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66" r:id="rId3"/>
    <p:sldId id="260" r:id="rId4"/>
    <p:sldId id="262" r:id="rId5"/>
    <p:sldId id="263" r:id="rId6"/>
    <p:sldId id="267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1093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835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80743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7124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89294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9019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2495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1907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8648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2706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0602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2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749" y="0"/>
            <a:ext cx="9144000" cy="222458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здравоохранения Российской Федерации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Фармация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3874" y="2701286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прохождения практической подготовки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85147" y="3735654"/>
            <a:ext cx="5022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158" y="4833749"/>
            <a:ext cx="4334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Распопова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практики: Коршунова О. 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Казакова Е. Н.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89635" y="6049114"/>
            <a:ext cx="184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6189F-62DE-4DCC-A660-C73FCB12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9980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прохождения практики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BDAA8592-6C95-4A2D-A0CE-4A56CA58E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8196" y="1189565"/>
            <a:ext cx="6475607" cy="48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5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Регистратура- рабочее место на период практики. Гардероб располагался на входе в поликлинику.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" t="-70" r="-6" b="11623"/>
          <a:stretch/>
        </p:blipFill>
        <p:spPr>
          <a:xfrm>
            <a:off x="1097280" y="2052735"/>
            <a:ext cx="4938712" cy="2911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211917"/>
            <a:ext cx="4937125" cy="3291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учета времени волонтера: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74BF486-9AA0-4BBB-92A4-2E0E41BE6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82" y="286603"/>
            <a:ext cx="4353664" cy="58048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910" y="1848464"/>
            <a:ext cx="8646961" cy="213349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волонтером в поликлинике заключалась в помощи рабочим. Так как они не справлялись с большим потоком людей и документацией. Основные задачи: поиск медицинских карт пациентов, раздача готовых рецептов, общение с больными.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72A38-C79F-4DA6-B901-C5126291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C69BAF-0BE3-4840-A2E5-A23A98EDA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поликлинике дала мне небольшой опыт в общении с людьми. Условия были отличные, коллектив дружелюбный и отзывчивый.</a:t>
            </a:r>
          </a:p>
        </p:txBody>
      </p:sp>
    </p:spTree>
    <p:extLst>
      <p:ext uri="{BB962C8B-B14F-4D97-AF65-F5344CB8AC3E}">
        <p14:creationId xmlns:p14="http://schemas.microsoft.com/office/powerpoint/2010/main" val="50451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336800"/>
            <a:ext cx="109728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</TotalTime>
  <Words>152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Ретро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 Министерства здравоохранения Российской Федерации Фармацевтический колледж Отделение Фармация</vt:lpstr>
      <vt:lpstr>Место прохождения практики</vt:lpstr>
      <vt:lpstr>Регистратура- рабочее место на период практики. Гардероб располагался на входе в поликлинику.</vt:lpstr>
      <vt:lpstr>Лист учета времени волонтера:</vt:lpstr>
      <vt:lpstr>Работа волонтером в поликлинике заключалась в помощи рабочим. Так как они не справлялись с большим потоком людей и документацией. Основные задачи: поиск медицинских карт пациентов, раздача готовых рецептов, общение с больными.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Вера Беляускас</cp:lastModifiedBy>
  <cp:revision>14</cp:revision>
  <dcterms:created xsi:type="dcterms:W3CDTF">2020-12-12T12:07:00Z</dcterms:created>
  <dcterms:modified xsi:type="dcterms:W3CDTF">2021-01-18T14:14:37Z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