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6" r:id="rId22"/>
    <p:sldId id="287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8" r:id="rId33"/>
    <p:sldId id="289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8A7E2-2597-4C13-BF71-5D384F44D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81DA62-6EAB-40E8-882A-27ECC892D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4A5813-66CF-45BE-B63C-653C8404A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2CEC-D9D9-46C7-9D29-B62BB79A3DB2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ED093A-57C3-447D-9B04-20F75EE21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E00366-1CF1-469B-900F-A245D96A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76B9-5865-4081-BE46-AEB6F1EA1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63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4A0F9-CB84-4248-B95E-905422D14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B88975-3AAE-47D0-9AE4-0B6C3B99C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0B952A-91C3-48BA-B642-D8A8E2ECE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2CEC-D9D9-46C7-9D29-B62BB79A3DB2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B01299-12D7-4523-8B04-88594568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DD16C2-7736-439C-8497-28C882AE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76B9-5865-4081-BE46-AEB6F1EA1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91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FC098B-D180-4C9B-84CC-7F31D37141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83EB45-DEDD-48F5-AB73-3EDE4876A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6AB83-4745-49A3-885E-A7304C1E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2CEC-D9D9-46C7-9D29-B62BB79A3DB2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DD051-8C39-4427-829A-81B630DC1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D625F1-3650-444D-A538-014123E78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76B9-5865-4081-BE46-AEB6F1EA1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67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A47DF-DBD5-489A-B8A4-57C2EC079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2848B3-53E0-4DDF-A338-3B7D6EAA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AC5A3F-5E73-4C53-855F-E4853AFD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2CEC-D9D9-46C7-9D29-B62BB79A3DB2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890D1E-6CFC-4AB8-9AA8-1F4B0EA6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AA875F-10AD-43B8-B8C4-D0024D51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76B9-5865-4081-BE46-AEB6F1EA1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25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12915-09D3-4612-957D-A1C50E91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523BE2-7289-46D9-A8C3-4F915C875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BB6A-1ABB-4D98-B93E-C85839EEA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2CEC-D9D9-46C7-9D29-B62BB79A3DB2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8402DD-A186-4B98-AC6F-5275C9E12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191AF8-4608-47BB-A9C4-1BF96182F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76B9-5865-4081-BE46-AEB6F1EA1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51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8ED78-74EE-4200-BA8E-DCD48E74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28DD83-2B27-4834-B116-60CBD0D58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035013-4EBC-4F19-B7D3-1BDE5EE66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EC33EF-8BF6-4738-A28A-D09E6443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2CEC-D9D9-46C7-9D29-B62BB79A3DB2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C834E0-0A47-430D-9148-3520D339E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52E8D5-8069-4D9B-8A7D-7997799D8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76B9-5865-4081-BE46-AEB6F1EA1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12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7E071-B318-491F-8FF4-0A736A159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ED2DBF-2D86-473A-BD85-242FDCE5A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C17A8A-E052-4B51-9707-79EFF9B4B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5C359E-10FF-47EB-B323-0FB2BD2D04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D09A8A-A9B2-490A-84A2-AACD18C45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031553E-1A6C-46BD-A199-32773A3B4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2CEC-D9D9-46C7-9D29-B62BB79A3DB2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17B2B2-F64E-4D15-986C-64DF48CB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BB748BC-4D72-426E-A9BC-F4CDD0F7F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76B9-5865-4081-BE46-AEB6F1EA1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76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2E7BD-14E5-405B-919D-C24B576DA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26B1FB-3F51-4B89-B24C-B7E446023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2CEC-D9D9-46C7-9D29-B62BB79A3DB2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0A758E-3F86-44CA-8173-CB3A3FED0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67728C-738D-4E37-95A1-1C21785A6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76B9-5865-4081-BE46-AEB6F1EA1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69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C9F32E-8580-4A2B-9722-01936DE0D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2CEC-D9D9-46C7-9D29-B62BB79A3DB2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3FF778-FF2E-407C-8819-719AB2E6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6A3215-0E83-4DC3-9AE8-7D0FB236C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76B9-5865-4081-BE46-AEB6F1EA1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73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2E91D2-6F26-458B-B8BB-5285C656D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E07E57-65E4-454C-ADE1-FC3A43EFE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2A9573-96B3-4892-A9E6-5235F3656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3A44AB-FF32-4772-87B4-A9142E9D4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2CEC-D9D9-46C7-9D29-B62BB79A3DB2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8D76A-3018-4AD9-8F58-36A940F42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D97ADB-0886-463E-BBDA-5576A3E1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76B9-5865-4081-BE46-AEB6F1EA1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26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2DDCD-AB5D-45AC-9507-CF5AD6E1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5C55A55-E9B2-46F6-A889-135AC49C92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CE4EB0-8C29-485A-A3C2-05DF2CB4B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3E4A42-3CBF-4AC3-AC7C-7332681E9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2CEC-D9D9-46C7-9D29-B62BB79A3DB2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FE6249-128B-4E67-BB97-7936A5978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48ADD6-CC94-4594-AF65-AB18A716B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76B9-5865-4081-BE46-AEB6F1EA1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17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FFD14-66DE-4C4E-9241-C842B9D1E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E79E1B-A77F-43C5-A909-6E167B061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05B8A5-9006-4FAC-9690-408B138B5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02CEC-D9D9-46C7-9D29-B62BB79A3DB2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57866-449C-46CA-99D5-D51E1A135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F609E2-ACE3-476F-898A-C1E21F21D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676B9-5865-4081-BE46-AEB6F1EA1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9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E1191F-8E77-48AC-BBAE-988AA13C8A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082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Нормативно правовые документы, определяющие организацию помощи по медицинской реабилитации в Российской Федерации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875E71-E1AF-437A-B503-DC2D3ABEB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95838"/>
            <a:ext cx="9144000" cy="1655762"/>
          </a:xfrm>
        </p:spPr>
        <p:txBody>
          <a:bodyPr/>
          <a:lstStyle/>
          <a:p>
            <a:r>
              <a:rPr lang="ru-RU" dirty="0"/>
              <a:t>Презентация №2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80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DE2CD-7D48-4A67-9016-7D326FE5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0689F4-EED0-4AC0-8EA6-185107C88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2092AF-26AF-4EBB-9FC9-38A2C7B07A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12906" r="15539" b="14649"/>
          <a:stretch/>
        </p:blipFill>
        <p:spPr>
          <a:xfrm>
            <a:off x="113458" y="-45871"/>
            <a:ext cx="11773742" cy="69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51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4C339-217D-4378-BE52-25C94E869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2CC52E-0B41-4E63-B82E-08A53D2E8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88FCE5-6EFD-46B5-A090-A632CED77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0" t="13726" r="15770" b="17317"/>
          <a:stretch/>
        </p:blipFill>
        <p:spPr>
          <a:xfrm>
            <a:off x="87087" y="91510"/>
            <a:ext cx="11729775" cy="659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93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8D215-9957-460A-9371-F0AA9B542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8B0824-2E01-4E7C-97B1-E2A8A9616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7F4438-AAD8-4C73-9BD9-56A52D717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46" t="15162" r="16346" b="14239"/>
          <a:stretch/>
        </p:blipFill>
        <p:spPr>
          <a:xfrm>
            <a:off x="188442" y="51899"/>
            <a:ext cx="11712825" cy="680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29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D1BB7-2631-4BB1-9A3F-206A37BC7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40E33-BF2C-4552-9D7F-00260EAC9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46731A-45A8-4F52-B520-88D066C9D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77" t="18035" r="16231" b="14034"/>
          <a:stretch/>
        </p:blipFill>
        <p:spPr>
          <a:xfrm>
            <a:off x="0" y="205828"/>
            <a:ext cx="12056012" cy="675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59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93FD3-7DFD-4A70-9E94-8D406DD6A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A202F5-A5D4-421A-98A8-63A3CA597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473B4D-643D-41D5-9699-698E9D9CA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38" t="19062" r="16116" b="11981"/>
          <a:stretch/>
        </p:blipFill>
        <p:spPr>
          <a:xfrm>
            <a:off x="0" y="140677"/>
            <a:ext cx="12270542" cy="701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90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9F624-DA9D-4E59-B10B-603738A3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4AB66D-61B6-4873-B268-1AF2747D9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7EF2D8-B09D-42EA-B6A9-2F75ACD921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46" t="9911" r="16346" b="19574"/>
          <a:stretch/>
        </p:blipFill>
        <p:spPr>
          <a:xfrm>
            <a:off x="373242" y="274320"/>
            <a:ext cx="11979363" cy="69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33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B96E5-5F5F-4A63-AF37-48A3426B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33AC63-888A-4A4F-9720-C8ABE3F7E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DE82B5-7D31-4CB3-976D-2438CCDADF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12084" r="16346" b="19986"/>
          <a:stretch/>
        </p:blipFill>
        <p:spPr>
          <a:xfrm>
            <a:off x="21625" y="365125"/>
            <a:ext cx="12148750" cy="675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65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299B5-ABB7-4DBA-93A3-E0876F827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2A982-C68F-48CA-88DF-8159FEBA0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F706F8-A225-4C81-91CC-6DC42A3573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1" t="9911" r="14846" b="17727"/>
          <a:stretch/>
        </p:blipFill>
        <p:spPr>
          <a:xfrm>
            <a:off x="189127" y="0"/>
            <a:ext cx="11813745" cy="687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5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D110FA-DC45-4510-A855-1FDAD8E56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0B02A5-6173-4637-9880-E4CB1C5B5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4D35D7-17C6-4603-B1F4-04DF20C588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46" t="12289" r="16000" b="17728"/>
          <a:stretch/>
        </p:blipFill>
        <p:spPr>
          <a:xfrm>
            <a:off x="152766" y="365125"/>
            <a:ext cx="11495283" cy="658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98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03734-569B-440C-8B78-6E4121B61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ED353E-517F-4CE0-8C85-68E3864CE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EF859D-2070-46F8-94C3-750B85A2B5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08" t="14752" r="15884" b="17112"/>
          <a:stretch/>
        </p:blipFill>
        <p:spPr>
          <a:xfrm>
            <a:off x="-167286" y="97714"/>
            <a:ext cx="12054486" cy="676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9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CFFAA-A802-4AAB-9B79-FB958C2AC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07B0A2-875B-4ABA-92BB-D5895E7F3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965795-7912-4FC0-94EE-FA61E710F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22" t="11575" r="16631" b="20952"/>
          <a:stretch/>
        </p:blipFill>
        <p:spPr>
          <a:xfrm>
            <a:off x="259650" y="86634"/>
            <a:ext cx="11932350" cy="677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95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EC106-C05A-4E88-A5E3-D9362F4C6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2D4174-76A9-4D22-B9BE-765CE84DE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01A8DE-0642-41D6-88F4-54FD309A4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54" t="15162" r="16000" b="15060"/>
          <a:stretch/>
        </p:blipFill>
        <p:spPr>
          <a:xfrm>
            <a:off x="170262" y="125789"/>
            <a:ext cx="11688804" cy="66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39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2D3F0-D147-48CE-82FF-1BAA2F39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E6B434-CA7D-4C87-AE38-B3EF1A0D6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23FDC2-033F-4E8D-9F2E-C433731D5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56706"/>
            <a:ext cx="11707859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30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D369B-4967-479D-815F-DC13CFD92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62AEC2-06DE-4FDC-9A99-79AAE6570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15488B-C01F-4944-8BF8-BFC7E2E3B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11"/>
            <a:ext cx="12192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06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85F99-AC66-4F57-807F-7DF267840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E8661E-6C06-43F3-80BC-AA188BEBC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881134-E5F8-41C8-81FB-147F991365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39" t="17010" r="15539" b="13828"/>
          <a:stretch/>
        </p:blipFill>
        <p:spPr>
          <a:xfrm>
            <a:off x="168812" y="182880"/>
            <a:ext cx="11861527" cy="67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63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9AC1B-ACA3-47A2-850D-BC46AB359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C78676-0ACE-42DC-8E70-4C960D5A3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558C1E-8FF6-4FED-80D3-6515AC9C62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53" t="19472" r="15769" b="14034"/>
          <a:stretch/>
        </p:blipFill>
        <p:spPr>
          <a:xfrm>
            <a:off x="225083" y="365125"/>
            <a:ext cx="11813070" cy="648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12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023741-65DC-4A20-BFF9-03589E8D8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3598B4-577A-4225-A674-C76F0F5DC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B082D3-85E1-47A7-A6CF-21FFACD2C5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85" t="20499" r="16116" b="11366"/>
          <a:stretch/>
        </p:blipFill>
        <p:spPr>
          <a:xfrm>
            <a:off x="-576775" y="0"/>
            <a:ext cx="13337867" cy="740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35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0AB81-AA4D-43A9-9682-9B8C41A30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C98C01-6E2A-40BC-BDC8-C28A57DA3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6E03F5-B80C-4AF6-84F4-F174573767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23" t="9911" r="16346" b="18959"/>
          <a:stretch/>
        </p:blipFill>
        <p:spPr>
          <a:xfrm>
            <a:off x="323557" y="290366"/>
            <a:ext cx="11324492" cy="668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80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4676F-D89D-47C1-9133-BDD598857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135759-6A12-45C9-9419-EC6919792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4BDB1A-4CDC-4B09-B61B-B53ED6F62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30" t="9911" r="15770" b="16496"/>
          <a:stretch/>
        </p:blipFill>
        <p:spPr>
          <a:xfrm>
            <a:off x="0" y="173614"/>
            <a:ext cx="11631872" cy="668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22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EC114-AB0D-4A52-8C08-470130A4C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18B2FF-7B24-4259-AABA-5392083E6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C09CAA-2788-449B-AED3-FF0633275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23" t="9911" r="15423" b="16291"/>
          <a:stretch/>
        </p:blipFill>
        <p:spPr>
          <a:xfrm>
            <a:off x="164801" y="-109367"/>
            <a:ext cx="11483247" cy="679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72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A6A20-D03D-481A-B6AD-DB8E141E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A876C9-DE83-4769-A1AF-A0A0C9D9C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380CE7-6934-4313-A23C-0E05964D51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8" t="14137" r="15884" b="15676"/>
          <a:stretch/>
        </p:blipFill>
        <p:spPr>
          <a:xfrm>
            <a:off x="-124942" y="132908"/>
            <a:ext cx="11857397" cy="672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01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13E8C-4D8C-48F7-9D61-863F07BBC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ECE9F6-9A7D-42FB-AF64-3689ED659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934741-57D5-4431-89D8-0594FE58B7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22" t="12494" r="16231" b="19574"/>
          <a:stretch/>
        </p:blipFill>
        <p:spPr>
          <a:xfrm>
            <a:off x="122758" y="198057"/>
            <a:ext cx="12069241" cy="664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21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01CF6-0772-4E0E-8EED-836D13F66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7F0187-7F0D-4E13-B7B4-4680BF1B9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E5C227-C186-4DB9-BB62-E24A06ED4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84" t="15778" r="15884" b="15470"/>
          <a:stretch/>
        </p:blipFill>
        <p:spPr>
          <a:xfrm>
            <a:off x="101415" y="117114"/>
            <a:ext cx="11884259" cy="663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30D10-559B-479D-8DB2-DB374ECA0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74369E-CEC9-4CD9-B515-3E4387ECC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6C89CA-5AB2-4B2E-A777-D344D25991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78" t="15574" r="15768" b="14854"/>
          <a:stretch/>
        </p:blipFill>
        <p:spPr>
          <a:xfrm>
            <a:off x="450166" y="131386"/>
            <a:ext cx="11465169" cy="653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44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973635-EF13-4048-85DE-57A2F216F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37E0CD-E30C-45B9-A208-4D1D03D89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963600-652F-48D8-8C57-E5FD0D8D9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77" t="18035" r="15884" b="12392"/>
          <a:stretch/>
        </p:blipFill>
        <p:spPr>
          <a:xfrm>
            <a:off x="492369" y="338763"/>
            <a:ext cx="11338559" cy="647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21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665F6-FEAC-4F8A-9FDC-6003018B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008C4E5E-41E1-456D-A138-9F206B014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D8939A9-AE58-42FB-B774-0E6A12B8A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ru-RU" sz="2000">
                <a:solidFill>
                  <a:srgbClr val="000000"/>
                </a:solidFill>
              </a:rPr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436502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1559F-36F0-494F-BDC9-0275236C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52B6B9-D873-42B6-8C01-6EC59C8CE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1F87D5-73CF-4FB5-967B-D211F3F48F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61" t="12700" r="15769" b="18959"/>
          <a:stretch/>
        </p:blipFill>
        <p:spPr>
          <a:xfrm>
            <a:off x="449277" y="91826"/>
            <a:ext cx="11845886" cy="67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86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11A99-9589-423D-9B9C-FA65B69F0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9CBBA5-D5DB-45DF-999F-19AE29DF0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0BDDB6-5A11-43C5-A92D-A311340F9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53" t="14341" r="15769" b="16496"/>
          <a:stretch/>
        </p:blipFill>
        <p:spPr>
          <a:xfrm>
            <a:off x="-25754" y="64879"/>
            <a:ext cx="11941089" cy="667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9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21102-6297-4AC3-A763-E13ED3FA3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55D924-93F4-4872-885F-DFCBC88B9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1EA812-E8D8-4CC6-AFAF-36085DCB0F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93" t="14752" r="16000" b="15676"/>
          <a:stretch/>
        </p:blipFill>
        <p:spPr>
          <a:xfrm>
            <a:off x="324595" y="31153"/>
            <a:ext cx="11867405" cy="679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51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9CE85-DF04-4CB7-83A2-DB920FBDA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617C42-2267-4AEA-B08A-38671D591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5BA9B9-0DED-4A6B-8F75-B50E308EC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69" t="16599" r="16116" b="14239"/>
          <a:stretch/>
        </p:blipFill>
        <p:spPr>
          <a:xfrm>
            <a:off x="351692" y="120127"/>
            <a:ext cx="11648050" cy="669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31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1F1DB-2D5D-49AE-A6A9-B9DE37ED5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37536E-7525-44D0-8463-25027800C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E0E4DC-DE27-4991-8068-28EEE5EF8A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76" t="18035" r="15539" b="14854"/>
          <a:stretch/>
        </p:blipFill>
        <p:spPr>
          <a:xfrm>
            <a:off x="37106" y="200294"/>
            <a:ext cx="12154894" cy="665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35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3E1B8-6971-4D67-955F-8B5323DD8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30F963-4436-4B8B-9074-A16DA2B73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6281DC-8B58-4CB1-B4CA-B6A20BA4D9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85" t="14752" r="16000" b="17112"/>
          <a:stretch/>
        </p:blipFill>
        <p:spPr>
          <a:xfrm>
            <a:off x="114194" y="139597"/>
            <a:ext cx="11702668" cy="648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688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Широкоэкранный</PresentationFormat>
  <Paragraphs>3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Тема Office</vt:lpstr>
      <vt:lpstr>Нормативно правовые документы, определяющие организацию помощи по медицинской реабилитации в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 правовые документы, определяющие организацию помощи по медицинской реабилитации в Российской Федерации</dc:title>
  <dc:creator>Можейко Елена</dc:creator>
  <cp:lastModifiedBy>Можейко Елена</cp:lastModifiedBy>
  <cp:revision>1</cp:revision>
  <dcterms:created xsi:type="dcterms:W3CDTF">2020-11-07T14:00:07Z</dcterms:created>
  <dcterms:modified xsi:type="dcterms:W3CDTF">2020-11-07T14:00:26Z</dcterms:modified>
</cp:coreProperties>
</file>