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4" autoAdjust="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7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2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2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7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4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6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3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F9306-A2FB-44CB-8807-CFCB286FA2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F0E98-B2B2-4075-B002-E44883FC14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2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CCDA94-FD36-DC09-F380-F8EA1847A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81330"/>
            <a:ext cx="8640960" cy="216755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Войно – Ясенецкого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России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C3AC5FA-1A74-81FD-A624-232718911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420888"/>
            <a:ext cx="6858000" cy="16557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Рентгенологические проявления врожденных деформаций лицевого отдела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черепа. Часть 2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7E083D-85D5-0A06-A015-4A79F5A48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58" t="12816" r="30607" b="82135"/>
          <a:stretch/>
        </p:blipFill>
        <p:spPr>
          <a:xfrm>
            <a:off x="725750" y="4325643"/>
            <a:ext cx="4107119" cy="5393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7A2526-7473-69F3-88FD-76DFD276E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19" t="52557" r="28641" b="29061"/>
          <a:stretch/>
        </p:blipFill>
        <p:spPr>
          <a:xfrm>
            <a:off x="725750" y="4913866"/>
            <a:ext cx="4107119" cy="1724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9B8A66-2587-2B96-A79B-5D0C9BD475DC}"/>
              </a:ext>
            </a:extLst>
          </p:cNvPr>
          <p:cNvSpPr txBox="1"/>
          <p:nvPr/>
        </p:nvSpPr>
        <p:spPr>
          <a:xfrm>
            <a:off x="4716017" y="5991735"/>
            <a:ext cx="4427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 2 года кафедры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Лучевой диагностики ИПО: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Тынкевич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4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МСКТ (а),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3D-реконструкция лицевых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костей и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ортопантомограмма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8623" y="1844823"/>
            <a:ext cx="5683857" cy="2016225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правосторонняя расщелина альвеолярного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отростка верхней челюсти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неба</a:t>
            </a: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рото-носовое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соустье устранено с помощью костного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аутотрансплантата</a:t>
            </a: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верхних и нижних зубах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67917" r="57344" b="18194"/>
          <a:stretch/>
        </p:blipFill>
        <p:spPr bwMode="auto">
          <a:xfrm>
            <a:off x="395536" y="1980118"/>
            <a:ext cx="237194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2" t="68163" r="32857" b="18232"/>
          <a:stretch/>
        </p:blipFill>
        <p:spPr bwMode="auto">
          <a:xfrm>
            <a:off x="395536" y="4005064"/>
            <a:ext cx="4736098" cy="253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7477" y="355500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1634" y="620471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6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Телерентгенограммы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черепа в боковой (а, б) и прямой (в) проекциях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44016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 сочетанная деформация челюстей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(б, в) 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реконструктивной операции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восстановлено правильное соотношение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9" t="31528" r="60001" b="44583"/>
          <a:stretch/>
        </p:blipFill>
        <p:spPr bwMode="auto">
          <a:xfrm>
            <a:off x="755575" y="1916831"/>
            <a:ext cx="2037241" cy="243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2" t="31702" r="45561" b="44897"/>
          <a:stretch/>
        </p:blipFill>
        <p:spPr bwMode="auto">
          <a:xfrm>
            <a:off x="3347864" y="1916832"/>
            <a:ext cx="2088232" cy="243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2" t="32381" r="30332" b="43809"/>
          <a:stretch/>
        </p:blipFill>
        <p:spPr bwMode="auto">
          <a:xfrm>
            <a:off x="5996483" y="1913585"/>
            <a:ext cx="2016224" cy="243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16" y="3856491"/>
            <a:ext cx="5492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72222"/>
            <a:ext cx="5603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12707" y="39344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6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Ортопантомограммы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51216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ветви и бокового отдела тела нижней челюсти слева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дистракционного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(а)исследование выполнено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остеотомии челюсти и наложения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(б)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фрагментами челюсти сформировалась костная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41111" r="51719" b="41666"/>
          <a:stretch/>
        </p:blipFill>
        <p:spPr bwMode="auto">
          <a:xfrm>
            <a:off x="107504" y="1638300"/>
            <a:ext cx="4301480" cy="215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7" t="41632" r="29796" b="41769"/>
          <a:stretch/>
        </p:blipFill>
        <p:spPr bwMode="auto">
          <a:xfrm>
            <a:off x="4795934" y="1638300"/>
            <a:ext cx="4230961" cy="215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09" y="3789040"/>
            <a:ext cx="5492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08" y="3789040"/>
            <a:ext cx="5603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98087"/>
            <a:ext cx="332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отокраниостенозом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46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можно сказать, 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 деформации челюстно-лицевой области характеризуются многообразием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 деформации лицевого и мозгового черепа относятся к сложной патологии с нередкими сопутствующими изменениями в других отделах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оптимального восприятия конфигурации костей черепа создается трехмерная реконструкция изображения. РКТ применяется в челюстно-лицевой хирургии с целью проведения точных расчетов при планировании костно-реконструктивных операций, определении формы и размеров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аутокостных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трансплантатов,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имплантатов 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материалов, устраняющих костные дефекты. </a:t>
            </a:r>
          </a:p>
        </p:txBody>
      </p:sp>
    </p:spTree>
    <p:extLst>
      <p:ext uri="{BB962C8B-B14F-4D97-AF65-F5344CB8AC3E}">
        <p14:creationId xmlns:p14="http://schemas.microsoft.com/office/powerpoint/2010/main" val="11439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Телерентгенограмма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(а) черепа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прямой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проекции 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ортопантомограмма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276872"/>
            <a:ext cx="4690864" cy="132474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Несимметричная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лицевых костей.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0" t="41944" r="58047" b="45417"/>
          <a:stretch/>
        </p:blipFill>
        <p:spPr bwMode="auto">
          <a:xfrm>
            <a:off x="539552" y="1556791"/>
            <a:ext cx="2664296" cy="24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0" t="42125" r="32169" b="44762"/>
          <a:stretch/>
        </p:blipFill>
        <p:spPr bwMode="auto">
          <a:xfrm>
            <a:off x="506894" y="4077072"/>
            <a:ext cx="4929202" cy="254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59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МСКТ, 3D-реконструкция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3501008"/>
            <a:ext cx="3754760" cy="16127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асимметричная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конфигурация сторон лицевого отдела черепа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9" t="33889" r="58125" b="52500"/>
          <a:stretch/>
        </p:blipFill>
        <p:spPr bwMode="auto">
          <a:xfrm>
            <a:off x="899592" y="2132856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05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Телерентгенограмма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черепа в прямой проекции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2896"/>
            <a:ext cx="3970784" cy="312921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несимметричная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костей средней и верхней зон лица, асимметричная конфигурация мозгового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микрогнатия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1" t="51528" r="58281" b="32083"/>
          <a:stretch/>
        </p:blipFill>
        <p:spPr bwMode="auto">
          <a:xfrm>
            <a:off x="4716016" y="1527049"/>
            <a:ext cx="3672408" cy="471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2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Телерентгенограмма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черепа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боковой проекции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060848"/>
            <a:ext cx="3898776" cy="406531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Краниостеноз – деформация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пальцевых вдавлений в лобном и затылочном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отделах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ретромикрогнатия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нижняя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макрогнатия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мезиальный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прикус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5" t="39167" r="57734" b="44167"/>
          <a:stretch/>
        </p:blipFill>
        <p:spPr bwMode="auto">
          <a:xfrm>
            <a:off x="556355" y="1772817"/>
            <a:ext cx="3799621" cy="430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638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Панорамная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зонограмма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зоны лицевого отдела черепа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348880"/>
            <a:ext cx="3538736" cy="377728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расщелина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еформация лицевых костей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носовой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асстояние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орбитами увеличено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гипертелоризм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7" t="27916" r="54688" b="55139"/>
          <a:stretch/>
        </p:blipFill>
        <p:spPr bwMode="auto">
          <a:xfrm>
            <a:off x="621296" y="2708920"/>
            <a:ext cx="412747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06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Рентгенограмма черепа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полуаксиальной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212976"/>
            <a:ext cx="3538736" cy="19008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Рудименты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скуловых костей, частичное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скуловых дуг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3" t="39722" r="58047" b="45556"/>
          <a:stretch/>
        </p:blipFill>
        <p:spPr bwMode="auto">
          <a:xfrm>
            <a:off x="4621336" y="2132856"/>
            <a:ext cx="3479056" cy="365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23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Ортопантомограмма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4941168"/>
            <a:ext cx="5842992" cy="132474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Скуловые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 и верхнечелюстные пазухи уменьшены в размере, скуловые дуги отсутствуют.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34722" r="55625" b="52362"/>
          <a:stretch/>
        </p:blipFill>
        <p:spPr bwMode="auto">
          <a:xfrm>
            <a:off x="395536" y="1628800"/>
            <a:ext cx="5452937" cy="305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06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Ортопантомограмма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013176"/>
            <a:ext cx="4978896" cy="154076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нижней челюсти и нижнечелюстной ямки височной кости слева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отокраниостенозе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52639" r="55625" b="35833"/>
          <a:stretch/>
        </p:blipFill>
        <p:spPr bwMode="auto">
          <a:xfrm>
            <a:off x="3347864" y="1916832"/>
            <a:ext cx="532858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1262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367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ФГБОУ КрасГМУ им. проф. В.Ф. Войно – Ясенецкого Минздрава России Кафедра лучевой диагностики ИПО  </vt:lpstr>
      <vt:lpstr>Телерентгенограмма (а) черепа в прямой проекции и ортопантомограмма (б)</vt:lpstr>
      <vt:lpstr>МСКТ, 3D-реконструкция</vt:lpstr>
      <vt:lpstr>Телерентгенограмма черепа в прямой проекции</vt:lpstr>
      <vt:lpstr>Телерентгенограмма черепа в боковой проекции</vt:lpstr>
      <vt:lpstr>Панорамная зонограмма средней зоны лицевого отдела черепа</vt:lpstr>
      <vt:lpstr>Рентгенограмма черепа в полуаксиальной проекции</vt:lpstr>
      <vt:lpstr>Ортопантомограмма</vt:lpstr>
      <vt:lpstr>Ортопантомограмма</vt:lpstr>
      <vt:lpstr>МСКТ (а), 3D-реконструкция лицевых костей и ортопантомограмма (б)</vt:lpstr>
      <vt:lpstr>Телерентгенограммы черепа в боковой (а, б) и прямой (в) проекциях</vt:lpstr>
      <vt:lpstr>Ортопантомограммы</vt:lpstr>
      <vt:lpstr>Выводы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КрасГМУ им. проф. В.Ф. Войно – Ясенецкого Минздрава России Кафедра лучевой диагностики ИПО  </dc:title>
  <dc:creator>Александр</dc:creator>
  <cp:lastModifiedBy>Александр</cp:lastModifiedBy>
  <cp:revision>7</cp:revision>
  <dcterms:created xsi:type="dcterms:W3CDTF">2022-05-31T03:42:16Z</dcterms:created>
  <dcterms:modified xsi:type="dcterms:W3CDTF">2022-06-07T02:44:54Z</dcterms:modified>
</cp:coreProperties>
</file>