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76" r:id="rId5"/>
    <p:sldId id="268" r:id="rId6"/>
    <p:sldId id="271" r:id="rId7"/>
    <p:sldId id="261" r:id="rId8"/>
    <p:sldId id="278" r:id="rId9"/>
    <p:sldId id="284" r:id="rId10"/>
    <p:sldId id="263" r:id="rId11"/>
    <p:sldId id="272" r:id="rId12"/>
    <p:sldId id="264" r:id="rId13"/>
    <p:sldId id="286" r:id="rId14"/>
    <p:sldId id="285" r:id="rId15"/>
    <p:sldId id="266" r:id="rId16"/>
    <p:sldId id="279" r:id="rId17"/>
    <p:sldId id="290" r:id="rId18"/>
    <p:sldId id="289" r:id="rId19"/>
    <p:sldId id="287" r:id="rId20"/>
    <p:sldId id="273" r:id="rId21"/>
    <p:sldId id="269" r:id="rId22"/>
    <p:sldId id="291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00" autoAdjust="0"/>
    <p:restoredTop sz="90711" autoAdjust="0"/>
  </p:normalViewPr>
  <p:slideViewPr>
    <p:cSldViewPr>
      <p:cViewPr varScale="1">
        <p:scale>
          <a:sx n="66" d="100"/>
          <a:sy n="66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C11C1-5C5B-452C-ACD8-6E8B51AFB764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2FC205C-B531-430F-9CBF-71A52E1FAA54}">
      <dgm:prSet phldrT="[Текст]"/>
      <dgm:spPr/>
      <dgm:t>
        <a:bodyPr/>
        <a:lstStyle/>
        <a:p>
          <a:r>
            <a:rPr lang="ru-RU" b="1" dirty="0" smtClean="0">
              <a:latin typeface="Book Antiqua" pitchFamily="18" charset="0"/>
            </a:rPr>
            <a:t>Совет обучающихся</a:t>
          </a:r>
          <a:endParaRPr lang="ru-RU" b="1" dirty="0">
            <a:latin typeface="Book Antiqua" pitchFamily="18" charset="0"/>
          </a:endParaRPr>
        </a:p>
      </dgm:t>
    </dgm:pt>
    <dgm:pt modelId="{E6B30ED9-17BF-4C70-8BD8-F587A937A301}" type="parTrans" cxnId="{C59F2A75-8C3E-4AC3-A99E-09A514B020F3}">
      <dgm:prSet/>
      <dgm:spPr/>
      <dgm:t>
        <a:bodyPr/>
        <a:lstStyle/>
        <a:p>
          <a:endParaRPr lang="ru-RU"/>
        </a:p>
      </dgm:t>
    </dgm:pt>
    <dgm:pt modelId="{2CAB1177-BAF3-4FAF-86CE-00A60F87848D}" type="sibTrans" cxnId="{C59F2A75-8C3E-4AC3-A99E-09A514B020F3}">
      <dgm:prSet/>
      <dgm:spPr/>
      <dgm:t>
        <a:bodyPr/>
        <a:lstStyle/>
        <a:p>
          <a:endParaRPr lang="ru-RU"/>
        </a:p>
      </dgm:t>
    </dgm:pt>
    <dgm:pt modelId="{6DBD22A3-3DC1-4044-99C5-2A490C0F71B5}">
      <dgm:prSet phldrT="[Текст]" custT="1"/>
      <dgm:spPr/>
      <dgm:t>
        <a:bodyPr/>
        <a:lstStyle/>
        <a:p>
          <a:r>
            <a:rPr lang="ru-RU" sz="900" b="1" dirty="0" smtClean="0">
              <a:latin typeface="Book Antiqua" pitchFamily="18" charset="0"/>
            </a:rPr>
            <a:t>Студенческий совет</a:t>
          </a:r>
          <a:endParaRPr lang="ru-RU" sz="900" b="1" dirty="0">
            <a:latin typeface="Book Antiqua" pitchFamily="18" charset="0"/>
          </a:endParaRPr>
        </a:p>
      </dgm:t>
    </dgm:pt>
    <dgm:pt modelId="{C51EDE0C-B851-4A4D-88B1-7472950444A3}" type="parTrans" cxnId="{FAD4F35F-A089-40C8-943C-44EFDF68E492}">
      <dgm:prSet/>
      <dgm:spPr/>
      <dgm:t>
        <a:bodyPr/>
        <a:lstStyle/>
        <a:p>
          <a:endParaRPr lang="ru-RU"/>
        </a:p>
      </dgm:t>
    </dgm:pt>
    <dgm:pt modelId="{4B5138E4-F825-4807-AD3B-026CEEAFA03F}" type="sibTrans" cxnId="{FAD4F35F-A089-40C8-943C-44EFDF68E492}">
      <dgm:prSet/>
      <dgm:spPr/>
      <dgm:t>
        <a:bodyPr/>
        <a:lstStyle/>
        <a:p>
          <a:endParaRPr lang="ru-RU" dirty="0"/>
        </a:p>
      </dgm:t>
    </dgm:pt>
    <dgm:pt modelId="{262B768A-395A-4F08-A58E-EFD932697902}">
      <dgm:prSet phldrT="[Текст]" custT="1"/>
      <dgm:spPr/>
      <dgm:t>
        <a:bodyPr/>
        <a:lstStyle/>
        <a:p>
          <a:r>
            <a:rPr lang="ru-RU" sz="1000" b="1" dirty="0" smtClean="0">
              <a:latin typeface="Book Antiqua" pitchFamily="18" charset="0"/>
            </a:rPr>
            <a:t>Союз молодежи</a:t>
          </a:r>
          <a:endParaRPr lang="ru-RU" sz="1000" b="1" dirty="0">
            <a:latin typeface="Book Antiqua" pitchFamily="18" charset="0"/>
          </a:endParaRPr>
        </a:p>
      </dgm:t>
    </dgm:pt>
    <dgm:pt modelId="{AB5B7C92-61F5-4CF1-A13A-DD588C9D5A59}" type="parTrans" cxnId="{90FF7674-A5C8-4D19-A83C-B25B0D4DA828}">
      <dgm:prSet/>
      <dgm:spPr/>
      <dgm:t>
        <a:bodyPr/>
        <a:lstStyle/>
        <a:p>
          <a:endParaRPr lang="ru-RU"/>
        </a:p>
      </dgm:t>
    </dgm:pt>
    <dgm:pt modelId="{81493BF2-AD75-4D41-830F-58B8B6690ED7}" type="sibTrans" cxnId="{90FF7674-A5C8-4D19-A83C-B25B0D4DA828}">
      <dgm:prSet/>
      <dgm:spPr/>
      <dgm:t>
        <a:bodyPr/>
        <a:lstStyle/>
        <a:p>
          <a:endParaRPr lang="ru-RU" dirty="0"/>
        </a:p>
      </dgm:t>
    </dgm:pt>
    <dgm:pt modelId="{DB356A7A-2A85-4D5E-91C4-2FBCA5011780}">
      <dgm:prSet phldrT="[Текст]" custT="1"/>
      <dgm:spPr/>
      <dgm:t>
        <a:bodyPr/>
        <a:lstStyle/>
        <a:p>
          <a:r>
            <a:rPr lang="ru-RU" sz="900" b="1" dirty="0" smtClean="0">
              <a:latin typeface="Book Antiqua" pitchFamily="18" charset="0"/>
            </a:rPr>
            <a:t>Штаб студенческих отрядов </a:t>
          </a:r>
          <a:endParaRPr lang="ru-RU" sz="900" b="1" dirty="0">
            <a:latin typeface="Book Antiqua" pitchFamily="18" charset="0"/>
          </a:endParaRPr>
        </a:p>
      </dgm:t>
    </dgm:pt>
    <dgm:pt modelId="{40720E4F-9A3B-4E29-98A8-DA4783F4562D}" type="parTrans" cxnId="{3C31DB1C-1A0B-4F69-9EAC-D4EC90486A2A}">
      <dgm:prSet/>
      <dgm:spPr/>
      <dgm:t>
        <a:bodyPr/>
        <a:lstStyle/>
        <a:p>
          <a:endParaRPr lang="ru-RU"/>
        </a:p>
      </dgm:t>
    </dgm:pt>
    <dgm:pt modelId="{6E606CF0-DECE-4843-998E-3727EFE2B46B}" type="sibTrans" cxnId="{3C31DB1C-1A0B-4F69-9EAC-D4EC90486A2A}">
      <dgm:prSet/>
      <dgm:spPr/>
      <dgm:t>
        <a:bodyPr/>
        <a:lstStyle/>
        <a:p>
          <a:endParaRPr lang="ru-RU" dirty="0"/>
        </a:p>
      </dgm:t>
    </dgm:pt>
    <dgm:pt modelId="{17F9CD82-27DD-4719-8B05-B7E75FF7F8E1}" type="pres">
      <dgm:prSet presAssocID="{938C11C1-5C5B-452C-ACD8-6E8B51AFB76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E594B7-8F07-4BE7-94CC-C7181D5A1EDC}" type="pres">
      <dgm:prSet presAssocID="{02FC205C-B531-430F-9CBF-71A52E1FAA54}" presName="centerShape" presStyleLbl="node0" presStyleIdx="0" presStyleCnt="1" custScaleX="117835" custScaleY="117503"/>
      <dgm:spPr/>
      <dgm:t>
        <a:bodyPr/>
        <a:lstStyle/>
        <a:p>
          <a:endParaRPr lang="ru-RU"/>
        </a:p>
      </dgm:t>
    </dgm:pt>
    <dgm:pt modelId="{6EB31287-6CBF-4EE2-ADB9-DD690D7606E7}" type="pres">
      <dgm:prSet presAssocID="{6DBD22A3-3DC1-4044-99C5-2A490C0F71B5}" presName="node" presStyleLbl="node1" presStyleIdx="0" presStyleCnt="3" custScaleX="121627" custScaleY="119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66283-67A4-4CE4-B8BD-6AB4442657D6}" type="pres">
      <dgm:prSet presAssocID="{6DBD22A3-3DC1-4044-99C5-2A490C0F71B5}" presName="dummy" presStyleCnt="0"/>
      <dgm:spPr/>
    </dgm:pt>
    <dgm:pt modelId="{18F66BD5-0DC5-4011-B4B3-C9738DCB0C9A}" type="pres">
      <dgm:prSet presAssocID="{4B5138E4-F825-4807-AD3B-026CEEAFA03F}" presName="sibTrans" presStyleLbl="sibTrans2D1" presStyleIdx="0" presStyleCnt="3"/>
      <dgm:spPr/>
      <dgm:t>
        <a:bodyPr/>
        <a:lstStyle/>
        <a:p>
          <a:endParaRPr lang="ru-RU"/>
        </a:p>
      </dgm:t>
    </dgm:pt>
    <dgm:pt modelId="{6B8F80CF-A7CB-427F-AC58-26FEA18EE89F}" type="pres">
      <dgm:prSet presAssocID="{262B768A-395A-4F08-A58E-EFD932697902}" presName="node" presStyleLbl="node1" presStyleIdx="1" presStyleCnt="3" custScaleX="120880" custScaleY="121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DC45A-F7CF-4801-8CEC-74448A925D2D}" type="pres">
      <dgm:prSet presAssocID="{262B768A-395A-4F08-A58E-EFD932697902}" presName="dummy" presStyleCnt="0"/>
      <dgm:spPr/>
    </dgm:pt>
    <dgm:pt modelId="{30D87CF7-B295-41FC-829F-B9778F67AF8D}" type="pres">
      <dgm:prSet presAssocID="{81493BF2-AD75-4D41-830F-58B8B6690ED7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A55F3DF-DFD5-4D76-AC74-F2ADB3E4A91A}" type="pres">
      <dgm:prSet presAssocID="{DB356A7A-2A85-4D5E-91C4-2FBCA5011780}" presName="node" presStyleLbl="node1" presStyleIdx="2" presStyleCnt="3" custScaleX="121534" custScaleY="120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E968B-E9C3-45F3-AAA0-3742C7938BAB}" type="pres">
      <dgm:prSet presAssocID="{DB356A7A-2A85-4D5E-91C4-2FBCA5011780}" presName="dummy" presStyleCnt="0"/>
      <dgm:spPr/>
    </dgm:pt>
    <dgm:pt modelId="{521EDBF3-E4AC-4538-A219-26DD4D2E5010}" type="pres">
      <dgm:prSet presAssocID="{6E606CF0-DECE-4843-998E-3727EFE2B46B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EB542D93-91D6-4F0C-8D45-9590CD5F7585}" type="presOf" srcId="{262B768A-395A-4F08-A58E-EFD932697902}" destId="{6B8F80CF-A7CB-427F-AC58-26FEA18EE89F}" srcOrd="0" destOrd="0" presId="urn:microsoft.com/office/officeart/2005/8/layout/radial6"/>
    <dgm:cxn modelId="{E5CF3ADD-1F1E-48AC-A124-7A7FAE8972A6}" type="presOf" srcId="{6E606CF0-DECE-4843-998E-3727EFE2B46B}" destId="{521EDBF3-E4AC-4538-A219-26DD4D2E5010}" srcOrd="0" destOrd="0" presId="urn:microsoft.com/office/officeart/2005/8/layout/radial6"/>
    <dgm:cxn modelId="{C59F2A75-8C3E-4AC3-A99E-09A514B020F3}" srcId="{938C11C1-5C5B-452C-ACD8-6E8B51AFB764}" destId="{02FC205C-B531-430F-9CBF-71A52E1FAA54}" srcOrd="0" destOrd="0" parTransId="{E6B30ED9-17BF-4C70-8BD8-F587A937A301}" sibTransId="{2CAB1177-BAF3-4FAF-86CE-00A60F87848D}"/>
    <dgm:cxn modelId="{C67CB806-4ED3-478F-95A8-578EECD45C7D}" type="presOf" srcId="{6DBD22A3-3DC1-4044-99C5-2A490C0F71B5}" destId="{6EB31287-6CBF-4EE2-ADB9-DD690D7606E7}" srcOrd="0" destOrd="0" presId="urn:microsoft.com/office/officeart/2005/8/layout/radial6"/>
    <dgm:cxn modelId="{0F2C4258-AF18-4A6F-B2C4-F6616BCB41B9}" type="presOf" srcId="{DB356A7A-2A85-4D5E-91C4-2FBCA5011780}" destId="{7A55F3DF-DFD5-4D76-AC74-F2ADB3E4A91A}" srcOrd="0" destOrd="0" presId="urn:microsoft.com/office/officeart/2005/8/layout/radial6"/>
    <dgm:cxn modelId="{FAD4F35F-A089-40C8-943C-44EFDF68E492}" srcId="{02FC205C-B531-430F-9CBF-71A52E1FAA54}" destId="{6DBD22A3-3DC1-4044-99C5-2A490C0F71B5}" srcOrd="0" destOrd="0" parTransId="{C51EDE0C-B851-4A4D-88B1-7472950444A3}" sibTransId="{4B5138E4-F825-4807-AD3B-026CEEAFA03F}"/>
    <dgm:cxn modelId="{90FF7674-A5C8-4D19-A83C-B25B0D4DA828}" srcId="{02FC205C-B531-430F-9CBF-71A52E1FAA54}" destId="{262B768A-395A-4F08-A58E-EFD932697902}" srcOrd="1" destOrd="0" parTransId="{AB5B7C92-61F5-4CF1-A13A-DD588C9D5A59}" sibTransId="{81493BF2-AD75-4D41-830F-58B8B6690ED7}"/>
    <dgm:cxn modelId="{3C31DB1C-1A0B-4F69-9EAC-D4EC90486A2A}" srcId="{02FC205C-B531-430F-9CBF-71A52E1FAA54}" destId="{DB356A7A-2A85-4D5E-91C4-2FBCA5011780}" srcOrd="2" destOrd="0" parTransId="{40720E4F-9A3B-4E29-98A8-DA4783F4562D}" sibTransId="{6E606CF0-DECE-4843-998E-3727EFE2B46B}"/>
    <dgm:cxn modelId="{FEA10794-69FD-482A-AD8D-3611566AB9B9}" type="presOf" srcId="{81493BF2-AD75-4D41-830F-58B8B6690ED7}" destId="{30D87CF7-B295-41FC-829F-B9778F67AF8D}" srcOrd="0" destOrd="0" presId="urn:microsoft.com/office/officeart/2005/8/layout/radial6"/>
    <dgm:cxn modelId="{373934BD-C61A-4B07-B7CA-839CA3987B3E}" type="presOf" srcId="{02FC205C-B531-430F-9CBF-71A52E1FAA54}" destId="{7EE594B7-8F07-4BE7-94CC-C7181D5A1EDC}" srcOrd="0" destOrd="0" presId="urn:microsoft.com/office/officeart/2005/8/layout/radial6"/>
    <dgm:cxn modelId="{4F03E8C9-88B6-4DC5-8B4E-3C7599402096}" type="presOf" srcId="{4B5138E4-F825-4807-AD3B-026CEEAFA03F}" destId="{18F66BD5-0DC5-4011-B4B3-C9738DCB0C9A}" srcOrd="0" destOrd="0" presId="urn:microsoft.com/office/officeart/2005/8/layout/radial6"/>
    <dgm:cxn modelId="{7F63FA50-E052-4CE1-B969-CCBEA8EAFC44}" type="presOf" srcId="{938C11C1-5C5B-452C-ACD8-6E8B51AFB764}" destId="{17F9CD82-27DD-4719-8B05-B7E75FF7F8E1}" srcOrd="0" destOrd="0" presId="urn:microsoft.com/office/officeart/2005/8/layout/radial6"/>
    <dgm:cxn modelId="{905F436A-8E7C-4E86-9A74-5D2751D547E7}" type="presParOf" srcId="{17F9CD82-27DD-4719-8B05-B7E75FF7F8E1}" destId="{7EE594B7-8F07-4BE7-94CC-C7181D5A1EDC}" srcOrd="0" destOrd="0" presId="urn:microsoft.com/office/officeart/2005/8/layout/radial6"/>
    <dgm:cxn modelId="{B84C6985-FAD0-445E-AB8B-87716A87404D}" type="presParOf" srcId="{17F9CD82-27DD-4719-8B05-B7E75FF7F8E1}" destId="{6EB31287-6CBF-4EE2-ADB9-DD690D7606E7}" srcOrd="1" destOrd="0" presId="urn:microsoft.com/office/officeart/2005/8/layout/radial6"/>
    <dgm:cxn modelId="{F6A4E294-14BA-4E71-823E-7BBAF38CE34E}" type="presParOf" srcId="{17F9CD82-27DD-4719-8B05-B7E75FF7F8E1}" destId="{34B66283-67A4-4CE4-B8BD-6AB4442657D6}" srcOrd="2" destOrd="0" presId="urn:microsoft.com/office/officeart/2005/8/layout/radial6"/>
    <dgm:cxn modelId="{E839D9EA-F343-4688-AC91-DD16EC09139B}" type="presParOf" srcId="{17F9CD82-27DD-4719-8B05-B7E75FF7F8E1}" destId="{18F66BD5-0DC5-4011-B4B3-C9738DCB0C9A}" srcOrd="3" destOrd="0" presId="urn:microsoft.com/office/officeart/2005/8/layout/radial6"/>
    <dgm:cxn modelId="{E981CD7E-4359-4971-A2AD-550D70B1D763}" type="presParOf" srcId="{17F9CD82-27DD-4719-8B05-B7E75FF7F8E1}" destId="{6B8F80CF-A7CB-427F-AC58-26FEA18EE89F}" srcOrd="4" destOrd="0" presId="urn:microsoft.com/office/officeart/2005/8/layout/radial6"/>
    <dgm:cxn modelId="{D0B9F7BE-411E-4148-94BF-A3BB9DE3709D}" type="presParOf" srcId="{17F9CD82-27DD-4719-8B05-B7E75FF7F8E1}" destId="{615DC45A-F7CF-4801-8CEC-74448A925D2D}" srcOrd="5" destOrd="0" presId="urn:microsoft.com/office/officeart/2005/8/layout/radial6"/>
    <dgm:cxn modelId="{E1CAA8B8-8BF4-4580-AB94-95DA4872A388}" type="presParOf" srcId="{17F9CD82-27DD-4719-8B05-B7E75FF7F8E1}" destId="{30D87CF7-B295-41FC-829F-B9778F67AF8D}" srcOrd="6" destOrd="0" presId="urn:microsoft.com/office/officeart/2005/8/layout/radial6"/>
    <dgm:cxn modelId="{08FB02B0-13E6-478C-8694-DF5C3EC7CB86}" type="presParOf" srcId="{17F9CD82-27DD-4719-8B05-B7E75FF7F8E1}" destId="{7A55F3DF-DFD5-4D76-AC74-F2ADB3E4A91A}" srcOrd="7" destOrd="0" presId="urn:microsoft.com/office/officeart/2005/8/layout/radial6"/>
    <dgm:cxn modelId="{A7CA72B2-FABD-47AA-8F73-6B82722F0DCB}" type="presParOf" srcId="{17F9CD82-27DD-4719-8B05-B7E75FF7F8E1}" destId="{7C5E968B-E9C3-45F3-AAA0-3742C7938BAB}" srcOrd="8" destOrd="0" presId="urn:microsoft.com/office/officeart/2005/8/layout/radial6"/>
    <dgm:cxn modelId="{F4EE0DD9-2B91-4917-B712-651908E56577}" type="presParOf" srcId="{17F9CD82-27DD-4719-8B05-B7E75FF7F8E1}" destId="{521EDBF3-E4AC-4538-A219-26DD4D2E5010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DCCFAD-882F-4011-91C2-1E9CE6B1316A}" type="doc">
      <dgm:prSet loTypeId="urn:microsoft.com/office/officeart/2005/8/layout/hierarchy6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CB8B7F5-E882-46E4-B860-A67AC5705CE5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Молодежные организации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2570F5-7412-484E-9146-24EBAF0FAAE7}" type="parTrans" cxnId="{6C35B25D-D70B-419C-BB1F-92D3B8B2902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14379FC-50EC-476F-922B-7D1552E083B1}" type="sibTrans" cxnId="{6C35B25D-D70B-419C-BB1F-92D3B8B2902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6D4A091-9F97-4FF3-89F3-DD9448F8A551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Подготовка будущих специалистов для отрасли 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D8C91E-69F5-41C7-B134-BA0805077F70}" type="parTrans" cxnId="{349E1EEF-2828-4756-82C6-0E755D02063E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5383C65-6ACE-4A52-84AD-A8337E2D6205}" type="sibTrans" cxnId="{349E1EEF-2828-4756-82C6-0E755D02063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5A3E44D-AB07-4DE3-93FA-0278F35BD8D2}" type="pres">
      <dgm:prSet presAssocID="{AFDCCFAD-882F-4011-91C2-1E9CE6B1316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06388D-BE61-4E90-B9C5-193482F6C6DA}" type="pres">
      <dgm:prSet presAssocID="{AFDCCFAD-882F-4011-91C2-1E9CE6B1316A}" presName="hierFlow" presStyleCnt="0"/>
      <dgm:spPr/>
    </dgm:pt>
    <dgm:pt modelId="{166C1030-CB5D-45DA-A6EE-3D0D436D3C19}" type="pres">
      <dgm:prSet presAssocID="{AFDCCFAD-882F-4011-91C2-1E9CE6B1316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6B50225-3673-49FB-8ABF-0C10B02FAC35}" type="pres">
      <dgm:prSet presAssocID="{0CB8B7F5-E882-46E4-B860-A67AC5705CE5}" presName="Name14" presStyleCnt="0"/>
      <dgm:spPr/>
    </dgm:pt>
    <dgm:pt modelId="{BB9C3782-59FC-47D4-A9BB-ED28A089631D}" type="pres">
      <dgm:prSet presAssocID="{0CB8B7F5-E882-46E4-B860-A67AC5705CE5}" presName="level1Shape" presStyleLbl="node0" presStyleIdx="0" presStyleCnt="1" custScaleX="66890" custScaleY="270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8A512F-1080-46CD-9667-C8B35BC9412D}" type="pres">
      <dgm:prSet presAssocID="{0CB8B7F5-E882-46E4-B860-A67AC5705CE5}" presName="hierChild2" presStyleCnt="0"/>
      <dgm:spPr/>
    </dgm:pt>
    <dgm:pt modelId="{B096AC68-7D06-4268-B462-E4C49DFFEBFC}" type="pres">
      <dgm:prSet presAssocID="{37D8C91E-69F5-41C7-B134-BA0805077F70}" presName="Name19" presStyleLbl="parChTrans1D2" presStyleIdx="0" presStyleCnt="1"/>
      <dgm:spPr/>
      <dgm:t>
        <a:bodyPr/>
        <a:lstStyle/>
        <a:p>
          <a:endParaRPr lang="ru-RU"/>
        </a:p>
      </dgm:t>
    </dgm:pt>
    <dgm:pt modelId="{1591AC74-9507-49B8-821F-DDEFB3F1F60E}" type="pres">
      <dgm:prSet presAssocID="{E6D4A091-9F97-4FF3-89F3-DD9448F8A551}" presName="Name21" presStyleCnt="0"/>
      <dgm:spPr/>
    </dgm:pt>
    <dgm:pt modelId="{1E8DA988-A9C3-4735-978F-EFFF61DF6CCA}" type="pres">
      <dgm:prSet presAssocID="{E6D4A091-9F97-4FF3-89F3-DD9448F8A551}" presName="level2Shape" presStyleLbl="node2" presStyleIdx="0" presStyleCnt="1" custScaleX="42441" custScaleY="32480"/>
      <dgm:spPr/>
      <dgm:t>
        <a:bodyPr/>
        <a:lstStyle/>
        <a:p>
          <a:endParaRPr lang="ru-RU"/>
        </a:p>
      </dgm:t>
    </dgm:pt>
    <dgm:pt modelId="{708F6B7B-F689-453B-9B43-295DACECA352}" type="pres">
      <dgm:prSet presAssocID="{E6D4A091-9F97-4FF3-89F3-DD9448F8A551}" presName="hierChild3" presStyleCnt="0"/>
      <dgm:spPr/>
    </dgm:pt>
    <dgm:pt modelId="{AE6EC0D1-CE09-4320-BA43-C33FDB5DD8F5}" type="pres">
      <dgm:prSet presAssocID="{AFDCCFAD-882F-4011-91C2-1E9CE6B1316A}" presName="bgShapesFlow" presStyleCnt="0"/>
      <dgm:spPr/>
    </dgm:pt>
  </dgm:ptLst>
  <dgm:cxnLst>
    <dgm:cxn modelId="{09BB0583-7A97-468C-ADAA-79749E6246A8}" type="presOf" srcId="{0CB8B7F5-E882-46E4-B860-A67AC5705CE5}" destId="{BB9C3782-59FC-47D4-A9BB-ED28A089631D}" srcOrd="0" destOrd="0" presId="urn:microsoft.com/office/officeart/2005/8/layout/hierarchy6"/>
    <dgm:cxn modelId="{BD3A6159-1125-4328-BCE4-1C67DA367218}" type="presOf" srcId="{37D8C91E-69F5-41C7-B134-BA0805077F70}" destId="{B096AC68-7D06-4268-B462-E4C49DFFEBFC}" srcOrd="0" destOrd="0" presId="urn:microsoft.com/office/officeart/2005/8/layout/hierarchy6"/>
    <dgm:cxn modelId="{78034770-04BE-4931-987F-04ED3D30070D}" type="presOf" srcId="{AFDCCFAD-882F-4011-91C2-1E9CE6B1316A}" destId="{25A3E44D-AB07-4DE3-93FA-0278F35BD8D2}" srcOrd="0" destOrd="0" presId="urn:microsoft.com/office/officeart/2005/8/layout/hierarchy6"/>
    <dgm:cxn modelId="{349E1EEF-2828-4756-82C6-0E755D02063E}" srcId="{0CB8B7F5-E882-46E4-B860-A67AC5705CE5}" destId="{E6D4A091-9F97-4FF3-89F3-DD9448F8A551}" srcOrd="0" destOrd="0" parTransId="{37D8C91E-69F5-41C7-B134-BA0805077F70}" sibTransId="{F5383C65-6ACE-4A52-84AD-A8337E2D6205}"/>
    <dgm:cxn modelId="{8C68B122-3CC7-4564-BC24-A8F87E7A11B4}" type="presOf" srcId="{E6D4A091-9F97-4FF3-89F3-DD9448F8A551}" destId="{1E8DA988-A9C3-4735-978F-EFFF61DF6CCA}" srcOrd="0" destOrd="0" presId="urn:microsoft.com/office/officeart/2005/8/layout/hierarchy6"/>
    <dgm:cxn modelId="{6C35B25D-D70B-419C-BB1F-92D3B8B29021}" srcId="{AFDCCFAD-882F-4011-91C2-1E9CE6B1316A}" destId="{0CB8B7F5-E882-46E4-B860-A67AC5705CE5}" srcOrd="0" destOrd="0" parTransId="{B22570F5-7412-484E-9146-24EBAF0FAAE7}" sibTransId="{614379FC-50EC-476F-922B-7D1552E083B1}"/>
    <dgm:cxn modelId="{18E40748-E5DE-4AD4-89CB-474506A0FDAC}" type="presParOf" srcId="{25A3E44D-AB07-4DE3-93FA-0278F35BD8D2}" destId="{3406388D-BE61-4E90-B9C5-193482F6C6DA}" srcOrd="0" destOrd="0" presId="urn:microsoft.com/office/officeart/2005/8/layout/hierarchy6"/>
    <dgm:cxn modelId="{97EC0C50-48E7-48A0-9C35-B54F5C0B94D2}" type="presParOf" srcId="{3406388D-BE61-4E90-B9C5-193482F6C6DA}" destId="{166C1030-CB5D-45DA-A6EE-3D0D436D3C19}" srcOrd="0" destOrd="0" presId="urn:microsoft.com/office/officeart/2005/8/layout/hierarchy6"/>
    <dgm:cxn modelId="{B2F01F49-4BDD-4E12-9C51-18F329FDDFCE}" type="presParOf" srcId="{166C1030-CB5D-45DA-A6EE-3D0D436D3C19}" destId="{E6B50225-3673-49FB-8ABF-0C10B02FAC35}" srcOrd="0" destOrd="0" presId="urn:microsoft.com/office/officeart/2005/8/layout/hierarchy6"/>
    <dgm:cxn modelId="{A7FABF76-FD81-420D-9123-36FE3A08C978}" type="presParOf" srcId="{E6B50225-3673-49FB-8ABF-0C10B02FAC35}" destId="{BB9C3782-59FC-47D4-A9BB-ED28A089631D}" srcOrd="0" destOrd="0" presId="urn:microsoft.com/office/officeart/2005/8/layout/hierarchy6"/>
    <dgm:cxn modelId="{6E1227D1-B2C2-4D84-9A7D-16EA39E46AFC}" type="presParOf" srcId="{E6B50225-3673-49FB-8ABF-0C10B02FAC35}" destId="{8A8A512F-1080-46CD-9667-C8B35BC9412D}" srcOrd="1" destOrd="0" presId="urn:microsoft.com/office/officeart/2005/8/layout/hierarchy6"/>
    <dgm:cxn modelId="{1526C9AD-669C-459C-B07A-44585403A885}" type="presParOf" srcId="{8A8A512F-1080-46CD-9667-C8B35BC9412D}" destId="{B096AC68-7D06-4268-B462-E4C49DFFEBFC}" srcOrd="0" destOrd="0" presId="urn:microsoft.com/office/officeart/2005/8/layout/hierarchy6"/>
    <dgm:cxn modelId="{CCCDD562-5955-4792-B78D-FC9D4D7752E4}" type="presParOf" srcId="{8A8A512F-1080-46CD-9667-C8B35BC9412D}" destId="{1591AC74-9507-49B8-821F-DDEFB3F1F60E}" srcOrd="1" destOrd="0" presId="urn:microsoft.com/office/officeart/2005/8/layout/hierarchy6"/>
    <dgm:cxn modelId="{299C3B79-4A9B-4056-8B17-4BAE767EE235}" type="presParOf" srcId="{1591AC74-9507-49B8-821F-DDEFB3F1F60E}" destId="{1E8DA988-A9C3-4735-978F-EFFF61DF6CCA}" srcOrd="0" destOrd="0" presId="urn:microsoft.com/office/officeart/2005/8/layout/hierarchy6"/>
    <dgm:cxn modelId="{83192524-DD1D-4A3E-8DBA-D3E246B63145}" type="presParOf" srcId="{1591AC74-9507-49B8-821F-DDEFB3F1F60E}" destId="{708F6B7B-F689-453B-9B43-295DACECA352}" srcOrd="1" destOrd="0" presId="urn:microsoft.com/office/officeart/2005/8/layout/hierarchy6"/>
    <dgm:cxn modelId="{FFE5C09A-3FDC-4590-A077-EA21058D9088}" type="presParOf" srcId="{25A3E44D-AB07-4DE3-93FA-0278F35BD8D2}" destId="{AE6EC0D1-CE09-4320-BA43-C33FDB5DD8F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DCCFAD-882F-4011-91C2-1E9CE6B1316A}" type="doc">
      <dgm:prSet loTypeId="urn:microsoft.com/office/officeart/2005/8/layout/hierarchy6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CB8B7F5-E882-46E4-B860-A67AC5705CE5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Молодежные организации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2570F5-7412-484E-9146-24EBAF0FAAE7}" type="parTrans" cxnId="{6C35B25D-D70B-419C-BB1F-92D3B8B2902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14379FC-50EC-476F-922B-7D1552E083B1}" type="sibTrans" cxnId="{6C35B25D-D70B-419C-BB1F-92D3B8B2902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6D4A091-9F97-4FF3-89F3-DD9448F8A551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Участие в соуправлении университета</a:t>
          </a:r>
          <a:endParaRPr lang="ru-RU" sz="1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D8C91E-69F5-41C7-B134-BA0805077F70}" type="parTrans" cxnId="{349E1EEF-2828-4756-82C6-0E755D02063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5383C65-6ACE-4A52-84AD-A8337E2D6205}" type="sibTrans" cxnId="{349E1EEF-2828-4756-82C6-0E755D02063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0562527-38D6-4EEE-84D2-A86EC36DBBF0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Представительство в комиссиях и советах университета</a:t>
          </a:r>
          <a:r>
            <a:rPr lang="en-US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Большой ученый совет</a:t>
          </a:r>
        </a:p>
        <a:p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Комиссия по восстановлению студентов</a:t>
          </a:r>
        </a:p>
        <a:p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Совет по воспитательной работе</a:t>
          </a:r>
        </a:p>
        <a:p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Совет кураторов </a:t>
          </a:r>
        </a:p>
      </dgm:t>
    </dgm:pt>
    <dgm:pt modelId="{333CB942-EA62-4301-A615-C9FFAA8295BD}" type="parTrans" cxnId="{E3F8E261-E770-4A06-901E-2C990900308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91D9CEC-7CFE-44BE-89B3-E2F7115C2DA9}" type="sibTrans" cxnId="{E3F8E261-E770-4A06-901E-2C990900308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A98D8BB-EF03-4CAF-BD53-6DFC085DB127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Деятельность молодежных организаций является частью дорожной карты университета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638E47-CF23-4A0C-A874-739E7E808E41}" type="parTrans" cxnId="{206018EB-84B1-4135-B94E-7EC3CC34B43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AB5D8CD-A7B6-4AFF-8AC9-478DEABF0946}" type="sibTrans" cxnId="{206018EB-84B1-4135-B94E-7EC3CC34B43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5A3E44D-AB07-4DE3-93FA-0278F35BD8D2}" type="pres">
      <dgm:prSet presAssocID="{AFDCCFAD-882F-4011-91C2-1E9CE6B1316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06388D-BE61-4E90-B9C5-193482F6C6DA}" type="pres">
      <dgm:prSet presAssocID="{AFDCCFAD-882F-4011-91C2-1E9CE6B1316A}" presName="hierFlow" presStyleCnt="0"/>
      <dgm:spPr/>
    </dgm:pt>
    <dgm:pt modelId="{166C1030-CB5D-45DA-A6EE-3D0D436D3C19}" type="pres">
      <dgm:prSet presAssocID="{AFDCCFAD-882F-4011-91C2-1E9CE6B1316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6B50225-3673-49FB-8ABF-0C10B02FAC35}" type="pres">
      <dgm:prSet presAssocID="{0CB8B7F5-E882-46E4-B860-A67AC5705CE5}" presName="Name14" presStyleCnt="0"/>
      <dgm:spPr/>
    </dgm:pt>
    <dgm:pt modelId="{BB9C3782-59FC-47D4-A9BB-ED28A089631D}" type="pres">
      <dgm:prSet presAssocID="{0CB8B7F5-E882-46E4-B860-A67AC5705CE5}" presName="level1Shape" presStyleLbl="node0" presStyleIdx="0" presStyleCnt="1" custScaleX="89047" custScaleY="597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8A512F-1080-46CD-9667-C8B35BC9412D}" type="pres">
      <dgm:prSet presAssocID="{0CB8B7F5-E882-46E4-B860-A67AC5705CE5}" presName="hierChild2" presStyleCnt="0"/>
      <dgm:spPr/>
    </dgm:pt>
    <dgm:pt modelId="{B096AC68-7D06-4268-B462-E4C49DFFEBFC}" type="pres">
      <dgm:prSet presAssocID="{37D8C91E-69F5-41C7-B134-BA0805077F70}" presName="Name19" presStyleLbl="parChTrans1D2" presStyleIdx="0" presStyleCnt="1"/>
      <dgm:spPr/>
      <dgm:t>
        <a:bodyPr/>
        <a:lstStyle/>
        <a:p>
          <a:endParaRPr lang="ru-RU"/>
        </a:p>
      </dgm:t>
    </dgm:pt>
    <dgm:pt modelId="{1591AC74-9507-49B8-821F-DDEFB3F1F60E}" type="pres">
      <dgm:prSet presAssocID="{E6D4A091-9F97-4FF3-89F3-DD9448F8A551}" presName="Name21" presStyleCnt="0"/>
      <dgm:spPr/>
    </dgm:pt>
    <dgm:pt modelId="{1E8DA988-A9C3-4735-978F-EFFF61DF6CCA}" type="pres">
      <dgm:prSet presAssocID="{E6D4A091-9F97-4FF3-89F3-DD9448F8A551}" presName="level2Shape" presStyleLbl="node2" presStyleIdx="0" presStyleCnt="1" custScaleX="88378" custScaleY="56787"/>
      <dgm:spPr/>
      <dgm:t>
        <a:bodyPr/>
        <a:lstStyle/>
        <a:p>
          <a:endParaRPr lang="ru-RU"/>
        </a:p>
      </dgm:t>
    </dgm:pt>
    <dgm:pt modelId="{708F6B7B-F689-453B-9B43-295DACECA352}" type="pres">
      <dgm:prSet presAssocID="{E6D4A091-9F97-4FF3-89F3-DD9448F8A551}" presName="hierChild3" presStyleCnt="0"/>
      <dgm:spPr/>
    </dgm:pt>
    <dgm:pt modelId="{9F48722D-F709-4CF8-9E45-3568B2D166BA}" type="pres">
      <dgm:prSet presAssocID="{333CB942-EA62-4301-A615-C9FFAA8295BD}" presName="Name19" presStyleLbl="parChTrans1D3" presStyleIdx="0" presStyleCnt="2"/>
      <dgm:spPr/>
      <dgm:t>
        <a:bodyPr/>
        <a:lstStyle/>
        <a:p>
          <a:endParaRPr lang="ru-RU"/>
        </a:p>
      </dgm:t>
    </dgm:pt>
    <dgm:pt modelId="{A5F54D12-9E67-4AEB-8368-6E65C7DCB37A}" type="pres">
      <dgm:prSet presAssocID="{30562527-38D6-4EEE-84D2-A86EC36DBBF0}" presName="Name21" presStyleCnt="0"/>
      <dgm:spPr/>
    </dgm:pt>
    <dgm:pt modelId="{D609611E-26CD-491F-8148-0B534F8C0B1A}" type="pres">
      <dgm:prSet presAssocID="{30562527-38D6-4EEE-84D2-A86EC36DBBF0}" presName="level2Shape" presStyleLbl="node3" presStyleIdx="0" presStyleCnt="2" custScaleY="122631"/>
      <dgm:spPr/>
      <dgm:t>
        <a:bodyPr/>
        <a:lstStyle/>
        <a:p>
          <a:endParaRPr lang="ru-RU"/>
        </a:p>
      </dgm:t>
    </dgm:pt>
    <dgm:pt modelId="{98AE276B-A422-4A85-BAF5-EC6BC073414E}" type="pres">
      <dgm:prSet presAssocID="{30562527-38D6-4EEE-84D2-A86EC36DBBF0}" presName="hierChild3" presStyleCnt="0"/>
      <dgm:spPr/>
    </dgm:pt>
    <dgm:pt modelId="{B888DE79-F46F-44AF-8658-D99CE3808830}" type="pres">
      <dgm:prSet presAssocID="{3E638E47-CF23-4A0C-A874-739E7E808E41}" presName="Name19" presStyleLbl="parChTrans1D3" presStyleIdx="1" presStyleCnt="2"/>
      <dgm:spPr/>
      <dgm:t>
        <a:bodyPr/>
        <a:lstStyle/>
        <a:p>
          <a:endParaRPr lang="ru-RU"/>
        </a:p>
      </dgm:t>
    </dgm:pt>
    <dgm:pt modelId="{654D17FB-7B3D-4B66-8B9E-1CDA8F3FD253}" type="pres">
      <dgm:prSet presAssocID="{DA98D8BB-EF03-4CAF-BD53-6DFC085DB127}" presName="Name21" presStyleCnt="0"/>
      <dgm:spPr/>
    </dgm:pt>
    <dgm:pt modelId="{8312EE44-106F-4A8D-AEE7-6C9E73D8B261}" type="pres">
      <dgm:prSet presAssocID="{DA98D8BB-EF03-4CAF-BD53-6DFC085DB127}" presName="level2Shape" presStyleLbl="node3" presStyleIdx="1" presStyleCnt="2" custScaleY="121032" custLinFactNeighborX="1203" custLinFactNeighborY="675"/>
      <dgm:spPr/>
      <dgm:t>
        <a:bodyPr/>
        <a:lstStyle/>
        <a:p>
          <a:endParaRPr lang="ru-RU"/>
        </a:p>
      </dgm:t>
    </dgm:pt>
    <dgm:pt modelId="{9306E00D-CC98-4867-9E9C-59F295F96169}" type="pres">
      <dgm:prSet presAssocID="{DA98D8BB-EF03-4CAF-BD53-6DFC085DB127}" presName="hierChild3" presStyleCnt="0"/>
      <dgm:spPr/>
    </dgm:pt>
    <dgm:pt modelId="{AE6EC0D1-CE09-4320-BA43-C33FDB5DD8F5}" type="pres">
      <dgm:prSet presAssocID="{AFDCCFAD-882F-4011-91C2-1E9CE6B1316A}" presName="bgShapesFlow" presStyleCnt="0"/>
      <dgm:spPr/>
    </dgm:pt>
  </dgm:ptLst>
  <dgm:cxnLst>
    <dgm:cxn modelId="{431C3075-3F9C-4BB6-9B70-7FF85312FE81}" type="presOf" srcId="{DA98D8BB-EF03-4CAF-BD53-6DFC085DB127}" destId="{8312EE44-106F-4A8D-AEE7-6C9E73D8B261}" srcOrd="0" destOrd="0" presId="urn:microsoft.com/office/officeart/2005/8/layout/hierarchy6"/>
    <dgm:cxn modelId="{6C35B25D-D70B-419C-BB1F-92D3B8B29021}" srcId="{AFDCCFAD-882F-4011-91C2-1E9CE6B1316A}" destId="{0CB8B7F5-E882-46E4-B860-A67AC5705CE5}" srcOrd="0" destOrd="0" parTransId="{B22570F5-7412-484E-9146-24EBAF0FAAE7}" sibTransId="{614379FC-50EC-476F-922B-7D1552E083B1}"/>
    <dgm:cxn modelId="{1F171B10-BBF8-4449-B1F3-7EA93DC43989}" type="presOf" srcId="{333CB942-EA62-4301-A615-C9FFAA8295BD}" destId="{9F48722D-F709-4CF8-9E45-3568B2D166BA}" srcOrd="0" destOrd="0" presId="urn:microsoft.com/office/officeart/2005/8/layout/hierarchy6"/>
    <dgm:cxn modelId="{239DE23C-CC88-439E-B59A-61ECECE177BD}" type="presOf" srcId="{0CB8B7F5-E882-46E4-B860-A67AC5705CE5}" destId="{BB9C3782-59FC-47D4-A9BB-ED28A089631D}" srcOrd="0" destOrd="0" presId="urn:microsoft.com/office/officeart/2005/8/layout/hierarchy6"/>
    <dgm:cxn modelId="{206018EB-84B1-4135-B94E-7EC3CC34B430}" srcId="{E6D4A091-9F97-4FF3-89F3-DD9448F8A551}" destId="{DA98D8BB-EF03-4CAF-BD53-6DFC085DB127}" srcOrd="1" destOrd="0" parTransId="{3E638E47-CF23-4A0C-A874-739E7E808E41}" sibTransId="{BAB5D8CD-A7B6-4AFF-8AC9-478DEABF0946}"/>
    <dgm:cxn modelId="{B426DF29-80A2-48D4-A0AD-20DA0B920AD8}" type="presOf" srcId="{E6D4A091-9F97-4FF3-89F3-DD9448F8A551}" destId="{1E8DA988-A9C3-4735-978F-EFFF61DF6CCA}" srcOrd="0" destOrd="0" presId="urn:microsoft.com/office/officeart/2005/8/layout/hierarchy6"/>
    <dgm:cxn modelId="{DB8964BC-C109-4C17-B360-6637FABD77B2}" type="presOf" srcId="{3E638E47-CF23-4A0C-A874-739E7E808E41}" destId="{B888DE79-F46F-44AF-8658-D99CE3808830}" srcOrd="0" destOrd="0" presId="urn:microsoft.com/office/officeart/2005/8/layout/hierarchy6"/>
    <dgm:cxn modelId="{5CA900B9-57AF-496E-950D-8259263B4170}" type="presOf" srcId="{37D8C91E-69F5-41C7-B134-BA0805077F70}" destId="{B096AC68-7D06-4268-B462-E4C49DFFEBFC}" srcOrd="0" destOrd="0" presId="urn:microsoft.com/office/officeart/2005/8/layout/hierarchy6"/>
    <dgm:cxn modelId="{AF46F78E-A6AB-4EA1-8C87-0BDAC1401DF1}" type="presOf" srcId="{AFDCCFAD-882F-4011-91C2-1E9CE6B1316A}" destId="{25A3E44D-AB07-4DE3-93FA-0278F35BD8D2}" srcOrd="0" destOrd="0" presId="urn:microsoft.com/office/officeart/2005/8/layout/hierarchy6"/>
    <dgm:cxn modelId="{349E1EEF-2828-4756-82C6-0E755D02063E}" srcId="{0CB8B7F5-E882-46E4-B860-A67AC5705CE5}" destId="{E6D4A091-9F97-4FF3-89F3-DD9448F8A551}" srcOrd="0" destOrd="0" parTransId="{37D8C91E-69F5-41C7-B134-BA0805077F70}" sibTransId="{F5383C65-6ACE-4A52-84AD-A8337E2D6205}"/>
    <dgm:cxn modelId="{F50EE251-D78E-48E7-A50C-2C450316FBAF}" type="presOf" srcId="{30562527-38D6-4EEE-84D2-A86EC36DBBF0}" destId="{D609611E-26CD-491F-8148-0B534F8C0B1A}" srcOrd="0" destOrd="0" presId="urn:microsoft.com/office/officeart/2005/8/layout/hierarchy6"/>
    <dgm:cxn modelId="{E3F8E261-E770-4A06-901E-2C990900308E}" srcId="{E6D4A091-9F97-4FF3-89F3-DD9448F8A551}" destId="{30562527-38D6-4EEE-84D2-A86EC36DBBF0}" srcOrd="0" destOrd="0" parTransId="{333CB942-EA62-4301-A615-C9FFAA8295BD}" sibTransId="{591D9CEC-7CFE-44BE-89B3-E2F7115C2DA9}"/>
    <dgm:cxn modelId="{90229C16-3926-4314-9A80-13106139C7C7}" type="presParOf" srcId="{25A3E44D-AB07-4DE3-93FA-0278F35BD8D2}" destId="{3406388D-BE61-4E90-B9C5-193482F6C6DA}" srcOrd="0" destOrd="0" presId="urn:microsoft.com/office/officeart/2005/8/layout/hierarchy6"/>
    <dgm:cxn modelId="{995F15F3-644C-4CE0-A518-8A1C965C3924}" type="presParOf" srcId="{3406388D-BE61-4E90-B9C5-193482F6C6DA}" destId="{166C1030-CB5D-45DA-A6EE-3D0D436D3C19}" srcOrd="0" destOrd="0" presId="urn:microsoft.com/office/officeart/2005/8/layout/hierarchy6"/>
    <dgm:cxn modelId="{2A6C0313-07B5-4317-B2A0-AA4272494643}" type="presParOf" srcId="{166C1030-CB5D-45DA-A6EE-3D0D436D3C19}" destId="{E6B50225-3673-49FB-8ABF-0C10B02FAC35}" srcOrd="0" destOrd="0" presId="urn:microsoft.com/office/officeart/2005/8/layout/hierarchy6"/>
    <dgm:cxn modelId="{A9E57A7E-F64A-466C-B58B-783FF76F6C7F}" type="presParOf" srcId="{E6B50225-3673-49FB-8ABF-0C10B02FAC35}" destId="{BB9C3782-59FC-47D4-A9BB-ED28A089631D}" srcOrd="0" destOrd="0" presId="urn:microsoft.com/office/officeart/2005/8/layout/hierarchy6"/>
    <dgm:cxn modelId="{662AF520-4CFB-493F-AC76-5FF8129D2A76}" type="presParOf" srcId="{E6B50225-3673-49FB-8ABF-0C10B02FAC35}" destId="{8A8A512F-1080-46CD-9667-C8B35BC9412D}" srcOrd="1" destOrd="0" presId="urn:microsoft.com/office/officeart/2005/8/layout/hierarchy6"/>
    <dgm:cxn modelId="{683DF912-FF17-4A7B-9706-6F9A1E87CC67}" type="presParOf" srcId="{8A8A512F-1080-46CD-9667-C8B35BC9412D}" destId="{B096AC68-7D06-4268-B462-E4C49DFFEBFC}" srcOrd="0" destOrd="0" presId="urn:microsoft.com/office/officeart/2005/8/layout/hierarchy6"/>
    <dgm:cxn modelId="{4954BE78-99C3-45D8-B8E6-A77CEEF6A2A0}" type="presParOf" srcId="{8A8A512F-1080-46CD-9667-C8B35BC9412D}" destId="{1591AC74-9507-49B8-821F-DDEFB3F1F60E}" srcOrd="1" destOrd="0" presId="urn:microsoft.com/office/officeart/2005/8/layout/hierarchy6"/>
    <dgm:cxn modelId="{5671D7B7-3519-4E12-9361-C44DDCAA9E08}" type="presParOf" srcId="{1591AC74-9507-49B8-821F-DDEFB3F1F60E}" destId="{1E8DA988-A9C3-4735-978F-EFFF61DF6CCA}" srcOrd="0" destOrd="0" presId="urn:microsoft.com/office/officeart/2005/8/layout/hierarchy6"/>
    <dgm:cxn modelId="{85BF1CB7-4FD0-43A8-87D4-64440312745F}" type="presParOf" srcId="{1591AC74-9507-49B8-821F-DDEFB3F1F60E}" destId="{708F6B7B-F689-453B-9B43-295DACECA352}" srcOrd="1" destOrd="0" presId="urn:microsoft.com/office/officeart/2005/8/layout/hierarchy6"/>
    <dgm:cxn modelId="{784104FB-A532-43A2-9A08-49CF5F78B7B8}" type="presParOf" srcId="{708F6B7B-F689-453B-9B43-295DACECA352}" destId="{9F48722D-F709-4CF8-9E45-3568B2D166BA}" srcOrd="0" destOrd="0" presId="urn:microsoft.com/office/officeart/2005/8/layout/hierarchy6"/>
    <dgm:cxn modelId="{44552710-FAF6-4E58-9AEC-10F05EF04F4B}" type="presParOf" srcId="{708F6B7B-F689-453B-9B43-295DACECA352}" destId="{A5F54D12-9E67-4AEB-8368-6E65C7DCB37A}" srcOrd="1" destOrd="0" presId="urn:microsoft.com/office/officeart/2005/8/layout/hierarchy6"/>
    <dgm:cxn modelId="{FBA7518F-C279-4AD3-97F3-AD2BDF8ADDE0}" type="presParOf" srcId="{A5F54D12-9E67-4AEB-8368-6E65C7DCB37A}" destId="{D609611E-26CD-491F-8148-0B534F8C0B1A}" srcOrd="0" destOrd="0" presId="urn:microsoft.com/office/officeart/2005/8/layout/hierarchy6"/>
    <dgm:cxn modelId="{218F743D-3054-43CF-A035-3EE74150FF05}" type="presParOf" srcId="{A5F54D12-9E67-4AEB-8368-6E65C7DCB37A}" destId="{98AE276B-A422-4A85-BAF5-EC6BC073414E}" srcOrd="1" destOrd="0" presId="urn:microsoft.com/office/officeart/2005/8/layout/hierarchy6"/>
    <dgm:cxn modelId="{7772C40B-F56E-48CC-9F13-DD28D54464E6}" type="presParOf" srcId="{708F6B7B-F689-453B-9B43-295DACECA352}" destId="{B888DE79-F46F-44AF-8658-D99CE3808830}" srcOrd="2" destOrd="0" presId="urn:microsoft.com/office/officeart/2005/8/layout/hierarchy6"/>
    <dgm:cxn modelId="{1489C648-6ED8-4AE7-B40C-0C217CD9183B}" type="presParOf" srcId="{708F6B7B-F689-453B-9B43-295DACECA352}" destId="{654D17FB-7B3D-4B66-8B9E-1CDA8F3FD253}" srcOrd="3" destOrd="0" presId="urn:microsoft.com/office/officeart/2005/8/layout/hierarchy6"/>
    <dgm:cxn modelId="{79D83741-A11B-4B8B-8EBA-BB9EAC0AB750}" type="presParOf" srcId="{654D17FB-7B3D-4B66-8B9E-1CDA8F3FD253}" destId="{8312EE44-106F-4A8D-AEE7-6C9E73D8B261}" srcOrd="0" destOrd="0" presId="urn:microsoft.com/office/officeart/2005/8/layout/hierarchy6"/>
    <dgm:cxn modelId="{15764EEE-2708-4EF7-B4F2-C97BEF6A6D30}" type="presParOf" srcId="{654D17FB-7B3D-4B66-8B9E-1CDA8F3FD253}" destId="{9306E00D-CC98-4867-9E9C-59F295F96169}" srcOrd="1" destOrd="0" presId="urn:microsoft.com/office/officeart/2005/8/layout/hierarchy6"/>
    <dgm:cxn modelId="{B7529CBE-DC97-47DA-8839-6EE8DABD0056}" type="presParOf" srcId="{25A3E44D-AB07-4DE3-93FA-0278F35BD8D2}" destId="{AE6EC0D1-CE09-4320-BA43-C33FDB5DD8F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DCCFAD-882F-4011-91C2-1E9CE6B1316A}" type="doc">
      <dgm:prSet loTypeId="urn:microsoft.com/office/officeart/2005/8/layout/hierarchy6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CB8B7F5-E882-46E4-B860-A67AC5705CE5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Молодежные организации</a:t>
          </a:r>
          <a:endParaRPr lang="ru-RU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2570F5-7412-484E-9146-24EBAF0FAAE7}" type="parTrans" cxnId="{6C35B25D-D70B-419C-BB1F-92D3B8B2902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14379FC-50EC-476F-922B-7D1552E083B1}" type="sibTrans" cxnId="{6C35B25D-D70B-419C-BB1F-92D3B8B2902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6D4A091-9F97-4FF3-89F3-DD9448F8A551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Участие в соуправлении университета</a:t>
          </a:r>
          <a:endParaRPr lang="ru-RU" sz="1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D8C91E-69F5-41C7-B134-BA0805077F70}" type="parTrans" cxnId="{349E1EEF-2828-4756-82C6-0E755D02063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5383C65-6ACE-4A52-84AD-A8337E2D6205}" type="sibTrans" cxnId="{349E1EEF-2828-4756-82C6-0E755D02063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1E5B5BF-173B-4EE0-B320-19EB4373F27A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Обратная связь</a:t>
          </a:r>
          <a:endParaRPr lang="ru-RU" sz="1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DAE581-150D-47B3-952E-469F531DF4E8}" type="parTrans" cxnId="{CFEC02F7-676E-480B-A72D-FB9CBCDFA0D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5EDF11D-02CA-47D6-8E77-2D943556BB47}" type="sibTrans" cxnId="{CFEC02F7-676E-480B-A72D-FB9CBCDFA0D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9F2C09C-3AE9-4651-9E8A-68E5AA600A39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Ректорские посиделки</a:t>
          </a:r>
        </a:p>
        <a:p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( Тема </a:t>
          </a:r>
          <a:r>
            <a: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“</a:t>
          </a:r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Общежития</a:t>
          </a:r>
          <a:r>
            <a: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”</a:t>
          </a:r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4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691561-2055-4590-BA05-6162345FB9AB}" type="parTrans" cxnId="{E9F4C910-411C-4591-AB25-FD552ACBA373}">
      <dgm:prSet/>
      <dgm:spPr/>
      <dgm:t>
        <a:bodyPr/>
        <a:lstStyle/>
        <a:p>
          <a:endParaRPr lang="ru-RU"/>
        </a:p>
      </dgm:t>
    </dgm:pt>
    <dgm:pt modelId="{FBD8D223-66B1-4DA4-8D1A-A6D11EEFA871}" type="sibTrans" cxnId="{E9F4C910-411C-4591-AB25-FD552ACBA373}">
      <dgm:prSet/>
      <dgm:spPr/>
      <dgm:t>
        <a:bodyPr/>
        <a:lstStyle/>
        <a:p>
          <a:endParaRPr lang="ru-RU"/>
        </a:p>
      </dgm:t>
    </dgm:pt>
    <dgm:pt modelId="{178E3898-D4EA-45C2-AEAD-55D4C144808C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Комиссии по качеству образования</a:t>
          </a:r>
          <a:endParaRPr lang="ru-RU" sz="1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0B1571-986F-4B2D-A622-E61572647AD8}" type="parTrans" cxnId="{E5376E12-B6BA-4713-B7E9-F27EC1706370}">
      <dgm:prSet/>
      <dgm:spPr/>
      <dgm:t>
        <a:bodyPr/>
        <a:lstStyle/>
        <a:p>
          <a:endParaRPr lang="ru-RU"/>
        </a:p>
      </dgm:t>
    </dgm:pt>
    <dgm:pt modelId="{F20F893C-FF84-4EF2-8C21-275B23153569}" type="sibTrans" cxnId="{E5376E12-B6BA-4713-B7E9-F27EC1706370}">
      <dgm:prSet/>
      <dgm:spPr/>
      <dgm:t>
        <a:bodyPr/>
        <a:lstStyle/>
        <a:p>
          <a:endParaRPr lang="ru-RU"/>
        </a:p>
      </dgm:t>
    </dgm:pt>
    <dgm:pt modelId="{25A3E44D-AB07-4DE3-93FA-0278F35BD8D2}" type="pres">
      <dgm:prSet presAssocID="{AFDCCFAD-882F-4011-91C2-1E9CE6B1316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06388D-BE61-4E90-B9C5-193482F6C6DA}" type="pres">
      <dgm:prSet presAssocID="{AFDCCFAD-882F-4011-91C2-1E9CE6B1316A}" presName="hierFlow" presStyleCnt="0"/>
      <dgm:spPr/>
    </dgm:pt>
    <dgm:pt modelId="{166C1030-CB5D-45DA-A6EE-3D0D436D3C19}" type="pres">
      <dgm:prSet presAssocID="{AFDCCFAD-882F-4011-91C2-1E9CE6B1316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6B50225-3673-49FB-8ABF-0C10B02FAC35}" type="pres">
      <dgm:prSet presAssocID="{0CB8B7F5-E882-46E4-B860-A67AC5705CE5}" presName="Name14" presStyleCnt="0"/>
      <dgm:spPr/>
    </dgm:pt>
    <dgm:pt modelId="{BB9C3782-59FC-47D4-A9BB-ED28A089631D}" type="pres">
      <dgm:prSet presAssocID="{0CB8B7F5-E882-46E4-B860-A67AC5705CE5}" presName="level1Shape" presStyleLbl="node0" presStyleIdx="0" presStyleCnt="1" custScaleX="89047" custScaleY="65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8A512F-1080-46CD-9667-C8B35BC9412D}" type="pres">
      <dgm:prSet presAssocID="{0CB8B7F5-E882-46E4-B860-A67AC5705CE5}" presName="hierChild2" presStyleCnt="0"/>
      <dgm:spPr/>
    </dgm:pt>
    <dgm:pt modelId="{B096AC68-7D06-4268-B462-E4C49DFFEBFC}" type="pres">
      <dgm:prSet presAssocID="{37D8C91E-69F5-41C7-B134-BA0805077F70}" presName="Name19" presStyleLbl="parChTrans1D2" presStyleIdx="0" presStyleCnt="1"/>
      <dgm:spPr/>
      <dgm:t>
        <a:bodyPr/>
        <a:lstStyle/>
        <a:p>
          <a:endParaRPr lang="ru-RU"/>
        </a:p>
      </dgm:t>
    </dgm:pt>
    <dgm:pt modelId="{1591AC74-9507-49B8-821F-DDEFB3F1F60E}" type="pres">
      <dgm:prSet presAssocID="{E6D4A091-9F97-4FF3-89F3-DD9448F8A551}" presName="Name21" presStyleCnt="0"/>
      <dgm:spPr/>
    </dgm:pt>
    <dgm:pt modelId="{1E8DA988-A9C3-4735-978F-EFFF61DF6CCA}" type="pres">
      <dgm:prSet presAssocID="{E6D4A091-9F97-4FF3-89F3-DD9448F8A551}" presName="level2Shape" presStyleLbl="node2" presStyleIdx="0" presStyleCnt="1" custScaleX="88378" custScaleY="66065"/>
      <dgm:spPr/>
      <dgm:t>
        <a:bodyPr/>
        <a:lstStyle/>
        <a:p>
          <a:endParaRPr lang="ru-RU"/>
        </a:p>
      </dgm:t>
    </dgm:pt>
    <dgm:pt modelId="{708F6B7B-F689-453B-9B43-295DACECA352}" type="pres">
      <dgm:prSet presAssocID="{E6D4A091-9F97-4FF3-89F3-DD9448F8A551}" presName="hierChild3" presStyleCnt="0"/>
      <dgm:spPr/>
    </dgm:pt>
    <dgm:pt modelId="{53EDC163-F2C4-453E-AEC3-5CB36D7D4B91}" type="pres">
      <dgm:prSet presAssocID="{2CDAE581-150D-47B3-952E-469F531DF4E8}" presName="Name19" presStyleLbl="parChTrans1D3" presStyleIdx="0" presStyleCnt="1"/>
      <dgm:spPr/>
      <dgm:t>
        <a:bodyPr/>
        <a:lstStyle/>
        <a:p>
          <a:endParaRPr lang="ru-RU"/>
        </a:p>
      </dgm:t>
    </dgm:pt>
    <dgm:pt modelId="{2F97E1B0-F3B1-4521-9983-1FC29474E200}" type="pres">
      <dgm:prSet presAssocID="{41E5B5BF-173B-4EE0-B320-19EB4373F27A}" presName="Name21" presStyleCnt="0"/>
      <dgm:spPr/>
    </dgm:pt>
    <dgm:pt modelId="{0040B369-4FC3-4AD6-BF0C-06A2AF2EABC2}" type="pres">
      <dgm:prSet presAssocID="{41E5B5BF-173B-4EE0-B320-19EB4373F27A}" presName="level2Shape" presStyleLbl="node3" presStyleIdx="0" presStyleCnt="1" custScaleY="42046"/>
      <dgm:spPr/>
      <dgm:t>
        <a:bodyPr/>
        <a:lstStyle/>
        <a:p>
          <a:endParaRPr lang="ru-RU"/>
        </a:p>
      </dgm:t>
    </dgm:pt>
    <dgm:pt modelId="{CAFA47F0-D160-4308-ABC9-0A899E1CD7B6}" type="pres">
      <dgm:prSet presAssocID="{41E5B5BF-173B-4EE0-B320-19EB4373F27A}" presName="hierChild3" presStyleCnt="0"/>
      <dgm:spPr/>
    </dgm:pt>
    <dgm:pt modelId="{CEB03D94-DE11-4744-9A2B-656250289F1D}" type="pres">
      <dgm:prSet presAssocID="{60691561-2055-4590-BA05-6162345FB9AB}" presName="Name19" presStyleLbl="parChTrans1D4" presStyleIdx="0" presStyleCnt="2"/>
      <dgm:spPr/>
      <dgm:t>
        <a:bodyPr/>
        <a:lstStyle/>
        <a:p>
          <a:endParaRPr lang="ru-RU"/>
        </a:p>
      </dgm:t>
    </dgm:pt>
    <dgm:pt modelId="{D372A674-FE8F-4279-96E3-DE6F116EA62C}" type="pres">
      <dgm:prSet presAssocID="{49F2C09C-3AE9-4651-9E8A-68E5AA600A39}" presName="Name21" presStyleCnt="0"/>
      <dgm:spPr/>
    </dgm:pt>
    <dgm:pt modelId="{2B357479-49F3-4E3F-BB31-8AA68E4A5090}" type="pres">
      <dgm:prSet presAssocID="{49F2C09C-3AE9-4651-9E8A-68E5AA600A39}" presName="level2Shape" presStyleLbl="node4" presStyleIdx="0" presStyleCnt="2" custScaleX="97950" custScaleY="102884"/>
      <dgm:spPr/>
      <dgm:t>
        <a:bodyPr/>
        <a:lstStyle/>
        <a:p>
          <a:endParaRPr lang="ru-RU"/>
        </a:p>
      </dgm:t>
    </dgm:pt>
    <dgm:pt modelId="{D222A55F-8B97-4251-B6D0-E7F056DAEE56}" type="pres">
      <dgm:prSet presAssocID="{49F2C09C-3AE9-4651-9E8A-68E5AA600A39}" presName="hierChild3" presStyleCnt="0"/>
      <dgm:spPr/>
    </dgm:pt>
    <dgm:pt modelId="{BA5F461F-1761-40A7-9F91-447E27154C70}" type="pres">
      <dgm:prSet presAssocID="{370B1571-986F-4B2D-A622-E61572647AD8}" presName="Name19" presStyleLbl="parChTrans1D4" presStyleIdx="1" presStyleCnt="2"/>
      <dgm:spPr/>
      <dgm:t>
        <a:bodyPr/>
        <a:lstStyle/>
        <a:p>
          <a:endParaRPr lang="ru-RU"/>
        </a:p>
      </dgm:t>
    </dgm:pt>
    <dgm:pt modelId="{AB93C0FA-6F28-4236-80D6-DFBA3FBADB98}" type="pres">
      <dgm:prSet presAssocID="{178E3898-D4EA-45C2-AEAD-55D4C144808C}" presName="Name21" presStyleCnt="0"/>
      <dgm:spPr/>
    </dgm:pt>
    <dgm:pt modelId="{45B50AAD-FE2F-4D38-B321-32F2F7616C43}" type="pres">
      <dgm:prSet presAssocID="{178E3898-D4EA-45C2-AEAD-55D4C144808C}" presName="level2Shape" presStyleLbl="node4" presStyleIdx="1" presStyleCnt="2" custScaleX="105068" custScaleY="103939"/>
      <dgm:spPr/>
      <dgm:t>
        <a:bodyPr/>
        <a:lstStyle/>
        <a:p>
          <a:endParaRPr lang="ru-RU"/>
        </a:p>
      </dgm:t>
    </dgm:pt>
    <dgm:pt modelId="{9599267A-7245-4737-8689-559BF372A84B}" type="pres">
      <dgm:prSet presAssocID="{178E3898-D4EA-45C2-AEAD-55D4C144808C}" presName="hierChild3" presStyleCnt="0"/>
      <dgm:spPr/>
    </dgm:pt>
    <dgm:pt modelId="{AE6EC0D1-CE09-4320-BA43-C33FDB5DD8F5}" type="pres">
      <dgm:prSet presAssocID="{AFDCCFAD-882F-4011-91C2-1E9CE6B1316A}" presName="bgShapesFlow" presStyleCnt="0"/>
      <dgm:spPr/>
    </dgm:pt>
  </dgm:ptLst>
  <dgm:cxnLst>
    <dgm:cxn modelId="{6C35B25D-D70B-419C-BB1F-92D3B8B29021}" srcId="{AFDCCFAD-882F-4011-91C2-1E9CE6B1316A}" destId="{0CB8B7F5-E882-46E4-B860-A67AC5705CE5}" srcOrd="0" destOrd="0" parTransId="{B22570F5-7412-484E-9146-24EBAF0FAAE7}" sibTransId="{614379FC-50EC-476F-922B-7D1552E083B1}"/>
    <dgm:cxn modelId="{7402178C-B191-4710-8069-9F229C28ED19}" type="presOf" srcId="{E6D4A091-9F97-4FF3-89F3-DD9448F8A551}" destId="{1E8DA988-A9C3-4735-978F-EFFF61DF6CCA}" srcOrd="0" destOrd="0" presId="urn:microsoft.com/office/officeart/2005/8/layout/hierarchy6"/>
    <dgm:cxn modelId="{FC751163-907A-4AA6-91C6-D3446D64BF27}" type="presOf" srcId="{41E5B5BF-173B-4EE0-B320-19EB4373F27A}" destId="{0040B369-4FC3-4AD6-BF0C-06A2AF2EABC2}" srcOrd="0" destOrd="0" presId="urn:microsoft.com/office/officeart/2005/8/layout/hierarchy6"/>
    <dgm:cxn modelId="{EEBFBB7B-11FE-4888-A3C0-3F0F5A0CB21A}" type="presOf" srcId="{370B1571-986F-4B2D-A622-E61572647AD8}" destId="{BA5F461F-1761-40A7-9F91-447E27154C70}" srcOrd="0" destOrd="0" presId="urn:microsoft.com/office/officeart/2005/8/layout/hierarchy6"/>
    <dgm:cxn modelId="{B92C820A-7707-4802-8013-08A603FA78FE}" type="presOf" srcId="{2CDAE581-150D-47B3-952E-469F531DF4E8}" destId="{53EDC163-F2C4-453E-AEC3-5CB36D7D4B91}" srcOrd="0" destOrd="0" presId="urn:microsoft.com/office/officeart/2005/8/layout/hierarchy6"/>
    <dgm:cxn modelId="{E9F4C910-411C-4591-AB25-FD552ACBA373}" srcId="{41E5B5BF-173B-4EE0-B320-19EB4373F27A}" destId="{49F2C09C-3AE9-4651-9E8A-68E5AA600A39}" srcOrd="0" destOrd="0" parTransId="{60691561-2055-4590-BA05-6162345FB9AB}" sibTransId="{FBD8D223-66B1-4DA4-8D1A-A6D11EEFA871}"/>
    <dgm:cxn modelId="{B69CE9D6-A47B-4171-B2EA-478F4286C4C9}" type="presOf" srcId="{0CB8B7F5-E882-46E4-B860-A67AC5705CE5}" destId="{BB9C3782-59FC-47D4-A9BB-ED28A089631D}" srcOrd="0" destOrd="0" presId="urn:microsoft.com/office/officeart/2005/8/layout/hierarchy6"/>
    <dgm:cxn modelId="{DCB5B79A-D218-4B3A-A31C-770BC21E5C81}" type="presOf" srcId="{37D8C91E-69F5-41C7-B134-BA0805077F70}" destId="{B096AC68-7D06-4268-B462-E4C49DFFEBFC}" srcOrd="0" destOrd="0" presId="urn:microsoft.com/office/officeart/2005/8/layout/hierarchy6"/>
    <dgm:cxn modelId="{E5376E12-B6BA-4713-B7E9-F27EC1706370}" srcId="{41E5B5BF-173B-4EE0-B320-19EB4373F27A}" destId="{178E3898-D4EA-45C2-AEAD-55D4C144808C}" srcOrd="1" destOrd="0" parTransId="{370B1571-986F-4B2D-A622-E61572647AD8}" sibTransId="{F20F893C-FF84-4EF2-8C21-275B23153569}"/>
    <dgm:cxn modelId="{349E1EEF-2828-4756-82C6-0E755D02063E}" srcId="{0CB8B7F5-E882-46E4-B860-A67AC5705CE5}" destId="{E6D4A091-9F97-4FF3-89F3-DD9448F8A551}" srcOrd="0" destOrd="0" parTransId="{37D8C91E-69F5-41C7-B134-BA0805077F70}" sibTransId="{F5383C65-6ACE-4A52-84AD-A8337E2D6205}"/>
    <dgm:cxn modelId="{1BAB24DE-FBB7-4BD0-B307-394B47851E9D}" type="presOf" srcId="{49F2C09C-3AE9-4651-9E8A-68E5AA600A39}" destId="{2B357479-49F3-4E3F-BB31-8AA68E4A5090}" srcOrd="0" destOrd="0" presId="urn:microsoft.com/office/officeart/2005/8/layout/hierarchy6"/>
    <dgm:cxn modelId="{9617EBC9-305E-4EA3-953B-18C79C66F1DC}" type="presOf" srcId="{178E3898-D4EA-45C2-AEAD-55D4C144808C}" destId="{45B50AAD-FE2F-4D38-B321-32F2F7616C43}" srcOrd="0" destOrd="0" presId="urn:microsoft.com/office/officeart/2005/8/layout/hierarchy6"/>
    <dgm:cxn modelId="{CFEC02F7-676E-480B-A72D-FB9CBCDFA0D4}" srcId="{E6D4A091-9F97-4FF3-89F3-DD9448F8A551}" destId="{41E5B5BF-173B-4EE0-B320-19EB4373F27A}" srcOrd="0" destOrd="0" parTransId="{2CDAE581-150D-47B3-952E-469F531DF4E8}" sibTransId="{F5EDF11D-02CA-47D6-8E77-2D943556BB47}"/>
    <dgm:cxn modelId="{9E032F14-5353-497C-ABC8-D140D30C7D6A}" type="presOf" srcId="{60691561-2055-4590-BA05-6162345FB9AB}" destId="{CEB03D94-DE11-4744-9A2B-656250289F1D}" srcOrd="0" destOrd="0" presId="urn:microsoft.com/office/officeart/2005/8/layout/hierarchy6"/>
    <dgm:cxn modelId="{3E54846E-BBF5-45BC-9B59-DB3F793A1E63}" type="presOf" srcId="{AFDCCFAD-882F-4011-91C2-1E9CE6B1316A}" destId="{25A3E44D-AB07-4DE3-93FA-0278F35BD8D2}" srcOrd="0" destOrd="0" presId="urn:microsoft.com/office/officeart/2005/8/layout/hierarchy6"/>
    <dgm:cxn modelId="{9F994CD2-EC33-46F0-A3ED-68817D906A84}" type="presParOf" srcId="{25A3E44D-AB07-4DE3-93FA-0278F35BD8D2}" destId="{3406388D-BE61-4E90-B9C5-193482F6C6DA}" srcOrd="0" destOrd="0" presId="urn:microsoft.com/office/officeart/2005/8/layout/hierarchy6"/>
    <dgm:cxn modelId="{45AB5067-0D6C-4F39-BA73-6F86E29F2D76}" type="presParOf" srcId="{3406388D-BE61-4E90-B9C5-193482F6C6DA}" destId="{166C1030-CB5D-45DA-A6EE-3D0D436D3C19}" srcOrd="0" destOrd="0" presId="urn:microsoft.com/office/officeart/2005/8/layout/hierarchy6"/>
    <dgm:cxn modelId="{1CDC1690-D22C-4712-A4F9-11E27889DCA8}" type="presParOf" srcId="{166C1030-CB5D-45DA-A6EE-3D0D436D3C19}" destId="{E6B50225-3673-49FB-8ABF-0C10B02FAC35}" srcOrd="0" destOrd="0" presId="urn:microsoft.com/office/officeart/2005/8/layout/hierarchy6"/>
    <dgm:cxn modelId="{D4E488AC-6C17-41E6-B84E-3D8D5720E435}" type="presParOf" srcId="{E6B50225-3673-49FB-8ABF-0C10B02FAC35}" destId="{BB9C3782-59FC-47D4-A9BB-ED28A089631D}" srcOrd="0" destOrd="0" presId="urn:microsoft.com/office/officeart/2005/8/layout/hierarchy6"/>
    <dgm:cxn modelId="{3FF8D64D-0BE0-4529-AEC9-C87626A76F67}" type="presParOf" srcId="{E6B50225-3673-49FB-8ABF-0C10B02FAC35}" destId="{8A8A512F-1080-46CD-9667-C8B35BC9412D}" srcOrd="1" destOrd="0" presId="urn:microsoft.com/office/officeart/2005/8/layout/hierarchy6"/>
    <dgm:cxn modelId="{428CC1F3-39CA-4B06-BBBC-5BF82A4F19FE}" type="presParOf" srcId="{8A8A512F-1080-46CD-9667-C8B35BC9412D}" destId="{B096AC68-7D06-4268-B462-E4C49DFFEBFC}" srcOrd="0" destOrd="0" presId="urn:microsoft.com/office/officeart/2005/8/layout/hierarchy6"/>
    <dgm:cxn modelId="{9E3F06DD-49B0-405D-9827-2255EAE309AC}" type="presParOf" srcId="{8A8A512F-1080-46CD-9667-C8B35BC9412D}" destId="{1591AC74-9507-49B8-821F-DDEFB3F1F60E}" srcOrd="1" destOrd="0" presId="urn:microsoft.com/office/officeart/2005/8/layout/hierarchy6"/>
    <dgm:cxn modelId="{FC24B52C-B912-4889-8807-DC982A9BCED2}" type="presParOf" srcId="{1591AC74-9507-49B8-821F-DDEFB3F1F60E}" destId="{1E8DA988-A9C3-4735-978F-EFFF61DF6CCA}" srcOrd="0" destOrd="0" presId="urn:microsoft.com/office/officeart/2005/8/layout/hierarchy6"/>
    <dgm:cxn modelId="{C11CFE5B-39A6-4E0E-8478-E28F24B8D5B7}" type="presParOf" srcId="{1591AC74-9507-49B8-821F-DDEFB3F1F60E}" destId="{708F6B7B-F689-453B-9B43-295DACECA352}" srcOrd="1" destOrd="0" presId="urn:microsoft.com/office/officeart/2005/8/layout/hierarchy6"/>
    <dgm:cxn modelId="{1FA358AE-DE7C-4CE8-82B2-E90683DA5D67}" type="presParOf" srcId="{708F6B7B-F689-453B-9B43-295DACECA352}" destId="{53EDC163-F2C4-453E-AEC3-5CB36D7D4B91}" srcOrd="0" destOrd="0" presId="urn:microsoft.com/office/officeart/2005/8/layout/hierarchy6"/>
    <dgm:cxn modelId="{D39E7756-6EA6-4AF3-97EA-8134E2578C95}" type="presParOf" srcId="{708F6B7B-F689-453B-9B43-295DACECA352}" destId="{2F97E1B0-F3B1-4521-9983-1FC29474E200}" srcOrd="1" destOrd="0" presId="urn:microsoft.com/office/officeart/2005/8/layout/hierarchy6"/>
    <dgm:cxn modelId="{87CC5CC6-5AEA-463E-8E6E-3AEA4192832F}" type="presParOf" srcId="{2F97E1B0-F3B1-4521-9983-1FC29474E200}" destId="{0040B369-4FC3-4AD6-BF0C-06A2AF2EABC2}" srcOrd="0" destOrd="0" presId="urn:microsoft.com/office/officeart/2005/8/layout/hierarchy6"/>
    <dgm:cxn modelId="{C1143747-D039-4E08-B947-0D495DF6F76C}" type="presParOf" srcId="{2F97E1B0-F3B1-4521-9983-1FC29474E200}" destId="{CAFA47F0-D160-4308-ABC9-0A899E1CD7B6}" srcOrd="1" destOrd="0" presId="urn:microsoft.com/office/officeart/2005/8/layout/hierarchy6"/>
    <dgm:cxn modelId="{EFAFE6E9-4B26-41E3-B4DE-1B0F1C6DDCCF}" type="presParOf" srcId="{CAFA47F0-D160-4308-ABC9-0A899E1CD7B6}" destId="{CEB03D94-DE11-4744-9A2B-656250289F1D}" srcOrd="0" destOrd="0" presId="urn:microsoft.com/office/officeart/2005/8/layout/hierarchy6"/>
    <dgm:cxn modelId="{FD6D635C-330B-4A34-8544-8AAC1DEE04D8}" type="presParOf" srcId="{CAFA47F0-D160-4308-ABC9-0A899E1CD7B6}" destId="{D372A674-FE8F-4279-96E3-DE6F116EA62C}" srcOrd="1" destOrd="0" presId="urn:microsoft.com/office/officeart/2005/8/layout/hierarchy6"/>
    <dgm:cxn modelId="{F01EF41E-7C6A-4429-AF13-0C1325603F9B}" type="presParOf" srcId="{D372A674-FE8F-4279-96E3-DE6F116EA62C}" destId="{2B357479-49F3-4E3F-BB31-8AA68E4A5090}" srcOrd="0" destOrd="0" presId="urn:microsoft.com/office/officeart/2005/8/layout/hierarchy6"/>
    <dgm:cxn modelId="{ADA749A9-C3BD-4E42-86D5-93B0C3A64236}" type="presParOf" srcId="{D372A674-FE8F-4279-96E3-DE6F116EA62C}" destId="{D222A55F-8B97-4251-B6D0-E7F056DAEE56}" srcOrd="1" destOrd="0" presId="urn:microsoft.com/office/officeart/2005/8/layout/hierarchy6"/>
    <dgm:cxn modelId="{5ABEFE90-0062-4EE2-B78E-378BC50E2EFC}" type="presParOf" srcId="{CAFA47F0-D160-4308-ABC9-0A899E1CD7B6}" destId="{BA5F461F-1761-40A7-9F91-447E27154C70}" srcOrd="2" destOrd="0" presId="urn:microsoft.com/office/officeart/2005/8/layout/hierarchy6"/>
    <dgm:cxn modelId="{E40F563A-1EF5-4FE6-9295-C1939FE8C0B5}" type="presParOf" srcId="{CAFA47F0-D160-4308-ABC9-0A899E1CD7B6}" destId="{AB93C0FA-6F28-4236-80D6-DFBA3FBADB98}" srcOrd="3" destOrd="0" presId="urn:microsoft.com/office/officeart/2005/8/layout/hierarchy6"/>
    <dgm:cxn modelId="{AF10AB66-AF6A-47A9-B2D9-4A1E54DCCE79}" type="presParOf" srcId="{AB93C0FA-6F28-4236-80D6-DFBA3FBADB98}" destId="{45B50AAD-FE2F-4D38-B321-32F2F7616C43}" srcOrd="0" destOrd="0" presId="urn:microsoft.com/office/officeart/2005/8/layout/hierarchy6"/>
    <dgm:cxn modelId="{E998E47A-8EC2-4FEA-BC57-DFC365F8BEA0}" type="presParOf" srcId="{AB93C0FA-6F28-4236-80D6-DFBA3FBADB98}" destId="{9599267A-7245-4737-8689-559BF372A84B}" srcOrd="1" destOrd="0" presId="urn:microsoft.com/office/officeart/2005/8/layout/hierarchy6"/>
    <dgm:cxn modelId="{8F435D33-B801-4043-9B2E-6AF151AD2D9C}" type="presParOf" srcId="{25A3E44D-AB07-4DE3-93FA-0278F35BD8D2}" destId="{AE6EC0D1-CE09-4320-BA43-C33FDB5DD8F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9C063A-64DA-4107-BA29-D204236AAABE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DA4E1C7-F60F-455C-8D79-0966EBB2E709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400" b="1" dirty="0" smtClean="0">
              <a:effectLst/>
              <a:latin typeface="Times New Roman" pitchFamily="18" charset="0"/>
              <a:ea typeface="Malgun Gothic" pitchFamily="34" charset="-127"/>
              <a:cs typeface="Times New Roman" pitchFamily="18" charset="0"/>
            </a:rPr>
            <a:t>Комиссия по качеству образования СС КрасГМУ</a:t>
          </a:r>
          <a:endParaRPr lang="ru-RU" sz="1400" dirty="0">
            <a:effectLst/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gm:t>
    </dgm:pt>
    <dgm:pt modelId="{8D7E6C65-DE93-413D-BAC8-492E202F31CC}" type="parTrans" cxnId="{96CFA9DA-1A17-416A-9E02-6666FAD2C97A}">
      <dgm:prSet custT="1"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 sz="800"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gm:t>
    </dgm:pt>
    <dgm:pt modelId="{F0C24B6D-3619-41CA-9E24-1EE2A63F2179}" type="sibTrans" cxnId="{96CFA9DA-1A17-416A-9E02-6666FAD2C97A}">
      <dgm:prSet/>
      <dgm:spPr/>
      <dgm:t>
        <a:bodyPr/>
        <a:lstStyle/>
        <a:p>
          <a:endParaRPr lang="ru-RU" sz="800"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gm:t>
    </dgm:pt>
    <dgm:pt modelId="{335DBF08-39C8-482E-A2B3-F19DA2F43504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algun Gothic" pitchFamily="34" charset="-127"/>
              <a:cs typeface="Times New Roman" pitchFamily="18" charset="0"/>
            </a:rPr>
            <a:t>Отдел Аудита </a:t>
          </a:r>
          <a:r>
            <a:rPr lang="ru-RU" sz="1200" b="1" dirty="0" smtClean="0">
              <a:latin typeface="Times New Roman" pitchFamily="18" charset="0"/>
              <a:ea typeface="Malgun Gothic" pitchFamily="34" charset="-127"/>
              <a:cs typeface="Times New Roman" pitchFamily="18" charset="0"/>
            </a:rPr>
            <a:t>- </a:t>
          </a:r>
          <a:r>
            <a:rPr lang="ru-RU" sz="1200" dirty="0" smtClean="0">
              <a:latin typeface="Times New Roman" pitchFamily="18" charset="0"/>
              <a:ea typeface="Malgun Gothic" pitchFamily="34" charset="-127"/>
              <a:cs typeface="Times New Roman" pitchFamily="18" charset="0"/>
            </a:rPr>
            <a:t>выявление проблем и  получение обратной связи</a:t>
          </a:r>
          <a:endParaRPr lang="ru-RU" sz="1200" dirty="0"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gm:t>
    </dgm:pt>
    <dgm:pt modelId="{0E03E61A-729C-406A-95DB-379F1C1ECA6C}" type="parTrans" cxnId="{098FF779-1709-4032-A777-D841B59D4C2A}">
      <dgm:prSet custT="1"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 sz="800"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gm:t>
    </dgm:pt>
    <dgm:pt modelId="{55609070-B82E-4014-83D0-6A62B8266EEA}" type="sibTrans" cxnId="{098FF779-1709-4032-A777-D841B59D4C2A}">
      <dgm:prSet/>
      <dgm:spPr/>
      <dgm:t>
        <a:bodyPr/>
        <a:lstStyle/>
        <a:p>
          <a:endParaRPr lang="ru-RU" sz="800"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gm:t>
    </dgm:pt>
    <dgm:pt modelId="{D601030A-DE52-4D70-A907-EA8658B6BBD5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400" dirty="0" smtClean="0">
              <a:latin typeface="Times New Roman" pitchFamily="18" charset="0"/>
              <a:ea typeface="Malgun Gothic" pitchFamily="34" charset="-127"/>
              <a:cs typeface="Times New Roman" pitchFamily="18" charset="0"/>
            </a:rPr>
            <a:t>Анкетирование</a:t>
          </a:r>
          <a:endParaRPr lang="ru-RU" sz="1400" dirty="0"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gm:t>
    </dgm:pt>
    <dgm:pt modelId="{ED8832FB-04A5-4B4E-B63B-12E9CB552349}" type="parTrans" cxnId="{54C22BC2-87C7-421B-ACFE-FEC14AA25496}">
      <dgm:prSet custT="1"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 sz="800"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gm:t>
    </dgm:pt>
    <dgm:pt modelId="{86DDAFFF-ACA6-4D1A-B63E-792080949139}" type="sibTrans" cxnId="{54C22BC2-87C7-421B-ACFE-FEC14AA25496}">
      <dgm:prSet/>
      <dgm:spPr/>
      <dgm:t>
        <a:bodyPr/>
        <a:lstStyle/>
        <a:p>
          <a:endParaRPr lang="ru-RU" sz="800"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gm:t>
    </dgm:pt>
    <dgm:pt modelId="{9B53811E-F4C3-4514-9132-A4991C31087E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200" dirty="0" smtClean="0">
              <a:latin typeface="Times New Roman" pitchFamily="18" charset="0"/>
              <a:ea typeface="Malgun Gothic" pitchFamily="34" charset="-127"/>
              <a:cs typeface="Times New Roman" pitchFamily="18" charset="0"/>
            </a:rPr>
            <a:t>Студенческие приемные</a:t>
          </a:r>
          <a:endParaRPr lang="ru-RU" sz="1200" dirty="0"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gm:t>
    </dgm:pt>
    <dgm:pt modelId="{65579781-E156-471D-954E-F7C3765560B5}" type="parTrans" cxnId="{6EC19407-4B66-4D1D-817E-FAEDCAE337FC}">
      <dgm:prSet custT="1"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 sz="800"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gm:t>
    </dgm:pt>
    <dgm:pt modelId="{A4967058-F9BF-4CB0-BE60-299B801CDC1C}" type="sibTrans" cxnId="{6EC19407-4B66-4D1D-817E-FAEDCAE337FC}">
      <dgm:prSet/>
      <dgm:spPr/>
      <dgm:t>
        <a:bodyPr/>
        <a:lstStyle/>
        <a:p>
          <a:endParaRPr lang="ru-RU" sz="800"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gm:t>
    </dgm:pt>
    <dgm:pt modelId="{A2AA1121-6E38-4815-9D7C-8887FADF42ED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algun Gothic" pitchFamily="34" charset="-127"/>
              <a:cs typeface="Times New Roman" pitchFamily="18" charset="0"/>
            </a:rPr>
            <a:t>Работа с неуспевающими студентами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gm:t>
    </dgm:pt>
    <dgm:pt modelId="{1D663308-52A4-440F-8EBE-6D9D9C0808E0}" type="parTrans" cxnId="{235550E8-6D93-40DF-A4CA-EAFBD4CA189E}">
      <dgm:prSet custT="1"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 sz="800"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gm:t>
    </dgm:pt>
    <dgm:pt modelId="{AB8BAC29-BE5C-41D3-9C4D-9452BAF17121}" type="sibTrans" cxnId="{235550E8-6D93-40DF-A4CA-EAFBD4CA189E}">
      <dgm:prSet/>
      <dgm:spPr/>
      <dgm:t>
        <a:bodyPr/>
        <a:lstStyle/>
        <a:p>
          <a:endParaRPr lang="ru-RU" sz="800"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gm:t>
    </dgm:pt>
    <dgm:pt modelId="{3C1A06F6-3BDF-4F9B-A6CB-C67768A08AC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latin typeface="Times New Roman" pitchFamily="18" charset="0"/>
              <a:ea typeface="Malgun Gothic" pitchFamily="34" charset="-127"/>
              <a:cs typeface="Times New Roman" pitchFamily="18" charset="0"/>
            </a:rPr>
            <a:t>Студенческий совет КрасГМУ</a:t>
          </a:r>
          <a:endParaRPr lang="ru-RU" sz="1400" dirty="0" smtClean="0"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gm:t>
    </dgm:pt>
    <dgm:pt modelId="{A88C0F1C-9B9B-4313-B963-417D4978CD7B}" type="parTrans" cxnId="{65BB6F91-0257-4BB7-8175-E7E9BE62E7B5}">
      <dgm:prSet/>
      <dgm:spPr/>
      <dgm:t>
        <a:bodyPr/>
        <a:lstStyle/>
        <a:p>
          <a:endParaRPr lang="ru-RU" sz="800"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gm:t>
    </dgm:pt>
    <dgm:pt modelId="{B5186304-B3CF-4001-8A89-4327CAE03598}" type="sibTrans" cxnId="{65BB6F91-0257-4BB7-8175-E7E9BE62E7B5}">
      <dgm:prSet/>
      <dgm:spPr/>
      <dgm:t>
        <a:bodyPr/>
        <a:lstStyle/>
        <a:p>
          <a:endParaRPr lang="ru-RU" sz="800"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gm:t>
    </dgm:pt>
    <dgm:pt modelId="{2FD3DE7C-1A23-406F-8345-AE63BE6BD9A5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algun Gothic" pitchFamily="34" charset="-127"/>
              <a:cs typeface="Times New Roman" pitchFamily="18" charset="0"/>
            </a:rPr>
            <a:t>Образовательный отдел </a:t>
          </a:r>
          <a:r>
            <a:rPr lang="ru-RU" sz="1200" dirty="0" smtClean="0">
              <a:latin typeface="Times New Roman" pitchFamily="18" charset="0"/>
              <a:ea typeface="Malgun Gothic" pitchFamily="34" charset="-127"/>
              <a:cs typeface="Times New Roman" pitchFamily="18" charset="0"/>
            </a:rPr>
            <a:t>– проведение бесед, школ актива и семинаров</a:t>
          </a:r>
          <a:endParaRPr lang="ru-RU" sz="1200" dirty="0"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gm:t>
    </dgm:pt>
    <dgm:pt modelId="{A1D789C0-D62A-49F9-ABB9-FD98ABD5B561}" type="parTrans" cxnId="{FA5400F9-8134-4E2A-9B3D-D6F9886D8332}">
      <dgm:prSet custT="1"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 sz="800"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gm:t>
    </dgm:pt>
    <dgm:pt modelId="{37665F97-F5A8-49C9-88EE-A8476100DBB0}" type="sibTrans" cxnId="{FA5400F9-8134-4E2A-9B3D-D6F9886D8332}">
      <dgm:prSet/>
      <dgm:spPr/>
      <dgm:t>
        <a:bodyPr/>
        <a:lstStyle/>
        <a:p>
          <a:endParaRPr lang="ru-RU" sz="800"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gm:t>
    </dgm:pt>
    <dgm:pt modelId="{E4933065-5089-46F2-ACAD-68C5000381BC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100" dirty="0" smtClean="0">
              <a:latin typeface="Times New Roman" pitchFamily="18" charset="0"/>
              <a:ea typeface="Malgun Gothic" pitchFamily="34" charset="-127"/>
              <a:cs typeface="Times New Roman" pitchFamily="18" charset="0"/>
            </a:rPr>
            <a:t>Студенческие оценочные комиссии</a:t>
          </a:r>
          <a:endParaRPr lang="ru-RU" sz="1100" dirty="0"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gm:t>
    </dgm:pt>
    <dgm:pt modelId="{C0C907FA-67BC-4BFF-B743-CF7F47EFE18C}" type="parTrans" cxnId="{D8151982-0581-4D42-AF8A-CFC351BCF8CC}">
      <dgm:prSet custT="1"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 sz="800"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gm:t>
    </dgm:pt>
    <dgm:pt modelId="{6E344068-4835-4C0E-97BD-9B3B63576CC1}" type="sibTrans" cxnId="{D8151982-0581-4D42-AF8A-CFC351BCF8CC}">
      <dgm:prSet/>
      <dgm:spPr/>
      <dgm:t>
        <a:bodyPr/>
        <a:lstStyle/>
        <a:p>
          <a:endParaRPr lang="ru-RU" sz="800"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gm:t>
    </dgm:pt>
    <dgm:pt modelId="{3E8155F3-36A4-4739-9CC2-4C66398A0F58}" type="pres">
      <dgm:prSet presAssocID="{D69C063A-64DA-4107-BA29-D204236AAAB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70F5D1-BC2D-4EC2-B2DE-E8026E33153F}" type="pres">
      <dgm:prSet presAssocID="{3C1A06F6-3BDF-4F9B-A6CB-C67768A08AC0}" presName="root1" presStyleCnt="0"/>
      <dgm:spPr/>
    </dgm:pt>
    <dgm:pt modelId="{35387A8B-3FB7-4D9D-BA8D-75734099316B}" type="pres">
      <dgm:prSet presAssocID="{3C1A06F6-3BDF-4F9B-A6CB-C67768A08AC0}" presName="LevelOneTextNode" presStyleLbl="node0" presStyleIdx="0" presStyleCnt="1" custScaleX="114786" custLinFactY="-32942" custLinFactNeighborX="435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738E6F-4500-4FF8-BE7A-15E95AE8689B}" type="pres">
      <dgm:prSet presAssocID="{3C1A06F6-3BDF-4F9B-A6CB-C67768A08AC0}" presName="level2hierChild" presStyleCnt="0"/>
      <dgm:spPr/>
    </dgm:pt>
    <dgm:pt modelId="{BEFCC3D1-2BB5-4E6F-B3DA-BAC06C19A4F4}" type="pres">
      <dgm:prSet presAssocID="{8D7E6C65-DE93-413D-BAC8-492E202F31CC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C41B48FA-1E38-48DE-90C5-FFE9362CAE2F}" type="pres">
      <dgm:prSet presAssocID="{8D7E6C65-DE93-413D-BAC8-492E202F31CC}" presName="connTx" presStyleLbl="parChTrans1D2" presStyleIdx="0" presStyleCnt="1"/>
      <dgm:spPr/>
      <dgm:t>
        <a:bodyPr/>
        <a:lstStyle/>
        <a:p>
          <a:endParaRPr lang="ru-RU"/>
        </a:p>
      </dgm:t>
    </dgm:pt>
    <dgm:pt modelId="{D80565CB-C3D8-403B-A0C7-962C3587CF01}" type="pres">
      <dgm:prSet presAssocID="{ADA4E1C7-F60F-455C-8D79-0966EBB2E709}" presName="root2" presStyleCnt="0"/>
      <dgm:spPr/>
    </dgm:pt>
    <dgm:pt modelId="{CC565946-A39E-4B26-A2C9-438169FFC365}" type="pres">
      <dgm:prSet presAssocID="{ADA4E1C7-F60F-455C-8D79-0966EBB2E709}" presName="LevelTwoTextNode" presStyleLbl="node2" presStyleIdx="0" presStyleCnt="1" custScaleX="1167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6E762B-4B1A-4014-93BE-9E4739B6B822}" type="pres">
      <dgm:prSet presAssocID="{ADA4E1C7-F60F-455C-8D79-0966EBB2E709}" presName="level3hierChild" presStyleCnt="0"/>
      <dgm:spPr/>
    </dgm:pt>
    <dgm:pt modelId="{72445914-0E9F-4753-905E-DB366F0EE96D}" type="pres">
      <dgm:prSet presAssocID="{0E03E61A-729C-406A-95DB-379F1C1ECA6C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77B59BDE-7D4E-4332-8CE1-394E4E7FBB4B}" type="pres">
      <dgm:prSet presAssocID="{0E03E61A-729C-406A-95DB-379F1C1ECA6C}" presName="connTx" presStyleLbl="parChTrans1D3" presStyleIdx="0" presStyleCnt="3"/>
      <dgm:spPr/>
      <dgm:t>
        <a:bodyPr/>
        <a:lstStyle/>
        <a:p>
          <a:endParaRPr lang="ru-RU"/>
        </a:p>
      </dgm:t>
    </dgm:pt>
    <dgm:pt modelId="{BBDA1163-E6AC-48B6-814E-90B02672D6AD}" type="pres">
      <dgm:prSet presAssocID="{335DBF08-39C8-482E-A2B3-F19DA2F43504}" presName="root2" presStyleCnt="0"/>
      <dgm:spPr/>
    </dgm:pt>
    <dgm:pt modelId="{D8A9A192-FFCF-496F-8DD5-9016019C194C}" type="pres">
      <dgm:prSet presAssocID="{335DBF08-39C8-482E-A2B3-F19DA2F43504}" presName="LevelTwoTextNode" presStyleLbl="node3" presStyleIdx="0" presStyleCnt="3" custLinFactNeighborX="95" custLinFactNeighborY="-77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FAA87C-50FA-4803-8594-15AF1D2D2F76}" type="pres">
      <dgm:prSet presAssocID="{335DBF08-39C8-482E-A2B3-F19DA2F43504}" presName="level3hierChild" presStyleCnt="0"/>
      <dgm:spPr/>
    </dgm:pt>
    <dgm:pt modelId="{EF664770-DB0A-4356-9A9F-16CF6B128D01}" type="pres">
      <dgm:prSet presAssocID="{ED8832FB-04A5-4B4E-B63B-12E9CB552349}" presName="conn2-1" presStyleLbl="parChTrans1D4" presStyleIdx="0" presStyleCnt="3"/>
      <dgm:spPr/>
      <dgm:t>
        <a:bodyPr/>
        <a:lstStyle/>
        <a:p>
          <a:endParaRPr lang="ru-RU"/>
        </a:p>
      </dgm:t>
    </dgm:pt>
    <dgm:pt modelId="{95F563A4-9242-4F4C-8E16-C0B5A46C8018}" type="pres">
      <dgm:prSet presAssocID="{ED8832FB-04A5-4B4E-B63B-12E9CB552349}" presName="connTx" presStyleLbl="parChTrans1D4" presStyleIdx="0" presStyleCnt="3"/>
      <dgm:spPr/>
      <dgm:t>
        <a:bodyPr/>
        <a:lstStyle/>
        <a:p>
          <a:endParaRPr lang="ru-RU"/>
        </a:p>
      </dgm:t>
    </dgm:pt>
    <dgm:pt modelId="{22DE608E-6AF4-406B-883F-95E0FB3F403C}" type="pres">
      <dgm:prSet presAssocID="{D601030A-DE52-4D70-A907-EA8658B6BBD5}" presName="root2" presStyleCnt="0"/>
      <dgm:spPr/>
    </dgm:pt>
    <dgm:pt modelId="{3AC96C68-FDA1-4070-97B4-AFAEBD8D6A9F}" type="pres">
      <dgm:prSet presAssocID="{D601030A-DE52-4D70-A907-EA8658B6BBD5}" presName="LevelTwoTextNode" presStyleLbl="node4" presStyleIdx="0" presStyleCnt="3" custScaleY="491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649813-6B22-4895-BB7C-C7228FA5E81D}" type="pres">
      <dgm:prSet presAssocID="{D601030A-DE52-4D70-A907-EA8658B6BBD5}" presName="level3hierChild" presStyleCnt="0"/>
      <dgm:spPr/>
    </dgm:pt>
    <dgm:pt modelId="{84D919D7-54BB-4D7F-A57D-47F17088FD49}" type="pres">
      <dgm:prSet presAssocID="{65579781-E156-471D-954E-F7C3765560B5}" presName="conn2-1" presStyleLbl="parChTrans1D4" presStyleIdx="1" presStyleCnt="3"/>
      <dgm:spPr/>
      <dgm:t>
        <a:bodyPr/>
        <a:lstStyle/>
        <a:p>
          <a:endParaRPr lang="ru-RU"/>
        </a:p>
      </dgm:t>
    </dgm:pt>
    <dgm:pt modelId="{1EF16EF0-3784-448A-B119-7EC30529EA57}" type="pres">
      <dgm:prSet presAssocID="{65579781-E156-471D-954E-F7C3765560B5}" presName="connTx" presStyleLbl="parChTrans1D4" presStyleIdx="1" presStyleCnt="3"/>
      <dgm:spPr/>
      <dgm:t>
        <a:bodyPr/>
        <a:lstStyle/>
        <a:p>
          <a:endParaRPr lang="ru-RU"/>
        </a:p>
      </dgm:t>
    </dgm:pt>
    <dgm:pt modelId="{FA256CE5-826A-470A-8A3E-7EDFF33D5B78}" type="pres">
      <dgm:prSet presAssocID="{9B53811E-F4C3-4514-9132-A4991C31087E}" presName="root2" presStyleCnt="0"/>
      <dgm:spPr/>
    </dgm:pt>
    <dgm:pt modelId="{CD478C93-F043-4CB3-8035-1F81BE8C9F56}" type="pres">
      <dgm:prSet presAssocID="{9B53811E-F4C3-4514-9132-A4991C31087E}" presName="LevelTwoTextNode" presStyleLbl="node4" presStyleIdx="1" presStyleCnt="3" custScaleY="59248" custLinFactNeighborX="1272" custLinFactNeighborY="-15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F4C682-CBE4-4657-98E9-EA6F84B9DF1A}" type="pres">
      <dgm:prSet presAssocID="{9B53811E-F4C3-4514-9132-A4991C31087E}" presName="level3hierChild" presStyleCnt="0"/>
      <dgm:spPr/>
    </dgm:pt>
    <dgm:pt modelId="{60B8936D-631E-4DE8-8382-CD53F7CABE31}" type="pres">
      <dgm:prSet presAssocID="{C0C907FA-67BC-4BFF-B743-CF7F47EFE18C}" presName="conn2-1" presStyleLbl="parChTrans1D4" presStyleIdx="2" presStyleCnt="3"/>
      <dgm:spPr/>
      <dgm:t>
        <a:bodyPr/>
        <a:lstStyle/>
        <a:p>
          <a:endParaRPr lang="ru-RU"/>
        </a:p>
      </dgm:t>
    </dgm:pt>
    <dgm:pt modelId="{E0EE563A-A19D-4944-B30C-D636C95A692E}" type="pres">
      <dgm:prSet presAssocID="{C0C907FA-67BC-4BFF-B743-CF7F47EFE18C}" presName="connTx" presStyleLbl="parChTrans1D4" presStyleIdx="2" presStyleCnt="3"/>
      <dgm:spPr/>
      <dgm:t>
        <a:bodyPr/>
        <a:lstStyle/>
        <a:p>
          <a:endParaRPr lang="ru-RU"/>
        </a:p>
      </dgm:t>
    </dgm:pt>
    <dgm:pt modelId="{C356C245-0D9F-4690-90A4-6799CF8A90C9}" type="pres">
      <dgm:prSet presAssocID="{E4933065-5089-46F2-ACAD-68C5000381BC}" presName="root2" presStyleCnt="0"/>
      <dgm:spPr/>
    </dgm:pt>
    <dgm:pt modelId="{1BE74355-018D-461C-A8CC-C7F582ADD05D}" type="pres">
      <dgm:prSet presAssocID="{E4933065-5089-46F2-ACAD-68C5000381BC}" presName="LevelTwoTextNode" presStyleLbl="node4" presStyleIdx="2" presStyleCnt="3" custScaleY="584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A42B7A-FC61-46E4-801E-925542C1B64C}" type="pres">
      <dgm:prSet presAssocID="{E4933065-5089-46F2-ACAD-68C5000381BC}" presName="level3hierChild" presStyleCnt="0"/>
      <dgm:spPr/>
    </dgm:pt>
    <dgm:pt modelId="{8514DD2A-E6FD-4D5F-A672-897FB4FA5B01}" type="pres">
      <dgm:prSet presAssocID="{1D663308-52A4-440F-8EBE-6D9D9C0808E0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4F534829-5C8A-4D78-B627-FD4F0CAE59CE}" type="pres">
      <dgm:prSet presAssocID="{1D663308-52A4-440F-8EBE-6D9D9C0808E0}" presName="connTx" presStyleLbl="parChTrans1D3" presStyleIdx="1" presStyleCnt="3"/>
      <dgm:spPr/>
      <dgm:t>
        <a:bodyPr/>
        <a:lstStyle/>
        <a:p>
          <a:endParaRPr lang="ru-RU"/>
        </a:p>
      </dgm:t>
    </dgm:pt>
    <dgm:pt modelId="{59B1BAF0-D532-4DDA-A303-502B7375F273}" type="pres">
      <dgm:prSet presAssocID="{A2AA1121-6E38-4815-9D7C-8887FADF42ED}" presName="root2" presStyleCnt="0"/>
      <dgm:spPr/>
    </dgm:pt>
    <dgm:pt modelId="{BE0489A9-5EEB-4FD9-BD31-6104EE00569C}" type="pres">
      <dgm:prSet presAssocID="{A2AA1121-6E38-4815-9D7C-8887FADF42ED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F44FC0-E17C-4FF1-A857-CEAC4E58B892}" type="pres">
      <dgm:prSet presAssocID="{A2AA1121-6E38-4815-9D7C-8887FADF42ED}" presName="level3hierChild" presStyleCnt="0"/>
      <dgm:spPr/>
    </dgm:pt>
    <dgm:pt modelId="{84FA8381-4554-435D-A9C3-38ED7FF0AC00}" type="pres">
      <dgm:prSet presAssocID="{A1D789C0-D62A-49F9-ABB9-FD98ABD5B561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0DFD8B13-667B-423A-B8F9-C847F7FAC9D5}" type="pres">
      <dgm:prSet presAssocID="{A1D789C0-D62A-49F9-ABB9-FD98ABD5B561}" presName="connTx" presStyleLbl="parChTrans1D3" presStyleIdx="2" presStyleCnt="3"/>
      <dgm:spPr/>
      <dgm:t>
        <a:bodyPr/>
        <a:lstStyle/>
        <a:p>
          <a:endParaRPr lang="ru-RU"/>
        </a:p>
      </dgm:t>
    </dgm:pt>
    <dgm:pt modelId="{063C66F9-F498-4A7E-991B-B8043927ADD1}" type="pres">
      <dgm:prSet presAssocID="{2FD3DE7C-1A23-406F-8345-AE63BE6BD9A5}" presName="root2" presStyleCnt="0"/>
      <dgm:spPr/>
    </dgm:pt>
    <dgm:pt modelId="{028BE77D-40E3-4821-A70E-FA8E11ABBF08}" type="pres">
      <dgm:prSet presAssocID="{2FD3DE7C-1A23-406F-8345-AE63BE6BD9A5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88A361-97B4-4117-A1FB-787A46C9A5AA}" type="pres">
      <dgm:prSet presAssocID="{2FD3DE7C-1A23-406F-8345-AE63BE6BD9A5}" presName="level3hierChild" presStyleCnt="0"/>
      <dgm:spPr/>
    </dgm:pt>
  </dgm:ptLst>
  <dgm:cxnLst>
    <dgm:cxn modelId="{C4E7B84D-1D8A-4EE1-9C91-7073DFBFCA43}" type="presOf" srcId="{D69C063A-64DA-4107-BA29-D204236AAABE}" destId="{3E8155F3-36A4-4739-9CC2-4C66398A0F58}" srcOrd="0" destOrd="0" presId="urn:microsoft.com/office/officeart/2005/8/layout/hierarchy2"/>
    <dgm:cxn modelId="{886D2FDD-1F32-47D8-9369-85B22EA7DC4A}" type="presOf" srcId="{A1D789C0-D62A-49F9-ABB9-FD98ABD5B561}" destId="{0DFD8B13-667B-423A-B8F9-C847F7FAC9D5}" srcOrd="1" destOrd="0" presId="urn:microsoft.com/office/officeart/2005/8/layout/hierarchy2"/>
    <dgm:cxn modelId="{6EC19407-4B66-4D1D-817E-FAEDCAE337FC}" srcId="{335DBF08-39C8-482E-A2B3-F19DA2F43504}" destId="{9B53811E-F4C3-4514-9132-A4991C31087E}" srcOrd="1" destOrd="0" parTransId="{65579781-E156-471D-954E-F7C3765560B5}" sibTransId="{A4967058-F9BF-4CB0-BE60-299B801CDC1C}"/>
    <dgm:cxn modelId="{96FB7ABF-FB0D-4220-9C75-7C4DB4311E08}" type="presOf" srcId="{ADA4E1C7-F60F-455C-8D79-0966EBB2E709}" destId="{CC565946-A39E-4B26-A2C9-438169FFC365}" srcOrd="0" destOrd="0" presId="urn:microsoft.com/office/officeart/2005/8/layout/hierarchy2"/>
    <dgm:cxn modelId="{65BB6F91-0257-4BB7-8175-E7E9BE62E7B5}" srcId="{D69C063A-64DA-4107-BA29-D204236AAABE}" destId="{3C1A06F6-3BDF-4F9B-A6CB-C67768A08AC0}" srcOrd="0" destOrd="0" parTransId="{A88C0F1C-9B9B-4313-B963-417D4978CD7B}" sibTransId="{B5186304-B3CF-4001-8A89-4327CAE03598}"/>
    <dgm:cxn modelId="{2E557CF3-B2A1-4389-91A1-D5161245774A}" type="presOf" srcId="{3C1A06F6-3BDF-4F9B-A6CB-C67768A08AC0}" destId="{35387A8B-3FB7-4D9D-BA8D-75734099316B}" srcOrd="0" destOrd="0" presId="urn:microsoft.com/office/officeart/2005/8/layout/hierarchy2"/>
    <dgm:cxn modelId="{DFC002E4-0771-47F7-842C-CF05862782F6}" type="presOf" srcId="{A1D789C0-D62A-49F9-ABB9-FD98ABD5B561}" destId="{84FA8381-4554-435D-A9C3-38ED7FF0AC00}" srcOrd="0" destOrd="0" presId="urn:microsoft.com/office/officeart/2005/8/layout/hierarchy2"/>
    <dgm:cxn modelId="{18815F5A-01AC-4AD5-A1E2-4BD22426C0D9}" type="presOf" srcId="{335DBF08-39C8-482E-A2B3-F19DA2F43504}" destId="{D8A9A192-FFCF-496F-8DD5-9016019C194C}" srcOrd="0" destOrd="0" presId="urn:microsoft.com/office/officeart/2005/8/layout/hierarchy2"/>
    <dgm:cxn modelId="{A631D129-1BD3-48F7-9979-A7AAFB3ACBE8}" type="presOf" srcId="{8D7E6C65-DE93-413D-BAC8-492E202F31CC}" destId="{C41B48FA-1E38-48DE-90C5-FFE9362CAE2F}" srcOrd="1" destOrd="0" presId="urn:microsoft.com/office/officeart/2005/8/layout/hierarchy2"/>
    <dgm:cxn modelId="{DA049407-69A8-46AB-ADF1-F09993D1A937}" type="presOf" srcId="{ED8832FB-04A5-4B4E-B63B-12E9CB552349}" destId="{95F563A4-9242-4F4C-8E16-C0B5A46C8018}" srcOrd="1" destOrd="0" presId="urn:microsoft.com/office/officeart/2005/8/layout/hierarchy2"/>
    <dgm:cxn modelId="{D8151982-0581-4D42-AF8A-CFC351BCF8CC}" srcId="{335DBF08-39C8-482E-A2B3-F19DA2F43504}" destId="{E4933065-5089-46F2-ACAD-68C5000381BC}" srcOrd="2" destOrd="0" parTransId="{C0C907FA-67BC-4BFF-B743-CF7F47EFE18C}" sibTransId="{6E344068-4835-4C0E-97BD-9B3B63576CC1}"/>
    <dgm:cxn modelId="{890C551C-F8DA-491F-A332-6053B9B3B79B}" type="presOf" srcId="{65579781-E156-471D-954E-F7C3765560B5}" destId="{84D919D7-54BB-4D7F-A57D-47F17088FD49}" srcOrd="0" destOrd="0" presId="urn:microsoft.com/office/officeart/2005/8/layout/hierarchy2"/>
    <dgm:cxn modelId="{235550E8-6D93-40DF-A4CA-EAFBD4CA189E}" srcId="{ADA4E1C7-F60F-455C-8D79-0966EBB2E709}" destId="{A2AA1121-6E38-4815-9D7C-8887FADF42ED}" srcOrd="1" destOrd="0" parTransId="{1D663308-52A4-440F-8EBE-6D9D9C0808E0}" sibTransId="{AB8BAC29-BE5C-41D3-9C4D-9452BAF17121}"/>
    <dgm:cxn modelId="{54C22BC2-87C7-421B-ACFE-FEC14AA25496}" srcId="{335DBF08-39C8-482E-A2B3-F19DA2F43504}" destId="{D601030A-DE52-4D70-A907-EA8658B6BBD5}" srcOrd="0" destOrd="0" parTransId="{ED8832FB-04A5-4B4E-B63B-12E9CB552349}" sibTransId="{86DDAFFF-ACA6-4D1A-B63E-792080949139}"/>
    <dgm:cxn modelId="{6DC0A0E9-62BF-431A-ADA1-9CE8340B14C3}" type="presOf" srcId="{D601030A-DE52-4D70-A907-EA8658B6BBD5}" destId="{3AC96C68-FDA1-4070-97B4-AFAEBD8D6A9F}" srcOrd="0" destOrd="0" presId="urn:microsoft.com/office/officeart/2005/8/layout/hierarchy2"/>
    <dgm:cxn modelId="{E7F161DE-A945-448B-9CBB-0224AE2E2A59}" type="presOf" srcId="{E4933065-5089-46F2-ACAD-68C5000381BC}" destId="{1BE74355-018D-461C-A8CC-C7F582ADD05D}" srcOrd="0" destOrd="0" presId="urn:microsoft.com/office/officeart/2005/8/layout/hierarchy2"/>
    <dgm:cxn modelId="{6518B1AB-2C27-4BDF-971B-75A2DCCEC914}" type="presOf" srcId="{2FD3DE7C-1A23-406F-8345-AE63BE6BD9A5}" destId="{028BE77D-40E3-4821-A70E-FA8E11ABBF08}" srcOrd="0" destOrd="0" presId="urn:microsoft.com/office/officeart/2005/8/layout/hierarchy2"/>
    <dgm:cxn modelId="{16B314D5-1B91-433E-96F0-AB2626F9226B}" type="presOf" srcId="{8D7E6C65-DE93-413D-BAC8-492E202F31CC}" destId="{BEFCC3D1-2BB5-4E6F-B3DA-BAC06C19A4F4}" srcOrd="0" destOrd="0" presId="urn:microsoft.com/office/officeart/2005/8/layout/hierarchy2"/>
    <dgm:cxn modelId="{B5120B3E-C376-4DDD-8D34-49143D1E7531}" type="presOf" srcId="{C0C907FA-67BC-4BFF-B743-CF7F47EFE18C}" destId="{60B8936D-631E-4DE8-8382-CD53F7CABE31}" srcOrd="0" destOrd="0" presId="urn:microsoft.com/office/officeart/2005/8/layout/hierarchy2"/>
    <dgm:cxn modelId="{F55AFA36-2881-422D-9539-755E0E707857}" type="presOf" srcId="{0E03E61A-729C-406A-95DB-379F1C1ECA6C}" destId="{77B59BDE-7D4E-4332-8CE1-394E4E7FBB4B}" srcOrd="1" destOrd="0" presId="urn:microsoft.com/office/officeart/2005/8/layout/hierarchy2"/>
    <dgm:cxn modelId="{FA5400F9-8134-4E2A-9B3D-D6F9886D8332}" srcId="{ADA4E1C7-F60F-455C-8D79-0966EBB2E709}" destId="{2FD3DE7C-1A23-406F-8345-AE63BE6BD9A5}" srcOrd="2" destOrd="0" parTransId="{A1D789C0-D62A-49F9-ABB9-FD98ABD5B561}" sibTransId="{37665F97-F5A8-49C9-88EE-A8476100DBB0}"/>
    <dgm:cxn modelId="{32A6D5DE-8127-4B44-9DF7-E313336F8463}" type="presOf" srcId="{ED8832FB-04A5-4B4E-B63B-12E9CB552349}" destId="{EF664770-DB0A-4356-9A9F-16CF6B128D01}" srcOrd="0" destOrd="0" presId="urn:microsoft.com/office/officeart/2005/8/layout/hierarchy2"/>
    <dgm:cxn modelId="{96CFA9DA-1A17-416A-9E02-6666FAD2C97A}" srcId="{3C1A06F6-3BDF-4F9B-A6CB-C67768A08AC0}" destId="{ADA4E1C7-F60F-455C-8D79-0966EBB2E709}" srcOrd="0" destOrd="0" parTransId="{8D7E6C65-DE93-413D-BAC8-492E202F31CC}" sibTransId="{F0C24B6D-3619-41CA-9E24-1EE2A63F2179}"/>
    <dgm:cxn modelId="{346E6462-D0DA-406F-A19E-9D0C1C5D7FBC}" type="presOf" srcId="{1D663308-52A4-440F-8EBE-6D9D9C0808E0}" destId="{4F534829-5C8A-4D78-B627-FD4F0CAE59CE}" srcOrd="1" destOrd="0" presId="urn:microsoft.com/office/officeart/2005/8/layout/hierarchy2"/>
    <dgm:cxn modelId="{098FF779-1709-4032-A777-D841B59D4C2A}" srcId="{ADA4E1C7-F60F-455C-8D79-0966EBB2E709}" destId="{335DBF08-39C8-482E-A2B3-F19DA2F43504}" srcOrd="0" destOrd="0" parTransId="{0E03E61A-729C-406A-95DB-379F1C1ECA6C}" sibTransId="{55609070-B82E-4014-83D0-6A62B8266EEA}"/>
    <dgm:cxn modelId="{1A92B35F-C8F8-4B43-9022-A69D891771A5}" type="presOf" srcId="{1D663308-52A4-440F-8EBE-6D9D9C0808E0}" destId="{8514DD2A-E6FD-4D5F-A672-897FB4FA5B01}" srcOrd="0" destOrd="0" presId="urn:microsoft.com/office/officeart/2005/8/layout/hierarchy2"/>
    <dgm:cxn modelId="{E7337B0E-D88A-4C60-9D4C-0B528E0785CC}" type="presOf" srcId="{C0C907FA-67BC-4BFF-B743-CF7F47EFE18C}" destId="{E0EE563A-A19D-4944-B30C-D636C95A692E}" srcOrd="1" destOrd="0" presId="urn:microsoft.com/office/officeart/2005/8/layout/hierarchy2"/>
    <dgm:cxn modelId="{8493056C-72DC-481A-8B44-61107A4106D1}" type="presOf" srcId="{A2AA1121-6E38-4815-9D7C-8887FADF42ED}" destId="{BE0489A9-5EEB-4FD9-BD31-6104EE00569C}" srcOrd="0" destOrd="0" presId="urn:microsoft.com/office/officeart/2005/8/layout/hierarchy2"/>
    <dgm:cxn modelId="{638498D6-13D6-488F-B459-9961F06835AA}" type="presOf" srcId="{9B53811E-F4C3-4514-9132-A4991C31087E}" destId="{CD478C93-F043-4CB3-8035-1F81BE8C9F56}" srcOrd="0" destOrd="0" presId="urn:microsoft.com/office/officeart/2005/8/layout/hierarchy2"/>
    <dgm:cxn modelId="{386D33C5-9879-448A-A6D9-25298BF7E20C}" type="presOf" srcId="{65579781-E156-471D-954E-F7C3765560B5}" destId="{1EF16EF0-3784-448A-B119-7EC30529EA57}" srcOrd="1" destOrd="0" presId="urn:microsoft.com/office/officeart/2005/8/layout/hierarchy2"/>
    <dgm:cxn modelId="{0E15E837-7771-482D-919E-3CCFCED2FF15}" type="presOf" srcId="{0E03E61A-729C-406A-95DB-379F1C1ECA6C}" destId="{72445914-0E9F-4753-905E-DB366F0EE96D}" srcOrd="0" destOrd="0" presId="urn:microsoft.com/office/officeart/2005/8/layout/hierarchy2"/>
    <dgm:cxn modelId="{59518AE2-A20A-4219-B694-34B98EE0E83C}" type="presParOf" srcId="{3E8155F3-36A4-4739-9CC2-4C66398A0F58}" destId="{AE70F5D1-BC2D-4EC2-B2DE-E8026E33153F}" srcOrd="0" destOrd="0" presId="urn:microsoft.com/office/officeart/2005/8/layout/hierarchy2"/>
    <dgm:cxn modelId="{D22D3370-54C0-4B16-BA50-E80D15BCFE97}" type="presParOf" srcId="{AE70F5D1-BC2D-4EC2-B2DE-E8026E33153F}" destId="{35387A8B-3FB7-4D9D-BA8D-75734099316B}" srcOrd="0" destOrd="0" presId="urn:microsoft.com/office/officeart/2005/8/layout/hierarchy2"/>
    <dgm:cxn modelId="{E652CA6E-60EC-495C-821C-E32546350BD1}" type="presParOf" srcId="{AE70F5D1-BC2D-4EC2-B2DE-E8026E33153F}" destId="{16738E6F-4500-4FF8-BE7A-15E95AE8689B}" srcOrd="1" destOrd="0" presId="urn:microsoft.com/office/officeart/2005/8/layout/hierarchy2"/>
    <dgm:cxn modelId="{F726E316-52B4-4664-BD1A-E2A52D3B697F}" type="presParOf" srcId="{16738E6F-4500-4FF8-BE7A-15E95AE8689B}" destId="{BEFCC3D1-2BB5-4E6F-B3DA-BAC06C19A4F4}" srcOrd="0" destOrd="0" presId="urn:microsoft.com/office/officeart/2005/8/layout/hierarchy2"/>
    <dgm:cxn modelId="{702466D5-3B38-4F68-925D-6816994251EA}" type="presParOf" srcId="{BEFCC3D1-2BB5-4E6F-B3DA-BAC06C19A4F4}" destId="{C41B48FA-1E38-48DE-90C5-FFE9362CAE2F}" srcOrd="0" destOrd="0" presId="urn:microsoft.com/office/officeart/2005/8/layout/hierarchy2"/>
    <dgm:cxn modelId="{4E187C9C-69FA-49FE-A7DE-010BBD6F76EA}" type="presParOf" srcId="{16738E6F-4500-4FF8-BE7A-15E95AE8689B}" destId="{D80565CB-C3D8-403B-A0C7-962C3587CF01}" srcOrd="1" destOrd="0" presId="urn:microsoft.com/office/officeart/2005/8/layout/hierarchy2"/>
    <dgm:cxn modelId="{A49B3070-C897-47CB-B7AE-A70E7ADD14EC}" type="presParOf" srcId="{D80565CB-C3D8-403B-A0C7-962C3587CF01}" destId="{CC565946-A39E-4B26-A2C9-438169FFC365}" srcOrd="0" destOrd="0" presId="urn:microsoft.com/office/officeart/2005/8/layout/hierarchy2"/>
    <dgm:cxn modelId="{04E11E1A-CACE-446B-B370-23856DBC70FF}" type="presParOf" srcId="{D80565CB-C3D8-403B-A0C7-962C3587CF01}" destId="{276E762B-4B1A-4014-93BE-9E4739B6B822}" srcOrd="1" destOrd="0" presId="urn:microsoft.com/office/officeart/2005/8/layout/hierarchy2"/>
    <dgm:cxn modelId="{9E97FDB7-BF3E-4783-91A4-7318EC1CB9AE}" type="presParOf" srcId="{276E762B-4B1A-4014-93BE-9E4739B6B822}" destId="{72445914-0E9F-4753-905E-DB366F0EE96D}" srcOrd="0" destOrd="0" presId="urn:microsoft.com/office/officeart/2005/8/layout/hierarchy2"/>
    <dgm:cxn modelId="{E727FA4E-3FC1-41A0-9571-25A6479DB6F9}" type="presParOf" srcId="{72445914-0E9F-4753-905E-DB366F0EE96D}" destId="{77B59BDE-7D4E-4332-8CE1-394E4E7FBB4B}" srcOrd="0" destOrd="0" presId="urn:microsoft.com/office/officeart/2005/8/layout/hierarchy2"/>
    <dgm:cxn modelId="{70265C6F-8DCC-40DA-A7F5-D06A901D8358}" type="presParOf" srcId="{276E762B-4B1A-4014-93BE-9E4739B6B822}" destId="{BBDA1163-E6AC-48B6-814E-90B02672D6AD}" srcOrd="1" destOrd="0" presId="urn:microsoft.com/office/officeart/2005/8/layout/hierarchy2"/>
    <dgm:cxn modelId="{40982C85-3396-472C-9D1D-6C2F2C52FC88}" type="presParOf" srcId="{BBDA1163-E6AC-48B6-814E-90B02672D6AD}" destId="{D8A9A192-FFCF-496F-8DD5-9016019C194C}" srcOrd="0" destOrd="0" presId="urn:microsoft.com/office/officeart/2005/8/layout/hierarchy2"/>
    <dgm:cxn modelId="{BD9F6707-2C93-4A88-9A4B-739E5BAA0411}" type="presParOf" srcId="{BBDA1163-E6AC-48B6-814E-90B02672D6AD}" destId="{A1FAA87C-50FA-4803-8594-15AF1D2D2F76}" srcOrd="1" destOrd="0" presId="urn:microsoft.com/office/officeart/2005/8/layout/hierarchy2"/>
    <dgm:cxn modelId="{589FDD24-9153-45C7-A7EC-188E743E492D}" type="presParOf" srcId="{A1FAA87C-50FA-4803-8594-15AF1D2D2F76}" destId="{EF664770-DB0A-4356-9A9F-16CF6B128D01}" srcOrd="0" destOrd="0" presId="urn:microsoft.com/office/officeart/2005/8/layout/hierarchy2"/>
    <dgm:cxn modelId="{0911495A-7C38-4DAA-B70C-1C918CAC6A0C}" type="presParOf" srcId="{EF664770-DB0A-4356-9A9F-16CF6B128D01}" destId="{95F563A4-9242-4F4C-8E16-C0B5A46C8018}" srcOrd="0" destOrd="0" presId="urn:microsoft.com/office/officeart/2005/8/layout/hierarchy2"/>
    <dgm:cxn modelId="{46C1795D-0093-4B8B-AF00-B70A4DEB5108}" type="presParOf" srcId="{A1FAA87C-50FA-4803-8594-15AF1D2D2F76}" destId="{22DE608E-6AF4-406B-883F-95E0FB3F403C}" srcOrd="1" destOrd="0" presId="urn:microsoft.com/office/officeart/2005/8/layout/hierarchy2"/>
    <dgm:cxn modelId="{9BDE9787-5232-4CF8-898D-F3713BA13468}" type="presParOf" srcId="{22DE608E-6AF4-406B-883F-95E0FB3F403C}" destId="{3AC96C68-FDA1-4070-97B4-AFAEBD8D6A9F}" srcOrd="0" destOrd="0" presId="urn:microsoft.com/office/officeart/2005/8/layout/hierarchy2"/>
    <dgm:cxn modelId="{70B21F1E-1019-4DFC-8765-35855FBACA39}" type="presParOf" srcId="{22DE608E-6AF4-406B-883F-95E0FB3F403C}" destId="{9D649813-6B22-4895-BB7C-C7228FA5E81D}" srcOrd="1" destOrd="0" presId="urn:microsoft.com/office/officeart/2005/8/layout/hierarchy2"/>
    <dgm:cxn modelId="{B594A02F-0682-473D-9959-C6E3F104417D}" type="presParOf" srcId="{A1FAA87C-50FA-4803-8594-15AF1D2D2F76}" destId="{84D919D7-54BB-4D7F-A57D-47F17088FD49}" srcOrd="2" destOrd="0" presId="urn:microsoft.com/office/officeart/2005/8/layout/hierarchy2"/>
    <dgm:cxn modelId="{3279A1B3-7689-498B-895F-888E88AFE3B1}" type="presParOf" srcId="{84D919D7-54BB-4D7F-A57D-47F17088FD49}" destId="{1EF16EF0-3784-448A-B119-7EC30529EA57}" srcOrd="0" destOrd="0" presId="urn:microsoft.com/office/officeart/2005/8/layout/hierarchy2"/>
    <dgm:cxn modelId="{65EDD42A-E39D-4E65-9A92-B2A54198DEA4}" type="presParOf" srcId="{A1FAA87C-50FA-4803-8594-15AF1D2D2F76}" destId="{FA256CE5-826A-470A-8A3E-7EDFF33D5B78}" srcOrd="3" destOrd="0" presId="urn:microsoft.com/office/officeart/2005/8/layout/hierarchy2"/>
    <dgm:cxn modelId="{82EB1BD9-7E6D-4491-BE4E-F6E7EDF3E0BA}" type="presParOf" srcId="{FA256CE5-826A-470A-8A3E-7EDFF33D5B78}" destId="{CD478C93-F043-4CB3-8035-1F81BE8C9F56}" srcOrd="0" destOrd="0" presId="urn:microsoft.com/office/officeart/2005/8/layout/hierarchy2"/>
    <dgm:cxn modelId="{9C424509-0A89-4194-89E2-B6E208AA27A0}" type="presParOf" srcId="{FA256CE5-826A-470A-8A3E-7EDFF33D5B78}" destId="{80F4C682-CBE4-4657-98E9-EA6F84B9DF1A}" srcOrd="1" destOrd="0" presId="urn:microsoft.com/office/officeart/2005/8/layout/hierarchy2"/>
    <dgm:cxn modelId="{EB66906E-730E-4944-BA29-B6D40E06AFB8}" type="presParOf" srcId="{A1FAA87C-50FA-4803-8594-15AF1D2D2F76}" destId="{60B8936D-631E-4DE8-8382-CD53F7CABE31}" srcOrd="4" destOrd="0" presId="urn:microsoft.com/office/officeart/2005/8/layout/hierarchy2"/>
    <dgm:cxn modelId="{BECFA139-C96D-4CF1-8A4C-6DE5DBD54097}" type="presParOf" srcId="{60B8936D-631E-4DE8-8382-CD53F7CABE31}" destId="{E0EE563A-A19D-4944-B30C-D636C95A692E}" srcOrd="0" destOrd="0" presId="urn:microsoft.com/office/officeart/2005/8/layout/hierarchy2"/>
    <dgm:cxn modelId="{CA314958-3EDB-4A48-BC67-93312AC392D5}" type="presParOf" srcId="{A1FAA87C-50FA-4803-8594-15AF1D2D2F76}" destId="{C356C245-0D9F-4690-90A4-6799CF8A90C9}" srcOrd="5" destOrd="0" presId="urn:microsoft.com/office/officeart/2005/8/layout/hierarchy2"/>
    <dgm:cxn modelId="{9D6228D3-C9B9-4296-8CD6-03858840EDEB}" type="presParOf" srcId="{C356C245-0D9F-4690-90A4-6799CF8A90C9}" destId="{1BE74355-018D-461C-A8CC-C7F582ADD05D}" srcOrd="0" destOrd="0" presId="urn:microsoft.com/office/officeart/2005/8/layout/hierarchy2"/>
    <dgm:cxn modelId="{8EE67D50-7210-4F1C-84A4-718A5F545B55}" type="presParOf" srcId="{C356C245-0D9F-4690-90A4-6799CF8A90C9}" destId="{30A42B7A-FC61-46E4-801E-925542C1B64C}" srcOrd="1" destOrd="0" presId="urn:microsoft.com/office/officeart/2005/8/layout/hierarchy2"/>
    <dgm:cxn modelId="{48ABFAE4-7F3D-4329-8920-153D7E402FEB}" type="presParOf" srcId="{276E762B-4B1A-4014-93BE-9E4739B6B822}" destId="{8514DD2A-E6FD-4D5F-A672-897FB4FA5B01}" srcOrd="2" destOrd="0" presId="urn:microsoft.com/office/officeart/2005/8/layout/hierarchy2"/>
    <dgm:cxn modelId="{2F90FF41-04EE-4A60-B939-81B2426F3C61}" type="presParOf" srcId="{8514DD2A-E6FD-4D5F-A672-897FB4FA5B01}" destId="{4F534829-5C8A-4D78-B627-FD4F0CAE59CE}" srcOrd="0" destOrd="0" presId="urn:microsoft.com/office/officeart/2005/8/layout/hierarchy2"/>
    <dgm:cxn modelId="{ABD90C55-5267-410F-8E4C-366FEED386E6}" type="presParOf" srcId="{276E762B-4B1A-4014-93BE-9E4739B6B822}" destId="{59B1BAF0-D532-4DDA-A303-502B7375F273}" srcOrd="3" destOrd="0" presId="urn:microsoft.com/office/officeart/2005/8/layout/hierarchy2"/>
    <dgm:cxn modelId="{47B472C4-88DE-443F-818B-F0603A8FC931}" type="presParOf" srcId="{59B1BAF0-D532-4DDA-A303-502B7375F273}" destId="{BE0489A9-5EEB-4FD9-BD31-6104EE00569C}" srcOrd="0" destOrd="0" presId="urn:microsoft.com/office/officeart/2005/8/layout/hierarchy2"/>
    <dgm:cxn modelId="{A39A5064-E98A-4C37-A9EC-65B2CF5FF76A}" type="presParOf" srcId="{59B1BAF0-D532-4DDA-A303-502B7375F273}" destId="{5BF44FC0-E17C-4FF1-A857-CEAC4E58B892}" srcOrd="1" destOrd="0" presId="urn:microsoft.com/office/officeart/2005/8/layout/hierarchy2"/>
    <dgm:cxn modelId="{3ECA05EE-4F22-4488-A3C6-C6F8379404B7}" type="presParOf" srcId="{276E762B-4B1A-4014-93BE-9E4739B6B822}" destId="{84FA8381-4554-435D-A9C3-38ED7FF0AC00}" srcOrd="4" destOrd="0" presId="urn:microsoft.com/office/officeart/2005/8/layout/hierarchy2"/>
    <dgm:cxn modelId="{032DC2A3-0FB0-4BA9-AF5B-04F164712662}" type="presParOf" srcId="{84FA8381-4554-435D-A9C3-38ED7FF0AC00}" destId="{0DFD8B13-667B-423A-B8F9-C847F7FAC9D5}" srcOrd="0" destOrd="0" presId="urn:microsoft.com/office/officeart/2005/8/layout/hierarchy2"/>
    <dgm:cxn modelId="{6E25EEFA-6E42-485E-B295-437FB6E91676}" type="presParOf" srcId="{276E762B-4B1A-4014-93BE-9E4739B6B822}" destId="{063C66F9-F498-4A7E-991B-B8043927ADD1}" srcOrd="5" destOrd="0" presId="urn:microsoft.com/office/officeart/2005/8/layout/hierarchy2"/>
    <dgm:cxn modelId="{67F37341-B0A5-46E5-A62F-584B2B6180EF}" type="presParOf" srcId="{063C66F9-F498-4A7E-991B-B8043927ADD1}" destId="{028BE77D-40E3-4821-A70E-FA8E11ABBF08}" srcOrd="0" destOrd="0" presId="urn:microsoft.com/office/officeart/2005/8/layout/hierarchy2"/>
    <dgm:cxn modelId="{05501409-FA37-49DB-B5F4-2098699C41A6}" type="presParOf" srcId="{063C66F9-F498-4A7E-991B-B8043927ADD1}" destId="{DC88A361-97B4-4117-A1FB-787A46C9A5A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28E8FC-48F8-4E60-8959-12D76DAFE4FC}" type="doc">
      <dgm:prSet loTypeId="urn:microsoft.com/office/officeart/2008/layout/PictureStrips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149F0A0-E5DC-4717-8DC7-0FCBE2B755CC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Open Sans Semibold" panose="020B0706030804020204" pitchFamily="34" charset="0"/>
              <a:cs typeface="Times New Roman" panose="02020603050405020304" pitchFamily="18" charset="0"/>
            </a:rPr>
            <a:t>ДЕКАНАТЫ</a:t>
          </a:r>
          <a:endParaRPr lang="ru-RU" dirty="0"/>
        </a:p>
      </dgm:t>
    </dgm:pt>
    <dgm:pt modelId="{C838DD5A-63AC-4C85-9616-B61010351B25}" type="parTrans" cxnId="{76A04622-C43F-4FCB-8851-B8B22E6D2D49}">
      <dgm:prSet/>
      <dgm:spPr/>
      <dgm:t>
        <a:bodyPr/>
        <a:lstStyle/>
        <a:p>
          <a:endParaRPr lang="ru-RU"/>
        </a:p>
      </dgm:t>
    </dgm:pt>
    <dgm:pt modelId="{6E6F9740-ADB5-4904-AED2-A240D2E075CD}" type="sibTrans" cxnId="{76A04622-C43F-4FCB-8851-B8B22E6D2D49}">
      <dgm:prSet/>
      <dgm:spPr/>
      <dgm:t>
        <a:bodyPr/>
        <a:lstStyle/>
        <a:p>
          <a:endParaRPr lang="ru-RU"/>
        </a:p>
      </dgm:t>
    </dgm:pt>
    <dgm:pt modelId="{71CDD6B4-0D7A-41D6-B88F-EC19D9404205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Open Sans Semibold" panose="020B0706030804020204" pitchFamily="34" charset="0"/>
              <a:cs typeface="Times New Roman" panose="02020603050405020304" pitchFamily="18" charset="0"/>
            </a:rPr>
            <a:t>Председатели СС факультетов</a:t>
          </a:r>
          <a:endParaRPr lang="ru-RU" dirty="0"/>
        </a:p>
      </dgm:t>
    </dgm:pt>
    <dgm:pt modelId="{1FAE22C1-D27C-4A5D-A7E3-E10D27331543}" type="parTrans" cxnId="{1A449C63-8DEE-479F-B33B-3D606BF6BBB7}">
      <dgm:prSet/>
      <dgm:spPr/>
      <dgm:t>
        <a:bodyPr/>
        <a:lstStyle/>
        <a:p>
          <a:endParaRPr lang="ru-RU"/>
        </a:p>
      </dgm:t>
    </dgm:pt>
    <dgm:pt modelId="{75B2C499-40EF-45BD-A1CC-3B058EFE7C40}" type="sibTrans" cxnId="{1A449C63-8DEE-479F-B33B-3D606BF6BBB7}">
      <dgm:prSet/>
      <dgm:spPr/>
      <dgm:t>
        <a:bodyPr/>
        <a:lstStyle/>
        <a:p>
          <a:endParaRPr lang="ru-RU"/>
        </a:p>
      </dgm:t>
    </dgm:pt>
    <dgm:pt modelId="{837ADFA7-5568-43C1-9BA1-4A3B8682706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Open Sans Semibold" panose="020B0706030804020204" pitchFamily="34" charset="0"/>
              <a:cs typeface="Times New Roman" panose="02020603050405020304" pitchFamily="18" charset="0"/>
            </a:rPr>
            <a:t>Председатели ККО факультетов</a:t>
          </a:r>
          <a:endParaRPr lang="ru-RU" dirty="0"/>
        </a:p>
      </dgm:t>
    </dgm:pt>
    <dgm:pt modelId="{32FBFB28-4297-4071-953A-82E693628BC4}" type="parTrans" cxnId="{42EE33CE-FE46-417F-895D-5EA49B710D41}">
      <dgm:prSet/>
      <dgm:spPr/>
      <dgm:t>
        <a:bodyPr/>
        <a:lstStyle/>
        <a:p>
          <a:endParaRPr lang="ru-RU"/>
        </a:p>
      </dgm:t>
    </dgm:pt>
    <dgm:pt modelId="{3CD33682-9370-411F-A028-F58C311FBA53}" type="sibTrans" cxnId="{42EE33CE-FE46-417F-895D-5EA49B710D41}">
      <dgm:prSet/>
      <dgm:spPr/>
      <dgm:t>
        <a:bodyPr/>
        <a:lstStyle/>
        <a:p>
          <a:endParaRPr lang="ru-RU"/>
        </a:p>
      </dgm:t>
    </dgm:pt>
    <dgm:pt modelId="{34FDE55D-2F19-4941-BA41-E353BD3AAB32}" type="pres">
      <dgm:prSet presAssocID="{1728E8FC-48F8-4E60-8959-12D76DAFE4F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F8D7BE-A8B5-4EA3-B000-23B7E58F25B4}" type="pres">
      <dgm:prSet presAssocID="{3149F0A0-E5DC-4717-8DC7-0FCBE2B755CC}" presName="composite" presStyleCnt="0"/>
      <dgm:spPr/>
    </dgm:pt>
    <dgm:pt modelId="{A8899A02-6C28-46B1-BA1E-AA4C684BCC55}" type="pres">
      <dgm:prSet presAssocID="{3149F0A0-E5DC-4717-8DC7-0FCBE2B755CC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5DDC0-EC87-43BA-8546-24C3FA803FC3}" type="pres">
      <dgm:prSet presAssocID="{3149F0A0-E5DC-4717-8DC7-0FCBE2B755CC}" presName="rect2" presStyleLbl="fgImgPlace1" presStyleIdx="0" presStyleCnt="3"/>
      <dgm:spPr/>
    </dgm:pt>
    <dgm:pt modelId="{7454E8F8-823F-4FFB-8011-836E0A0F9595}" type="pres">
      <dgm:prSet presAssocID="{6E6F9740-ADB5-4904-AED2-A240D2E075CD}" presName="sibTrans" presStyleCnt="0"/>
      <dgm:spPr/>
    </dgm:pt>
    <dgm:pt modelId="{30025D77-FE3A-45D4-B645-21A333CA1BA7}" type="pres">
      <dgm:prSet presAssocID="{71CDD6B4-0D7A-41D6-B88F-EC19D9404205}" presName="composite" presStyleCnt="0"/>
      <dgm:spPr/>
    </dgm:pt>
    <dgm:pt modelId="{956C7A0B-E2F6-415A-988F-DBD69B098D7A}" type="pres">
      <dgm:prSet presAssocID="{71CDD6B4-0D7A-41D6-B88F-EC19D9404205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26B65-3F47-4643-BAC8-20542C6F7EC5}" type="pres">
      <dgm:prSet presAssocID="{71CDD6B4-0D7A-41D6-B88F-EC19D9404205}" presName="rect2" presStyleLbl="fgImgPlace1" presStyleIdx="1" presStyleCnt="3"/>
      <dgm:spPr/>
    </dgm:pt>
    <dgm:pt modelId="{6D1F2060-D776-4E50-B4EC-3ECDD70455A3}" type="pres">
      <dgm:prSet presAssocID="{75B2C499-40EF-45BD-A1CC-3B058EFE7C40}" presName="sibTrans" presStyleCnt="0"/>
      <dgm:spPr/>
    </dgm:pt>
    <dgm:pt modelId="{940991D4-8DC0-4EF1-A840-15C3FE6D92A1}" type="pres">
      <dgm:prSet presAssocID="{837ADFA7-5568-43C1-9BA1-4A3B86827061}" presName="composite" presStyleCnt="0"/>
      <dgm:spPr/>
    </dgm:pt>
    <dgm:pt modelId="{5613965D-8D5B-4D15-AF09-F06B2C0D95E4}" type="pres">
      <dgm:prSet presAssocID="{837ADFA7-5568-43C1-9BA1-4A3B86827061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9F9CD-82A7-4E67-A5F5-37D20CCB2B9D}" type="pres">
      <dgm:prSet presAssocID="{837ADFA7-5568-43C1-9BA1-4A3B86827061}" presName="rect2" presStyleLbl="fgImgPlace1" presStyleIdx="2" presStyleCnt="3"/>
      <dgm:spPr/>
    </dgm:pt>
  </dgm:ptLst>
  <dgm:cxnLst>
    <dgm:cxn modelId="{42EE33CE-FE46-417F-895D-5EA49B710D41}" srcId="{1728E8FC-48F8-4E60-8959-12D76DAFE4FC}" destId="{837ADFA7-5568-43C1-9BA1-4A3B86827061}" srcOrd="2" destOrd="0" parTransId="{32FBFB28-4297-4071-953A-82E693628BC4}" sibTransId="{3CD33682-9370-411F-A028-F58C311FBA53}"/>
    <dgm:cxn modelId="{25D7DA4D-216B-4C20-A7D3-9E2EE4422130}" type="presOf" srcId="{837ADFA7-5568-43C1-9BA1-4A3B86827061}" destId="{5613965D-8D5B-4D15-AF09-F06B2C0D95E4}" srcOrd="0" destOrd="0" presId="urn:microsoft.com/office/officeart/2008/layout/PictureStrips"/>
    <dgm:cxn modelId="{7DA1F5C9-8EAC-43ED-A95C-793E46F6D617}" type="presOf" srcId="{3149F0A0-E5DC-4717-8DC7-0FCBE2B755CC}" destId="{A8899A02-6C28-46B1-BA1E-AA4C684BCC55}" srcOrd="0" destOrd="0" presId="urn:microsoft.com/office/officeart/2008/layout/PictureStrips"/>
    <dgm:cxn modelId="{56A51F71-BCB7-472F-B226-F7C734B1952B}" type="presOf" srcId="{71CDD6B4-0D7A-41D6-B88F-EC19D9404205}" destId="{956C7A0B-E2F6-415A-988F-DBD69B098D7A}" srcOrd="0" destOrd="0" presId="urn:microsoft.com/office/officeart/2008/layout/PictureStrips"/>
    <dgm:cxn modelId="{3FEFCFE8-2FC8-4BB8-8A9E-625B0A2CBFAC}" type="presOf" srcId="{1728E8FC-48F8-4E60-8959-12D76DAFE4FC}" destId="{34FDE55D-2F19-4941-BA41-E353BD3AAB32}" srcOrd="0" destOrd="0" presId="urn:microsoft.com/office/officeart/2008/layout/PictureStrips"/>
    <dgm:cxn modelId="{76A04622-C43F-4FCB-8851-B8B22E6D2D49}" srcId="{1728E8FC-48F8-4E60-8959-12D76DAFE4FC}" destId="{3149F0A0-E5DC-4717-8DC7-0FCBE2B755CC}" srcOrd="0" destOrd="0" parTransId="{C838DD5A-63AC-4C85-9616-B61010351B25}" sibTransId="{6E6F9740-ADB5-4904-AED2-A240D2E075CD}"/>
    <dgm:cxn modelId="{1A449C63-8DEE-479F-B33B-3D606BF6BBB7}" srcId="{1728E8FC-48F8-4E60-8959-12D76DAFE4FC}" destId="{71CDD6B4-0D7A-41D6-B88F-EC19D9404205}" srcOrd="1" destOrd="0" parTransId="{1FAE22C1-D27C-4A5D-A7E3-E10D27331543}" sibTransId="{75B2C499-40EF-45BD-A1CC-3B058EFE7C40}"/>
    <dgm:cxn modelId="{CB76FAC2-76F7-4B78-A658-483AD61859BD}" type="presParOf" srcId="{34FDE55D-2F19-4941-BA41-E353BD3AAB32}" destId="{96F8D7BE-A8B5-4EA3-B000-23B7E58F25B4}" srcOrd="0" destOrd="0" presId="urn:microsoft.com/office/officeart/2008/layout/PictureStrips"/>
    <dgm:cxn modelId="{4BB44FD5-1D25-43A6-8EC1-898A7458E131}" type="presParOf" srcId="{96F8D7BE-A8B5-4EA3-B000-23B7E58F25B4}" destId="{A8899A02-6C28-46B1-BA1E-AA4C684BCC55}" srcOrd="0" destOrd="0" presId="urn:microsoft.com/office/officeart/2008/layout/PictureStrips"/>
    <dgm:cxn modelId="{5C8D5407-DC4E-454C-BD71-E792F874097C}" type="presParOf" srcId="{96F8D7BE-A8B5-4EA3-B000-23B7E58F25B4}" destId="{E005DDC0-EC87-43BA-8546-24C3FA803FC3}" srcOrd="1" destOrd="0" presId="urn:microsoft.com/office/officeart/2008/layout/PictureStrips"/>
    <dgm:cxn modelId="{606ECA1D-01D0-4199-A1FE-4A94DA11857F}" type="presParOf" srcId="{34FDE55D-2F19-4941-BA41-E353BD3AAB32}" destId="{7454E8F8-823F-4FFB-8011-836E0A0F9595}" srcOrd="1" destOrd="0" presId="urn:microsoft.com/office/officeart/2008/layout/PictureStrips"/>
    <dgm:cxn modelId="{4F2297BF-6525-4773-907A-8585858CF16A}" type="presParOf" srcId="{34FDE55D-2F19-4941-BA41-E353BD3AAB32}" destId="{30025D77-FE3A-45D4-B645-21A333CA1BA7}" srcOrd="2" destOrd="0" presId="urn:microsoft.com/office/officeart/2008/layout/PictureStrips"/>
    <dgm:cxn modelId="{3C7B5826-E0A1-42D1-8C8B-C53CE9A91A39}" type="presParOf" srcId="{30025D77-FE3A-45D4-B645-21A333CA1BA7}" destId="{956C7A0B-E2F6-415A-988F-DBD69B098D7A}" srcOrd="0" destOrd="0" presId="urn:microsoft.com/office/officeart/2008/layout/PictureStrips"/>
    <dgm:cxn modelId="{FB4AF748-1275-4CC8-A970-EEA2681F90FD}" type="presParOf" srcId="{30025D77-FE3A-45D4-B645-21A333CA1BA7}" destId="{BE326B65-3F47-4643-BAC8-20542C6F7EC5}" srcOrd="1" destOrd="0" presId="urn:microsoft.com/office/officeart/2008/layout/PictureStrips"/>
    <dgm:cxn modelId="{3BD5038F-266E-41EE-A678-B140A6D0C73E}" type="presParOf" srcId="{34FDE55D-2F19-4941-BA41-E353BD3AAB32}" destId="{6D1F2060-D776-4E50-B4EC-3ECDD70455A3}" srcOrd="3" destOrd="0" presId="urn:microsoft.com/office/officeart/2008/layout/PictureStrips"/>
    <dgm:cxn modelId="{E74972E3-8C11-4A73-844F-F6427223FBE3}" type="presParOf" srcId="{34FDE55D-2F19-4941-BA41-E353BD3AAB32}" destId="{940991D4-8DC0-4EF1-A840-15C3FE6D92A1}" srcOrd="4" destOrd="0" presId="urn:microsoft.com/office/officeart/2008/layout/PictureStrips"/>
    <dgm:cxn modelId="{C14E904A-37DA-4FE4-8D09-14C3651DA91D}" type="presParOf" srcId="{940991D4-8DC0-4EF1-A840-15C3FE6D92A1}" destId="{5613965D-8D5B-4D15-AF09-F06B2C0D95E4}" srcOrd="0" destOrd="0" presId="urn:microsoft.com/office/officeart/2008/layout/PictureStrips"/>
    <dgm:cxn modelId="{52AC9615-FA49-4B52-961F-2DB6C7B04659}" type="presParOf" srcId="{940991D4-8DC0-4EF1-A840-15C3FE6D92A1}" destId="{B859F9CD-82A7-4E67-A5F5-37D20CCB2B9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B14689-DAD3-4E6C-8494-62BFDD6A6EE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A49A48-350B-4D08-8180-5AEAC794AFF7}">
      <dgm:prSet phldrT="[Текст]" phldr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74434DBB-EA51-4694-8B2C-1B9DA1E559B9}" type="parTrans" cxnId="{A55B082A-8489-45C2-BCF2-B75633EDDCAB}">
      <dgm:prSet/>
      <dgm:spPr/>
      <dgm:t>
        <a:bodyPr/>
        <a:lstStyle/>
        <a:p>
          <a:endParaRPr lang="ru-RU"/>
        </a:p>
      </dgm:t>
    </dgm:pt>
    <dgm:pt modelId="{EE64CC3D-F412-4419-A69B-07D118D30B5A}" type="sibTrans" cxnId="{A55B082A-8489-45C2-BCF2-B75633EDDCAB}">
      <dgm:prSet/>
      <dgm:spPr/>
      <dgm:t>
        <a:bodyPr/>
        <a:lstStyle/>
        <a:p>
          <a:endParaRPr lang="ru-RU"/>
        </a:p>
      </dgm:t>
    </dgm:pt>
    <dgm:pt modelId="{05058777-4821-4A95-8C7F-7B6E4AF6B317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Проект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“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Наставник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+”</a:t>
          </a:r>
          <a:endParaRPr lang="ru-RU" dirty="0"/>
        </a:p>
      </dgm:t>
    </dgm:pt>
    <dgm:pt modelId="{778920CC-543B-4D0A-AC2D-691320D91625}" type="parTrans" cxnId="{1CB22387-EA33-4E8D-8421-EBB8EEFDB01E}">
      <dgm:prSet/>
      <dgm:spPr/>
      <dgm:t>
        <a:bodyPr/>
        <a:lstStyle/>
        <a:p>
          <a:endParaRPr lang="ru-RU"/>
        </a:p>
      </dgm:t>
    </dgm:pt>
    <dgm:pt modelId="{C7C95784-7422-4545-997C-48A65582AF8D}" type="sibTrans" cxnId="{1CB22387-EA33-4E8D-8421-EBB8EEFDB01E}">
      <dgm:prSet/>
      <dgm:spPr/>
      <dgm:t>
        <a:bodyPr/>
        <a:lstStyle/>
        <a:p>
          <a:endParaRPr lang="ru-RU"/>
        </a:p>
      </dgm:t>
    </dgm:pt>
    <dgm:pt modelId="{BAE938A3-C0EC-4BC6-B59B-02CC5AB54208}">
      <dgm:prSet phldrT="[Текст]" phldr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9B7D0044-8F6C-454D-B996-588E77AB7C96}" type="parTrans" cxnId="{DC8DFF64-DA4B-46D5-BE7D-F67C0F74C38D}">
      <dgm:prSet/>
      <dgm:spPr/>
      <dgm:t>
        <a:bodyPr/>
        <a:lstStyle/>
        <a:p>
          <a:endParaRPr lang="ru-RU"/>
        </a:p>
      </dgm:t>
    </dgm:pt>
    <dgm:pt modelId="{4BB3585F-6571-4506-8E60-0C79D63D91B1}" type="sibTrans" cxnId="{DC8DFF64-DA4B-46D5-BE7D-F67C0F74C38D}">
      <dgm:prSet/>
      <dgm:spPr/>
      <dgm:t>
        <a:bodyPr/>
        <a:lstStyle/>
        <a:p>
          <a:endParaRPr lang="ru-RU"/>
        </a:p>
      </dgm:t>
    </dgm:pt>
    <dgm:pt modelId="{D3D1D132-AE4E-4D9E-8F8C-8CCB80308526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Создание семинаров по образовательному формату</a:t>
          </a:r>
          <a:endParaRPr lang="ru-RU" dirty="0"/>
        </a:p>
      </dgm:t>
    </dgm:pt>
    <dgm:pt modelId="{0CC6A720-3289-46F3-9537-F6EEC56F4620}" type="parTrans" cxnId="{87C1EB5E-E1C7-4861-B530-113FD7A0D5D2}">
      <dgm:prSet/>
      <dgm:spPr/>
      <dgm:t>
        <a:bodyPr/>
        <a:lstStyle/>
        <a:p>
          <a:endParaRPr lang="ru-RU"/>
        </a:p>
      </dgm:t>
    </dgm:pt>
    <dgm:pt modelId="{E90F7AE3-3E2A-43FC-B154-965B043F9782}" type="sibTrans" cxnId="{87C1EB5E-E1C7-4861-B530-113FD7A0D5D2}">
      <dgm:prSet/>
      <dgm:spPr/>
      <dgm:t>
        <a:bodyPr/>
        <a:lstStyle/>
        <a:p>
          <a:endParaRPr lang="ru-RU"/>
        </a:p>
      </dgm:t>
    </dgm:pt>
    <dgm:pt modelId="{47F020B4-0E19-4676-ADDB-1206DE351E3F}">
      <dgm:prSet phldrT="[Текст]" phldr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DEC0CBE-C24C-48C7-B299-B66D4F17F8EC}" type="parTrans" cxnId="{FF22F01F-4E09-4163-938C-F7884ACC7370}">
      <dgm:prSet/>
      <dgm:spPr/>
      <dgm:t>
        <a:bodyPr/>
        <a:lstStyle/>
        <a:p>
          <a:endParaRPr lang="ru-RU"/>
        </a:p>
      </dgm:t>
    </dgm:pt>
    <dgm:pt modelId="{7E29057C-449B-485B-B2A6-3E72F71F68AF}" type="sibTrans" cxnId="{FF22F01F-4E09-4163-938C-F7884ACC7370}">
      <dgm:prSet/>
      <dgm:spPr/>
      <dgm:t>
        <a:bodyPr/>
        <a:lstStyle/>
        <a:p>
          <a:endParaRPr lang="ru-RU"/>
        </a:p>
      </dgm:t>
    </dgm:pt>
    <dgm:pt modelId="{42892592-41D1-477C-894F-F18453B9A8A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Образование информационного портала для студентов </a:t>
          </a:r>
          <a:endParaRPr lang="ru-RU" dirty="0"/>
        </a:p>
      </dgm:t>
    </dgm:pt>
    <dgm:pt modelId="{8DB72619-8E66-48EC-AC69-9086BF5D64CC}" type="parTrans" cxnId="{E4DE2A63-F1EE-4157-906F-FE052DC38DDF}">
      <dgm:prSet/>
      <dgm:spPr/>
      <dgm:t>
        <a:bodyPr/>
        <a:lstStyle/>
        <a:p>
          <a:endParaRPr lang="ru-RU"/>
        </a:p>
      </dgm:t>
    </dgm:pt>
    <dgm:pt modelId="{AB4D20DB-4D6E-459C-9052-14E321331A7C}" type="sibTrans" cxnId="{E4DE2A63-F1EE-4157-906F-FE052DC38DDF}">
      <dgm:prSet/>
      <dgm:spPr/>
      <dgm:t>
        <a:bodyPr/>
        <a:lstStyle/>
        <a:p>
          <a:endParaRPr lang="ru-RU"/>
        </a:p>
      </dgm:t>
    </dgm:pt>
    <dgm:pt modelId="{87176F2A-D291-4E67-AD1F-DA5DFE7DA56F}" type="pres">
      <dgm:prSet presAssocID="{7AB14689-DAD3-4E6C-8494-62BFDD6A6E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48744E-F41B-4DEB-B94C-FD9955F3F439}" type="pres">
      <dgm:prSet presAssocID="{A5A49A48-350B-4D08-8180-5AEAC794AFF7}" presName="composite" presStyleCnt="0"/>
      <dgm:spPr/>
    </dgm:pt>
    <dgm:pt modelId="{123D9C51-7A37-41ED-AA3B-00F9A7BBEB31}" type="pres">
      <dgm:prSet presAssocID="{A5A49A48-350B-4D08-8180-5AEAC794AFF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08475-A6D3-41AF-8A91-2F7AD4784F4B}" type="pres">
      <dgm:prSet presAssocID="{A5A49A48-350B-4D08-8180-5AEAC794AFF7}" presName="descendantText" presStyleLbl="alignAcc1" presStyleIdx="0" presStyleCnt="3" custLinFactNeighborX="-143" custLinFactNeighborY="1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270D3-B387-45DB-A14E-40702A0C78A7}" type="pres">
      <dgm:prSet presAssocID="{EE64CC3D-F412-4419-A69B-07D118D30B5A}" presName="sp" presStyleCnt="0"/>
      <dgm:spPr/>
    </dgm:pt>
    <dgm:pt modelId="{CA010090-0232-4B64-AC6E-DE94213832CA}" type="pres">
      <dgm:prSet presAssocID="{BAE938A3-C0EC-4BC6-B59B-02CC5AB54208}" presName="composite" presStyleCnt="0"/>
      <dgm:spPr/>
    </dgm:pt>
    <dgm:pt modelId="{BDB6916B-2479-447A-ABC4-CB23AE43CE27}" type="pres">
      <dgm:prSet presAssocID="{BAE938A3-C0EC-4BC6-B59B-02CC5AB5420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983DC-3840-4987-9A4E-E648B177A804}" type="pres">
      <dgm:prSet presAssocID="{BAE938A3-C0EC-4BC6-B59B-02CC5AB5420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3A8B8-4CE9-4E50-ABCE-5862D6516E6F}" type="pres">
      <dgm:prSet presAssocID="{4BB3585F-6571-4506-8E60-0C79D63D91B1}" presName="sp" presStyleCnt="0"/>
      <dgm:spPr/>
    </dgm:pt>
    <dgm:pt modelId="{240810A3-3FD1-4228-8477-0D451E54898A}" type="pres">
      <dgm:prSet presAssocID="{47F020B4-0E19-4676-ADDB-1206DE351E3F}" presName="composite" presStyleCnt="0"/>
      <dgm:spPr/>
    </dgm:pt>
    <dgm:pt modelId="{2481A61F-7361-4BA3-89FE-F559E1C55151}" type="pres">
      <dgm:prSet presAssocID="{47F020B4-0E19-4676-ADDB-1206DE351E3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6B74A-697E-4FE9-9F74-523863D9DBE9}" type="pres">
      <dgm:prSet presAssocID="{47F020B4-0E19-4676-ADDB-1206DE351E3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8DFF64-DA4B-46D5-BE7D-F67C0F74C38D}" srcId="{7AB14689-DAD3-4E6C-8494-62BFDD6A6EEF}" destId="{BAE938A3-C0EC-4BC6-B59B-02CC5AB54208}" srcOrd="1" destOrd="0" parTransId="{9B7D0044-8F6C-454D-B996-588E77AB7C96}" sibTransId="{4BB3585F-6571-4506-8E60-0C79D63D91B1}"/>
    <dgm:cxn modelId="{A55B082A-8489-45C2-BCF2-B75633EDDCAB}" srcId="{7AB14689-DAD3-4E6C-8494-62BFDD6A6EEF}" destId="{A5A49A48-350B-4D08-8180-5AEAC794AFF7}" srcOrd="0" destOrd="0" parTransId="{74434DBB-EA51-4694-8B2C-1B9DA1E559B9}" sibTransId="{EE64CC3D-F412-4419-A69B-07D118D30B5A}"/>
    <dgm:cxn modelId="{5EAA14F8-BB8F-4E77-BB5D-EDF0774957E8}" type="presOf" srcId="{47F020B4-0E19-4676-ADDB-1206DE351E3F}" destId="{2481A61F-7361-4BA3-89FE-F559E1C55151}" srcOrd="0" destOrd="0" presId="urn:microsoft.com/office/officeart/2005/8/layout/chevron2"/>
    <dgm:cxn modelId="{FF22F01F-4E09-4163-938C-F7884ACC7370}" srcId="{7AB14689-DAD3-4E6C-8494-62BFDD6A6EEF}" destId="{47F020B4-0E19-4676-ADDB-1206DE351E3F}" srcOrd="2" destOrd="0" parTransId="{6DEC0CBE-C24C-48C7-B299-B66D4F17F8EC}" sibTransId="{7E29057C-449B-485B-B2A6-3E72F71F68AF}"/>
    <dgm:cxn modelId="{E4DE2A63-F1EE-4157-906F-FE052DC38DDF}" srcId="{47F020B4-0E19-4676-ADDB-1206DE351E3F}" destId="{42892592-41D1-477C-894F-F18453B9A8AD}" srcOrd="0" destOrd="0" parTransId="{8DB72619-8E66-48EC-AC69-9086BF5D64CC}" sibTransId="{AB4D20DB-4D6E-459C-9052-14E321331A7C}"/>
    <dgm:cxn modelId="{30C2727A-4EA2-4F60-B131-DC7B8F9C716B}" type="presOf" srcId="{BAE938A3-C0EC-4BC6-B59B-02CC5AB54208}" destId="{BDB6916B-2479-447A-ABC4-CB23AE43CE27}" srcOrd="0" destOrd="0" presId="urn:microsoft.com/office/officeart/2005/8/layout/chevron2"/>
    <dgm:cxn modelId="{C1417A24-1539-4377-82A2-676F867E57F0}" type="presOf" srcId="{A5A49A48-350B-4D08-8180-5AEAC794AFF7}" destId="{123D9C51-7A37-41ED-AA3B-00F9A7BBEB31}" srcOrd="0" destOrd="0" presId="urn:microsoft.com/office/officeart/2005/8/layout/chevron2"/>
    <dgm:cxn modelId="{70D71983-0B78-4F24-B3AB-6B042DCAD277}" type="presOf" srcId="{42892592-41D1-477C-894F-F18453B9A8AD}" destId="{1306B74A-697E-4FE9-9F74-523863D9DBE9}" srcOrd="0" destOrd="0" presId="urn:microsoft.com/office/officeart/2005/8/layout/chevron2"/>
    <dgm:cxn modelId="{97709549-2909-481E-BF13-576BB0E32534}" type="presOf" srcId="{D3D1D132-AE4E-4D9E-8F8C-8CCB80308526}" destId="{843983DC-3840-4987-9A4E-E648B177A804}" srcOrd="0" destOrd="0" presId="urn:microsoft.com/office/officeart/2005/8/layout/chevron2"/>
    <dgm:cxn modelId="{87C1EB5E-E1C7-4861-B530-113FD7A0D5D2}" srcId="{BAE938A3-C0EC-4BC6-B59B-02CC5AB54208}" destId="{D3D1D132-AE4E-4D9E-8F8C-8CCB80308526}" srcOrd="0" destOrd="0" parTransId="{0CC6A720-3289-46F3-9537-F6EEC56F4620}" sibTransId="{E90F7AE3-3E2A-43FC-B154-965B043F9782}"/>
    <dgm:cxn modelId="{B9534B65-D9F2-49E6-89C4-C56FAB6FC0E3}" type="presOf" srcId="{7AB14689-DAD3-4E6C-8494-62BFDD6A6EEF}" destId="{87176F2A-D291-4E67-AD1F-DA5DFE7DA56F}" srcOrd="0" destOrd="0" presId="urn:microsoft.com/office/officeart/2005/8/layout/chevron2"/>
    <dgm:cxn modelId="{9ECD4DBD-8D1B-4D64-AB9A-4C4CC651EC89}" type="presOf" srcId="{05058777-4821-4A95-8C7F-7B6E4AF6B317}" destId="{13408475-A6D3-41AF-8A91-2F7AD4784F4B}" srcOrd="0" destOrd="0" presId="urn:microsoft.com/office/officeart/2005/8/layout/chevron2"/>
    <dgm:cxn modelId="{1CB22387-EA33-4E8D-8421-EBB8EEFDB01E}" srcId="{A5A49A48-350B-4D08-8180-5AEAC794AFF7}" destId="{05058777-4821-4A95-8C7F-7B6E4AF6B317}" srcOrd="0" destOrd="0" parTransId="{778920CC-543B-4D0A-AC2D-691320D91625}" sibTransId="{C7C95784-7422-4545-997C-48A65582AF8D}"/>
    <dgm:cxn modelId="{77200F13-F966-4F6E-84EB-430E15D7B709}" type="presParOf" srcId="{87176F2A-D291-4E67-AD1F-DA5DFE7DA56F}" destId="{0348744E-F41B-4DEB-B94C-FD9955F3F439}" srcOrd="0" destOrd="0" presId="urn:microsoft.com/office/officeart/2005/8/layout/chevron2"/>
    <dgm:cxn modelId="{1359D883-DFE5-406D-AFBE-1F0AB61D8FC0}" type="presParOf" srcId="{0348744E-F41B-4DEB-B94C-FD9955F3F439}" destId="{123D9C51-7A37-41ED-AA3B-00F9A7BBEB31}" srcOrd="0" destOrd="0" presId="urn:microsoft.com/office/officeart/2005/8/layout/chevron2"/>
    <dgm:cxn modelId="{058466CF-E0F3-410B-A4AE-219B96CF2F70}" type="presParOf" srcId="{0348744E-F41B-4DEB-B94C-FD9955F3F439}" destId="{13408475-A6D3-41AF-8A91-2F7AD4784F4B}" srcOrd="1" destOrd="0" presId="urn:microsoft.com/office/officeart/2005/8/layout/chevron2"/>
    <dgm:cxn modelId="{C9B7DB6D-858D-4AD0-A85A-46F231B3A9C7}" type="presParOf" srcId="{87176F2A-D291-4E67-AD1F-DA5DFE7DA56F}" destId="{AE6270D3-B387-45DB-A14E-40702A0C78A7}" srcOrd="1" destOrd="0" presId="urn:microsoft.com/office/officeart/2005/8/layout/chevron2"/>
    <dgm:cxn modelId="{F81E5CE9-32E0-403A-89F3-0CB25123912D}" type="presParOf" srcId="{87176F2A-D291-4E67-AD1F-DA5DFE7DA56F}" destId="{CA010090-0232-4B64-AC6E-DE94213832CA}" srcOrd="2" destOrd="0" presId="urn:microsoft.com/office/officeart/2005/8/layout/chevron2"/>
    <dgm:cxn modelId="{D009CA1F-CB1C-48F7-B4BA-5B21B1917571}" type="presParOf" srcId="{CA010090-0232-4B64-AC6E-DE94213832CA}" destId="{BDB6916B-2479-447A-ABC4-CB23AE43CE27}" srcOrd="0" destOrd="0" presId="urn:microsoft.com/office/officeart/2005/8/layout/chevron2"/>
    <dgm:cxn modelId="{35AFA2C3-B0F6-43F5-90A5-5C874C2C0D4E}" type="presParOf" srcId="{CA010090-0232-4B64-AC6E-DE94213832CA}" destId="{843983DC-3840-4987-9A4E-E648B177A804}" srcOrd="1" destOrd="0" presId="urn:microsoft.com/office/officeart/2005/8/layout/chevron2"/>
    <dgm:cxn modelId="{785A39DB-7175-4758-84BC-4E00200B56AE}" type="presParOf" srcId="{87176F2A-D291-4E67-AD1F-DA5DFE7DA56F}" destId="{A663A8B8-4CE9-4E50-ABCE-5862D6516E6F}" srcOrd="3" destOrd="0" presId="urn:microsoft.com/office/officeart/2005/8/layout/chevron2"/>
    <dgm:cxn modelId="{91066792-6AE5-4F74-AFED-C45E21099A17}" type="presParOf" srcId="{87176F2A-D291-4E67-AD1F-DA5DFE7DA56F}" destId="{240810A3-3FD1-4228-8477-0D451E54898A}" srcOrd="4" destOrd="0" presId="urn:microsoft.com/office/officeart/2005/8/layout/chevron2"/>
    <dgm:cxn modelId="{10DD6917-4153-4EB8-9343-4740A5E2D2C2}" type="presParOf" srcId="{240810A3-3FD1-4228-8477-0D451E54898A}" destId="{2481A61F-7361-4BA3-89FE-F559E1C55151}" srcOrd="0" destOrd="0" presId="urn:microsoft.com/office/officeart/2005/8/layout/chevron2"/>
    <dgm:cxn modelId="{AF7F15CF-258B-4893-A502-EE522D2141D4}" type="presParOf" srcId="{240810A3-3FD1-4228-8477-0D451E54898A}" destId="{1306B74A-697E-4FE9-9F74-523863D9DB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D8B411-AC94-4738-9EFD-986B60262F91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0B7F206A-B64A-4CAE-B9CA-3D6707D410CA}">
      <dgm:prSet phldrT="[Текст]"/>
      <dgm:spPr/>
      <dgm:t>
        <a:bodyPr/>
        <a:lstStyle/>
        <a:p>
          <a:pPr algn="l"/>
          <a:r>
            <a:rPr lang="ru-RU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3 наставника по  дисциплине</a:t>
          </a:r>
          <a:endParaRPr lang="ru-RU" b="1" dirty="0">
            <a:solidFill>
              <a:schemeClr val="accent2">
                <a:lumMod val="20000"/>
                <a:lumOff val="8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7E6D68-24D5-4905-BD0D-47452A8A18EC}" type="parTrans" cxnId="{E4955BCB-713B-43E0-8456-2CA1BF65E1C9}">
      <dgm:prSet/>
      <dgm:spPr/>
      <dgm:t>
        <a:bodyPr/>
        <a:lstStyle/>
        <a:p>
          <a:endParaRPr lang="ru-RU"/>
        </a:p>
      </dgm:t>
    </dgm:pt>
    <dgm:pt modelId="{BDB67A1B-746D-4F9D-960D-73E204E422E7}" type="sibTrans" cxnId="{E4955BCB-713B-43E0-8456-2CA1BF65E1C9}">
      <dgm:prSet/>
      <dgm:spPr/>
      <dgm:t>
        <a:bodyPr/>
        <a:lstStyle/>
        <a:p>
          <a:endParaRPr lang="ru-RU"/>
        </a:p>
      </dgm:t>
    </dgm:pt>
    <dgm:pt modelId="{FB8EF489-C1C7-4178-AB07-92CA7BD31960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3 пилотных дисциплины</a:t>
          </a:r>
          <a:endParaRPr lang="ru-RU" b="1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197020-8716-4324-9874-9A36B3F2A058}" type="parTrans" cxnId="{B42B4EB3-9770-455A-93F0-243B94FF02AA}">
      <dgm:prSet/>
      <dgm:spPr/>
      <dgm:t>
        <a:bodyPr/>
        <a:lstStyle/>
        <a:p>
          <a:endParaRPr lang="ru-RU"/>
        </a:p>
      </dgm:t>
    </dgm:pt>
    <dgm:pt modelId="{EDD95466-9278-4102-9582-8C23EF585FBF}" type="sibTrans" cxnId="{B42B4EB3-9770-455A-93F0-243B94FF02AA}">
      <dgm:prSet/>
      <dgm:spPr/>
      <dgm:t>
        <a:bodyPr/>
        <a:lstStyle/>
        <a:p>
          <a:endParaRPr lang="ru-RU"/>
        </a:p>
      </dgm:t>
    </dgm:pt>
    <dgm:pt modelId="{122C03FC-FE08-410E-A76F-2B745A2FA222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МАЙ начало деятельности по проекту</a:t>
          </a:r>
          <a:endParaRPr lang="ru-RU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2D3EEB-3E90-4864-ACA1-114A9A46E4A7}" type="parTrans" cxnId="{2C9A0C1F-A9A6-4B8D-A8E0-73F7444E2246}">
      <dgm:prSet/>
      <dgm:spPr/>
      <dgm:t>
        <a:bodyPr/>
        <a:lstStyle/>
        <a:p>
          <a:endParaRPr lang="ru-RU"/>
        </a:p>
      </dgm:t>
    </dgm:pt>
    <dgm:pt modelId="{7B2068DF-5680-4269-A6CA-768DCEFB184E}" type="sibTrans" cxnId="{2C9A0C1F-A9A6-4B8D-A8E0-73F7444E2246}">
      <dgm:prSet/>
      <dgm:spPr/>
      <dgm:t>
        <a:bodyPr/>
        <a:lstStyle/>
        <a:p>
          <a:endParaRPr lang="ru-RU"/>
        </a:p>
      </dgm:t>
    </dgm:pt>
    <dgm:pt modelId="{0EB3419C-3F7F-4F1E-8620-573E8F4593BF}" type="pres">
      <dgm:prSet presAssocID="{42D8B411-AC94-4738-9EFD-986B60262F9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D07EDEF-8008-49E8-AF03-602E5CBF7370}" type="pres">
      <dgm:prSet presAssocID="{42D8B411-AC94-4738-9EFD-986B60262F91}" presName="Name1" presStyleCnt="0"/>
      <dgm:spPr/>
    </dgm:pt>
    <dgm:pt modelId="{15DD0232-3D6B-4614-AD0B-0207942E7CD1}" type="pres">
      <dgm:prSet presAssocID="{42D8B411-AC94-4738-9EFD-986B60262F91}" presName="cycle" presStyleCnt="0"/>
      <dgm:spPr/>
    </dgm:pt>
    <dgm:pt modelId="{E5DCF9B0-17E4-4C9A-945D-9C636B5868D4}" type="pres">
      <dgm:prSet presAssocID="{42D8B411-AC94-4738-9EFD-986B60262F91}" presName="srcNode" presStyleLbl="node1" presStyleIdx="0" presStyleCnt="3"/>
      <dgm:spPr/>
    </dgm:pt>
    <dgm:pt modelId="{F24B18CD-E066-4541-BFC5-E663C99243BD}" type="pres">
      <dgm:prSet presAssocID="{42D8B411-AC94-4738-9EFD-986B60262F91}" presName="conn" presStyleLbl="parChTrans1D2" presStyleIdx="0" presStyleCnt="1"/>
      <dgm:spPr/>
      <dgm:t>
        <a:bodyPr/>
        <a:lstStyle/>
        <a:p>
          <a:endParaRPr lang="ru-RU"/>
        </a:p>
      </dgm:t>
    </dgm:pt>
    <dgm:pt modelId="{21AD70DD-7F11-46DC-943D-69A9EAC5A85A}" type="pres">
      <dgm:prSet presAssocID="{42D8B411-AC94-4738-9EFD-986B60262F91}" presName="extraNode" presStyleLbl="node1" presStyleIdx="0" presStyleCnt="3"/>
      <dgm:spPr/>
    </dgm:pt>
    <dgm:pt modelId="{B2AF80A1-CAD6-4704-B57B-9E71E5D51E28}" type="pres">
      <dgm:prSet presAssocID="{42D8B411-AC94-4738-9EFD-986B60262F91}" presName="dstNode" presStyleLbl="node1" presStyleIdx="0" presStyleCnt="3"/>
      <dgm:spPr/>
    </dgm:pt>
    <dgm:pt modelId="{3DCF1AE4-EDC9-4B1B-8B26-2F70E9414C90}" type="pres">
      <dgm:prSet presAssocID="{0B7F206A-B64A-4CAE-B9CA-3D6707D410CA}" presName="text_1" presStyleLbl="node1" presStyleIdx="0" presStyleCnt="3" custScaleX="98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6E747-D16A-496D-8E5B-A308E6D76BA7}" type="pres">
      <dgm:prSet presAssocID="{0B7F206A-B64A-4CAE-B9CA-3D6707D410CA}" presName="accent_1" presStyleCnt="0"/>
      <dgm:spPr/>
    </dgm:pt>
    <dgm:pt modelId="{92DFCCA2-37FD-4C27-B974-AB9A71B0C749}" type="pres">
      <dgm:prSet presAssocID="{0B7F206A-B64A-4CAE-B9CA-3D6707D410CA}" presName="accentRepeatNode" presStyleLbl="solidFgAcc1" presStyleIdx="0" presStyleCnt="3"/>
      <dgm:spPr/>
    </dgm:pt>
    <dgm:pt modelId="{D484F068-C633-47E3-8D98-2FF9D88B83EF}" type="pres">
      <dgm:prSet presAssocID="{FB8EF489-C1C7-4178-AB07-92CA7BD31960}" presName="text_2" presStyleLbl="node1" presStyleIdx="1" presStyleCnt="3" custLinFactNeighborX="-2645" custLinFactNeighborY="-4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48444-7A82-48A4-94A5-DB29A754B382}" type="pres">
      <dgm:prSet presAssocID="{FB8EF489-C1C7-4178-AB07-92CA7BD31960}" presName="accent_2" presStyleCnt="0"/>
      <dgm:spPr/>
    </dgm:pt>
    <dgm:pt modelId="{5D98BE11-F8D5-45E8-BF5A-631BCBF5AC94}" type="pres">
      <dgm:prSet presAssocID="{FB8EF489-C1C7-4178-AB07-92CA7BD31960}" presName="accentRepeatNode" presStyleLbl="solidFgAcc1" presStyleIdx="1" presStyleCnt="3"/>
      <dgm:spPr/>
    </dgm:pt>
    <dgm:pt modelId="{6C90527F-82F5-48D7-BF3C-ADCF67CD7DC2}" type="pres">
      <dgm:prSet presAssocID="{122C03FC-FE08-410E-A76F-2B745A2FA22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6D235-DADC-4796-A676-D93DDD0DDC4A}" type="pres">
      <dgm:prSet presAssocID="{122C03FC-FE08-410E-A76F-2B745A2FA222}" presName="accent_3" presStyleCnt="0"/>
      <dgm:spPr/>
    </dgm:pt>
    <dgm:pt modelId="{71BF2696-D050-47D8-B5BD-AC78391F7DBE}" type="pres">
      <dgm:prSet presAssocID="{122C03FC-FE08-410E-A76F-2B745A2FA222}" presName="accentRepeatNode" presStyleLbl="solidFgAcc1" presStyleIdx="2" presStyleCnt="3"/>
      <dgm:spPr/>
    </dgm:pt>
  </dgm:ptLst>
  <dgm:cxnLst>
    <dgm:cxn modelId="{A21CCE8A-2B7E-44A2-AC89-FC0E37B86553}" type="presOf" srcId="{42D8B411-AC94-4738-9EFD-986B60262F91}" destId="{0EB3419C-3F7F-4F1E-8620-573E8F4593BF}" srcOrd="0" destOrd="0" presId="urn:microsoft.com/office/officeart/2008/layout/VerticalCurvedList"/>
    <dgm:cxn modelId="{B42B4EB3-9770-455A-93F0-243B94FF02AA}" srcId="{42D8B411-AC94-4738-9EFD-986B60262F91}" destId="{FB8EF489-C1C7-4178-AB07-92CA7BD31960}" srcOrd="1" destOrd="0" parTransId="{B6197020-8716-4324-9874-9A36B3F2A058}" sibTransId="{EDD95466-9278-4102-9582-8C23EF585FBF}"/>
    <dgm:cxn modelId="{762C34B0-92A9-4AA0-8F65-C344CD66D22F}" type="presOf" srcId="{BDB67A1B-746D-4F9D-960D-73E204E422E7}" destId="{F24B18CD-E066-4541-BFC5-E663C99243BD}" srcOrd="0" destOrd="0" presId="urn:microsoft.com/office/officeart/2008/layout/VerticalCurvedList"/>
    <dgm:cxn modelId="{40A9B57B-9808-4751-896A-D6F7137F8D51}" type="presOf" srcId="{0B7F206A-B64A-4CAE-B9CA-3D6707D410CA}" destId="{3DCF1AE4-EDC9-4B1B-8B26-2F70E9414C90}" srcOrd="0" destOrd="0" presId="urn:microsoft.com/office/officeart/2008/layout/VerticalCurvedList"/>
    <dgm:cxn modelId="{65AFFCF2-34DD-4708-826E-25DFF627DFC2}" type="presOf" srcId="{FB8EF489-C1C7-4178-AB07-92CA7BD31960}" destId="{D484F068-C633-47E3-8D98-2FF9D88B83EF}" srcOrd="0" destOrd="0" presId="urn:microsoft.com/office/officeart/2008/layout/VerticalCurvedList"/>
    <dgm:cxn modelId="{E4955BCB-713B-43E0-8456-2CA1BF65E1C9}" srcId="{42D8B411-AC94-4738-9EFD-986B60262F91}" destId="{0B7F206A-B64A-4CAE-B9CA-3D6707D410CA}" srcOrd="0" destOrd="0" parTransId="{A47E6D68-24D5-4905-BD0D-47452A8A18EC}" sibTransId="{BDB67A1B-746D-4F9D-960D-73E204E422E7}"/>
    <dgm:cxn modelId="{2C9A0C1F-A9A6-4B8D-A8E0-73F7444E2246}" srcId="{42D8B411-AC94-4738-9EFD-986B60262F91}" destId="{122C03FC-FE08-410E-A76F-2B745A2FA222}" srcOrd="2" destOrd="0" parTransId="{672D3EEB-3E90-4864-ACA1-114A9A46E4A7}" sibTransId="{7B2068DF-5680-4269-A6CA-768DCEFB184E}"/>
    <dgm:cxn modelId="{0A81A1F7-844F-4140-93CB-1727721C777A}" type="presOf" srcId="{122C03FC-FE08-410E-A76F-2B745A2FA222}" destId="{6C90527F-82F5-48D7-BF3C-ADCF67CD7DC2}" srcOrd="0" destOrd="0" presId="urn:microsoft.com/office/officeart/2008/layout/VerticalCurvedList"/>
    <dgm:cxn modelId="{9663641C-34A9-47C6-91AF-1D6013BBA4B0}" type="presParOf" srcId="{0EB3419C-3F7F-4F1E-8620-573E8F4593BF}" destId="{4D07EDEF-8008-49E8-AF03-602E5CBF7370}" srcOrd="0" destOrd="0" presId="urn:microsoft.com/office/officeart/2008/layout/VerticalCurvedList"/>
    <dgm:cxn modelId="{B26B16C8-16EE-4116-B84A-18CCFE3E80DE}" type="presParOf" srcId="{4D07EDEF-8008-49E8-AF03-602E5CBF7370}" destId="{15DD0232-3D6B-4614-AD0B-0207942E7CD1}" srcOrd="0" destOrd="0" presId="urn:microsoft.com/office/officeart/2008/layout/VerticalCurvedList"/>
    <dgm:cxn modelId="{50752B65-0F6F-495D-83E8-43FF26D78630}" type="presParOf" srcId="{15DD0232-3D6B-4614-AD0B-0207942E7CD1}" destId="{E5DCF9B0-17E4-4C9A-945D-9C636B5868D4}" srcOrd="0" destOrd="0" presId="urn:microsoft.com/office/officeart/2008/layout/VerticalCurvedList"/>
    <dgm:cxn modelId="{0C64E666-6986-45FD-A9DC-BC8AD035CAA6}" type="presParOf" srcId="{15DD0232-3D6B-4614-AD0B-0207942E7CD1}" destId="{F24B18CD-E066-4541-BFC5-E663C99243BD}" srcOrd="1" destOrd="0" presId="urn:microsoft.com/office/officeart/2008/layout/VerticalCurvedList"/>
    <dgm:cxn modelId="{2D7A7B7E-3CD5-4A1E-B923-8430BC3189E8}" type="presParOf" srcId="{15DD0232-3D6B-4614-AD0B-0207942E7CD1}" destId="{21AD70DD-7F11-46DC-943D-69A9EAC5A85A}" srcOrd="2" destOrd="0" presId="urn:microsoft.com/office/officeart/2008/layout/VerticalCurvedList"/>
    <dgm:cxn modelId="{D6F2DD44-074F-4922-9810-DAAFD984AD2F}" type="presParOf" srcId="{15DD0232-3D6B-4614-AD0B-0207942E7CD1}" destId="{B2AF80A1-CAD6-4704-B57B-9E71E5D51E28}" srcOrd="3" destOrd="0" presId="urn:microsoft.com/office/officeart/2008/layout/VerticalCurvedList"/>
    <dgm:cxn modelId="{54BEF81E-DD6C-4DCF-A91B-714D683BF0E0}" type="presParOf" srcId="{4D07EDEF-8008-49E8-AF03-602E5CBF7370}" destId="{3DCF1AE4-EDC9-4B1B-8B26-2F70E9414C90}" srcOrd="1" destOrd="0" presId="urn:microsoft.com/office/officeart/2008/layout/VerticalCurvedList"/>
    <dgm:cxn modelId="{46E056C1-52B2-4F57-9A5F-8F4B47E24C36}" type="presParOf" srcId="{4D07EDEF-8008-49E8-AF03-602E5CBF7370}" destId="{C0C6E747-D16A-496D-8E5B-A308E6D76BA7}" srcOrd="2" destOrd="0" presId="urn:microsoft.com/office/officeart/2008/layout/VerticalCurvedList"/>
    <dgm:cxn modelId="{C9515683-FB30-408B-A8A8-44FA882E2E54}" type="presParOf" srcId="{C0C6E747-D16A-496D-8E5B-A308E6D76BA7}" destId="{92DFCCA2-37FD-4C27-B974-AB9A71B0C749}" srcOrd="0" destOrd="0" presId="urn:microsoft.com/office/officeart/2008/layout/VerticalCurvedList"/>
    <dgm:cxn modelId="{C29A1270-0A9F-4A4C-857A-89279F7F29E4}" type="presParOf" srcId="{4D07EDEF-8008-49E8-AF03-602E5CBF7370}" destId="{D484F068-C633-47E3-8D98-2FF9D88B83EF}" srcOrd="3" destOrd="0" presId="urn:microsoft.com/office/officeart/2008/layout/VerticalCurvedList"/>
    <dgm:cxn modelId="{E502C3D0-C1F6-427B-A05D-90512617BF6E}" type="presParOf" srcId="{4D07EDEF-8008-49E8-AF03-602E5CBF7370}" destId="{15948444-7A82-48A4-94A5-DB29A754B382}" srcOrd="4" destOrd="0" presId="urn:microsoft.com/office/officeart/2008/layout/VerticalCurvedList"/>
    <dgm:cxn modelId="{F0038B29-09CE-4DB4-B599-C3C3E36F004B}" type="presParOf" srcId="{15948444-7A82-48A4-94A5-DB29A754B382}" destId="{5D98BE11-F8D5-45E8-BF5A-631BCBF5AC94}" srcOrd="0" destOrd="0" presId="urn:microsoft.com/office/officeart/2008/layout/VerticalCurvedList"/>
    <dgm:cxn modelId="{670FA64C-AB54-4061-8DBD-3BAF043083CE}" type="presParOf" srcId="{4D07EDEF-8008-49E8-AF03-602E5CBF7370}" destId="{6C90527F-82F5-48D7-BF3C-ADCF67CD7DC2}" srcOrd="5" destOrd="0" presId="urn:microsoft.com/office/officeart/2008/layout/VerticalCurvedList"/>
    <dgm:cxn modelId="{F9198CC2-F16D-4983-A83C-624A2B1D45FD}" type="presParOf" srcId="{4D07EDEF-8008-49E8-AF03-602E5CBF7370}" destId="{B3F6D235-DADC-4796-A676-D93DDD0DDC4A}" srcOrd="6" destOrd="0" presId="urn:microsoft.com/office/officeart/2008/layout/VerticalCurvedList"/>
    <dgm:cxn modelId="{111F77A1-7F78-49E7-9E6C-E824761C546C}" type="presParOf" srcId="{B3F6D235-DADC-4796-A676-D93DDD0DDC4A}" destId="{71BF2696-D050-47D8-B5BD-AC78391F7D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DCCFAD-882F-4011-91C2-1E9CE6B1316A}" type="doc">
      <dgm:prSet loTypeId="urn:microsoft.com/office/officeart/2005/8/layout/hierarchy6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CB8B7F5-E882-46E4-B860-A67AC5705CE5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Молодежные организации</a:t>
          </a:r>
          <a:endParaRPr lang="ru-RU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2570F5-7412-484E-9146-24EBAF0FAAE7}" type="parTrans" cxnId="{6C35B25D-D70B-419C-BB1F-92D3B8B2902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14379FC-50EC-476F-922B-7D1552E083B1}" type="sibTrans" cxnId="{6C35B25D-D70B-419C-BB1F-92D3B8B2902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6D4A091-9F97-4FF3-89F3-DD9448F8A551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Позиционирование</a:t>
          </a:r>
          <a:endParaRPr lang="ru-RU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D8C91E-69F5-41C7-B134-BA0805077F70}" type="parTrans" cxnId="{349E1EEF-2828-4756-82C6-0E755D02063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5383C65-6ACE-4A52-84AD-A8337E2D6205}" type="sibTrans" cxnId="{349E1EEF-2828-4756-82C6-0E755D02063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0562527-38D6-4EEE-84D2-A86EC36DBBF0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Совет обучающихся при Министерстве Здравоохранения РФ</a:t>
          </a:r>
          <a:endParaRPr lang="ru-RU" sz="15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3CB942-EA62-4301-A615-C9FFAA8295BD}" type="parTrans" cxnId="{E3F8E261-E770-4A06-901E-2C990900308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91D9CEC-7CFE-44BE-89B3-E2F7115C2DA9}" type="sibTrans" cxnId="{E3F8E261-E770-4A06-901E-2C990900308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1E5B5BF-173B-4EE0-B320-19EB4373F27A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Взаимодействие студенческих организаций с МПД</a:t>
          </a:r>
          <a:endParaRPr lang="ru-RU" sz="15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DAE581-150D-47B3-952E-469F531DF4E8}" type="parTrans" cxnId="{CFEC02F7-676E-480B-A72D-FB9CBCDFA0D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5EDF11D-02CA-47D6-8E77-2D943556BB47}" type="sibTrans" cxnId="{CFEC02F7-676E-480B-A72D-FB9CBCDFA0D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CE2F665-80DC-4D39-8B33-611512E28ABD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05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Всемирный день борьбы с раком.</a:t>
          </a:r>
        </a:p>
        <a:p>
          <a:pPr algn="ctr"/>
          <a:r>
            <a:rPr lang="ru-RU" sz="1050" b="0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 Всероссийский форум общественных организаций по качеству образования</a:t>
          </a:r>
        </a:p>
        <a:p>
          <a:pPr algn="ctr"/>
          <a:r>
            <a:rPr lang="ru-RU" sz="1050" b="0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Студенческий форум медицинских и фармацевтических вузов России</a:t>
          </a:r>
          <a:r>
            <a:rPr lang="ru-RU" sz="1050" b="0" i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F194C16C-22DC-441E-A4BA-64BC5BB6DE30}" type="parTrans" cxnId="{441D4382-5C7C-4B27-B730-901D5B5BE0FC}">
      <dgm:prSet/>
      <dgm:spPr/>
      <dgm:t>
        <a:bodyPr/>
        <a:lstStyle/>
        <a:p>
          <a:endParaRPr lang="ru-RU"/>
        </a:p>
      </dgm:t>
    </dgm:pt>
    <dgm:pt modelId="{09E64A97-AABC-42C1-A9B1-0B4CEE8A8225}" type="sibTrans" cxnId="{441D4382-5C7C-4B27-B730-901D5B5BE0FC}">
      <dgm:prSet/>
      <dgm:spPr/>
      <dgm:t>
        <a:bodyPr/>
        <a:lstStyle/>
        <a:p>
          <a:endParaRPr lang="ru-RU"/>
        </a:p>
      </dgm:t>
    </dgm:pt>
    <dgm:pt modelId="{178E3898-D4EA-45C2-AEAD-55D4C144808C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Взаимодействие с комитетом </a:t>
          </a:r>
          <a:r>
            <a:rPr lang="en-US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“</a:t>
          </a:r>
          <a:r>
            <a: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здравоохранения</a:t>
          </a:r>
          <a:r>
            <a:rPr lang="en-US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”</a:t>
          </a:r>
          <a:r>
            <a: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и </a:t>
          </a:r>
          <a:r>
            <a:rPr lang="en-US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“</a:t>
          </a:r>
          <a:r>
            <a: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науки</a:t>
          </a:r>
          <a:r>
            <a:rPr lang="en-US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”</a:t>
          </a:r>
          <a:endParaRPr lang="ru-RU" sz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Участие в стажировках исполнительных ветвей власти.</a:t>
          </a:r>
        </a:p>
        <a:p>
          <a:r>
            <a: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Содействие в реализации проекта </a:t>
          </a:r>
          <a:r>
            <a:rPr lang="en-US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“ </a:t>
          </a:r>
          <a:r>
            <a: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Медицинское добровольчество </a:t>
          </a:r>
          <a:r>
            <a:rPr lang="en-US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“</a:t>
          </a:r>
          <a:endParaRPr lang="ru-RU" sz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0B1571-986F-4B2D-A622-E61572647AD8}" type="parTrans" cxnId="{E5376E12-B6BA-4713-B7E9-F27EC1706370}">
      <dgm:prSet/>
      <dgm:spPr/>
      <dgm:t>
        <a:bodyPr/>
        <a:lstStyle/>
        <a:p>
          <a:endParaRPr lang="ru-RU"/>
        </a:p>
      </dgm:t>
    </dgm:pt>
    <dgm:pt modelId="{F20F893C-FF84-4EF2-8C21-275B23153569}" type="sibTrans" cxnId="{E5376E12-B6BA-4713-B7E9-F27EC1706370}">
      <dgm:prSet/>
      <dgm:spPr/>
      <dgm:t>
        <a:bodyPr/>
        <a:lstStyle/>
        <a:p>
          <a:endParaRPr lang="ru-RU"/>
        </a:p>
      </dgm:t>
    </dgm:pt>
    <dgm:pt modelId="{25CF123C-0E7D-4B25-A813-98B7E9826383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Краевой Штаб студенческих отрядов</a:t>
          </a:r>
          <a:endParaRPr lang="ru-RU" sz="1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0A128D-EDE8-49BF-8A7E-FCA3EBE16961}" type="parTrans" cxnId="{B4883960-6987-413E-8F61-435D505E0E7B}">
      <dgm:prSet/>
      <dgm:spPr/>
      <dgm:t>
        <a:bodyPr/>
        <a:lstStyle/>
        <a:p>
          <a:endParaRPr lang="ru-RU"/>
        </a:p>
      </dgm:t>
    </dgm:pt>
    <dgm:pt modelId="{48E102C1-18AB-4431-8A8F-88F2AEF919B3}" type="sibTrans" cxnId="{B4883960-6987-413E-8F61-435D505E0E7B}">
      <dgm:prSet/>
      <dgm:spPr/>
      <dgm:t>
        <a:bodyPr/>
        <a:lstStyle/>
        <a:p>
          <a:endParaRPr lang="ru-RU"/>
        </a:p>
      </dgm:t>
    </dgm:pt>
    <dgm:pt modelId="{74F857F1-B7EF-44AD-8FF4-B8E0E5E8ED26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Образование новых отрядов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36A64A-B42D-4824-B959-4902782CE713}" type="sibTrans" cxnId="{9AA0F600-862A-4E2B-BFFB-53EA53882F1E}">
      <dgm:prSet/>
      <dgm:spPr/>
      <dgm:t>
        <a:bodyPr/>
        <a:lstStyle/>
        <a:p>
          <a:endParaRPr lang="ru-RU"/>
        </a:p>
      </dgm:t>
    </dgm:pt>
    <dgm:pt modelId="{88179ED6-6A5E-48C5-A3BE-A3D87A8974EC}" type="parTrans" cxnId="{9AA0F600-862A-4E2B-BFFB-53EA53882F1E}">
      <dgm:prSet/>
      <dgm:spPr/>
      <dgm:t>
        <a:bodyPr/>
        <a:lstStyle/>
        <a:p>
          <a:endParaRPr lang="ru-RU"/>
        </a:p>
      </dgm:t>
    </dgm:pt>
    <dgm:pt modelId="{25A3E44D-AB07-4DE3-93FA-0278F35BD8D2}" type="pres">
      <dgm:prSet presAssocID="{AFDCCFAD-882F-4011-91C2-1E9CE6B1316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06388D-BE61-4E90-B9C5-193482F6C6DA}" type="pres">
      <dgm:prSet presAssocID="{AFDCCFAD-882F-4011-91C2-1E9CE6B1316A}" presName="hierFlow" presStyleCnt="0"/>
      <dgm:spPr/>
    </dgm:pt>
    <dgm:pt modelId="{166C1030-CB5D-45DA-A6EE-3D0D436D3C19}" type="pres">
      <dgm:prSet presAssocID="{AFDCCFAD-882F-4011-91C2-1E9CE6B1316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6B50225-3673-49FB-8ABF-0C10B02FAC35}" type="pres">
      <dgm:prSet presAssocID="{0CB8B7F5-E882-46E4-B860-A67AC5705CE5}" presName="Name14" presStyleCnt="0"/>
      <dgm:spPr/>
    </dgm:pt>
    <dgm:pt modelId="{BB9C3782-59FC-47D4-A9BB-ED28A089631D}" type="pres">
      <dgm:prSet presAssocID="{0CB8B7F5-E882-46E4-B860-A67AC5705CE5}" presName="level1Shape" presStyleLbl="node0" presStyleIdx="0" presStyleCnt="1" custScaleX="89047" custScaleY="65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8A512F-1080-46CD-9667-C8B35BC9412D}" type="pres">
      <dgm:prSet presAssocID="{0CB8B7F5-E882-46E4-B860-A67AC5705CE5}" presName="hierChild2" presStyleCnt="0"/>
      <dgm:spPr/>
    </dgm:pt>
    <dgm:pt modelId="{B096AC68-7D06-4268-B462-E4C49DFFEBFC}" type="pres">
      <dgm:prSet presAssocID="{37D8C91E-69F5-41C7-B134-BA0805077F70}" presName="Name19" presStyleLbl="parChTrans1D2" presStyleIdx="0" presStyleCnt="1"/>
      <dgm:spPr/>
      <dgm:t>
        <a:bodyPr/>
        <a:lstStyle/>
        <a:p>
          <a:endParaRPr lang="ru-RU"/>
        </a:p>
      </dgm:t>
    </dgm:pt>
    <dgm:pt modelId="{1591AC74-9507-49B8-821F-DDEFB3F1F60E}" type="pres">
      <dgm:prSet presAssocID="{E6D4A091-9F97-4FF3-89F3-DD9448F8A551}" presName="Name21" presStyleCnt="0"/>
      <dgm:spPr/>
    </dgm:pt>
    <dgm:pt modelId="{1E8DA988-A9C3-4735-978F-EFFF61DF6CCA}" type="pres">
      <dgm:prSet presAssocID="{E6D4A091-9F97-4FF3-89F3-DD9448F8A551}" presName="level2Shape" presStyleLbl="node2" presStyleIdx="0" presStyleCnt="1" custScaleX="107423" custScaleY="47549"/>
      <dgm:spPr/>
      <dgm:t>
        <a:bodyPr/>
        <a:lstStyle/>
        <a:p>
          <a:endParaRPr lang="ru-RU"/>
        </a:p>
      </dgm:t>
    </dgm:pt>
    <dgm:pt modelId="{708F6B7B-F689-453B-9B43-295DACECA352}" type="pres">
      <dgm:prSet presAssocID="{E6D4A091-9F97-4FF3-89F3-DD9448F8A551}" presName="hierChild3" presStyleCnt="0"/>
      <dgm:spPr/>
    </dgm:pt>
    <dgm:pt modelId="{9F48722D-F709-4CF8-9E45-3568B2D166BA}" type="pres">
      <dgm:prSet presAssocID="{333CB942-EA62-4301-A615-C9FFAA8295BD}" presName="Name19" presStyleLbl="parChTrans1D3" presStyleIdx="0" presStyleCnt="3"/>
      <dgm:spPr/>
      <dgm:t>
        <a:bodyPr/>
        <a:lstStyle/>
        <a:p>
          <a:endParaRPr lang="ru-RU"/>
        </a:p>
      </dgm:t>
    </dgm:pt>
    <dgm:pt modelId="{A5F54D12-9E67-4AEB-8368-6E65C7DCB37A}" type="pres">
      <dgm:prSet presAssocID="{30562527-38D6-4EEE-84D2-A86EC36DBBF0}" presName="Name21" presStyleCnt="0"/>
      <dgm:spPr/>
    </dgm:pt>
    <dgm:pt modelId="{D609611E-26CD-491F-8148-0B534F8C0B1A}" type="pres">
      <dgm:prSet presAssocID="{30562527-38D6-4EEE-84D2-A86EC36DBBF0}" presName="level2Shape" presStyleLbl="node3" presStyleIdx="0" presStyleCnt="3" custScaleY="40521"/>
      <dgm:spPr/>
      <dgm:t>
        <a:bodyPr/>
        <a:lstStyle/>
        <a:p>
          <a:endParaRPr lang="ru-RU"/>
        </a:p>
      </dgm:t>
    </dgm:pt>
    <dgm:pt modelId="{98AE276B-A422-4A85-BAF5-EC6BC073414E}" type="pres">
      <dgm:prSet presAssocID="{30562527-38D6-4EEE-84D2-A86EC36DBBF0}" presName="hierChild3" presStyleCnt="0"/>
      <dgm:spPr/>
    </dgm:pt>
    <dgm:pt modelId="{27886439-E042-410A-ABFE-3BBF172454F2}" type="pres">
      <dgm:prSet presAssocID="{F194C16C-22DC-441E-A4BA-64BC5BB6DE30}" presName="Name19" presStyleLbl="parChTrans1D4" presStyleIdx="0" presStyleCnt="3"/>
      <dgm:spPr/>
      <dgm:t>
        <a:bodyPr/>
        <a:lstStyle/>
        <a:p>
          <a:endParaRPr lang="ru-RU"/>
        </a:p>
      </dgm:t>
    </dgm:pt>
    <dgm:pt modelId="{6B6F25FA-4EAE-462E-B9FB-2DF211C15B7D}" type="pres">
      <dgm:prSet presAssocID="{ACE2F665-80DC-4D39-8B33-611512E28ABD}" presName="Name21" presStyleCnt="0"/>
      <dgm:spPr/>
    </dgm:pt>
    <dgm:pt modelId="{2A088D37-8A4D-4AD6-B918-D830F5DAD8B9}" type="pres">
      <dgm:prSet presAssocID="{ACE2F665-80DC-4D39-8B33-611512E28ABD}" presName="level2Shape" presStyleLbl="node4" presStyleIdx="0" presStyleCnt="3" custScaleX="86625" custScaleY="59958"/>
      <dgm:spPr/>
      <dgm:t>
        <a:bodyPr/>
        <a:lstStyle/>
        <a:p>
          <a:endParaRPr lang="ru-RU"/>
        </a:p>
      </dgm:t>
    </dgm:pt>
    <dgm:pt modelId="{1683439F-CE63-4CA2-8B1D-543BCB35E201}" type="pres">
      <dgm:prSet presAssocID="{ACE2F665-80DC-4D39-8B33-611512E28ABD}" presName="hierChild3" presStyleCnt="0"/>
      <dgm:spPr/>
    </dgm:pt>
    <dgm:pt modelId="{53EDC163-F2C4-453E-AEC3-5CB36D7D4B91}" type="pres">
      <dgm:prSet presAssocID="{2CDAE581-150D-47B3-952E-469F531DF4E8}" presName="Name19" presStyleLbl="parChTrans1D3" presStyleIdx="1" presStyleCnt="3"/>
      <dgm:spPr/>
      <dgm:t>
        <a:bodyPr/>
        <a:lstStyle/>
        <a:p>
          <a:endParaRPr lang="ru-RU"/>
        </a:p>
      </dgm:t>
    </dgm:pt>
    <dgm:pt modelId="{2F97E1B0-F3B1-4521-9983-1FC29474E200}" type="pres">
      <dgm:prSet presAssocID="{41E5B5BF-173B-4EE0-B320-19EB4373F27A}" presName="Name21" presStyleCnt="0"/>
      <dgm:spPr/>
    </dgm:pt>
    <dgm:pt modelId="{0040B369-4FC3-4AD6-BF0C-06A2AF2EABC2}" type="pres">
      <dgm:prSet presAssocID="{41E5B5BF-173B-4EE0-B320-19EB4373F27A}" presName="level2Shape" presStyleLbl="node3" presStyleIdx="1" presStyleCnt="3" custScaleY="41003"/>
      <dgm:spPr/>
      <dgm:t>
        <a:bodyPr/>
        <a:lstStyle/>
        <a:p>
          <a:endParaRPr lang="ru-RU"/>
        </a:p>
      </dgm:t>
    </dgm:pt>
    <dgm:pt modelId="{CAFA47F0-D160-4308-ABC9-0A899E1CD7B6}" type="pres">
      <dgm:prSet presAssocID="{41E5B5BF-173B-4EE0-B320-19EB4373F27A}" presName="hierChild3" presStyleCnt="0"/>
      <dgm:spPr/>
    </dgm:pt>
    <dgm:pt modelId="{BA5F461F-1761-40A7-9F91-447E27154C70}" type="pres">
      <dgm:prSet presAssocID="{370B1571-986F-4B2D-A622-E61572647AD8}" presName="Name19" presStyleLbl="parChTrans1D4" presStyleIdx="1" presStyleCnt="3"/>
      <dgm:spPr/>
      <dgm:t>
        <a:bodyPr/>
        <a:lstStyle/>
        <a:p>
          <a:endParaRPr lang="ru-RU"/>
        </a:p>
      </dgm:t>
    </dgm:pt>
    <dgm:pt modelId="{AB93C0FA-6F28-4236-80D6-DFBA3FBADB98}" type="pres">
      <dgm:prSet presAssocID="{178E3898-D4EA-45C2-AEAD-55D4C144808C}" presName="Name21" presStyleCnt="0"/>
      <dgm:spPr/>
    </dgm:pt>
    <dgm:pt modelId="{45B50AAD-FE2F-4D38-B321-32F2F7616C43}" type="pres">
      <dgm:prSet presAssocID="{178E3898-D4EA-45C2-AEAD-55D4C144808C}" presName="level2Shape" presStyleLbl="node4" presStyleIdx="1" presStyleCnt="3" custScaleX="95286" custScaleY="67283" custLinFactNeighborX="344" custLinFactNeighborY="2425"/>
      <dgm:spPr/>
      <dgm:t>
        <a:bodyPr/>
        <a:lstStyle/>
        <a:p>
          <a:endParaRPr lang="ru-RU"/>
        </a:p>
      </dgm:t>
    </dgm:pt>
    <dgm:pt modelId="{9599267A-7245-4737-8689-559BF372A84B}" type="pres">
      <dgm:prSet presAssocID="{178E3898-D4EA-45C2-AEAD-55D4C144808C}" presName="hierChild3" presStyleCnt="0"/>
      <dgm:spPr/>
    </dgm:pt>
    <dgm:pt modelId="{48F3B476-62CB-4319-97C2-5B98007D798B}" type="pres">
      <dgm:prSet presAssocID="{820A128D-EDE8-49BF-8A7E-FCA3EBE16961}" presName="Name19" presStyleLbl="parChTrans1D3" presStyleIdx="2" presStyleCnt="3"/>
      <dgm:spPr/>
      <dgm:t>
        <a:bodyPr/>
        <a:lstStyle/>
        <a:p>
          <a:endParaRPr lang="ru-RU"/>
        </a:p>
      </dgm:t>
    </dgm:pt>
    <dgm:pt modelId="{5339A315-AFE6-4722-B668-3882051765B1}" type="pres">
      <dgm:prSet presAssocID="{25CF123C-0E7D-4B25-A813-98B7E9826383}" presName="Name21" presStyleCnt="0"/>
      <dgm:spPr/>
    </dgm:pt>
    <dgm:pt modelId="{251D0674-AAB1-4281-A07D-16AB10635282}" type="pres">
      <dgm:prSet presAssocID="{25CF123C-0E7D-4B25-A813-98B7E9826383}" presName="level2Shape" presStyleLbl="node3" presStyleIdx="2" presStyleCnt="3" custScaleY="45397"/>
      <dgm:spPr/>
      <dgm:t>
        <a:bodyPr/>
        <a:lstStyle/>
        <a:p>
          <a:endParaRPr lang="ru-RU"/>
        </a:p>
      </dgm:t>
    </dgm:pt>
    <dgm:pt modelId="{27D3E6E0-1458-48E5-8B68-069EA1C66299}" type="pres">
      <dgm:prSet presAssocID="{25CF123C-0E7D-4B25-A813-98B7E9826383}" presName="hierChild3" presStyleCnt="0"/>
      <dgm:spPr/>
    </dgm:pt>
    <dgm:pt modelId="{00BD30F6-2339-4DB7-B311-3550614680A3}" type="pres">
      <dgm:prSet presAssocID="{88179ED6-6A5E-48C5-A3BE-A3D87A8974EC}" presName="Name19" presStyleLbl="parChTrans1D4" presStyleIdx="2" presStyleCnt="3"/>
      <dgm:spPr/>
      <dgm:t>
        <a:bodyPr/>
        <a:lstStyle/>
        <a:p>
          <a:endParaRPr lang="ru-RU"/>
        </a:p>
      </dgm:t>
    </dgm:pt>
    <dgm:pt modelId="{E7225261-0F7B-4491-BB0E-16D3DFA62B57}" type="pres">
      <dgm:prSet presAssocID="{74F857F1-B7EF-44AD-8FF4-B8E0E5E8ED26}" presName="Name21" presStyleCnt="0"/>
      <dgm:spPr/>
    </dgm:pt>
    <dgm:pt modelId="{82030C93-18CE-41AD-8E6F-F148397CAADB}" type="pres">
      <dgm:prSet presAssocID="{74F857F1-B7EF-44AD-8FF4-B8E0E5E8ED26}" presName="level2Shape" presStyleLbl="node4" presStyleIdx="2" presStyleCnt="3" custScaleX="94862" custScaleY="45990"/>
      <dgm:spPr/>
      <dgm:t>
        <a:bodyPr/>
        <a:lstStyle/>
        <a:p>
          <a:endParaRPr lang="ru-RU"/>
        </a:p>
      </dgm:t>
    </dgm:pt>
    <dgm:pt modelId="{B369386E-F39F-4507-ADC2-951BA786E9E2}" type="pres">
      <dgm:prSet presAssocID="{74F857F1-B7EF-44AD-8FF4-B8E0E5E8ED26}" presName="hierChild3" presStyleCnt="0"/>
      <dgm:spPr/>
    </dgm:pt>
    <dgm:pt modelId="{AE6EC0D1-CE09-4320-BA43-C33FDB5DD8F5}" type="pres">
      <dgm:prSet presAssocID="{AFDCCFAD-882F-4011-91C2-1E9CE6B1316A}" presName="bgShapesFlow" presStyleCnt="0"/>
      <dgm:spPr/>
    </dgm:pt>
  </dgm:ptLst>
  <dgm:cxnLst>
    <dgm:cxn modelId="{0EF21A14-3E66-444F-BA9D-B2804AEADC96}" type="presOf" srcId="{178E3898-D4EA-45C2-AEAD-55D4C144808C}" destId="{45B50AAD-FE2F-4D38-B321-32F2F7616C43}" srcOrd="0" destOrd="0" presId="urn:microsoft.com/office/officeart/2005/8/layout/hierarchy6"/>
    <dgm:cxn modelId="{9781CBBD-1A8B-476F-9C1F-1A2C2459B005}" type="presOf" srcId="{25CF123C-0E7D-4B25-A813-98B7E9826383}" destId="{251D0674-AAB1-4281-A07D-16AB10635282}" srcOrd="0" destOrd="0" presId="urn:microsoft.com/office/officeart/2005/8/layout/hierarchy6"/>
    <dgm:cxn modelId="{FDCCFF24-B28E-4CDF-8222-E6BFB7379E1D}" type="presOf" srcId="{F194C16C-22DC-441E-A4BA-64BC5BB6DE30}" destId="{27886439-E042-410A-ABFE-3BBF172454F2}" srcOrd="0" destOrd="0" presId="urn:microsoft.com/office/officeart/2005/8/layout/hierarchy6"/>
    <dgm:cxn modelId="{349E1EEF-2828-4756-82C6-0E755D02063E}" srcId="{0CB8B7F5-E882-46E4-B860-A67AC5705CE5}" destId="{E6D4A091-9F97-4FF3-89F3-DD9448F8A551}" srcOrd="0" destOrd="0" parTransId="{37D8C91E-69F5-41C7-B134-BA0805077F70}" sibTransId="{F5383C65-6ACE-4A52-84AD-A8337E2D6205}"/>
    <dgm:cxn modelId="{87FC5ABC-BD56-4098-80D6-EE4F6A184E94}" type="presOf" srcId="{333CB942-EA62-4301-A615-C9FFAA8295BD}" destId="{9F48722D-F709-4CF8-9E45-3568B2D166BA}" srcOrd="0" destOrd="0" presId="urn:microsoft.com/office/officeart/2005/8/layout/hierarchy6"/>
    <dgm:cxn modelId="{E3F8E261-E770-4A06-901E-2C990900308E}" srcId="{E6D4A091-9F97-4FF3-89F3-DD9448F8A551}" destId="{30562527-38D6-4EEE-84D2-A86EC36DBBF0}" srcOrd="0" destOrd="0" parTransId="{333CB942-EA62-4301-A615-C9FFAA8295BD}" sibTransId="{591D9CEC-7CFE-44BE-89B3-E2F7115C2DA9}"/>
    <dgm:cxn modelId="{90ACCBAE-7399-4E10-933B-BEBEA41EF750}" type="presOf" srcId="{30562527-38D6-4EEE-84D2-A86EC36DBBF0}" destId="{D609611E-26CD-491F-8148-0B534F8C0B1A}" srcOrd="0" destOrd="0" presId="urn:microsoft.com/office/officeart/2005/8/layout/hierarchy6"/>
    <dgm:cxn modelId="{6C35B25D-D70B-419C-BB1F-92D3B8B29021}" srcId="{AFDCCFAD-882F-4011-91C2-1E9CE6B1316A}" destId="{0CB8B7F5-E882-46E4-B860-A67AC5705CE5}" srcOrd="0" destOrd="0" parTransId="{B22570F5-7412-484E-9146-24EBAF0FAAE7}" sibTransId="{614379FC-50EC-476F-922B-7D1552E083B1}"/>
    <dgm:cxn modelId="{E5376E12-B6BA-4713-B7E9-F27EC1706370}" srcId="{41E5B5BF-173B-4EE0-B320-19EB4373F27A}" destId="{178E3898-D4EA-45C2-AEAD-55D4C144808C}" srcOrd="0" destOrd="0" parTransId="{370B1571-986F-4B2D-A622-E61572647AD8}" sibTransId="{F20F893C-FF84-4EF2-8C21-275B23153569}"/>
    <dgm:cxn modelId="{DB4F4D66-7DD8-4AA7-B5A1-30584059652D}" type="presOf" srcId="{370B1571-986F-4B2D-A622-E61572647AD8}" destId="{BA5F461F-1761-40A7-9F91-447E27154C70}" srcOrd="0" destOrd="0" presId="urn:microsoft.com/office/officeart/2005/8/layout/hierarchy6"/>
    <dgm:cxn modelId="{3272F2E1-D102-4CB8-981F-D7D3EAE577BE}" type="presOf" srcId="{E6D4A091-9F97-4FF3-89F3-DD9448F8A551}" destId="{1E8DA988-A9C3-4735-978F-EFFF61DF6CCA}" srcOrd="0" destOrd="0" presId="urn:microsoft.com/office/officeart/2005/8/layout/hierarchy6"/>
    <dgm:cxn modelId="{9AA0F600-862A-4E2B-BFFB-53EA53882F1E}" srcId="{25CF123C-0E7D-4B25-A813-98B7E9826383}" destId="{74F857F1-B7EF-44AD-8FF4-B8E0E5E8ED26}" srcOrd="0" destOrd="0" parTransId="{88179ED6-6A5E-48C5-A3BE-A3D87A8974EC}" sibTransId="{6E36A64A-B42D-4824-B959-4902782CE713}"/>
    <dgm:cxn modelId="{15095CE6-CB43-49B1-9379-44CE565CBA49}" type="presOf" srcId="{AFDCCFAD-882F-4011-91C2-1E9CE6B1316A}" destId="{25A3E44D-AB07-4DE3-93FA-0278F35BD8D2}" srcOrd="0" destOrd="0" presId="urn:microsoft.com/office/officeart/2005/8/layout/hierarchy6"/>
    <dgm:cxn modelId="{7834E45C-240F-4698-B127-CC547C2979A1}" type="presOf" srcId="{0CB8B7F5-E882-46E4-B860-A67AC5705CE5}" destId="{BB9C3782-59FC-47D4-A9BB-ED28A089631D}" srcOrd="0" destOrd="0" presId="urn:microsoft.com/office/officeart/2005/8/layout/hierarchy6"/>
    <dgm:cxn modelId="{C629C1A5-E0BE-47A0-8BE6-45C050F1ED09}" type="presOf" srcId="{41E5B5BF-173B-4EE0-B320-19EB4373F27A}" destId="{0040B369-4FC3-4AD6-BF0C-06A2AF2EABC2}" srcOrd="0" destOrd="0" presId="urn:microsoft.com/office/officeart/2005/8/layout/hierarchy6"/>
    <dgm:cxn modelId="{CFEC02F7-676E-480B-A72D-FB9CBCDFA0D4}" srcId="{E6D4A091-9F97-4FF3-89F3-DD9448F8A551}" destId="{41E5B5BF-173B-4EE0-B320-19EB4373F27A}" srcOrd="1" destOrd="0" parTransId="{2CDAE581-150D-47B3-952E-469F531DF4E8}" sibTransId="{F5EDF11D-02CA-47D6-8E77-2D943556BB47}"/>
    <dgm:cxn modelId="{42A27C46-079A-465F-BBD9-3EE47869F462}" type="presOf" srcId="{2CDAE581-150D-47B3-952E-469F531DF4E8}" destId="{53EDC163-F2C4-453E-AEC3-5CB36D7D4B91}" srcOrd="0" destOrd="0" presId="urn:microsoft.com/office/officeart/2005/8/layout/hierarchy6"/>
    <dgm:cxn modelId="{CEA84A57-E3B1-4802-809C-3A89924E7E0C}" type="presOf" srcId="{88179ED6-6A5E-48C5-A3BE-A3D87A8974EC}" destId="{00BD30F6-2339-4DB7-B311-3550614680A3}" srcOrd="0" destOrd="0" presId="urn:microsoft.com/office/officeart/2005/8/layout/hierarchy6"/>
    <dgm:cxn modelId="{B4883960-6987-413E-8F61-435D505E0E7B}" srcId="{E6D4A091-9F97-4FF3-89F3-DD9448F8A551}" destId="{25CF123C-0E7D-4B25-A813-98B7E9826383}" srcOrd="2" destOrd="0" parTransId="{820A128D-EDE8-49BF-8A7E-FCA3EBE16961}" sibTransId="{48E102C1-18AB-4431-8A8F-88F2AEF919B3}"/>
    <dgm:cxn modelId="{0D3266CE-4367-4BD1-8DF3-3A2657A79177}" type="presOf" srcId="{37D8C91E-69F5-41C7-B134-BA0805077F70}" destId="{B096AC68-7D06-4268-B462-E4C49DFFEBFC}" srcOrd="0" destOrd="0" presId="urn:microsoft.com/office/officeart/2005/8/layout/hierarchy6"/>
    <dgm:cxn modelId="{0043D005-AAB0-42EB-A3BC-DDC354384D29}" type="presOf" srcId="{ACE2F665-80DC-4D39-8B33-611512E28ABD}" destId="{2A088D37-8A4D-4AD6-B918-D830F5DAD8B9}" srcOrd="0" destOrd="0" presId="urn:microsoft.com/office/officeart/2005/8/layout/hierarchy6"/>
    <dgm:cxn modelId="{441D4382-5C7C-4B27-B730-901D5B5BE0FC}" srcId="{30562527-38D6-4EEE-84D2-A86EC36DBBF0}" destId="{ACE2F665-80DC-4D39-8B33-611512E28ABD}" srcOrd="0" destOrd="0" parTransId="{F194C16C-22DC-441E-A4BA-64BC5BB6DE30}" sibTransId="{09E64A97-AABC-42C1-A9B1-0B4CEE8A8225}"/>
    <dgm:cxn modelId="{FF7A5861-EF99-487B-A49F-1E29ECE8015D}" type="presOf" srcId="{820A128D-EDE8-49BF-8A7E-FCA3EBE16961}" destId="{48F3B476-62CB-4319-97C2-5B98007D798B}" srcOrd="0" destOrd="0" presId="urn:microsoft.com/office/officeart/2005/8/layout/hierarchy6"/>
    <dgm:cxn modelId="{BD3EB930-4A22-49FB-A68D-6193F2373BC7}" type="presOf" srcId="{74F857F1-B7EF-44AD-8FF4-B8E0E5E8ED26}" destId="{82030C93-18CE-41AD-8E6F-F148397CAADB}" srcOrd="0" destOrd="0" presId="urn:microsoft.com/office/officeart/2005/8/layout/hierarchy6"/>
    <dgm:cxn modelId="{11CC99D9-6CCB-48AC-93DA-AAA97A407F53}" type="presParOf" srcId="{25A3E44D-AB07-4DE3-93FA-0278F35BD8D2}" destId="{3406388D-BE61-4E90-B9C5-193482F6C6DA}" srcOrd="0" destOrd="0" presId="urn:microsoft.com/office/officeart/2005/8/layout/hierarchy6"/>
    <dgm:cxn modelId="{CED3F32D-5525-4FC2-B756-4B03D957943B}" type="presParOf" srcId="{3406388D-BE61-4E90-B9C5-193482F6C6DA}" destId="{166C1030-CB5D-45DA-A6EE-3D0D436D3C19}" srcOrd="0" destOrd="0" presId="urn:microsoft.com/office/officeart/2005/8/layout/hierarchy6"/>
    <dgm:cxn modelId="{83EA3C96-CB76-404A-9045-F012DDE9FCAE}" type="presParOf" srcId="{166C1030-CB5D-45DA-A6EE-3D0D436D3C19}" destId="{E6B50225-3673-49FB-8ABF-0C10B02FAC35}" srcOrd="0" destOrd="0" presId="urn:microsoft.com/office/officeart/2005/8/layout/hierarchy6"/>
    <dgm:cxn modelId="{9669C1FD-9063-425A-970A-90098748831A}" type="presParOf" srcId="{E6B50225-3673-49FB-8ABF-0C10B02FAC35}" destId="{BB9C3782-59FC-47D4-A9BB-ED28A089631D}" srcOrd="0" destOrd="0" presId="urn:microsoft.com/office/officeart/2005/8/layout/hierarchy6"/>
    <dgm:cxn modelId="{910C37BE-88CC-4ABC-997F-73655D689204}" type="presParOf" srcId="{E6B50225-3673-49FB-8ABF-0C10B02FAC35}" destId="{8A8A512F-1080-46CD-9667-C8B35BC9412D}" srcOrd="1" destOrd="0" presId="urn:microsoft.com/office/officeart/2005/8/layout/hierarchy6"/>
    <dgm:cxn modelId="{41A0F0FB-F456-44E7-BF3D-0F00FCB032CD}" type="presParOf" srcId="{8A8A512F-1080-46CD-9667-C8B35BC9412D}" destId="{B096AC68-7D06-4268-B462-E4C49DFFEBFC}" srcOrd="0" destOrd="0" presId="urn:microsoft.com/office/officeart/2005/8/layout/hierarchy6"/>
    <dgm:cxn modelId="{6861AA27-1AEE-45F4-AE1A-996F710FD1FE}" type="presParOf" srcId="{8A8A512F-1080-46CD-9667-C8B35BC9412D}" destId="{1591AC74-9507-49B8-821F-DDEFB3F1F60E}" srcOrd="1" destOrd="0" presId="urn:microsoft.com/office/officeart/2005/8/layout/hierarchy6"/>
    <dgm:cxn modelId="{F4C6854E-1C6A-4FA1-B8CA-A0035A19D09E}" type="presParOf" srcId="{1591AC74-9507-49B8-821F-DDEFB3F1F60E}" destId="{1E8DA988-A9C3-4735-978F-EFFF61DF6CCA}" srcOrd="0" destOrd="0" presId="urn:microsoft.com/office/officeart/2005/8/layout/hierarchy6"/>
    <dgm:cxn modelId="{329EE94B-43DE-4CA5-BBA8-77D198207841}" type="presParOf" srcId="{1591AC74-9507-49B8-821F-DDEFB3F1F60E}" destId="{708F6B7B-F689-453B-9B43-295DACECA352}" srcOrd="1" destOrd="0" presId="urn:microsoft.com/office/officeart/2005/8/layout/hierarchy6"/>
    <dgm:cxn modelId="{C02E37FB-687D-40BC-9D6E-D384A43217ED}" type="presParOf" srcId="{708F6B7B-F689-453B-9B43-295DACECA352}" destId="{9F48722D-F709-4CF8-9E45-3568B2D166BA}" srcOrd="0" destOrd="0" presId="urn:microsoft.com/office/officeart/2005/8/layout/hierarchy6"/>
    <dgm:cxn modelId="{3162CE7C-3601-472A-83B0-B50087C5C34E}" type="presParOf" srcId="{708F6B7B-F689-453B-9B43-295DACECA352}" destId="{A5F54D12-9E67-4AEB-8368-6E65C7DCB37A}" srcOrd="1" destOrd="0" presId="urn:microsoft.com/office/officeart/2005/8/layout/hierarchy6"/>
    <dgm:cxn modelId="{7D1EA8E4-2D1E-4C8C-A0B3-026C1BCB7D41}" type="presParOf" srcId="{A5F54D12-9E67-4AEB-8368-6E65C7DCB37A}" destId="{D609611E-26CD-491F-8148-0B534F8C0B1A}" srcOrd="0" destOrd="0" presId="urn:microsoft.com/office/officeart/2005/8/layout/hierarchy6"/>
    <dgm:cxn modelId="{A681CF22-51A4-47BF-B1E1-FDF00271B8EA}" type="presParOf" srcId="{A5F54D12-9E67-4AEB-8368-6E65C7DCB37A}" destId="{98AE276B-A422-4A85-BAF5-EC6BC073414E}" srcOrd="1" destOrd="0" presId="urn:microsoft.com/office/officeart/2005/8/layout/hierarchy6"/>
    <dgm:cxn modelId="{F708BFEA-92C5-40DB-B219-92B952932A2F}" type="presParOf" srcId="{98AE276B-A422-4A85-BAF5-EC6BC073414E}" destId="{27886439-E042-410A-ABFE-3BBF172454F2}" srcOrd="0" destOrd="0" presId="urn:microsoft.com/office/officeart/2005/8/layout/hierarchy6"/>
    <dgm:cxn modelId="{A5F01EEA-E81D-42DC-85D8-F168765C14B1}" type="presParOf" srcId="{98AE276B-A422-4A85-BAF5-EC6BC073414E}" destId="{6B6F25FA-4EAE-462E-B9FB-2DF211C15B7D}" srcOrd="1" destOrd="0" presId="urn:microsoft.com/office/officeart/2005/8/layout/hierarchy6"/>
    <dgm:cxn modelId="{05455666-6378-4B7B-80BA-4EDB0584524B}" type="presParOf" srcId="{6B6F25FA-4EAE-462E-B9FB-2DF211C15B7D}" destId="{2A088D37-8A4D-4AD6-B918-D830F5DAD8B9}" srcOrd="0" destOrd="0" presId="urn:microsoft.com/office/officeart/2005/8/layout/hierarchy6"/>
    <dgm:cxn modelId="{3A8D182A-D5E9-40A9-8739-17472418DBC6}" type="presParOf" srcId="{6B6F25FA-4EAE-462E-B9FB-2DF211C15B7D}" destId="{1683439F-CE63-4CA2-8B1D-543BCB35E201}" srcOrd="1" destOrd="0" presId="urn:microsoft.com/office/officeart/2005/8/layout/hierarchy6"/>
    <dgm:cxn modelId="{DA834B23-0206-4153-AE91-26BABDE98673}" type="presParOf" srcId="{708F6B7B-F689-453B-9B43-295DACECA352}" destId="{53EDC163-F2C4-453E-AEC3-5CB36D7D4B91}" srcOrd="2" destOrd="0" presId="urn:microsoft.com/office/officeart/2005/8/layout/hierarchy6"/>
    <dgm:cxn modelId="{682C4D50-C86D-41A8-A6C5-E39D1AFDF399}" type="presParOf" srcId="{708F6B7B-F689-453B-9B43-295DACECA352}" destId="{2F97E1B0-F3B1-4521-9983-1FC29474E200}" srcOrd="3" destOrd="0" presId="urn:microsoft.com/office/officeart/2005/8/layout/hierarchy6"/>
    <dgm:cxn modelId="{916F9DBE-6E32-426B-A93A-0C89DC877512}" type="presParOf" srcId="{2F97E1B0-F3B1-4521-9983-1FC29474E200}" destId="{0040B369-4FC3-4AD6-BF0C-06A2AF2EABC2}" srcOrd="0" destOrd="0" presId="urn:microsoft.com/office/officeart/2005/8/layout/hierarchy6"/>
    <dgm:cxn modelId="{C706E5A0-61DD-417D-9C85-218E33AA24E9}" type="presParOf" srcId="{2F97E1B0-F3B1-4521-9983-1FC29474E200}" destId="{CAFA47F0-D160-4308-ABC9-0A899E1CD7B6}" srcOrd="1" destOrd="0" presId="urn:microsoft.com/office/officeart/2005/8/layout/hierarchy6"/>
    <dgm:cxn modelId="{3C0D33AD-F295-4C8C-A2F3-04DB46206512}" type="presParOf" srcId="{CAFA47F0-D160-4308-ABC9-0A899E1CD7B6}" destId="{BA5F461F-1761-40A7-9F91-447E27154C70}" srcOrd="0" destOrd="0" presId="urn:microsoft.com/office/officeart/2005/8/layout/hierarchy6"/>
    <dgm:cxn modelId="{0552D699-1A17-493D-AA70-DA91E885E9D1}" type="presParOf" srcId="{CAFA47F0-D160-4308-ABC9-0A899E1CD7B6}" destId="{AB93C0FA-6F28-4236-80D6-DFBA3FBADB98}" srcOrd="1" destOrd="0" presId="urn:microsoft.com/office/officeart/2005/8/layout/hierarchy6"/>
    <dgm:cxn modelId="{82469A5D-DDE8-4BBD-839D-511E33B3CC08}" type="presParOf" srcId="{AB93C0FA-6F28-4236-80D6-DFBA3FBADB98}" destId="{45B50AAD-FE2F-4D38-B321-32F2F7616C43}" srcOrd="0" destOrd="0" presId="urn:microsoft.com/office/officeart/2005/8/layout/hierarchy6"/>
    <dgm:cxn modelId="{996B29B7-03B7-4394-A551-06FFC27DC0DF}" type="presParOf" srcId="{AB93C0FA-6F28-4236-80D6-DFBA3FBADB98}" destId="{9599267A-7245-4737-8689-559BF372A84B}" srcOrd="1" destOrd="0" presId="urn:microsoft.com/office/officeart/2005/8/layout/hierarchy6"/>
    <dgm:cxn modelId="{F491BB38-ADDA-4720-AAD6-079835F0D839}" type="presParOf" srcId="{708F6B7B-F689-453B-9B43-295DACECA352}" destId="{48F3B476-62CB-4319-97C2-5B98007D798B}" srcOrd="4" destOrd="0" presId="urn:microsoft.com/office/officeart/2005/8/layout/hierarchy6"/>
    <dgm:cxn modelId="{B174694A-BAED-490F-93AA-ED40FFA0C41B}" type="presParOf" srcId="{708F6B7B-F689-453B-9B43-295DACECA352}" destId="{5339A315-AFE6-4722-B668-3882051765B1}" srcOrd="5" destOrd="0" presId="urn:microsoft.com/office/officeart/2005/8/layout/hierarchy6"/>
    <dgm:cxn modelId="{E75C3C2D-E195-44C3-93DA-6C8EC598BCA9}" type="presParOf" srcId="{5339A315-AFE6-4722-B668-3882051765B1}" destId="{251D0674-AAB1-4281-A07D-16AB10635282}" srcOrd="0" destOrd="0" presId="urn:microsoft.com/office/officeart/2005/8/layout/hierarchy6"/>
    <dgm:cxn modelId="{4BB784BB-FBFB-4816-B81D-763E7282FD25}" type="presParOf" srcId="{5339A315-AFE6-4722-B668-3882051765B1}" destId="{27D3E6E0-1458-48E5-8B68-069EA1C66299}" srcOrd="1" destOrd="0" presId="urn:microsoft.com/office/officeart/2005/8/layout/hierarchy6"/>
    <dgm:cxn modelId="{E75CFE6D-35AD-44D4-9BE9-5FDDAE27A995}" type="presParOf" srcId="{27D3E6E0-1458-48E5-8B68-069EA1C66299}" destId="{00BD30F6-2339-4DB7-B311-3550614680A3}" srcOrd="0" destOrd="0" presId="urn:microsoft.com/office/officeart/2005/8/layout/hierarchy6"/>
    <dgm:cxn modelId="{2295B7F2-8348-4D73-B770-B6D42C775571}" type="presParOf" srcId="{27D3E6E0-1458-48E5-8B68-069EA1C66299}" destId="{E7225261-0F7B-4491-BB0E-16D3DFA62B57}" srcOrd="1" destOrd="0" presId="urn:microsoft.com/office/officeart/2005/8/layout/hierarchy6"/>
    <dgm:cxn modelId="{9233CDF8-A62D-4555-852B-BFA688B6FE01}" type="presParOf" srcId="{E7225261-0F7B-4491-BB0E-16D3DFA62B57}" destId="{82030C93-18CE-41AD-8E6F-F148397CAADB}" srcOrd="0" destOrd="0" presId="urn:microsoft.com/office/officeart/2005/8/layout/hierarchy6"/>
    <dgm:cxn modelId="{D7617C39-9C82-4598-A3AD-565178188790}" type="presParOf" srcId="{E7225261-0F7B-4491-BB0E-16D3DFA62B57}" destId="{B369386E-F39F-4507-ADC2-951BA786E9E2}" srcOrd="1" destOrd="0" presId="urn:microsoft.com/office/officeart/2005/8/layout/hierarchy6"/>
    <dgm:cxn modelId="{8C8CFDE9-6107-4224-AC05-B23E0668E31C}" type="presParOf" srcId="{25A3E44D-AB07-4DE3-93FA-0278F35BD8D2}" destId="{AE6EC0D1-CE09-4320-BA43-C33FDB5DD8F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EDBF3-E4AC-4538-A219-26DD4D2E5010}">
      <dsp:nvSpPr>
        <dsp:cNvPr id="0" name=""/>
        <dsp:cNvSpPr/>
      </dsp:nvSpPr>
      <dsp:spPr>
        <a:xfrm>
          <a:off x="1606213" y="529645"/>
          <a:ext cx="3199658" cy="3199658"/>
        </a:xfrm>
        <a:prstGeom prst="blockArc">
          <a:avLst>
            <a:gd name="adj1" fmla="val 9000000"/>
            <a:gd name="adj2" fmla="val 16200000"/>
            <a:gd name="adj3" fmla="val 4643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87CF7-B295-41FC-829F-B9778F67AF8D}">
      <dsp:nvSpPr>
        <dsp:cNvPr id="0" name=""/>
        <dsp:cNvSpPr/>
      </dsp:nvSpPr>
      <dsp:spPr>
        <a:xfrm>
          <a:off x="1606213" y="529645"/>
          <a:ext cx="3199658" cy="3199658"/>
        </a:xfrm>
        <a:prstGeom prst="blockArc">
          <a:avLst>
            <a:gd name="adj1" fmla="val 1800000"/>
            <a:gd name="adj2" fmla="val 9000000"/>
            <a:gd name="adj3" fmla="val 4643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66BD5-0DC5-4011-B4B3-C9738DCB0C9A}">
      <dsp:nvSpPr>
        <dsp:cNvPr id="0" name=""/>
        <dsp:cNvSpPr/>
      </dsp:nvSpPr>
      <dsp:spPr>
        <a:xfrm>
          <a:off x="1606213" y="529645"/>
          <a:ext cx="3199658" cy="3199658"/>
        </a:xfrm>
        <a:prstGeom prst="blockArc">
          <a:avLst>
            <a:gd name="adj1" fmla="val 16200000"/>
            <a:gd name="adj2" fmla="val 180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594B7-8F07-4BE7-94CC-C7181D5A1EDC}">
      <dsp:nvSpPr>
        <dsp:cNvPr id="0" name=""/>
        <dsp:cNvSpPr/>
      </dsp:nvSpPr>
      <dsp:spPr>
        <a:xfrm>
          <a:off x="2337670" y="1263548"/>
          <a:ext cx="1736744" cy="17318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Book Antiqua" pitchFamily="18" charset="0"/>
            </a:rPr>
            <a:t>Совет обучающихся</a:t>
          </a:r>
          <a:endParaRPr lang="ru-RU" sz="1300" b="1" kern="1200" dirty="0">
            <a:latin typeface="Book Antiqua" pitchFamily="18" charset="0"/>
          </a:endParaRPr>
        </a:p>
      </dsp:txBody>
      <dsp:txXfrm>
        <a:off x="2592010" y="1517172"/>
        <a:ext cx="1228064" cy="1224603"/>
      </dsp:txXfrm>
    </dsp:sp>
    <dsp:sp modelId="{6EB31287-6CBF-4EE2-ADB9-DD690D7606E7}">
      <dsp:nvSpPr>
        <dsp:cNvPr id="0" name=""/>
        <dsp:cNvSpPr/>
      </dsp:nvSpPr>
      <dsp:spPr>
        <a:xfrm>
          <a:off x="2578620" y="-47201"/>
          <a:ext cx="1254844" cy="12279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Book Antiqua" pitchFamily="18" charset="0"/>
            </a:rPr>
            <a:t>Студенческий совет</a:t>
          </a:r>
          <a:endParaRPr lang="ru-RU" sz="900" b="1" kern="1200" dirty="0">
            <a:latin typeface="Book Antiqua" pitchFamily="18" charset="0"/>
          </a:endParaRPr>
        </a:p>
      </dsp:txBody>
      <dsp:txXfrm>
        <a:off x="2762388" y="132632"/>
        <a:ext cx="887308" cy="868312"/>
      </dsp:txXfrm>
    </dsp:sp>
    <dsp:sp modelId="{6B8F80CF-A7CB-427F-AC58-26FEA18EE89F}">
      <dsp:nvSpPr>
        <dsp:cNvPr id="0" name=""/>
        <dsp:cNvSpPr/>
      </dsp:nvSpPr>
      <dsp:spPr>
        <a:xfrm>
          <a:off x="3935801" y="2284706"/>
          <a:ext cx="1247137" cy="1252223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Book Antiqua" pitchFamily="18" charset="0"/>
            </a:rPr>
            <a:t>Союз молодежи</a:t>
          </a:r>
          <a:endParaRPr lang="ru-RU" sz="1000" b="1" kern="1200" dirty="0">
            <a:latin typeface="Book Antiqua" pitchFamily="18" charset="0"/>
          </a:endParaRPr>
        </a:p>
      </dsp:txBody>
      <dsp:txXfrm>
        <a:off x="4118440" y="2468090"/>
        <a:ext cx="881859" cy="885455"/>
      </dsp:txXfrm>
    </dsp:sp>
    <dsp:sp modelId="{7A55F3DF-DFD5-4D76-AC74-F2ADB3E4A91A}">
      <dsp:nvSpPr>
        <dsp:cNvPr id="0" name=""/>
        <dsp:cNvSpPr/>
      </dsp:nvSpPr>
      <dsp:spPr>
        <a:xfrm>
          <a:off x="1225773" y="2286646"/>
          <a:ext cx="1253884" cy="1248344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Book Antiqua" pitchFamily="18" charset="0"/>
            </a:rPr>
            <a:t>Штаб студенческих отрядов </a:t>
          </a:r>
          <a:endParaRPr lang="ru-RU" sz="900" b="1" kern="1200" dirty="0">
            <a:latin typeface="Book Antiqua" pitchFamily="18" charset="0"/>
          </a:endParaRPr>
        </a:p>
      </dsp:txBody>
      <dsp:txXfrm>
        <a:off x="1409400" y="2469462"/>
        <a:ext cx="886630" cy="8827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D9C51-7A37-41ED-AA3B-00F9A7BBEB31}">
      <dsp:nvSpPr>
        <dsp:cNvPr id="0" name=""/>
        <dsp:cNvSpPr/>
      </dsp:nvSpPr>
      <dsp:spPr>
        <a:xfrm rot="5400000">
          <a:off x="-224562" y="226551"/>
          <a:ext cx="1497084" cy="1047959"/>
        </a:xfrm>
        <a:prstGeom prst="chevr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5400000">
        <a:off x="1" y="525969"/>
        <a:ext cx="1047959" cy="449125"/>
      </dsp:txXfrm>
    </dsp:sp>
    <dsp:sp modelId="{13408475-A6D3-41AF-8A91-2F7AD4784F4B}">
      <dsp:nvSpPr>
        <dsp:cNvPr id="0" name=""/>
        <dsp:cNvSpPr/>
      </dsp:nvSpPr>
      <dsp:spPr>
        <a:xfrm rot="5400000">
          <a:off x="2314706" y="-1255064"/>
          <a:ext cx="973104" cy="3516657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Проект </a:t>
          </a: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“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Наставник </a:t>
          </a: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+”</a:t>
          </a:r>
          <a:endParaRPr lang="ru-RU" sz="2100" kern="1200" dirty="0"/>
        </a:p>
      </dsp:txBody>
      <dsp:txXfrm rot="-5400000">
        <a:off x="1042930" y="64215"/>
        <a:ext cx="3469154" cy="878098"/>
      </dsp:txXfrm>
    </dsp:sp>
    <dsp:sp modelId="{BDB6916B-2479-447A-ABC4-CB23AE43CE27}">
      <dsp:nvSpPr>
        <dsp:cNvPr id="0" name=""/>
        <dsp:cNvSpPr/>
      </dsp:nvSpPr>
      <dsp:spPr>
        <a:xfrm rot="5400000">
          <a:off x="-224562" y="1528248"/>
          <a:ext cx="1497084" cy="1047959"/>
        </a:xfrm>
        <a:prstGeom prst="chevr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5400000">
        <a:off x="1" y="1827666"/>
        <a:ext cx="1047959" cy="449125"/>
      </dsp:txXfrm>
    </dsp:sp>
    <dsp:sp modelId="{843983DC-3840-4987-9A4E-E648B177A804}">
      <dsp:nvSpPr>
        <dsp:cNvPr id="0" name=""/>
        <dsp:cNvSpPr/>
      </dsp:nvSpPr>
      <dsp:spPr>
        <a:xfrm rot="5400000">
          <a:off x="2319735" y="31909"/>
          <a:ext cx="973104" cy="3516657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Создание семинаров по образовательному формату</a:t>
          </a:r>
          <a:endParaRPr lang="ru-RU" sz="2100" kern="1200" dirty="0"/>
        </a:p>
      </dsp:txBody>
      <dsp:txXfrm rot="-5400000">
        <a:off x="1047959" y="1351189"/>
        <a:ext cx="3469154" cy="878098"/>
      </dsp:txXfrm>
    </dsp:sp>
    <dsp:sp modelId="{2481A61F-7361-4BA3-89FE-F559E1C55151}">
      <dsp:nvSpPr>
        <dsp:cNvPr id="0" name=""/>
        <dsp:cNvSpPr/>
      </dsp:nvSpPr>
      <dsp:spPr>
        <a:xfrm rot="5400000">
          <a:off x="-224562" y="2829945"/>
          <a:ext cx="1497084" cy="1047959"/>
        </a:xfrm>
        <a:prstGeom prst="chevr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-5400000">
        <a:off x="1" y="3129363"/>
        <a:ext cx="1047959" cy="449125"/>
      </dsp:txXfrm>
    </dsp:sp>
    <dsp:sp modelId="{1306B74A-697E-4FE9-9F74-523863D9DBE9}">
      <dsp:nvSpPr>
        <dsp:cNvPr id="0" name=""/>
        <dsp:cNvSpPr/>
      </dsp:nvSpPr>
      <dsp:spPr>
        <a:xfrm rot="5400000">
          <a:off x="2319735" y="1333606"/>
          <a:ext cx="973104" cy="3516657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Образование информационного портала для студентов </a:t>
          </a:r>
          <a:endParaRPr lang="ru-RU" sz="2100" kern="1200" dirty="0"/>
        </a:p>
      </dsp:txBody>
      <dsp:txXfrm rot="-5400000">
        <a:off x="1047959" y="2652886"/>
        <a:ext cx="3469154" cy="87809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C3782-59FC-47D4-A9BB-ED28A089631D}">
      <dsp:nvSpPr>
        <dsp:cNvPr id="0" name=""/>
        <dsp:cNvSpPr/>
      </dsp:nvSpPr>
      <dsp:spPr>
        <a:xfrm>
          <a:off x="3442870" y="291191"/>
          <a:ext cx="2258259" cy="111206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Молодежные организации</a:t>
          </a:r>
          <a:endParaRPr lang="ru-RU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75441" y="323762"/>
        <a:ext cx="2193117" cy="1046924"/>
      </dsp:txXfrm>
    </dsp:sp>
    <dsp:sp modelId="{B096AC68-7D06-4268-B462-E4C49DFFEBFC}">
      <dsp:nvSpPr>
        <dsp:cNvPr id="0" name=""/>
        <dsp:cNvSpPr/>
      </dsp:nvSpPr>
      <dsp:spPr>
        <a:xfrm>
          <a:off x="4526280" y="1403258"/>
          <a:ext cx="91440" cy="676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62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DA988-A9C3-4735-978F-EFFF61DF6CCA}">
      <dsp:nvSpPr>
        <dsp:cNvPr id="0" name=""/>
        <dsp:cNvSpPr/>
      </dsp:nvSpPr>
      <dsp:spPr>
        <a:xfrm>
          <a:off x="3209859" y="2079533"/>
          <a:ext cx="2724280" cy="80390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Позиционирование</a:t>
          </a:r>
          <a:endParaRPr lang="ru-RU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33405" y="2103079"/>
        <a:ext cx="2677188" cy="756812"/>
      </dsp:txXfrm>
    </dsp:sp>
    <dsp:sp modelId="{9F48722D-F709-4CF8-9E45-3568B2D166BA}">
      <dsp:nvSpPr>
        <dsp:cNvPr id="0" name=""/>
        <dsp:cNvSpPr/>
      </dsp:nvSpPr>
      <dsp:spPr>
        <a:xfrm>
          <a:off x="1275159" y="2883438"/>
          <a:ext cx="3296840" cy="676275"/>
        </a:xfrm>
        <a:custGeom>
          <a:avLst/>
          <a:gdLst/>
          <a:ahLst/>
          <a:cxnLst/>
          <a:rect l="0" t="0" r="0" b="0"/>
          <a:pathLst>
            <a:path>
              <a:moveTo>
                <a:pt x="3296840" y="0"/>
              </a:moveTo>
              <a:lnTo>
                <a:pt x="3296840" y="338137"/>
              </a:lnTo>
              <a:lnTo>
                <a:pt x="0" y="338137"/>
              </a:lnTo>
              <a:lnTo>
                <a:pt x="0" y="6762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9611E-26CD-491F-8148-0B534F8C0B1A}">
      <dsp:nvSpPr>
        <dsp:cNvPr id="0" name=""/>
        <dsp:cNvSpPr/>
      </dsp:nvSpPr>
      <dsp:spPr>
        <a:xfrm>
          <a:off x="7143" y="3559713"/>
          <a:ext cx="2536031" cy="6850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Совет обучающихся при Министерстве Здравоохранения РФ</a:t>
          </a:r>
          <a:endParaRPr lang="ru-RU" sz="1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208" y="3579778"/>
        <a:ext cx="2495901" cy="644953"/>
      </dsp:txXfrm>
    </dsp:sp>
    <dsp:sp modelId="{27886439-E042-410A-ABFE-3BBF172454F2}">
      <dsp:nvSpPr>
        <dsp:cNvPr id="0" name=""/>
        <dsp:cNvSpPr/>
      </dsp:nvSpPr>
      <dsp:spPr>
        <a:xfrm>
          <a:off x="1229439" y="4244796"/>
          <a:ext cx="91440" cy="676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62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88D37-8A4D-4AD6-B918-D830F5DAD8B9}">
      <dsp:nvSpPr>
        <dsp:cNvPr id="0" name=""/>
        <dsp:cNvSpPr/>
      </dsp:nvSpPr>
      <dsp:spPr>
        <a:xfrm>
          <a:off x="176740" y="4921071"/>
          <a:ext cx="2196837" cy="10137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Всемирный день борьбы с раком.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0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 Всероссийский форум общественных организаций по качеству образования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0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Студенческий форум медицинских и фармацевтических вузов России</a:t>
          </a:r>
          <a:r>
            <a:rPr lang="ru-RU" sz="1050" b="0" i="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05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6430" y="4950761"/>
        <a:ext cx="2137457" cy="954322"/>
      </dsp:txXfrm>
    </dsp:sp>
    <dsp:sp modelId="{53EDC163-F2C4-453E-AEC3-5CB36D7D4B91}">
      <dsp:nvSpPr>
        <dsp:cNvPr id="0" name=""/>
        <dsp:cNvSpPr/>
      </dsp:nvSpPr>
      <dsp:spPr>
        <a:xfrm>
          <a:off x="4526280" y="2883438"/>
          <a:ext cx="91440" cy="676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62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0B369-4FC3-4AD6-BF0C-06A2AF2EABC2}">
      <dsp:nvSpPr>
        <dsp:cNvPr id="0" name=""/>
        <dsp:cNvSpPr/>
      </dsp:nvSpPr>
      <dsp:spPr>
        <a:xfrm>
          <a:off x="3303984" y="3559713"/>
          <a:ext cx="2536031" cy="6932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Взаимодействие студенческих организаций с МПД</a:t>
          </a:r>
          <a:endParaRPr lang="ru-RU" sz="1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24288" y="3580017"/>
        <a:ext cx="2495423" cy="652624"/>
      </dsp:txXfrm>
    </dsp:sp>
    <dsp:sp modelId="{BA5F461F-1761-40A7-9F91-447E27154C70}">
      <dsp:nvSpPr>
        <dsp:cNvPr id="0" name=""/>
        <dsp:cNvSpPr/>
      </dsp:nvSpPr>
      <dsp:spPr>
        <a:xfrm>
          <a:off x="4526280" y="4252945"/>
          <a:ext cx="91440" cy="7172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637"/>
              </a:lnTo>
              <a:lnTo>
                <a:pt x="54443" y="358637"/>
              </a:lnTo>
              <a:lnTo>
                <a:pt x="54443" y="71727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50AAD-FE2F-4D38-B321-32F2F7616C43}">
      <dsp:nvSpPr>
        <dsp:cNvPr id="0" name=""/>
        <dsp:cNvSpPr/>
      </dsp:nvSpPr>
      <dsp:spPr>
        <a:xfrm>
          <a:off x="3372482" y="4970220"/>
          <a:ext cx="2416482" cy="113754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Взаимодействие с комитетом </a:t>
          </a:r>
          <a:r>
            <a:rPr lang="en-US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“</a:t>
          </a:r>
          <a:r>
            <a:rPr lang="ru-RU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здравоохранения</a:t>
          </a:r>
          <a:r>
            <a:rPr lang="en-US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”</a:t>
          </a:r>
          <a:r>
            <a:rPr lang="ru-RU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и </a:t>
          </a:r>
          <a:r>
            <a:rPr lang="en-US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“</a:t>
          </a:r>
          <a:r>
            <a:rPr lang="ru-RU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науки</a:t>
          </a:r>
          <a:r>
            <a:rPr lang="en-US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”</a:t>
          </a:r>
          <a:endParaRPr lang="ru-RU" sz="1200" kern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Участие в стажировках исполнительных ветвей власти.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Содействие в реализации проекта </a:t>
          </a:r>
          <a:r>
            <a:rPr lang="en-US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“ </a:t>
          </a:r>
          <a:r>
            <a:rPr lang="ru-RU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Медицинское добровольчество </a:t>
          </a:r>
          <a:r>
            <a:rPr lang="en-US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“</a:t>
          </a:r>
          <a:endParaRPr lang="ru-RU" sz="12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05800" y="5003538"/>
        <a:ext cx="2349846" cy="1070909"/>
      </dsp:txXfrm>
    </dsp:sp>
    <dsp:sp modelId="{48F3B476-62CB-4319-97C2-5B98007D798B}">
      <dsp:nvSpPr>
        <dsp:cNvPr id="0" name=""/>
        <dsp:cNvSpPr/>
      </dsp:nvSpPr>
      <dsp:spPr>
        <a:xfrm>
          <a:off x="4572000" y="2883438"/>
          <a:ext cx="3296840" cy="676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137"/>
              </a:lnTo>
              <a:lnTo>
                <a:pt x="3296840" y="338137"/>
              </a:lnTo>
              <a:lnTo>
                <a:pt x="3296840" y="6762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D0674-AAB1-4281-A07D-16AB10635282}">
      <dsp:nvSpPr>
        <dsp:cNvPr id="0" name=""/>
        <dsp:cNvSpPr/>
      </dsp:nvSpPr>
      <dsp:spPr>
        <a:xfrm>
          <a:off x="6600825" y="3559713"/>
          <a:ext cx="2536031" cy="7675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Краевой Штаб студенческих отрядов</a:t>
          </a:r>
          <a:endParaRPr lang="ru-RU" sz="1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23305" y="3582193"/>
        <a:ext cx="2491071" cy="722561"/>
      </dsp:txXfrm>
    </dsp:sp>
    <dsp:sp modelId="{00BD30F6-2339-4DB7-B311-3550614680A3}">
      <dsp:nvSpPr>
        <dsp:cNvPr id="0" name=""/>
        <dsp:cNvSpPr/>
      </dsp:nvSpPr>
      <dsp:spPr>
        <a:xfrm>
          <a:off x="7823120" y="4327234"/>
          <a:ext cx="91440" cy="676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62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30C93-18CE-41AD-8E6F-F148397CAADB}">
      <dsp:nvSpPr>
        <dsp:cNvPr id="0" name=""/>
        <dsp:cNvSpPr/>
      </dsp:nvSpPr>
      <dsp:spPr>
        <a:xfrm>
          <a:off x="6665975" y="5003509"/>
          <a:ext cx="2405729" cy="7775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Образование новых отрядов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88749" y="5026283"/>
        <a:ext cx="2360181" cy="731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C3782-59FC-47D4-A9BB-ED28A089631D}">
      <dsp:nvSpPr>
        <dsp:cNvPr id="0" name=""/>
        <dsp:cNvSpPr/>
      </dsp:nvSpPr>
      <dsp:spPr>
        <a:xfrm>
          <a:off x="2861229" y="1196284"/>
          <a:ext cx="3421541" cy="9222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Молодежные организации</a:t>
          </a:r>
          <a:endParaRPr lang="ru-RU" sz="20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88240" y="1223295"/>
        <a:ext cx="3367519" cy="868210"/>
      </dsp:txXfrm>
    </dsp:sp>
    <dsp:sp modelId="{B096AC68-7D06-4268-B462-E4C49DFFEBFC}">
      <dsp:nvSpPr>
        <dsp:cNvPr id="0" name=""/>
        <dsp:cNvSpPr/>
      </dsp:nvSpPr>
      <dsp:spPr>
        <a:xfrm>
          <a:off x="4526280" y="2118516"/>
          <a:ext cx="91440" cy="1364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4046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  <dsp:sp modelId="{1E8DA988-A9C3-4735-978F-EFFF61DF6CCA}">
      <dsp:nvSpPr>
        <dsp:cNvPr id="0" name=""/>
        <dsp:cNvSpPr/>
      </dsp:nvSpPr>
      <dsp:spPr>
        <a:xfrm>
          <a:off x="3486534" y="3482563"/>
          <a:ext cx="2170931" cy="11076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Подготовка будущих специалистов для отрасли </a:t>
          </a:r>
          <a:endParaRPr lang="ru-RU" sz="20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975" y="3515004"/>
        <a:ext cx="2106049" cy="10427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C3782-59FC-47D4-A9BB-ED28A089631D}">
      <dsp:nvSpPr>
        <dsp:cNvPr id="0" name=""/>
        <dsp:cNvSpPr/>
      </dsp:nvSpPr>
      <dsp:spPr>
        <a:xfrm>
          <a:off x="3459493" y="234623"/>
          <a:ext cx="2225012" cy="9958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Молодежные организации</a:t>
          </a:r>
          <a:endParaRPr lang="ru-RU" sz="20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88660" y="263790"/>
        <a:ext cx="2166678" cy="937495"/>
      </dsp:txXfrm>
    </dsp:sp>
    <dsp:sp modelId="{B096AC68-7D06-4268-B462-E4C49DFFEBFC}">
      <dsp:nvSpPr>
        <dsp:cNvPr id="0" name=""/>
        <dsp:cNvSpPr/>
      </dsp:nvSpPr>
      <dsp:spPr>
        <a:xfrm>
          <a:off x="4526280" y="1230453"/>
          <a:ext cx="91440" cy="666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63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DA988-A9C3-4735-978F-EFFF61DF6CCA}">
      <dsp:nvSpPr>
        <dsp:cNvPr id="0" name=""/>
        <dsp:cNvSpPr/>
      </dsp:nvSpPr>
      <dsp:spPr>
        <a:xfrm>
          <a:off x="3467851" y="1896772"/>
          <a:ext cx="2208296" cy="94595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Участие в соуправлении университета</a:t>
          </a:r>
          <a:endParaRPr lang="ru-RU" sz="18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95557" y="1924478"/>
        <a:ext cx="2152884" cy="890543"/>
      </dsp:txXfrm>
    </dsp:sp>
    <dsp:sp modelId="{9F48722D-F709-4CF8-9E45-3568B2D166BA}">
      <dsp:nvSpPr>
        <dsp:cNvPr id="0" name=""/>
        <dsp:cNvSpPr/>
      </dsp:nvSpPr>
      <dsp:spPr>
        <a:xfrm>
          <a:off x="2947848" y="2842728"/>
          <a:ext cx="1624151" cy="666318"/>
        </a:xfrm>
        <a:custGeom>
          <a:avLst/>
          <a:gdLst/>
          <a:ahLst/>
          <a:cxnLst/>
          <a:rect l="0" t="0" r="0" b="0"/>
          <a:pathLst>
            <a:path>
              <a:moveTo>
                <a:pt x="1624151" y="0"/>
              </a:moveTo>
              <a:lnTo>
                <a:pt x="1624151" y="333159"/>
              </a:lnTo>
              <a:lnTo>
                <a:pt x="0" y="333159"/>
              </a:lnTo>
              <a:lnTo>
                <a:pt x="0" y="6663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9611E-26CD-491F-8148-0B534F8C0B1A}">
      <dsp:nvSpPr>
        <dsp:cNvPr id="0" name=""/>
        <dsp:cNvSpPr/>
      </dsp:nvSpPr>
      <dsp:spPr>
        <a:xfrm>
          <a:off x="1698500" y="3509047"/>
          <a:ext cx="2498694" cy="20427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Представительство в комиссиях и советах университета</a:t>
          </a:r>
          <a:r>
            <a:rPr lang="en-US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Большой ученый совет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Комиссия по восстановлению студентов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Совет по воспитательной работе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Совет кураторов </a:t>
          </a:r>
        </a:p>
      </dsp:txBody>
      <dsp:txXfrm>
        <a:off x="1758331" y="3568878"/>
        <a:ext cx="2379032" cy="1923121"/>
      </dsp:txXfrm>
    </dsp:sp>
    <dsp:sp modelId="{B888DE79-F46F-44AF-8658-D99CE3808830}">
      <dsp:nvSpPr>
        <dsp:cNvPr id="0" name=""/>
        <dsp:cNvSpPr/>
      </dsp:nvSpPr>
      <dsp:spPr>
        <a:xfrm>
          <a:off x="4572000" y="2842728"/>
          <a:ext cx="1654210" cy="677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781"/>
              </a:lnTo>
              <a:lnTo>
                <a:pt x="1654210" y="338781"/>
              </a:lnTo>
              <a:lnTo>
                <a:pt x="1654210" y="6775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2EE44-106F-4A8D-AEE7-6C9E73D8B261}">
      <dsp:nvSpPr>
        <dsp:cNvPr id="0" name=""/>
        <dsp:cNvSpPr/>
      </dsp:nvSpPr>
      <dsp:spPr>
        <a:xfrm>
          <a:off x="4976863" y="3520291"/>
          <a:ext cx="2498694" cy="20161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Деятельность молодежных организаций является частью дорожной карты университета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35914" y="3579342"/>
        <a:ext cx="2380592" cy="18980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C3782-59FC-47D4-A9BB-ED28A089631D}">
      <dsp:nvSpPr>
        <dsp:cNvPr id="0" name=""/>
        <dsp:cNvSpPr/>
      </dsp:nvSpPr>
      <dsp:spPr>
        <a:xfrm>
          <a:off x="3718953" y="209641"/>
          <a:ext cx="1706092" cy="8401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Молодежные организации</a:t>
          </a:r>
          <a:endParaRPr lang="ru-RU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43560" y="234248"/>
        <a:ext cx="1656878" cy="790940"/>
      </dsp:txXfrm>
    </dsp:sp>
    <dsp:sp modelId="{B096AC68-7D06-4268-B462-E4C49DFFEBFC}">
      <dsp:nvSpPr>
        <dsp:cNvPr id="0" name=""/>
        <dsp:cNvSpPr/>
      </dsp:nvSpPr>
      <dsp:spPr>
        <a:xfrm>
          <a:off x="4526280" y="1049796"/>
          <a:ext cx="91440" cy="5109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09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DA988-A9C3-4735-978F-EFFF61DF6CCA}">
      <dsp:nvSpPr>
        <dsp:cNvPr id="0" name=""/>
        <dsp:cNvSpPr/>
      </dsp:nvSpPr>
      <dsp:spPr>
        <a:xfrm>
          <a:off x="3725362" y="1560714"/>
          <a:ext cx="1693274" cy="8438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Участие в соуправлении университета</a:t>
          </a:r>
          <a:endParaRPr lang="ru-RU" sz="1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50077" y="1585429"/>
        <a:ext cx="1643844" cy="794416"/>
      </dsp:txXfrm>
    </dsp:sp>
    <dsp:sp modelId="{53EDC163-F2C4-453E-AEC3-5CB36D7D4B91}">
      <dsp:nvSpPr>
        <dsp:cNvPr id="0" name=""/>
        <dsp:cNvSpPr/>
      </dsp:nvSpPr>
      <dsp:spPr>
        <a:xfrm>
          <a:off x="4526280" y="2404561"/>
          <a:ext cx="91440" cy="5109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09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0B369-4FC3-4AD6-BF0C-06A2AF2EABC2}">
      <dsp:nvSpPr>
        <dsp:cNvPr id="0" name=""/>
        <dsp:cNvSpPr/>
      </dsp:nvSpPr>
      <dsp:spPr>
        <a:xfrm>
          <a:off x="3614027" y="2915479"/>
          <a:ext cx="1915945" cy="53705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Обратная связь</a:t>
          </a:r>
          <a:endParaRPr lang="ru-RU" sz="1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29757" y="2931209"/>
        <a:ext cx="1884485" cy="505592"/>
      </dsp:txXfrm>
    </dsp:sp>
    <dsp:sp modelId="{CEB03D94-DE11-4744-9A2B-656250289F1D}">
      <dsp:nvSpPr>
        <dsp:cNvPr id="0" name=""/>
        <dsp:cNvSpPr/>
      </dsp:nvSpPr>
      <dsp:spPr>
        <a:xfrm>
          <a:off x="3278085" y="3452532"/>
          <a:ext cx="1293914" cy="510918"/>
        </a:xfrm>
        <a:custGeom>
          <a:avLst/>
          <a:gdLst/>
          <a:ahLst/>
          <a:cxnLst/>
          <a:rect l="0" t="0" r="0" b="0"/>
          <a:pathLst>
            <a:path>
              <a:moveTo>
                <a:pt x="1293914" y="0"/>
              </a:moveTo>
              <a:lnTo>
                <a:pt x="1293914" y="255459"/>
              </a:lnTo>
              <a:lnTo>
                <a:pt x="0" y="255459"/>
              </a:lnTo>
              <a:lnTo>
                <a:pt x="0" y="5109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57479-49F3-4E3F-BB31-8AA68E4A5090}">
      <dsp:nvSpPr>
        <dsp:cNvPr id="0" name=""/>
        <dsp:cNvSpPr/>
      </dsp:nvSpPr>
      <dsp:spPr>
        <a:xfrm>
          <a:off x="2339750" y="3963451"/>
          <a:ext cx="1876668" cy="13141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Ректорские посиделки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( Тема </a:t>
          </a:r>
          <a:r>
            <a:rPr lang="en-US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“</a:t>
          </a:r>
          <a:r>
            <a:rPr lang="ru-RU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Общежития</a:t>
          </a:r>
          <a:r>
            <a:rPr lang="en-US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”</a:t>
          </a:r>
          <a:endParaRPr lang="ru-RU" sz="1400" kern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Приняло участие 163 человека)</a:t>
          </a:r>
        </a:p>
      </dsp:txBody>
      <dsp:txXfrm>
        <a:off x="2378240" y="4001941"/>
        <a:ext cx="1799688" cy="1237154"/>
      </dsp:txXfrm>
    </dsp:sp>
    <dsp:sp modelId="{BA5F461F-1761-40A7-9F91-447E27154C70}">
      <dsp:nvSpPr>
        <dsp:cNvPr id="0" name=""/>
        <dsp:cNvSpPr/>
      </dsp:nvSpPr>
      <dsp:spPr>
        <a:xfrm>
          <a:off x="4572000" y="3452532"/>
          <a:ext cx="1225726" cy="510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459"/>
              </a:lnTo>
              <a:lnTo>
                <a:pt x="1225726" y="255459"/>
              </a:lnTo>
              <a:lnTo>
                <a:pt x="1225726" y="5109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50AAD-FE2F-4D38-B321-32F2F7616C43}">
      <dsp:nvSpPr>
        <dsp:cNvPr id="0" name=""/>
        <dsp:cNvSpPr/>
      </dsp:nvSpPr>
      <dsp:spPr>
        <a:xfrm>
          <a:off x="4791203" y="3963451"/>
          <a:ext cx="2013045" cy="13276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Комиссии по качеству образования</a:t>
          </a:r>
          <a:endParaRPr lang="ru-RU" sz="1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30087" y="4002335"/>
        <a:ext cx="1935277" cy="12498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87A8B-3FB7-4D9D-BA8D-75734099316B}">
      <dsp:nvSpPr>
        <dsp:cNvPr id="0" name=""/>
        <dsp:cNvSpPr/>
      </dsp:nvSpPr>
      <dsp:spPr>
        <a:xfrm>
          <a:off x="357184" y="214315"/>
          <a:ext cx="1601374" cy="69754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latin typeface="Times New Roman" pitchFamily="18" charset="0"/>
              <a:ea typeface="Malgun Gothic" pitchFamily="34" charset="-127"/>
              <a:cs typeface="Times New Roman" pitchFamily="18" charset="0"/>
            </a:rPr>
            <a:t>Студенческий совет КрасГМУ</a:t>
          </a:r>
          <a:endParaRPr lang="ru-RU" sz="1400" kern="1200" dirty="0" smtClean="0"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sp:txBody>
      <dsp:txXfrm>
        <a:off x="377614" y="234745"/>
        <a:ext cx="1560514" cy="656687"/>
      </dsp:txXfrm>
    </dsp:sp>
    <dsp:sp modelId="{BEFCC3D1-2BB5-4E6F-B3DA-BAC06C19A4F4}">
      <dsp:nvSpPr>
        <dsp:cNvPr id="0" name=""/>
        <dsp:cNvSpPr/>
      </dsp:nvSpPr>
      <dsp:spPr>
        <a:xfrm rot="3707857">
          <a:off x="1681072" y="1003005"/>
          <a:ext cx="1052253" cy="47502"/>
        </a:xfrm>
        <a:custGeom>
          <a:avLst/>
          <a:gdLst/>
          <a:ahLst/>
          <a:cxnLst/>
          <a:rect l="0" t="0" r="0" b="0"/>
          <a:pathLst>
            <a:path>
              <a:moveTo>
                <a:pt x="0" y="23751"/>
              </a:moveTo>
              <a:lnTo>
                <a:pt x="1052253" y="2375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sp:txBody>
      <dsp:txXfrm>
        <a:off x="2180893" y="1000450"/>
        <a:ext cx="52612" cy="52612"/>
      </dsp:txXfrm>
    </dsp:sp>
    <dsp:sp modelId="{CC565946-A39E-4B26-A2C9-438169FFC365}">
      <dsp:nvSpPr>
        <dsp:cNvPr id="0" name=""/>
        <dsp:cNvSpPr/>
      </dsp:nvSpPr>
      <dsp:spPr>
        <a:xfrm>
          <a:off x="2455840" y="1141649"/>
          <a:ext cx="1628271" cy="69754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  <a:latin typeface="Times New Roman" pitchFamily="18" charset="0"/>
              <a:ea typeface="Malgun Gothic" pitchFamily="34" charset="-127"/>
              <a:cs typeface="Times New Roman" pitchFamily="18" charset="0"/>
            </a:rPr>
            <a:t>Комиссия по качеству образования СС КрасГМУ</a:t>
          </a:r>
          <a:endParaRPr lang="ru-RU" sz="1400" kern="1200" dirty="0">
            <a:effectLst/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sp:txBody>
      <dsp:txXfrm>
        <a:off x="2476270" y="1162079"/>
        <a:ext cx="1587411" cy="656687"/>
      </dsp:txXfrm>
    </dsp:sp>
    <dsp:sp modelId="{72445914-0E9F-4753-905E-DB366F0EE96D}">
      <dsp:nvSpPr>
        <dsp:cNvPr id="0" name=""/>
        <dsp:cNvSpPr/>
      </dsp:nvSpPr>
      <dsp:spPr>
        <a:xfrm rot="18189973">
          <a:off x="3852558" y="1038723"/>
          <a:ext cx="1022472" cy="47502"/>
        </a:xfrm>
        <a:custGeom>
          <a:avLst/>
          <a:gdLst/>
          <a:ahLst/>
          <a:cxnLst/>
          <a:rect l="0" t="0" r="0" b="0"/>
          <a:pathLst>
            <a:path>
              <a:moveTo>
                <a:pt x="0" y="23751"/>
              </a:moveTo>
              <a:lnTo>
                <a:pt x="1022472" y="2375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sp:txBody>
      <dsp:txXfrm>
        <a:off x="4338232" y="1036912"/>
        <a:ext cx="51123" cy="51123"/>
      </dsp:txXfrm>
    </dsp:sp>
    <dsp:sp modelId="{D8A9A192-FFCF-496F-8DD5-9016019C194C}">
      <dsp:nvSpPr>
        <dsp:cNvPr id="0" name=""/>
        <dsp:cNvSpPr/>
      </dsp:nvSpPr>
      <dsp:spPr>
        <a:xfrm>
          <a:off x="4643476" y="285751"/>
          <a:ext cx="1395095" cy="69754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algun Gothic" pitchFamily="34" charset="-127"/>
              <a:cs typeface="Times New Roman" pitchFamily="18" charset="0"/>
            </a:rPr>
            <a:t>Отдел Аудита </a:t>
          </a:r>
          <a:r>
            <a:rPr lang="ru-RU" sz="1200" b="1" kern="1200" dirty="0" smtClean="0">
              <a:latin typeface="Times New Roman" pitchFamily="18" charset="0"/>
              <a:ea typeface="Malgun Gothic" pitchFamily="34" charset="-127"/>
              <a:cs typeface="Times New Roman" pitchFamily="18" charset="0"/>
            </a:rPr>
            <a:t>- </a:t>
          </a:r>
          <a:r>
            <a:rPr lang="ru-RU" sz="1200" kern="1200" dirty="0" smtClean="0">
              <a:latin typeface="Times New Roman" pitchFamily="18" charset="0"/>
              <a:ea typeface="Malgun Gothic" pitchFamily="34" charset="-127"/>
              <a:cs typeface="Times New Roman" pitchFamily="18" charset="0"/>
            </a:rPr>
            <a:t>выявление проблем и  получение обратной связи</a:t>
          </a:r>
          <a:endParaRPr lang="ru-RU" sz="1200" kern="1200" dirty="0"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sp:txBody>
      <dsp:txXfrm>
        <a:off x="4663906" y="306181"/>
        <a:ext cx="1354235" cy="656687"/>
      </dsp:txXfrm>
    </dsp:sp>
    <dsp:sp modelId="{EF664770-DB0A-4356-9A9F-16CF6B128D01}">
      <dsp:nvSpPr>
        <dsp:cNvPr id="0" name=""/>
        <dsp:cNvSpPr/>
      </dsp:nvSpPr>
      <dsp:spPr>
        <a:xfrm rot="19221370">
          <a:off x="5955438" y="380138"/>
          <a:ext cx="722980" cy="47502"/>
        </a:xfrm>
        <a:custGeom>
          <a:avLst/>
          <a:gdLst/>
          <a:ahLst/>
          <a:cxnLst/>
          <a:rect l="0" t="0" r="0" b="0"/>
          <a:pathLst>
            <a:path>
              <a:moveTo>
                <a:pt x="0" y="23751"/>
              </a:moveTo>
              <a:lnTo>
                <a:pt x="722980" y="2375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sp:txBody>
      <dsp:txXfrm>
        <a:off x="6298853" y="385815"/>
        <a:ext cx="36149" cy="36149"/>
      </dsp:txXfrm>
    </dsp:sp>
    <dsp:sp modelId="{3AC96C68-FDA1-4070-97B4-AFAEBD8D6A9F}">
      <dsp:nvSpPr>
        <dsp:cNvPr id="0" name=""/>
        <dsp:cNvSpPr/>
      </dsp:nvSpPr>
      <dsp:spPr>
        <a:xfrm>
          <a:off x="6595284" y="1828"/>
          <a:ext cx="1395095" cy="34285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ea typeface="Malgun Gothic" pitchFamily="34" charset="-127"/>
              <a:cs typeface="Times New Roman" pitchFamily="18" charset="0"/>
            </a:rPr>
            <a:t>Анкетирование</a:t>
          </a:r>
          <a:endParaRPr lang="ru-RU" sz="1400" kern="1200" dirty="0"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sp:txBody>
      <dsp:txXfrm>
        <a:off x="6605326" y="11870"/>
        <a:ext cx="1375011" cy="322767"/>
      </dsp:txXfrm>
    </dsp:sp>
    <dsp:sp modelId="{84D919D7-54BB-4D7F-A57D-47F17088FD49}">
      <dsp:nvSpPr>
        <dsp:cNvPr id="0" name=""/>
        <dsp:cNvSpPr/>
      </dsp:nvSpPr>
      <dsp:spPr>
        <a:xfrm rot="65237">
          <a:off x="6038520" y="616225"/>
          <a:ext cx="574562" cy="47502"/>
        </a:xfrm>
        <a:custGeom>
          <a:avLst/>
          <a:gdLst/>
          <a:ahLst/>
          <a:cxnLst/>
          <a:rect l="0" t="0" r="0" b="0"/>
          <a:pathLst>
            <a:path>
              <a:moveTo>
                <a:pt x="0" y="23751"/>
              </a:moveTo>
              <a:lnTo>
                <a:pt x="574562" y="2375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sp:txBody>
      <dsp:txXfrm>
        <a:off x="6311436" y="625612"/>
        <a:ext cx="28728" cy="28728"/>
      </dsp:txXfrm>
    </dsp:sp>
    <dsp:sp modelId="{CD478C93-F043-4CB3-8035-1F81BE8C9F56}">
      <dsp:nvSpPr>
        <dsp:cNvPr id="0" name=""/>
        <dsp:cNvSpPr/>
      </dsp:nvSpPr>
      <dsp:spPr>
        <a:xfrm>
          <a:off x="6613030" y="438786"/>
          <a:ext cx="1395095" cy="41328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ea typeface="Malgun Gothic" pitchFamily="34" charset="-127"/>
              <a:cs typeface="Times New Roman" pitchFamily="18" charset="0"/>
            </a:rPr>
            <a:t>Студенческие приемные</a:t>
          </a:r>
          <a:endParaRPr lang="ru-RU" sz="1200" kern="1200" dirty="0"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sp:txBody>
      <dsp:txXfrm>
        <a:off x="6625135" y="450891"/>
        <a:ext cx="1370885" cy="389073"/>
      </dsp:txXfrm>
    </dsp:sp>
    <dsp:sp modelId="{60B8936D-631E-4DE8-8382-CD53F7CABE31}">
      <dsp:nvSpPr>
        <dsp:cNvPr id="0" name=""/>
        <dsp:cNvSpPr/>
      </dsp:nvSpPr>
      <dsp:spPr>
        <a:xfrm rot="2636182">
          <a:off x="5930381" y="878983"/>
          <a:ext cx="773093" cy="47502"/>
        </a:xfrm>
        <a:custGeom>
          <a:avLst/>
          <a:gdLst/>
          <a:ahLst/>
          <a:cxnLst/>
          <a:rect l="0" t="0" r="0" b="0"/>
          <a:pathLst>
            <a:path>
              <a:moveTo>
                <a:pt x="0" y="23751"/>
              </a:moveTo>
              <a:lnTo>
                <a:pt x="773093" y="2375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sp:txBody>
      <dsp:txXfrm>
        <a:off x="6297600" y="883406"/>
        <a:ext cx="38654" cy="38654"/>
      </dsp:txXfrm>
    </dsp:sp>
    <dsp:sp modelId="{1BE74355-018D-461C-A8CC-C7F582ADD05D}">
      <dsp:nvSpPr>
        <dsp:cNvPr id="0" name=""/>
        <dsp:cNvSpPr/>
      </dsp:nvSpPr>
      <dsp:spPr>
        <a:xfrm>
          <a:off x="6595284" y="967227"/>
          <a:ext cx="1395095" cy="40743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ea typeface="Malgun Gothic" pitchFamily="34" charset="-127"/>
              <a:cs typeface="Times New Roman" pitchFamily="18" charset="0"/>
            </a:rPr>
            <a:t>Студенческие оценочные комиссии</a:t>
          </a:r>
          <a:endParaRPr lang="ru-RU" sz="1100" kern="1200" dirty="0"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sp:txBody>
      <dsp:txXfrm>
        <a:off x="6607217" y="979160"/>
        <a:ext cx="1371229" cy="383564"/>
      </dsp:txXfrm>
    </dsp:sp>
    <dsp:sp modelId="{8514DD2A-E6FD-4D5F-A672-897FB4FA5B01}">
      <dsp:nvSpPr>
        <dsp:cNvPr id="0" name=""/>
        <dsp:cNvSpPr/>
      </dsp:nvSpPr>
      <dsp:spPr>
        <a:xfrm>
          <a:off x="4084112" y="1466672"/>
          <a:ext cx="558038" cy="47502"/>
        </a:xfrm>
        <a:custGeom>
          <a:avLst/>
          <a:gdLst/>
          <a:ahLst/>
          <a:cxnLst/>
          <a:rect l="0" t="0" r="0" b="0"/>
          <a:pathLst>
            <a:path>
              <a:moveTo>
                <a:pt x="0" y="23751"/>
              </a:moveTo>
              <a:lnTo>
                <a:pt x="558038" y="2375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sp:txBody>
      <dsp:txXfrm>
        <a:off x="4349180" y="1476472"/>
        <a:ext cx="27901" cy="27901"/>
      </dsp:txXfrm>
    </dsp:sp>
    <dsp:sp modelId="{BE0489A9-5EEB-4FD9-BD31-6104EE00569C}">
      <dsp:nvSpPr>
        <dsp:cNvPr id="0" name=""/>
        <dsp:cNvSpPr/>
      </dsp:nvSpPr>
      <dsp:spPr>
        <a:xfrm>
          <a:off x="4642150" y="1141649"/>
          <a:ext cx="1395095" cy="69754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algun Gothic" pitchFamily="34" charset="-127"/>
              <a:cs typeface="Times New Roman" pitchFamily="18" charset="0"/>
            </a:rPr>
            <a:t>Работа с неуспевающими студентами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sp:txBody>
      <dsp:txXfrm>
        <a:off x="4662580" y="1162079"/>
        <a:ext cx="1354235" cy="656687"/>
      </dsp:txXfrm>
    </dsp:sp>
    <dsp:sp modelId="{84FA8381-4554-435D-A9C3-38ED7FF0AC00}">
      <dsp:nvSpPr>
        <dsp:cNvPr id="0" name=""/>
        <dsp:cNvSpPr/>
      </dsp:nvSpPr>
      <dsp:spPr>
        <a:xfrm rot="3310531">
          <a:off x="3874536" y="1867762"/>
          <a:ext cx="977189" cy="47502"/>
        </a:xfrm>
        <a:custGeom>
          <a:avLst/>
          <a:gdLst/>
          <a:ahLst/>
          <a:cxnLst/>
          <a:rect l="0" t="0" r="0" b="0"/>
          <a:pathLst>
            <a:path>
              <a:moveTo>
                <a:pt x="0" y="23751"/>
              </a:moveTo>
              <a:lnTo>
                <a:pt x="977189" y="2375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sp:txBody>
      <dsp:txXfrm>
        <a:off x="4338701" y="1867083"/>
        <a:ext cx="48859" cy="48859"/>
      </dsp:txXfrm>
    </dsp:sp>
    <dsp:sp modelId="{028BE77D-40E3-4821-A70E-FA8E11ABBF08}">
      <dsp:nvSpPr>
        <dsp:cNvPr id="0" name=""/>
        <dsp:cNvSpPr/>
      </dsp:nvSpPr>
      <dsp:spPr>
        <a:xfrm>
          <a:off x="4642150" y="1943829"/>
          <a:ext cx="1395095" cy="69754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algun Gothic" pitchFamily="34" charset="-127"/>
              <a:cs typeface="Times New Roman" pitchFamily="18" charset="0"/>
            </a:rPr>
            <a:t>Образовательный отдел </a:t>
          </a:r>
          <a:r>
            <a:rPr lang="ru-RU" sz="1200" kern="1200" dirty="0" smtClean="0">
              <a:latin typeface="Times New Roman" pitchFamily="18" charset="0"/>
              <a:ea typeface="Malgun Gothic" pitchFamily="34" charset="-127"/>
              <a:cs typeface="Times New Roman" pitchFamily="18" charset="0"/>
            </a:rPr>
            <a:t>– проведение бесед, школ актива и семинаров</a:t>
          </a:r>
          <a:endParaRPr lang="ru-RU" sz="1200" kern="1200" dirty="0">
            <a:latin typeface="Times New Roman" pitchFamily="18" charset="0"/>
            <a:ea typeface="Malgun Gothic" pitchFamily="34" charset="-127"/>
            <a:cs typeface="Times New Roman" pitchFamily="18" charset="0"/>
          </a:endParaRPr>
        </a:p>
      </dsp:txBody>
      <dsp:txXfrm>
        <a:off x="4662580" y="1964259"/>
        <a:ext cx="1354235" cy="6566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99A02-6C28-46B1-BA1E-AA4C684BCC55}">
      <dsp:nvSpPr>
        <dsp:cNvPr id="0" name=""/>
        <dsp:cNvSpPr/>
      </dsp:nvSpPr>
      <dsp:spPr>
        <a:xfrm>
          <a:off x="1020325" y="203873"/>
          <a:ext cx="2508365" cy="783864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937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Open Sans Semibold" panose="020B0706030804020204" pitchFamily="34" charset="0"/>
              <a:cs typeface="Times New Roman" panose="02020603050405020304" pitchFamily="18" charset="0"/>
            </a:rPr>
            <a:t>ДЕКАНАТЫ</a:t>
          </a:r>
          <a:endParaRPr lang="ru-RU" sz="1800" kern="1200" dirty="0"/>
        </a:p>
      </dsp:txBody>
      <dsp:txXfrm>
        <a:off x="1020325" y="203873"/>
        <a:ext cx="2508365" cy="783864"/>
      </dsp:txXfrm>
    </dsp:sp>
    <dsp:sp modelId="{E005DDC0-EC87-43BA-8546-24C3FA803FC3}">
      <dsp:nvSpPr>
        <dsp:cNvPr id="0" name=""/>
        <dsp:cNvSpPr/>
      </dsp:nvSpPr>
      <dsp:spPr>
        <a:xfrm>
          <a:off x="915810" y="90649"/>
          <a:ext cx="548704" cy="823057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6C7A0B-E2F6-415A-988F-DBD69B098D7A}">
      <dsp:nvSpPr>
        <dsp:cNvPr id="0" name=""/>
        <dsp:cNvSpPr/>
      </dsp:nvSpPr>
      <dsp:spPr>
        <a:xfrm>
          <a:off x="1020325" y="1190671"/>
          <a:ext cx="2508365" cy="783864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937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Open Sans Semibold" panose="020B0706030804020204" pitchFamily="34" charset="0"/>
              <a:cs typeface="Times New Roman" panose="02020603050405020304" pitchFamily="18" charset="0"/>
            </a:rPr>
            <a:t>Председатели СС факультетов</a:t>
          </a:r>
          <a:endParaRPr lang="ru-RU" sz="1800" kern="1200" dirty="0"/>
        </a:p>
      </dsp:txBody>
      <dsp:txXfrm>
        <a:off x="1020325" y="1190671"/>
        <a:ext cx="2508365" cy="783864"/>
      </dsp:txXfrm>
    </dsp:sp>
    <dsp:sp modelId="{BE326B65-3F47-4643-BAC8-20542C6F7EC5}">
      <dsp:nvSpPr>
        <dsp:cNvPr id="0" name=""/>
        <dsp:cNvSpPr/>
      </dsp:nvSpPr>
      <dsp:spPr>
        <a:xfrm>
          <a:off x="915810" y="1077447"/>
          <a:ext cx="548704" cy="823057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3965D-8D5B-4D15-AF09-F06B2C0D95E4}">
      <dsp:nvSpPr>
        <dsp:cNvPr id="0" name=""/>
        <dsp:cNvSpPr/>
      </dsp:nvSpPr>
      <dsp:spPr>
        <a:xfrm>
          <a:off x="1020325" y="2177469"/>
          <a:ext cx="2508365" cy="783864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937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Open Sans Semibold" panose="020B0706030804020204" pitchFamily="34" charset="0"/>
              <a:cs typeface="Times New Roman" panose="02020603050405020304" pitchFamily="18" charset="0"/>
            </a:rPr>
            <a:t>Председатели ККО факультетов</a:t>
          </a:r>
          <a:endParaRPr lang="ru-RU" sz="1800" kern="1200" dirty="0"/>
        </a:p>
      </dsp:txBody>
      <dsp:txXfrm>
        <a:off x="1020325" y="2177469"/>
        <a:ext cx="2508365" cy="783864"/>
      </dsp:txXfrm>
    </dsp:sp>
    <dsp:sp modelId="{B859F9CD-82A7-4E67-A5F5-37D20CCB2B9D}">
      <dsp:nvSpPr>
        <dsp:cNvPr id="0" name=""/>
        <dsp:cNvSpPr/>
      </dsp:nvSpPr>
      <dsp:spPr>
        <a:xfrm>
          <a:off x="915810" y="2064244"/>
          <a:ext cx="548704" cy="823057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B18CD-E066-4541-BFC5-E663C99243BD}">
      <dsp:nvSpPr>
        <dsp:cNvPr id="0" name=""/>
        <dsp:cNvSpPr/>
      </dsp:nvSpPr>
      <dsp:spPr>
        <a:xfrm>
          <a:off x="-3619800" y="-556252"/>
          <a:ext cx="4315138" cy="4315138"/>
        </a:xfrm>
        <a:prstGeom prst="blockArc">
          <a:avLst>
            <a:gd name="adj1" fmla="val 18900000"/>
            <a:gd name="adj2" fmla="val 2700000"/>
            <a:gd name="adj3" fmla="val 501"/>
          </a:avLst>
        </a:pr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F1AE4-EDC9-4B1B-8B26-2F70E9414C90}">
      <dsp:nvSpPr>
        <dsp:cNvPr id="0" name=""/>
        <dsp:cNvSpPr/>
      </dsp:nvSpPr>
      <dsp:spPr>
        <a:xfrm>
          <a:off x="477554" y="320263"/>
          <a:ext cx="3590399" cy="640526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41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3 наставника по  дисциплине</a:t>
          </a:r>
          <a:endParaRPr lang="ru-RU" sz="2000" b="1" kern="1200" dirty="0">
            <a:solidFill>
              <a:schemeClr val="accent2">
                <a:lumMod val="20000"/>
                <a:lumOff val="8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554" y="320263"/>
        <a:ext cx="3590399" cy="640526"/>
      </dsp:txXfrm>
    </dsp:sp>
    <dsp:sp modelId="{92DFCCA2-37FD-4C27-B974-AB9A71B0C749}">
      <dsp:nvSpPr>
        <dsp:cNvPr id="0" name=""/>
        <dsp:cNvSpPr/>
      </dsp:nvSpPr>
      <dsp:spPr>
        <a:xfrm>
          <a:off x="46810" y="240197"/>
          <a:ext cx="800658" cy="8006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4F068-C633-47E3-8D98-2FF9D88B83EF}">
      <dsp:nvSpPr>
        <dsp:cNvPr id="0" name=""/>
        <dsp:cNvSpPr/>
      </dsp:nvSpPr>
      <dsp:spPr>
        <a:xfrm>
          <a:off x="589554" y="1254874"/>
          <a:ext cx="3418397" cy="640526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41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3 пилотных дисциплины</a:t>
          </a:r>
          <a:endParaRPr lang="ru-RU" sz="2000" b="1" kern="12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9554" y="1254874"/>
        <a:ext cx="3418397" cy="640526"/>
      </dsp:txXfrm>
    </dsp:sp>
    <dsp:sp modelId="{5D98BE11-F8D5-45E8-BF5A-631BCBF5AC94}">
      <dsp:nvSpPr>
        <dsp:cNvPr id="0" name=""/>
        <dsp:cNvSpPr/>
      </dsp:nvSpPr>
      <dsp:spPr>
        <a:xfrm>
          <a:off x="279641" y="1200987"/>
          <a:ext cx="800658" cy="8006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0527F-82F5-48D7-BF3C-ADCF67CD7DC2}">
      <dsp:nvSpPr>
        <dsp:cNvPr id="0" name=""/>
        <dsp:cNvSpPr/>
      </dsp:nvSpPr>
      <dsp:spPr>
        <a:xfrm>
          <a:off x="447139" y="2241843"/>
          <a:ext cx="3651229" cy="640526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41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МАЙ начало деятельности по проекту</a:t>
          </a:r>
          <a:endParaRPr lang="ru-RU" sz="2000" b="1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7139" y="2241843"/>
        <a:ext cx="3651229" cy="640526"/>
      </dsp:txXfrm>
    </dsp:sp>
    <dsp:sp modelId="{71BF2696-D050-47D8-B5BD-AC78391F7DBE}">
      <dsp:nvSpPr>
        <dsp:cNvPr id="0" name=""/>
        <dsp:cNvSpPr/>
      </dsp:nvSpPr>
      <dsp:spPr>
        <a:xfrm>
          <a:off x="46810" y="2161777"/>
          <a:ext cx="800658" cy="8006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59E35-4B2B-473D-B3AA-E4ED50A2792C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B8AB8-561F-4ED3-A8F5-30E0FA166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8306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A3024-2C5C-4F62-93F5-07932AD8718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909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A3024-2C5C-4F62-93F5-07932AD8718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882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microsoft.com/office/2007/relationships/diagramDrawing" Target="../diagrams/drawing5.xml"/><Relationship Id="rId4" Type="http://schemas.openxmlformats.org/officeDocument/2006/relationships/diagramData" Target="../diagrams/data5.xml"/><Relationship Id="rId9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7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microsoft.com/office/2007/relationships/diagramDrawing" Target="../diagrams/drawing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12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7.jpeg"/><Relationship Id="rId5" Type="http://schemas.openxmlformats.org/officeDocument/2006/relationships/image" Target="../media/image5.jpe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diagramLayout" Target="../diagrams/layout9.xml"/><Relationship Id="rId7" Type="http://schemas.openxmlformats.org/officeDocument/2006/relationships/image" Target="../media/image1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708920"/>
            <a:ext cx="7072330" cy="1684339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Book Antiqua" pitchFamily="18" charset="0"/>
                <a:cs typeface="Times New Roman" pitchFamily="18" charset="0"/>
              </a:rPr>
              <a:t>Работа студенческих молодежных организаций КрасГМУ</a:t>
            </a:r>
            <a:endParaRPr lang="ru-RU" sz="3200" b="1" dirty="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653136"/>
            <a:ext cx="7992888" cy="1752600"/>
          </a:xfrm>
        </p:spPr>
        <p:txBody>
          <a:bodyPr>
            <a:normAutofit fontScale="92500" lnSpcReduction="10000"/>
          </a:bodyPr>
          <a:lstStyle/>
          <a:p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" pitchFamily="34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Book Antiqua" pitchFamily="18" charset="0"/>
              </a:rPr>
              <a:t>Докладчик: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Председатель Студенческого Совета КрасГМУ Артеменко Сергей</a:t>
            </a:r>
            <a:endParaRPr lang="ru-RU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5" name="Picture 4" descr="https://psv4.vk.me/c812737/u31268438/docs/76a037ec3829/vya_75.png?extra=349AwRa0JFTYP94QH0BNFlOyaCmyvnimS3qPm_LzA-LkPxAGFVmMIvTe5tbrrYLtT8XT_wNDk_Y8cxVicm473y9ZvXB2SS0oJMVqye_6h8YnBQ9RWuOiCnt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88640"/>
            <a:ext cx="28575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944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>
                <a:latin typeface="+mn-lt"/>
              </a:rPr>
              <a:t> </a:t>
            </a:r>
            <a:r>
              <a:rPr lang="ru-RU" sz="2400" b="1" dirty="0">
                <a:latin typeface="Book Antiqua" panose="02040602050305030304" pitchFamily="18" charset="0"/>
              </a:rPr>
              <a:t>Штаб Универсиады 2019 </a:t>
            </a:r>
            <a:r>
              <a:rPr lang="ru-RU" sz="2400" b="1" dirty="0" smtClean="0">
                <a:latin typeface="Book Antiqua" panose="02040602050305030304" pitchFamily="18" charset="0"/>
              </a:rPr>
              <a:t>СС КрасГМУ</a:t>
            </a: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5" name="Picture 3" descr="C:\Users\Андрей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2235" y="117035"/>
            <a:ext cx="1511765" cy="151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Lenko\Desktop\1393215536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615925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195736" y="1142984"/>
            <a:ext cx="5010452" cy="27900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pic>
        <p:nvPicPr>
          <p:cNvPr id="16" name="Рисунок 15" descr="article13794191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6218" y="4233918"/>
            <a:ext cx="1473474" cy="2236523"/>
          </a:xfrm>
          <a:prstGeom prst="rect">
            <a:avLst/>
          </a:prstGeom>
        </p:spPr>
      </p:pic>
      <p:pic>
        <p:nvPicPr>
          <p:cNvPr id="18" name="Рисунок 17" descr="depositphotos_38601811-Business-Success-Icons.jpg"/>
          <p:cNvPicPr>
            <a:picLocks noChangeAspect="1"/>
          </p:cNvPicPr>
          <p:nvPr/>
        </p:nvPicPr>
        <p:blipFill>
          <a:blip r:embed="rId5" cstate="print">
            <a:biLevel thresh="50000"/>
          </a:blip>
          <a:srcRect l="73958" t="47917" r="5208" b="31250"/>
          <a:stretch>
            <a:fillRect/>
          </a:stretch>
        </p:blipFill>
        <p:spPr>
          <a:xfrm>
            <a:off x="2042243" y="1051210"/>
            <a:ext cx="785818" cy="78581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098" name="Picture 2" descr="http://gnkk.ru/upload/medialibrary/bcf/bcf69299118070d4c7edbb6ec12dda1d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25" t="36465" r="4517" b="13653"/>
          <a:stretch/>
        </p:blipFill>
        <p:spPr bwMode="auto">
          <a:xfrm>
            <a:off x="611560" y="4088913"/>
            <a:ext cx="6040365" cy="256430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28061" y="1171142"/>
            <a:ext cx="41202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XXVII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Международный турнир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 вольной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женской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борьбе серии Голден Гран-при "Иван Ярыгин"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Чемпионат Сибири 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капоэйра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Чемпионат России по ледяному плаванию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Эстафета «Бег мира»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День флага РФ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48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53744169"/>
              </p:ext>
            </p:extLst>
          </p:nvPr>
        </p:nvGraphicFramePr>
        <p:xfrm>
          <a:off x="142876" y="1268760"/>
          <a:ext cx="9144000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429552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Book Antiqua" pitchFamily="18" charset="0"/>
                <a:cs typeface="Times New Roman" pitchFamily="18" charset="0"/>
              </a:rPr>
              <a:t>Работа молодежных организаций</a:t>
            </a:r>
            <a:endParaRPr lang="ru-RU" sz="3600" dirty="0"/>
          </a:p>
        </p:txBody>
      </p:sp>
      <p:pic>
        <p:nvPicPr>
          <p:cNvPr id="10" name="Picture 8" descr="http://cwallpaper.xyz/wp-content/uploads/bank-icon-png-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188640"/>
            <a:ext cx="1278466" cy="1278466"/>
          </a:xfrm>
          <a:prstGeom prst="rect">
            <a:avLst/>
          </a:prstGeom>
          <a:noFill/>
        </p:spPr>
      </p:pic>
      <p:pic>
        <p:nvPicPr>
          <p:cNvPr id="11" name="Picture 2" descr="C:\Users\Lenko\Desktop\1393215536_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0" y="188640"/>
            <a:ext cx="1460139" cy="1471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57166"/>
            <a:ext cx="6429420" cy="50006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Book Antiqua" panose="02040602050305030304" pitchFamily="18" charset="0"/>
              </a:rPr>
              <a:t>Качество образования</a:t>
            </a:r>
            <a:endParaRPr lang="ru-RU" sz="3600" b="1" dirty="0">
              <a:latin typeface="Book Antiqua" panose="02040602050305030304" pitchFamily="18" charset="0"/>
            </a:endParaRPr>
          </a:p>
        </p:txBody>
      </p:sp>
      <p:pic>
        <p:nvPicPr>
          <p:cNvPr id="6" name="Picture 2" descr="C:\Users\Lenko\Desktop\1393215536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07" y="0"/>
            <a:ext cx="1369341" cy="13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013985421"/>
              </p:ext>
            </p:extLst>
          </p:nvPr>
        </p:nvGraphicFramePr>
        <p:xfrm>
          <a:off x="886259" y="955645"/>
          <a:ext cx="8286808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Изображение 4" descr="logo_cmyk.png"/>
          <p:cNvPicPr>
            <a:picLocks noGrp="1" noChangeAspect="1"/>
          </p:cNvPicPr>
          <p:nvPr>
            <p:ph idx="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892"/>
          <a:stretch>
            <a:fillRect/>
          </a:stretch>
        </p:blipFill>
        <p:spPr>
          <a:xfrm>
            <a:off x="447801" y="2072111"/>
            <a:ext cx="1911694" cy="1685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0" y="3857628"/>
            <a:ext cx="9144000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Овал 11">
            <a:hlinkClick r:id="rId9" action="ppaction://hlinksldjump"/>
          </p:cNvPr>
          <p:cNvSpPr/>
          <p:nvPr/>
        </p:nvSpPr>
        <p:spPr>
          <a:xfrm>
            <a:off x="0" y="6357958"/>
            <a:ext cx="500066" cy="50004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4059031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Комиссия по качеству образования студенческого совета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структурное подразделение Студенческого совета,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направлена на решение задач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качества подготовки квалифицированных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специалистов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реализует право студентов на участие в управлении образовательным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способствует решению вопросов качества жизни студенческой молодежи, поддержанию социальных инициатив, созданию условий для личностного и профессионального развития, обеспечению защиты прав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ПЛОХАЯ ЗАЧЕТКА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6" t="24344" r="6216" b="31082"/>
          <a:stretch/>
        </p:blipFill>
        <p:spPr bwMode="auto">
          <a:xfrm>
            <a:off x="0" y="0"/>
            <a:ext cx="914400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312368"/>
            <a:ext cx="9144000" cy="35456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19" y="3501008"/>
            <a:ext cx="8640960" cy="316835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85647" y="3721184"/>
            <a:ext cx="4068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Lato Heavy" panose="020F0502020204030203" pitchFamily="34" charset="0"/>
                <a:cs typeface="Times New Roman" panose="02020603050405020304" pitchFamily="18" charset="0"/>
              </a:rPr>
              <a:t>ВОСПИТАТЕЛЬНЫЕ КОМИССИИ</a:t>
            </a:r>
            <a:endParaRPr lang="tr-TR" sz="3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Lato Heavy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44"/>
          <p:cNvSpPr/>
          <p:nvPr/>
        </p:nvSpPr>
        <p:spPr>
          <a:xfrm>
            <a:off x="685648" y="4710524"/>
            <a:ext cx="40686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На каждом факультете, 2 раза в месяц. Комиссии проводятся в течение всего года. </a:t>
            </a:r>
            <a:endParaRPr lang="tr-TR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3305066397"/>
              </p:ext>
            </p:extLst>
          </p:nvPr>
        </p:nvGraphicFramePr>
        <p:xfrm>
          <a:off x="4689203" y="3501008"/>
          <a:ext cx="4444501" cy="305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6408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72597"/>
            <a:ext cx="5400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Book Antiqua" panose="02040602050305030304" pitchFamily="18" charset="0"/>
              </a:rPr>
              <a:t>Воспитательные комиссии ККО СС </a:t>
            </a:r>
            <a:r>
              <a:rPr lang="ru-RU" sz="3100" b="1" dirty="0" err="1">
                <a:latin typeface="Book Antiqua" panose="02040602050305030304" pitchFamily="18" charset="0"/>
              </a:rPr>
              <a:t>КрасГМУ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01403505"/>
              </p:ext>
            </p:extLst>
          </p:nvPr>
        </p:nvGraphicFramePr>
        <p:xfrm>
          <a:off x="251520" y="1537629"/>
          <a:ext cx="8631138" cy="52495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1821638"/>
                <a:gridCol w="1359916"/>
                <a:gridCol w="1623242"/>
                <a:gridCol w="1460917"/>
                <a:gridCol w="1295127"/>
                <a:gridCol w="1070298"/>
              </a:tblGrid>
              <a:tr h="2362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Вызвано на первую воспитательную комиссию (февраль)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Явка на первую воспитательную комиссию (февраль)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Абс. (%)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Студенты с положительной динамикой по итогам 1 комиссии на 6.03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Абс. (% от явки)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Вызваны повторно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Абс. (% от всех)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Явка повторно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(% от вызванных повторно)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2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Лечебный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(100%)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(52 %)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(84,6 %)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(32 %)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0 (0%)</a:t>
                      </a:r>
                    </a:p>
                  </a:txBody>
                  <a:tcPr marL="68580" marR="68580" marT="0" marB="0"/>
                </a:tc>
              </a:tr>
              <a:tr h="262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Педиатрический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(100 %)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(71,4 %)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(50 %)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(50 %)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 (28,6 %)</a:t>
                      </a:r>
                    </a:p>
                  </a:txBody>
                  <a:tcPr marL="68580" marR="68580" marT="0" marB="0"/>
                </a:tc>
              </a:tr>
              <a:tr h="524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стоматологии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(100 %)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(66,7 %)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(50 %)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(66,7 %)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 (100%)</a:t>
                      </a:r>
                    </a:p>
                  </a:txBody>
                  <a:tcPr marL="68580" marR="68580" marT="0" marB="0"/>
                </a:tc>
              </a:tr>
              <a:tr h="524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Фармацевтический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(100 %)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(33,3 %)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(33,3 %)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 (66,7 %)</a:t>
                      </a:r>
                    </a:p>
                  </a:txBody>
                  <a:tcPr marL="68580" marR="68580" marT="0" marB="0"/>
                </a:tc>
              </a:tr>
              <a:tr h="262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ФКП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(100 %)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(83,3 %)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(100%)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262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ФФМО 1 курс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(100%)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(0 %)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(60 %)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0 (0%)</a:t>
                      </a:r>
                    </a:p>
                  </a:txBody>
                  <a:tcPr marL="68580" marR="68580" marT="0" marB="0"/>
                </a:tc>
              </a:tr>
              <a:tr h="262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ФФМО 2 курс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(100%)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(45,5 %)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(40 %)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(27,3 %)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 (66,7%)</a:t>
                      </a:r>
                    </a:p>
                  </a:txBody>
                  <a:tcPr marL="68580" marR="68580" marT="0" marB="0"/>
                </a:tc>
              </a:tr>
              <a:tr h="262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ФФМО 3 курс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(100%)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(78,6 %)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(9,1 %)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(71,4 %)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 (30%)</a:t>
                      </a:r>
                    </a:p>
                  </a:txBody>
                  <a:tcPr marL="68580" marR="68580" marT="0" marB="0"/>
                </a:tc>
              </a:tr>
              <a:tr h="262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(%)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(58,1 %)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(52 %)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(46,5 %)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15 (37,5%)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C:\Users\Lenko\Desktop\1393215536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629" y="63962"/>
            <a:ext cx="1440160" cy="145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00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259531"/>
            <a:ext cx="5897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Lato Heavy" panose="020F0502020204030203" pitchFamily="34" charset="0"/>
                <a:cs typeface="Lato Heavy" panose="020F0502020204030203" pitchFamily="34" charset="0"/>
              </a:rPr>
              <a:t>«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Lato Heavy" panose="020F0502020204030203" pitchFamily="34" charset="0"/>
                <a:cs typeface="Lato Heavy" panose="020F0502020204030203" pitchFamily="34" charset="0"/>
              </a:rPr>
              <a:t>ЭКРАН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Lato Heavy" panose="020F0502020204030203" pitchFamily="34" charset="0"/>
                <a:cs typeface="Lato Heavy" panose="020F0502020204030203" pitchFamily="34" charset="0"/>
              </a:rPr>
              <a:t>НЕУСПЕВАЕМОСТИ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Lato Heavy" panose="020F0502020204030203" pitchFamily="34" charset="0"/>
                <a:cs typeface="Lato Heavy" panose="020F0502020204030203" pitchFamily="34" charset="0"/>
              </a:rPr>
              <a:t>»</a:t>
            </a:r>
            <a:endParaRPr lang="tr-TR" sz="2400" b="1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53223" y="2502381"/>
            <a:ext cx="3000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>
                <a:solidFill>
                  <a:schemeClr val="bg1"/>
                </a:solidFill>
                <a:latin typeface="FontAwesome" pitchFamily="50" charset="0"/>
              </a:rPr>
              <a:t></a:t>
            </a:r>
            <a:endParaRPr lang="tr-TR" sz="90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648404" y="2504799"/>
            <a:ext cx="3000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>
                <a:solidFill>
                  <a:schemeClr val="bg1"/>
                </a:solidFill>
                <a:latin typeface="FontAwesome" pitchFamily="50" charset="0"/>
              </a:rPr>
              <a:t></a:t>
            </a:r>
            <a:endParaRPr lang="tr-TR" sz="900">
              <a:solidFill>
                <a:schemeClr val="bg1"/>
              </a:solidFill>
            </a:endParaRPr>
          </a:p>
        </p:txBody>
      </p:sp>
      <p:pic>
        <p:nvPicPr>
          <p:cNvPr id="14" name="Picture 2" descr="C:\Users\Lenko\Desktop\1393215536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143" y="0"/>
            <a:ext cx="1440160" cy="145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790" t="7351" r="2143" b="4435"/>
          <a:stretch/>
        </p:blipFill>
        <p:spPr>
          <a:xfrm>
            <a:off x="-24243" y="1412776"/>
            <a:ext cx="9168243" cy="536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3783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2953" y="168595"/>
            <a:ext cx="7777322" cy="111444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Book Antiqua" panose="02040602050305030304" pitchFamily="18" charset="0"/>
              </a:rPr>
              <a:t>Перспективы развития Комиссии по качеству образования СС </a:t>
            </a:r>
            <a:r>
              <a:rPr lang="ru-RU" sz="2800" b="1" dirty="0" err="1" smtClean="0">
                <a:latin typeface="Book Antiqua" panose="02040602050305030304" pitchFamily="18" charset="0"/>
              </a:rPr>
              <a:t>КрасГМУ</a:t>
            </a:r>
            <a:endParaRPr lang="ru-RU" sz="2800" b="1" dirty="0">
              <a:latin typeface="Book Antiqua" panose="02040602050305030304" pitchFamily="18" charset="0"/>
            </a:endParaRPr>
          </a:p>
        </p:txBody>
      </p:sp>
      <p:pic>
        <p:nvPicPr>
          <p:cNvPr id="8198" name="Picture 6" descr="https://pp.vk.me/c636124/v636124277/3c13c/W9ZWO-8z6z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2248" y="2060848"/>
            <a:ext cx="4464496" cy="356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Lenko\Desktop\1393215536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856" y="94887"/>
            <a:ext cx="1440160" cy="145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142036976"/>
              </p:ext>
            </p:extLst>
          </p:nvPr>
        </p:nvGraphicFramePr>
        <p:xfrm>
          <a:off x="120852" y="2060848"/>
          <a:ext cx="4564617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39883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83231385"/>
              </p:ext>
            </p:extLst>
          </p:nvPr>
        </p:nvGraphicFramePr>
        <p:xfrm>
          <a:off x="0" y="3725962"/>
          <a:ext cx="4139951" cy="3202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Картинки по запросу наставничество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22" t="11151"/>
          <a:stretch/>
        </p:blipFill>
        <p:spPr bwMode="auto">
          <a:xfrm>
            <a:off x="4427984" y="0"/>
            <a:ext cx="51125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427984" cy="37259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flipH="1">
            <a:off x="113061" y="645914"/>
            <a:ext cx="41904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Lato Heavy" panose="020F0502020204030203" pitchFamily="34" charset="0"/>
                <a:cs typeface="Times New Roman" panose="02020603050405020304" pitchFamily="18" charset="0"/>
              </a:rPr>
              <a:t>Проект «Наставник +»</a:t>
            </a:r>
            <a:endParaRPr lang="tr-TR" sz="3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Lato Heavy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22"/>
          <p:cNvSpPr/>
          <p:nvPr/>
        </p:nvSpPr>
        <p:spPr>
          <a:xfrm flipH="1">
            <a:off x="437213" y="1417638"/>
            <a:ext cx="35421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Помощь первокурсникам в изучении наиболее трудных предметов</a:t>
            </a:r>
            <a:endParaRPr lang="tr-TR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6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3608" b="14250"/>
          <a:stretch/>
        </p:blipFill>
        <p:spPr>
          <a:xfrm>
            <a:off x="0" y="1772816"/>
            <a:ext cx="5698083" cy="37444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98083" y="1772816"/>
            <a:ext cx="3445917" cy="37444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15"/>
          <p:cNvSpPr/>
          <p:nvPr/>
        </p:nvSpPr>
        <p:spPr>
          <a:xfrm>
            <a:off x="5896004" y="1936864"/>
            <a:ext cx="30500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портал, содержащий ответы на вопросы студентов об обучении в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Сбор информации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Дизайн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Верстка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 раз в 2 месяца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Администрация группы</a:t>
            </a:r>
            <a:endParaRPr lang="tr-TR" sz="1600" b="1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1373037" y="365395"/>
            <a:ext cx="7770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Book Antiqua" panose="02040602050305030304" pitchFamily="18" charset="0"/>
              </a:rPr>
              <a:t>ИНФОРМАЦИОННЫЙ ПОРТАЛ ДЛЯ СТУДЕНТОВ</a:t>
            </a:r>
            <a:endParaRPr lang="tr-TR" sz="2800" b="1" dirty="0">
              <a:latin typeface="Book Antiqua" panose="02040602050305030304" pitchFamily="18" charset="0"/>
            </a:endParaRPr>
          </a:p>
        </p:txBody>
      </p:sp>
      <p:pic>
        <p:nvPicPr>
          <p:cNvPr id="8" name="Picture 2" descr="C:\Users\Lenko\Desktop\1393215536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440160" cy="145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00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785"/>
          <a:stretch/>
        </p:blipFill>
        <p:spPr>
          <a:xfrm>
            <a:off x="3190116" y="1600200"/>
            <a:ext cx="5940152" cy="3883951"/>
          </a:xfrm>
          <a:prstGeom prst="rect">
            <a:avLst/>
          </a:prstGeom>
          <a:ln w="19050"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1600200"/>
            <a:ext cx="3190116" cy="388395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8"/>
          <p:cNvSpPr/>
          <p:nvPr/>
        </p:nvSpPr>
        <p:spPr>
          <a:xfrm>
            <a:off x="457200" y="1880181"/>
            <a:ext cx="219379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формат по нормативной документации,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касаемой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обучения в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endParaRPr lang="tr-TR" sz="20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1763688" y="434968"/>
            <a:ext cx="6005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Book Antiqua" panose="02040602050305030304" pitchFamily="18" charset="0"/>
              </a:rPr>
              <a:t>ОБРАЗОВАТЕЛЬНЫЙ ФОРМАТ</a:t>
            </a:r>
            <a:endParaRPr lang="tr-TR" sz="2800" b="1" dirty="0">
              <a:latin typeface="Book Antiqua" panose="02040602050305030304" pitchFamily="18" charset="0"/>
            </a:endParaRPr>
          </a:p>
        </p:txBody>
      </p:sp>
      <p:pic>
        <p:nvPicPr>
          <p:cNvPr id="8" name="Picture 2" descr="C:\Users\Lenko\Desktop\1393215536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288" y="148563"/>
            <a:ext cx="1440160" cy="145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557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Schitok_Medik.png"/>
          <p:cNvPicPr>
            <a:picLocks noChangeAspect="1"/>
          </p:cNvPicPr>
          <p:nvPr/>
        </p:nvPicPr>
        <p:blipFill>
          <a:blip r:embed="rId2" cstate="print"/>
          <a:srcRect l="26956" t="7241" r="22126" b="13106"/>
          <a:stretch>
            <a:fillRect/>
          </a:stretch>
        </p:blipFill>
        <p:spPr>
          <a:xfrm>
            <a:off x="179512" y="4941168"/>
            <a:ext cx="1224136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5057" t="24039" r="28416" b="25077"/>
          <a:stretch>
            <a:fillRect/>
          </a:stretch>
        </p:blipFill>
        <p:spPr bwMode="auto">
          <a:xfrm>
            <a:off x="6372200" y="908720"/>
            <a:ext cx="2280743" cy="169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0" y="260648"/>
            <a:ext cx="9144000" cy="260648"/>
          </a:xfrm>
          <a:prstGeom prst="rect">
            <a:avLst/>
          </a:prstGeom>
          <a:solidFill>
            <a:srgbClr val="D5FBE1">
              <a:alpha val="34000"/>
            </a:srgbClr>
          </a:solidFill>
          <a:ln>
            <a:solidFill>
              <a:srgbClr val="D5FBE1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684" y="0"/>
            <a:ext cx="7774632" cy="7647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Book Antiqua" pitchFamily="18" charset="0"/>
              </a:rPr>
              <a:t>Молодежные организации КрасГМУ</a:t>
            </a: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736" y="896589"/>
            <a:ext cx="6084168" cy="1800200"/>
          </a:xfrm>
        </p:spPr>
        <p:txBody>
          <a:bodyPr>
            <a:normAutofit fontScale="92500" lnSpcReduction="20000"/>
          </a:bodyPr>
          <a:lstStyle/>
          <a:p>
            <a:pPr indent="457200" algn="l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: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личности студента, имеющей гражданские, культурные, управленческие компетенции и компетенцию ведения здорового образа жизни</a:t>
            </a:r>
          </a:p>
          <a:p>
            <a:pPr indent="457200" algn="l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l">
              <a:buFont typeface="Wingdings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студентам помощи в самовоспитании, самореализации, освоении широкого социального и профессионального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опыта;</a:t>
            </a:r>
          </a:p>
          <a:p>
            <a:pPr algn="l">
              <a:buFont typeface="Wingdings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непрерывного развития творческих способностей студентов и организации их позитивного досуга, приобщения к основам отечественной культуры, художественной самодеятельности, вовлечение обучающихся в творческие коллективы университета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>
              <a:buFont typeface="Wingdings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межвузовского и межведомственного взаимодействия в сфере воспитательной и социокультурной деятельности.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64471" t="15182" r="24460" b="78587"/>
          <a:stretch>
            <a:fillRect/>
          </a:stretch>
        </p:blipFill>
        <p:spPr bwMode="auto">
          <a:xfrm>
            <a:off x="7452320" y="0"/>
            <a:ext cx="1691680" cy="50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sA1xvvN9JP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-1"/>
            <a:ext cx="936104" cy="945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xmlns="" val="1058524118"/>
              </p:ext>
            </p:extLst>
          </p:nvPr>
        </p:nvGraphicFramePr>
        <p:xfrm>
          <a:off x="1665986" y="2580817"/>
          <a:ext cx="640871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300192" y="2708920"/>
            <a:ext cx="2448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Организационная структура воспитательной работы и молодежной политики</a:t>
            </a:r>
            <a:endParaRPr lang="ru-RU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 descr="D:\Users\Люда\Desktop\photoshop\логотипы организаций\Рисунок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89040"/>
            <a:ext cx="1549212" cy="648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4" name="TextBox 23"/>
          <p:cNvSpPr txBox="1"/>
          <p:nvPr/>
        </p:nvSpPr>
        <p:spPr>
          <a:xfrm>
            <a:off x="6948264" y="429309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6" name="Picture 9" descr="D:\Users\Люда\Desktop\photoshop\работы\ЛОГОТИПЫ\Логотипы Студсовет\поолный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147"/>
          <a:stretch/>
        </p:blipFill>
        <p:spPr bwMode="auto">
          <a:xfrm>
            <a:off x="539552" y="2564904"/>
            <a:ext cx="2304256" cy="909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8" name="TextBox 27"/>
          <p:cNvSpPr txBox="1"/>
          <p:nvPr/>
        </p:nvSpPr>
        <p:spPr>
          <a:xfrm>
            <a:off x="6876256" y="501317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Союз молодежи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состоит из 35 членов ;вовлекает в активную деятельность до 800 обучающихся в год</a:t>
            </a:r>
            <a:endParaRPr lang="ru-RU" sz="1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512" y="3573016"/>
            <a:ext cx="25202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Студенческий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совет –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широкопрофильная организация,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объединяющая студенческие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Советы факультетов и общежитий университета.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03648" y="4797152"/>
            <a:ext cx="180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Штаб студенческих отрядов </a:t>
            </a: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Состоит из 150 бойцов; включает в себя: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медицинские, строительные, вожатые, сервисные, специализированные – санитарная дружина и  отряд профилактики пожаров</a:t>
            </a: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69F4-8CAD-4C86-A177-F82AB4936EDF}" type="slidenum">
              <a:rPr lang="ru-RU" smtClean="0"/>
              <a:pPr/>
              <a:t>20</a:t>
            </a:fld>
            <a:endParaRPr lang="ru-RU" dirty="0"/>
          </a:p>
        </p:txBody>
      </p:sp>
      <p:graphicFrame>
        <p:nvGraphicFramePr>
          <p:cNvPr id="8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35107308"/>
              </p:ext>
            </p:extLst>
          </p:nvPr>
        </p:nvGraphicFramePr>
        <p:xfrm>
          <a:off x="0" y="714356"/>
          <a:ext cx="9144000" cy="6357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Lenko\Desktop\1393215536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56" y="116632"/>
            <a:ext cx="1483931" cy="1495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cwallpaper.xyz/wp-content/uploads/bank-icon-png-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0"/>
            <a:ext cx="1377272" cy="1377272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051004" cy="116958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Book Antiqua" pitchFamily="18" charset="0"/>
                <a:cs typeface="Times New Roman" pitchFamily="18" charset="0"/>
              </a:rPr>
              <a:t>Работа молодежных организаций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83349155"/>
              </p:ext>
            </p:extLst>
          </p:nvPr>
        </p:nvGraphicFramePr>
        <p:xfrm>
          <a:off x="179512" y="1454930"/>
          <a:ext cx="8856984" cy="52864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9123"/>
                <a:gridCol w="1991443"/>
                <a:gridCol w="1243280"/>
                <a:gridCol w="1309293"/>
                <a:gridCol w="1309293"/>
                <a:gridCol w="2464552"/>
              </a:tblGrid>
              <a:tr h="6519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№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Отряд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Численность, чел. (2014)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Численность, чел. (2015)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/>
                        <a:t>Численность, чел. (201</a:t>
                      </a:r>
                      <a:r>
                        <a:rPr lang="en-US" sz="1200" kern="1200" dirty="0" smtClean="0"/>
                        <a:t>6</a:t>
                      </a:r>
                      <a:r>
                        <a:rPr lang="ru-RU" sz="1200" kern="1200" dirty="0" smtClean="0"/>
                        <a:t>)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Объекты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5194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200" baseline="0" dirty="0" smtClean="0"/>
                        <a:t>1)</a:t>
                      </a: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Медицинские отряды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67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56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</a:rPr>
                        <a:t>110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ККБ, БСМП,</a:t>
                      </a:r>
                      <a:r>
                        <a:rPr lang="ru-RU" sz="1200" baseline="0" dirty="0" smtClean="0"/>
                        <a:t> Госпиталь  ВОВ, </a:t>
                      </a:r>
                      <a:br>
                        <a:rPr lang="ru-RU" sz="1200" baseline="0" dirty="0" smtClean="0"/>
                      </a:br>
                      <a:r>
                        <a:rPr lang="ru-RU" sz="1200" baseline="0" dirty="0" smtClean="0"/>
                        <a:t>20-ая больница, </a:t>
                      </a:r>
                      <a:br>
                        <a:rPr lang="ru-RU" sz="1200" baseline="0" dirty="0" smtClean="0"/>
                      </a:br>
                      <a:r>
                        <a:rPr lang="ru-RU" sz="1200" baseline="0" dirty="0" smtClean="0"/>
                        <a:t>Курорт оз. </a:t>
                      </a:r>
                      <a:r>
                        <a:rPr lang="ru-RU" sz="1200" baseline="0" dirty="0" err="1" smtClean="0"/>
                        <a:t>Шира</a:t>
                      </a:r>
                      <a:r>
                        <a:rPr lang="ru-RU" sz="1200" baseline="0" dirty="0" smtClean="0"/>
                        <a:t> и </a:t>
                      </a:r>
                      <a:r>
                        <a:rPr lang="ru-RU" sz="1200" baseline="0" dirty="0" err="1" smtClean="0"/>
                        <a:t>Учум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382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200" dirty="0" smtClean="0"/>
                        <a:t> 2)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Ректорский  строительный отряд КрасГМУ </a:t>
                      </a:r>
                      <a:br>
                        <a:rPr lang="ru-RU" sz="1200" dirty="0" smtClean="0"/>
                      </a:br>
                      <a:r>
                        <a:rPr lang="ru-RU" sz="1200" dirty="0" smtClean="0"/>
                        <a:t>(Июль - Август)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55</a:t>
                      </a: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52</a:t>
                      </a: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Ремонт общежитий и учебных корпусов, благоустройство территории мед. городка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567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200" dirty="0" smtClean="0"/>
                        <a:t> 3)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Сервисные</a:t>
                      </a:r>
                      <a:r>
                        <a:rPr lang="ru-RU" sz="1200" baseline="0" dirty="0" smtClean="0"/>
                        <a:t> отряды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16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</a:rPr>
                        <a:t>20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ДОЛСТ</a:t>
                      </a:r>
                      <a:r>
                        <a:rPr lang="ru-RU" sz="1200" baseline="0" dirty="0" smtClean="0"/>
                        <a:t> «Янтарь»</a:t>
                      </a:r>
                      <a:br>
                        <a:rPr lang="ru-RU" sz="1200" baseline="0" dirty="0" smtClean="0"/>
                      </a:br>
                      <a:r>
                        <a:rPr lang="ru-RU" sz="1200" baseline="0" dirty="0" smtClean="0"/>
                        <a:t>г. Анапа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567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200" dirty="0" smtClean="0"/>
                        <a:t> 4)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Вожатые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14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«ТИМ</a:t>
                      </a:r>
                      <a:r>
                        <a:rPr lang="ru-RU" sz="1200" baseline="0" dirty="0" smtClean="0"/>
                        <a:t> ЮНИОР» г. Красноярск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5194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200" dirty="0" smtClean="0"/>
                        <a:t> 5)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Выездной строительный отряд РУДН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г. Москва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РУДН</a:t>
                      </a:r>
                      <a:br>
                        <a:rPr lang="ru-RU" sz="1200" dirty="0" smtClean="0"/>
                      </a:br>
                      <a:r>
                        <a:rPr lang="ru-RU" sz="1200" dirty="0" smtClean="0"/>
                        <a:t>г. Москва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5194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200" dirty="0" smtClean="0"/>
                        <a:t> 6)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latinLnBrk="0"/>
                      <a:r>
                        <a:rPr lang="ru-RU" sz="1200" kern="1200" dirty="0" smtClean="0"/>
                        <a:t>Выездной строительный отряд</a:t>
                      </a:r>
                      <a:br>
                        <a:rPr lang="ru-RU" sz="1200" kern="1200" dirty="0" smtClean="0"/>
                      </a:br>
                      <a:r>
                        <a:rPr lang="ru-RU" sz="1200" kern="1200" dirty="0" smtClean="0"/>
                        <a:t>о. </a:t>
                      </a:r>
                      <a:r>
                        <a:rPr lang="ru-RU" sz="1200" kern="1200" dirty="0" err="1" smtClean="0"/>
                        <a:t>Шира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База отдыха КрасГМУ</a:t>
                      </a:r>
                    </a:p>
                    <a:p>
                      <a:pPr algn="ctr"/>
                      <a:r>
                        <a:rPr lang="ru-RU" sz="1200" dirty="0" smtClean="0"/>
                        <a:t>оз.Шира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540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200" dirty="0" smtClean="0"/>
                        <a:t>7)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latinLnBrk="0"/>
                      <a:r>
                        <a:rPr lang="ru-RU" sz="1200" kern="1200" dirty="0" smtClean="0"/>
                        <a:t>Отряд</a:t>
                      </a:r>
                      <a:r>
                        <a:rPr lang="ru-RU" sz="1200" kern="1200" baseline="0" dirty="0" smtClean="0"/>
                        <a:t> профилактики пожаров и курения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/>
                        <a:t>КрасГМУ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367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Итого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138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1</a:t>
                      </a:r>
                      <a:r>
                        <a:rPr lang="en-US" sz="1600" dirty="0" smtClean="0">
                          <a:effectLst/>
                        </a:rPr>
                        <a:t>59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</a:rPr>
                        <a:t>214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474878" y="260648"/>
            <a:ext cx="6324600" cy="769938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Book Antiqua" pitchFamily="18" charset="0"/>
              </a:rPr>
              <a:t>Состав и численность студенческих отрядов КрасГМУ 2014-2016 г.</a:t>
            </a:r>
            <a:endParaRPr lang="ru-RU" sz="3200" b="1" dirty="0">
              <a:latin typeface="Book Antiqua" pitchFamily="18" charset="0"/>
            </a:endParaRPr>
          </a:p>
        </p:txBody>
      </p:sp>
      <p:pic>
        <p:nvPicPr>
          <p:cNvPr id="9291" name="Picture 2" descr="C:\Users\GasanovR\Dropbox\Инфо-группа\124354.jpg"/>
          <p:cNvPicPr>
            <a:picLocks noChangeAspect="1" noChangeArrowheads="1"/>
          </p:cNvPicPr>
          <p:nvPr/>
        </p:nvPicPr>
        <p:blipFill>
          <a:blip r:embed="rId2" cstate="print"/>
          <a:srcRect l="24950" t="2553" r="26134" b="3757"/>
          <a:stretch>
            <a:fillRect/>
          </a:stretch>
        </p:blipFill>
        <p:spPr bwMode="auto">
          <a:xfrm>
            <a:off x="7740352" y="3295"/>
            <a:ext cx="1139106" cy="145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5508104" y="5933598"/>
            <a:ext cx="762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39430" y="2264421"/>
            <a:ext cx="762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Стрелка углом вверх 2"/>
          <p:cNvSpPr/>
          <p:nvPr/>
        </p:nvSpPr>
        <p:spPr>
          <a:xfrm>
            <a:off x="4211960" y="2171700"/>
            <a:ext cx="2362200" cy="533400"/>
          </a:xfrm>
          <a:prstGeom prst="bentUpArrow">
            <a:avLst>
              <a:gd name="adj1" fmla="val 5952"/>
              <a:gd name="adj2" fmla="val 14286"/>
              <a:gd name="adj3" fmla="val 202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Picture 2" descr="C:\Users\Lenko\Desktop\1393215536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95"/>
            <a:ext cx="1440160" cy="145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3380"/>
            <a:ext cx="7416824" cy="113813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Book Antiqua" panose="02040602050305030304" pitchFamily="18" charset="0"/>
              </a:rPr>
              <a:t>Отчет о деятельности студенческого отряда профилактики пожаров</a:t>
            </a:r>
          </a:p>
        </p:txBody>
      </p:sp>
      <p:pic>
        <p:nvPicPr>
          <p:cNvPr id="4" name="Picture 2" descr="C:\Users\Lenko\Desktop\1393215536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440160" cy="145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1538" y="2071678"/>
            <a:ext cx="3429024" cy="388395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период с 10 декабря 2017 по 13 марта 2017 3 раза в неделю СОПП проводил дежурства на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территории КрасГМУ.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территории обнаружены курящими  87 студентов, 7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сотрудников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 общежитиях курящих не замечено.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Картинки по запросу студенческого отряда профилактики пожар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3116"/>
            <a:ext cx="3622664" cy="37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4930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krasgmu.ru/images/krasgmu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9144000" cy="4643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9318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8881725"/>
              </p:ext>
            </p:extLst>
          </p:nvPr>
        </p:nvGraphicFramePr>
        <p:xfrm>
          <a:off x="-972616" y="332656"/>
          <a:ext cx="9144000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depositphotos_14777233-Business-and-Office-Icons---Blue-Series.jpg"/>
          <p:cNvPicPr>
            <a:picLocks noChangeAspect="1"/>
          </p:cNvPicPr>
          <p:nvPr/>
        </p:nvPicPr>
        <p:blipFill>
          <a:blip r:embed="rId6" cstate="print">
            <a:biLevel thresh="50000"/>
          </a:blip>
          <a:srcRect l="3846" t="29167" r="78125" b="54166"/>
          <a:stretch>
            <a:fillRect/>
          </a:stretch>
        </p:blipFill>
        <p:spPr>
          <a:xfrm>
            <a:off x="7375668" y="123936"/>
            <a:ext cx="1692981" cy="1432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Lenko\Desktop\1393215536_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459" y="123936"/>
            <a:ext cx="1544485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19672" y="332656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Book Antiqua" pitchFamily="18" charset="0"/>
                <a:cs typeface="Times New Roman" pitchFamily="18" charset="0"/>
              </a:rPr>
              <a:t>Работа молодежных организаций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076056" y="2648422"/>
            <a:ext cx="3883789" cy="36933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Мероприятия направленные на подготовку будущих специалистов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Неотложка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Учебные олимпиады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Уроки донорства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Курс для волонтеров-медиков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(ТИМ Бирюса, Чемпионат мира по спортивному ориентированию)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Курс повышения квалификации по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профилактике ВИЧ инфекции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Тренинги по оказанию первой помощи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2" name="Picture 6" descr="http://www.prseiten.de/img/news/1798/Verhandlungsretter1-232x172-cent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30" y="2356140"/>
            <a:ext cx="2209800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6" name="Picture 10" descr="http://kazanreporter.ru/uploads/pictures/571689b92a04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4514" y="4475502"/>
            <a:ext cx="194421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635896" y="1340768"/>
            <a:ext cx="1515256" cy="757628"/>
            <a:chOff x="3814371" y="3451"/>
            <a:chExt cx="1515256" cy="75762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Прямоугольник 4"/>
            <p:cNvSpPr/>
            <p:nvPr/>
          </p:nvSpPr>
          <p:spPr>
            <a:xfrm>
              <a:off x="3814371" y="3451"/>
              <a:ext cx="1515256" cy="75762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3814371" y="3451"/>
              <a:ext cx="1515256" cy="75762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Молодежные организации КрасГМУ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635896" y="2636912"/>
            <a:ext cx="1515256" cy="757628"/>
            <a:chOff x="2897641" y="1079283"/>
            <a:chExt cx="1515256" cy="75762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Прямоугольник 7"/>
            <p:cNvSpPr/>
            <p:nvPr/>
          </p:nvSpPr>
          <p:spPr>
            <a:xfrm>
              <a:off x="2897641" y="1079283"/>
              <a:ext cx="1515256" cy="75762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2897641" y="1079283"/>
              <a:ext cx="1515256" cy="75762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Кадровый резерв университета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635896" y="4077072"/>
            <a:ext cx="1515256" cy="757628"/>
            <a:chOff x="2897641" y="2155115"/>
            <a:chExt cx="1515256" cy="75762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Прямоугольник 10"/>
            <p:cNvSpPr/>
            <p:nvPr/>
          </p:nvSpPr>
          <p:spPr>
            <a:xfrm>
              <a:off x="2897641" y="2155115"/>
              <a:ext cx="1515256" cy="75762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2897641" y="2155115"/>
              <a:ext cx="1515256" cy="75762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Для университета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11560" y="5373216"/>
            <a:ext cx="1803288" cy="1045660"/>
            <a:chOff x="2897641" y="3230947"/>
            <a:chExt cx="1515256" cy="75762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Прямоугольник 13"/>
            <p:cNvSpPr/>
            <p:nvPr/>
          </p:nvSpPr>
          <p:spPr>
            <a:xfrm>
              <a:off x="2897641" y="3230947"/>
              <a:ext cx="1515256" cy="75762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2897641" y="3230947"/>
              <a:ext cx="1515256" cy="75762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Вовлечение  во </a:t>
              </a:r>
              <a:r>
                <a:rPr lang="ru-RU" sz="1600" b="1" kern="1200" dirty="0" err="1" smtClean="0">
                  <a:latin typeface="Times New Roman" pitchFamily="18" charset="0"/>
                  <a:cs typeface="Times New Roman" pitchFamily="18" charset="0"/>
                </a:rPr>
                <a:t>внеучебную</a:t>
              </a: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 деятельность совместно с НОЦ, УВР СК Медик 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491880" y="5373216"/>
            <a:ext cx="1803288" cy="1045660"/>
            <a:chOff x="2897641" y="4306779"/>
            <a:chExt cx="1515256" cy="757628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Прямоугольник 16"/>
            <p:cNvSpPr/>
            <p:nvPr/>
          </p:nvSpPr>
          <p:spPr>
            <a:xfrm>
              <a:off x="2897641" y="4306779"/>
              <a:ext cx="1515256" cy="75762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2897641" y="4306779"/>
              <a:ext cx="1515256" cy="75762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Формирование студенческого актива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444208" y="5373216"/>
            <a:ext cx="1944216" cy="1045660"/>
            <a:chOff x="2915476" y="5315061"/>
            <a:chExt cx="1515256" cy="75762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Прямоугольник 19"/>
            <p:cNvSpPr/>
            <p:nvPr/>
          </p:nvSpPr>
          <p:spPr>
            <a:xfrm>
              <a:off x="2915476" y="5315061"/>
              <a:ext cx="1515256" cy="75762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2915476" y="5315061"/>
              <a:ext cx="1515256" cy="75762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Обучение студенческого актива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3" name="Прямая соединительная линия 22"/>
          <p:cNvCxnSpPr>
            <a:stCxn id="6" idx="2"/>
            <a:endCxn id="9" idx="0"/>
          </p:cNvCxnSpPr>
          <p:nvPr/>
        </p:nvCxnSpPr>
        <p:spPr>
          <a:xfrm>
            <a:off x="4393524" y="2098396"/>
            <a:ext cx="0" cy="538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9" idx="2"/>
            <a:endCxn id="12" idx="0"/>
          </p:cNvCxnSpPr>
          <p:nvPr/>
        </p:nvCxnSpPr>
        <p:spPr>
          <a:xfrm>
            <a:off x="4393524" y="3394540"/>
            <a:ext cx="0" cy="682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2" idx="2"/>
            <a:endCxn id="18" idx="0"/>
          </p:cNvCxnSpPr>
          <p:nvPr/>
        </p:nvCxnSpPr>
        <p:spPr>
          <a:xfrm>
            <a:off x="4393524" y="4834700"/>
            <a:ext cx="0" cy="538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15" idx="3"/>
            <a:endCxn id="18" idx="1"/>
          </p:cNvCxnSpPr>
          <p:nvPr/>
        </p:nvCxnSpPr>
        <p:spPr>
          <a:xfrm>
            <a:off x="2414848" y="5896046"/>
            <a:ext cx="1077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18" idx="3"/>
            <a:endCxn id="21" idx="1"/>
          </p:cNvCxnSpPr>
          <p:nvPr/>
        </p:nvCxnSpPr>
        <p:spPr>
          <a:xfrm>
            <a:off x="5295168" y="5896046"/>
            <a:ext cx="1149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1331640" y="332656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Book Antiqua" pitchFamily="18" charset="0"/>
                <a:cs typeface="Times New Roman" pitchFamily="18" charset="0"/>
              </a:rPr>
              <a:t>Работа молодежных организаций</a:t>
            </a:r>
            <a:endParaRPr lang="ru-RU" sz="2400" dirty="0"/>
          </a:p>
        </p:txBody>
      </p:sp>
      <p:pic>
        <p:nvPicPr>
          <p:cNvPr id="52" name="Picture 2" descr="C:\Users\Lenko\Desktop\1393215536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790"/>
            <a:ext cx="1544485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http://cwallpaper.xyz/wp-content/uploads/bank-icon-png-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9329" y="157907"/>
            <a:ext cx="1398576" cy="1398576"/>
          </a:xfrm>
          <a:prstGeom prst="rect">
            <a:avLst/>
          </a:prstGeom>
          <a:noFill/>
        </p:spPr>
      </p:pic>
      <p:pic>
        <p:nvPicPr>
          <p:cNvPr id="18434" name="Picture 2" descr="http://maydan.drohobych.net/wp-content/uploads/2016/04/formacio.jpe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0627" y="2374032"/>
            <a:ext cx="3105785" cy="2265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C:\Users\эля\Downloads\lider1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849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5572132" y="0"/>
            <a:ext cx="3286148" cy="164307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227  человек –очная часть</a:t>
            </a:r>
          </a:p>
        </p:txBody>
      </p:sp>
      <p:sp>
        <p:nvSpPr>
          <p:cNvPr id="6" name="Овал 5"/>
          <p:cNvSpPr/>
          <p:nvPr/>
        </p:nvSpPr>
        <p:spPr>
          <a:xfrm>
            <a:off x="5572132" y="1672505"/>
            <a:ext cx="3286148" cy="164307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75  человек –выездная часть</a:t>
            </a:r>
          </a:p>
        </p:txBody>
      </p:sp>
      <p:sp>
        <p:nvSpPr>
          <p:cNvPr id="7" name="Овал 6"/>
          <p:cNvSpPr/>
          <p:nvPr/>
        </p:nvSpPr>
        <p:spPr>
          <a:xfrm>
            <a:off x="5572132" y="3345010"/>
            <a:ext cx="3286148" cy="164307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Лекторами стали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Руководители МЗ Красноярского края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Главные врачи ведущих МУ Красноярска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ППС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КрасГМУ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603864" y="5017515"/>
            <a:ext cx="3286148" cy="164307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Вошел в План наиболее значимых мероприятий образовательной и воспитательной направленности МЗ РФ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429552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Book Antiqua" pitchFamily="18" charset="0"/>
                <a:cs typeface="Times New Roman" pitchFamily="18" charset="0"/>
              </a:rPr>
              <a:t>Работа молодежных организаций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18508420"/>
              </p:ext>
            </p:extLst>
          </p:nvPr>
        </p:nvGraphicFramePr>
        <p:xfrm>
          <a:off x="0" y="1101701"/>
          <a:ext cx="9144000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 descr="C:\Users\Lenko\Desktop\1393215536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2" y="76091"/>
            <a:ext cx="1611875" cy="1624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wallpaper.xyz/wp-content/uploads/bank-icon-png-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9402" y="43267"/>
            <a:ext cx="1318374" cy="1318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1" t="33991" b="2347"/>
          <a:stretch/>
        </p:blipFill>
        <p:spPr>
          <a:xfrm>
            <a:off x="4649949" y="3815439"/>
            <a:ext cx="4256178" cy="2756833"/>
          </a:xfrm>
          <a:prstGeom prst="rect">
            <a:avLst/>
          </a:prstGeom>
          <a:ln w="28575" cap="sq">
            <a:solidFill>
              <a:schemeClr val="bg1"/>
            </a:solidFill>
            <a:prstDash val="solid"/>
            <a:miter lim="800000"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799" y="145948"/>
            <a:ext cx="7172300" cy="83261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Добровольческое движение СС КрасГМУ</a:t>
            </a:r>
            <a:endParaRPr lang="ru-RU" sz="3200" b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1142984"/>
            <a:ext cx="4286280" cy="550072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14282" y="1285860"/>
            <a:ext cx="4221281" cy="52864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Более 200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человек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, из которых на постоянной основе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50 человек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Malgun Gothic" pitchFamily="34" charset="-127"/>
              <a:cs typeface="Times New Roman" pitchFamily="18" charset="0"/>
            </a:endParaRPr>
          </a:p>
          <a:p>
            <a:pPr marL="342900" marR="0" lvl="0" indent="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В течении года проводится порядка 40 мероприятий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Количество волонтеров по факультетам: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Факультет ФМО – </a:t>
            </a:r>
            <a:r>
              <a:rPr lang="ru-RU" sz="1500" dirty="0" smtClean="0">
                <a:solidFill>
                  <a:schemeClr val="bg1"/>
                </a:solidFill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10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5 человек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Лечебный факультет – 25 человек</a:t>
            </a:r>
            <a:endParaRPr lang="ru-RU" sz="1500" dirty="0" smtClean="0">
              <a:solidFill>
                <a:schemeClr val="bg1"/>
              </a:solidFill>
              <a:latin typeface="Times New Roman" pitchFamily="18" charset="0"/>
              <a:ea typeface="Malgun Gothic" pitchFamily="34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Педиатрический факультет – 19 человек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Фармацевтический факультет – 8 человек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Институт стоматологии – 11 человек (курация детских домов с профилактическими беседами о здоровье полости рта)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Факультет клинической психологии 7 человек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Факультет медицинской кибернетики – 3 человека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Отделение подготовки по направлению Социальная работа – 4 человека (курация геронтологического центра)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Фармацевтический колледж - 25 человек</a:t>
            </a:r>
          </a:p>
        </p:txBody>
      </p:sp>
      <p:pic>
        <p:nvPicPr>
          <p:cNvPr id="14" name="Picture 2" descr="https://pp.vk.me/c637531/v637531876/1277e/iKaW-X22bY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71646"/>
            <a:ext cx="4256178" cy="2394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Lenko\Desktop\1393215536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15616" cy="112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6616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Book Antiqua" pitchFamily="18" charset="0"/>
              </a:rPr>
              <a:t>Значимые мероприятия Доброльческого движения СС </a:t>
            </a:r>
            <a:r>
              <a:rPr lang="ru-RU" sz="2800" b="1" dirty="0" err="1" smtClean="0">
                <a:latin typeface="Book Antiqua" pitchFamily="18" charset="0"/>
              </a:rPr>
              <a:t>КрасГМУ</a:t>
            </a:r>
            <a:endParaRPr lang="ru-RU" sz="2800" b="1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3816424" cy="50691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Фестиваль спорта медицинских и фармацевтических ВУЗов СФО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Всероссийская научно-педагогическая конференция с международным участием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Современные тенденции развития педагогических технологий в медицинском образовании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Фестиваль спорта для детей с ОВЗ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Живи с огнем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г. Минусинске, Лесосибирске.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Школа донорства для жителей г. Красноярска</a:t>
            </a: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pp.vk.me/c836633/v836633584/506a/xm9hXw2ho78.jpg"/>
          <p:cNvPicPr>
            <a:picLocks noChangeAspect="1" noChangeArrowheads="1"/>
          </p:cNvPicPr>
          <p:nvPr/>
        </p:nvPicPr>
        <p:blipFill>
          <a:blip r:embed="rId2" cstate="print"/>
          <a:srcRect t="26154" r="2044" b="12308"/>
          <a:stretch>
            <a:fillRect/>
          </a:stretch>
        </p:blipFill>
        <p:spPr bwMode="auto">
          <a:xfrm>
            <a:off x="4045726" y="1161652"/>
            <a:ext cx="504956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s://pp.vk.me/c639231/v639231312/8c31/tqoKLqtVcFo.jpg"/>
          <p:cNvPicPr>
            <a:picLocks noChangeAspect="1" noChangeArrowheads="1"/>
          </p:cNvPicPr>
          <p:nvPr/>
        </p:nvPicPr>
        <p:blipFill>
          <a:blip r:embed="rId3" cstate="print"/>
          <a:srcRect l="5906" t="11817" r="6485"/>
          <a:stretch>
            <a:fillRect/>
          </a:stretch>
        </p:blipFill>
        <p:spPr bwMode="auto">
          <a:xfrm>
            <a:off x="4068183" y="3501008"/>
            <a:ext cx="500464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86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643042" y="285728"/>
            <a:ext cx="6472235" cy="620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Студенческий спортивный клуб « МЕДИК»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 СС КрасГМУ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304" y="980728"/>
            <a:ext cx="8786874" cy="84471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труктурное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подразделение Студенческого совета, работа которого направлена на формирование здорового образа жизни, пропаганду массовой физической культуры и любительского спорта среди обучающихся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Университете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Users\Lenko\Desktop\1393215536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01537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50032" y="2348880"/>
            <a:ext cx="5042047" cy="422339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2" name="TextBox 1"/>
          <p:cNvSpPr txBox="1"/>
          <p:nvPr/>
        </p:nvSpPr>
        <p:spPr>
          <a:xfrm>
            <a:off x="428596" y="2571744"/>
            <a:ext cx="478631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Мероприятия проводимые ССК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Медик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Первый Региональный кубок Студенческого зачета АССК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России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Акция "Рекорд АССК"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Соревнования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мини-футболу(Межвузовский уровень)между командами ВУЗов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Красноярска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Спартакиада общежитий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КрасГМУ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Любительские секции по игровым видам спорта</a:t>
            </a:r>
            <a:endParaRPr lang="ru-RU" sz="2000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0518" y="4332918"/>
            <a:ext cx="3409660" cy="2269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0518" y="2008433"/>
            <a:ext cx="3446678" cy="2307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22120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1263</Words>
  <Application>Microsoft Office PowerPoint</Application>
  <PresentationFormat>Экран (4:3)</PresentationFormat>
  <Paragraphs>270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Работа студенческих молодежных организаций КрасГМУ</vt:lpstr>
      <vt:lpstr>Молодежные организации КрасГМУ</vt:lpstr>
      <vt:lpstr>Слайд 3</vt:lpstr>
      <vt:lpstr>Слайд 4</vt:lpstr>
      <vt:lpstr>Слайд 5</vt:lpstr>
      <vt:lpstr>Работа молодежных организаций</vt:lpstr>
      <vt:lpstr>Добровольческое движение СС КрасГМУ</vt:lpstr>
      <vt:lpstr>Значимые мероприятия Доброльческого движения СС КрасГМУ</vt:lpstr>
      <vt:lpstr>Слайд 9</vt:lpstr>
      <vt:lpstr> Штаб Универсиады 2019 СС КрасГМУ </vt:lpstr>
      <vt:lpstr>Работа молодежных организаций</vt:lpstr>
      <vt:lpstr>Качество образования</vt:lpstr>
      <vt:lpstr>Слайд 13</vt:lpstr>
      <vt:lpstr>Воспитательные комиссии ККО СС КрасГМУ </vt:lpstr>
      <vt:lpstr>Слайд 15</vt:lpstr>
      <vt:lpstr>Перспективы развития Комиссии по качеству образования СС КрасГМУ</vt:lpstr>
      <vt:lpstr>Слайд 17</vt:lpstr>
      <vt:lpstr>ИНФОРМАЦИОННЫЙ ПОРТАЛ ДЛЯ СТУДЕНТОВ</vt:lpstr>
      <vt:lpstr>ОБРАЗОВАТЕЛЬНЫЙ ФОРМАТ</vt:lpstr>
      <vt:lpstr>Работа молодежных организаций</vt:lpstr>
      <vt:lpstr>Состав и численность студенческих отрядов КрасГМУ 2014-2016 г.</vt:lpstr>
      <vt:lpstr>Отчет о деятельности студенческого отряда профилактики пожаров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студенческих молодежных организаций КрасГМУ</dc:title>
  <dc:creator>Home</dc:creator>
  <cp:lastModifiedBy>ASUS</cp:lastModifiedBy>
  <cp:revision>68</cp:revision>
  <dcterms:created xsi:type="dcterms:W3CDTF">2017-02-19T09:27:53Z</dcterms:created>
  <dcterms:modified xsi:type="dcterms:W3CDTF">2017-03-15T01:54:47Z</dcterms:modified>
</cp:coreProperties>
</file>