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8" r:id="rId4"/>
    <p:sldId id="290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6" r:id="rId15"/>
    <p:sldId id="280" r:id="rId16"/>
    <p:sldId id="281" r:id="rId17"/>
    <p:sldId id="283" r:id="rId18"/>
    <p:sldId id="284" r:id="rId19"/>
    <p:sldId id="286" r:id="rId20"/>
    <p:sldId id="291" r:id="rId21"/>
    <p:sldId id="292" r:id="rId22"/>
    <p:sldId id="293" r:id="rId23"/>
    <p:sldId id="287" r:id="rId24"/>
    <p:sldId id="294" r:id="rId25"/>
    <p:sldId id="295" r:id="rId26"/>
    <p:sldId id="288" r:id="rId27"/>
    <p:sldId id="296" r:id="rId28"/>
    <p:sldId id="297" r:id="rId29"/>
    <p:sldId id="298" r:id="rId30"/>
    <p:sldId id="29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llica.ru/wp-content/uploads/2015/09/318750-130G121351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3889685" cy="29289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214290"/>
            <a:ext cx="7929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 «Красноярский государственный медицинский университет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cap="all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347" y="1857364"/>
            <a:ext cx="86496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МДК: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«Здоровый человек и его окружение»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№ 14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«Здоровье семьи».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 по специальности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34.02.01 – Сестринское дело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5072074"/>
            <a:ext cx="3329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Битковская Венера Геннадьевна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Васильевна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2928" y="6158984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места человека в семье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275749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родительская — это семья, в которой человек рождается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репродуктивная — семья, которую человек создаёт сам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проживания семьи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матрилокальная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молодая семья, проживающая с родителями жены,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патрилокальная — семья, проживающая совместно с родителями мужа;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неолокальная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семья переезжает в жилище, удалённое от места проживания родителей.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емейный жизненный цикл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4786314" cy="46639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Семейный цикл определяется следующими стадиями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4471990" cy="41862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Предродительство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период от заключения брака и до рождения первенца;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Репродуктивное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родительство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период между рождениями первого и последнего детей;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Социализационное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родительство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период от рождения первенца до выделения из семьи (чаще всего через вступление в брак) последнего ребёнка (в случае одного ребёнка в семье совпадает с предыдущей стадией);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Прародительство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период от рождения первого внука до смерти одного из прародителей.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и динамика семьи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семьи - это число и состав членов семьи, а также совокупность отношений между её членами.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имеет свой жизненный цикл, который начинается с момента заключения брака, которая проходит через определённый жизненный этап, исчезая в 2-х вариантах: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Развод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Смерть одного из членов семьи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азвод в Испании. Испания по-русски - все о жизни в Исп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310045"/>
            <a:ext cx="3821933" cy="25479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высокой частоты разводов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неподготовленность к супружеству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плохие бытовые условия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жилой площади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вмешательство родственников во взаимоотношения молодых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Возможные медико-социальные проблемы семьи.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бесплодного брака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мире бесплодных браков около 15% от всех браков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определению ВОЗ (1986 г.), бесплодным считается брак, в котором, несмотря на регулярную половую жизнь без применения противозачаточных средств, у жены не возникает беременность в течение года при условии, что супруги находятся в детородном возрасте. По международной классификации болезней девятого пересмотра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женское и мужское бесплодие закодировано как болезнь.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Причины бесплодных браков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Физические: нарушение функций или строение органов репродуктивной системы (матка, яичники, гипофиз, гипоталамус, кора головного мозга) в результате заболеваний.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Воспалительные заболевания половых органов.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Психические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психосексуальные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отклонения.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Социальные, которые сопровождаются – абортами.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Последствия искусственного прерывания беременности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Аборт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искусственное прерывание беременности путем умерщвления живого плода в матке в срок до 28 недель.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Вероятность осложнений после аборта зависит от технологии его выполнения, качества проведения процедуры и срока беременности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возникновения осложнений наиболее высока у женщин: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сделавших два и более абортов;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страдающих воспалительными заболеваниями половых органов, нарушениями менструального цикла, заболеваниями крови;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ранее перенесших операцию на матке и яичниках;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прерывающих хирургическим путем первую беременность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Способы прерывания беременности. Осложнения аборта - online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929486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Планирование беременности.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000528" cy="414340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Планирование семьи — это государственная программа по охране репродуктивного здоровья населения. В 1994 было открыто 214 центров по планированию семьи. Программа способствовала продвижению на рынок противозачаточных средств, снизилось количество абортов.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С чего начинать планирование беременности - анализы при планировании  беременности для женщин и мужчи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1059" y="3643314"/>
            <a:ext cx="4865661" cy="3071834"/>
          </a:xfrm>
          <a:prstGeom prst="rect">
            <a:avLst/>
          </a:prstGeom>
          <a:noFill/>
        </p:spPr>
      </p:pic>
      <p:pic>
        <p:nvPicPr>
          <p:cNvPr id="5124" name="Picture 4" descr="Комплексный подход к планированию беремен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3857614" cy="2571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лекции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Понятие семьи.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Типы, этапы жизненного цикла, основные функции семьи.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Характеристика основных функций семьи.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Права членов семьи.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Значение семьи в жизни человека.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Возможные медико-социальные проблемы семьи.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Планирование беременности.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Последствия искусственного прерывания беременности.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Центры по планированию семьи — совершенно самостоятельная организация, поэтому лучше их организовывать вне женских консультаций и широко пропагандировать работу центров в средствах массовой информации. Многие же центры организованы в женских консультациях, при них же работают кабинеты по планированию семьи. Эти центры рассчитаны на все категории женщин и мужчин, на подростков в периоде полового созревания.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Центр планирования семьи и репродукции - презентация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s://cf2.ppt-online.org/files2/slide/y/ytTbdpFCq5AQvWr8ZSsgRzieGNE72HxMjlkUDXB3u/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Методы контрацепции.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омощь в подборе лучших контрацептивов | МЦ &quot;Эс Клиник&quot; Астрах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Физиологические методы контрацепции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401080" cy="2000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естественные методы планирования семьи основаны на том, что наиболее высокая вероятность наступления беременности связана с периодом выхода созревшей яйцеклетки из яичников — 4 дня до и 4 дня после выхода, — который обычно приходится на середину менструального цикла.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этот не очень надежен, так как менструальный цикл по множеству причин может быть нерегулярным, выход яйцеклетки из яичников может произойти позже или раньше, к тому же от женщины требуется скрупулезное ведение менструального календаря.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Естественные методы контрацепции — «Центр Дерматология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000504"/>
            <a:ext cx="4805362" cy="2749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Спермицидные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средства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(лишают сперматозоиды подвижности и тем самым препятствуют их проникновению в матку).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вводят глубоко во влагалище перед половым сношением.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Спермициды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изготавливаются в разных формах: в виде пены, суппозиториев, паст и гелей.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Вагинальный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суппозиторий вводится во влагалище за 10— 15 мин. до полового сношения.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https://avatars.mds.yandex.net/get-zen_doc/114944/pub_5d93ad724e057700b117ff27_5d93aeb497b5d400b31eaa3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14818"/>
            <a:ext cx="3536145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Контрольные вопросы для закрепления: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Дайте характеристику понятию «семья» </a:t>
            </a:r>
          </a:p>
          <a:p>
            <a:r>
              <a:rPr lang="ru-RU" dirty="0" smtClean="0"/>
              <a:t>2. Назовите типы и этапы жизненного цикла семьи. </a:t>
            </a:r>
          </a:p>
          <a:p>
            <a:r>
              <a:rPr lang="ru-RU" dirty="0" smtClean="0"/>
              <a:t>3. Охарактеризуйте основные функции семьи </a:t>
            </a:r>
          </a:p>
          <a:p>
            <a:r>
              <a:rPr lang="ru-RU" dirty="0" smtClean="0"/>
              <a:t>4. Опишите динамику семьи 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Охарактеризуйтеначение</a:t>
            </a:r>
            <a:r>
              <a:rPr lang="ru-RU" dirty="0" smtClean="0"/>
              <a:t> семьи в жизни человека. </a:t>
            </a:r>
          </a:p>
          <a:p>
            <a:r>
              <a:rPr lang="ru-RU" dirty="0" smtClean="0"/>
              <a:t>6. Перечислите возможные медико-социальные проблемы семьи. </a:t>
            </a:r>
          </a:p>
          <a:p>
            <a:r>
              <a:rPr lang="ru-RU" dirty="0" smtClean="0"/>
              <a:t>7. Расскажите о службе планирования семьи и ее основных задачах </a:t>
            </a:r>
          </a:p>
          <a:p>
            <a:r>
              <a:rPr lang="ru-RU" dirty="0" smtClean="0"/>
              <a:t>8. Перечислите методы контрацепции и охарактеризуйте их </a:t>
            </a:r>
          </a:p>
          <a:p>
            <a:r>
              <a:rPr lang="ru-RU" dirty="0" smtClean="0"/>
              <a:t>9.С чего следует начинать профилактику нежелательной беременности? </a:t>
            </a:r>
          </a:p>
          <a:p>
            <a:r>
              <a:rPr lang="ru-RU" dirty="0" smtClean="0"/>
              <a:t>10.Каковы последствия искусственного прерывания беременности?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74345"/>
            <a:ext cx="86439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Гормональные средства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пользуются большой популярностью из-за простоты их использования, не предъявляющей ни к мужчине, ни к женщине повышенных требований.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Контрацептивный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 при приеме гормональных препаратов достигается следующим образом: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торможение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овуляции;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яичники;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слизистую оболочку матки;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характера слизи канала шейки матки;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прохождения яйцеклетки через маточные трубы. </a:t>
            </a:r>
          </a:p>
        </p:txBody>
      </p:sp>
      <p:pic>
        <p:nvPicPr>
          <p:cNvPr id="88066" name="Picture 2" descr="https://dao.olga-pankova.ru/wp-content/uploads/2018/01/59d7d9d8c5ab0e3ec28ac626_o_F_v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714884"/>
            <a:ext cx="3286148" cy="1848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Механические средства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мужской презерватив, женский шеечный колпачок, диафрагма, противозачаточная губка.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45720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Шеечные колпачки или колпачки Кафка имеют форму наперстка, их надевают на шейку матки. Колпачки следует подбирать по размеру. Колпачок может быть установлен на сутки и не нуждается в смене при повторном сношении. В течение 8 часов после полового сношения колпачок снимать нельзя.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 descr="https://pbs.twimg.com/media/EYoX4cVXkAYVL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14422"/>
            <a:ext cx="3286148" cy="22329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3929066"/>
            <a:ext cx="45720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Диафрагма представляет собой куполообразный резиновый колпачок с гибким ободком. Ее вводят во влагалище, чтобы часть ободка находилась в заднем своде влагалища, а передняя покрывала шейку матки непосредственно за лобковой костью. Диафрагму можно ввести при желании за 6 часов до коитуса и нельзя оставлять во влагалище более 24 часов. </a:t>
            </a:r>
          </a:p>
        </p:txBody>
      </p:sp>
      <p:pic>
        <p:nvPicPr>
          <p:cNvPr id="89092" name="Picture 4" descr="https://babyzzz.ru/wp-content/uploads/2019/03/post_5c77cd195fb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2000264" cy="1500198"/>
          </a:xfrm>
          <a:prstGeom prst="rect">
            <a:avLst/>
          </a:prstGeom>
          <a:noFill/>
        </p:spPr>
      </p:pic>
      <p:pic>
        <p:nvPicPr>
          <p:cNvPr id="89094" name="Picture 6" descr="https://pbs.twimg.com/media/EYoX4OsWkAICSx-.jpg"/>
          <p:cNvPicPr>
            <a:picLocks noChangeAspect="1" noChangeArrowheads="1"/>
          </p:cNvPicPr>
          <p:nvPr/>
        </p:nvPicPr>
        <p:blipFill>
          <a:blip r:embed="rId4" cstate="print"/>
          <a:srcRect l="11628" r="11628" b="23643"/>
          <a:stretch>
            <a:fillRect/>
          </a:stretch>
        </p:blipFill>
        <p:spPr bwMode="auto">
          <a:xfrm>
            <a:off x="1857356" y="4643446"/>
            <a:ext cx="2071702" cy="2049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5720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Противозачаточная губка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мелкая одноразовая полиуретановая губка, пропитанная таким количеством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спермицидов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которое предохраняет от беременности в течение 24 часов. Перед введением она должна быть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влажной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мыльной. Ее нельзя вынимать после коитуса в течение 6 часов и оставлять больше 24 часов.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 descr="https://beremenno.ru/wp-content/uploads/2019/02/spermicidnye-sred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04"/>
            <a:ext cx="3590861" cy="2355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3714752"/>
            <a:ext cx="45720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Внутриматочные средства (спирали) — появились недавно. Их более 20 видов. Они вводятся в полость матки врачом и могут оставаться там в течение 5-6 лет, никак не мешая сексуальной жизни. При желании иметь ребенка, спираль легко и безболезненно удаляется врачом. </a:t>
            </a:r>
          </a:p>
        </p:txBody>
      </p:sp>
      <p:pic>
        <p:nvPicPr>
          <p:cNvPr id="90116" name="Picture 4" descr="https://ovulyacia.ru/wp-content/uploads/2020/10/shutterstock_1223833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3605748" cy="2405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Здоровье семьи концепции стиля значка плоское Иллюстрация вектора -  иллюстрации насчитывающей здоровье, семьи: 62152825"/>
          <p:cNvPicPr>
            <a:picLocks noChangeAspect="1" noChangeArrowheads="1"/>
          </p:cNvPicPr>
          <p:nvPr/>
        </p:nvPicPr>
        <p:blipFill>
          <a:blip r:embed="rId2"/>
          <a:srcRect t="11481" r="8761" b="3557"/>
          <a:stretch>
            <a:fillRect/>
          </a:stretch>
        </p:blipFill>
        <p:spPr bwMode="auto">
          <a:xfrm>
            <a:off x="5929322" y="3943696"/>
            <a:ext cx="3071834" cy="2914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Понятие семьи.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- это малая социальная группа, которая основана на супружеском союзе и родственных связях (отношения мужа с женой, родителей и детей, братьев и сестёр), которые живут вместе и ведут общее домашнее хозяйство.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Контрольные вопросы для закрепления: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Дайте характеристику понятию «семья»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Назовите типы и этапы жизненного цикла семьи.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Охарактеризуйте основные функции семьи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Опишите динамику семьи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возможные медико-социальные проблемы семьи.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Расскажите о службе планирования семьи и ее основных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методы контрацепции и охарактеризуйте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чего следует начинать профилактику нежелательной беременности?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9.Каковы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последствия искусственного прерывания беременности?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28800"/>
            <a:ext cx="306705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656138"/>
            <a:ext cx="281940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rganization Chart 32"/>
          <p:cNvGraphicFramePr>
            <a:graphicFrameLocks/>
          </p:cNvGraphicFramePr>
          <p:nvPr/>
        </p:nvGraphicFramePr>
        <p:xfrm>
          <a:off x="381000" y="1066800"/>
          <a:ext cx="7696200" cy="4800600"/>
        </p:xfrm>
        <a:graphic>
          <a:graphicData uri="http://schemas.openxmlformats.org/drawingml/2006/compatibility">
            <com:legacyDrawing xmlns:com="http://schemas.openxmlformats.org/drawingml/2006/compatibility" spid="_x0000_s4813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Типы, этапы жизненного цикла семьи.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Типы семей: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Эгалитарные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Демократические (порой со скрытым лидером)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Внебрачные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Неполные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Сложные (с двумя брачными парами)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форм брака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21457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моногамная семья — состоящая из двух партнёров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полигамная семья — один из супругов имеет несколько брачных партнёров </a:t>
            </a:r>
          </a:p>
          <a:p>
            <a:endParaRPr lang="ru-RU" dirty="0"/>
          </a:p>
        </p:txBody>
      </p:sp>
      <p:pic>
        <p:nvPicPr>
          <p:cNvPr id="29698" name="Picture 2" descr="11.1. Семья в современном ми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636476"/>
            <a:ext cx="5500726" cy="3013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пола супругов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однополая семья — двое мужчин или две женщины, совместно воспитывающие приёмных детей, искусственно зачатых или детей от предыдущих (гетеросексуальных) контактов.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разнополая семья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Из истории семь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6176" y="3643314"/>
            <a:ext cx="6137824" cy="3214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количества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бездетная,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инфертильная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однодетная семья;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малодетная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семья;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среднедетная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многодетная семья.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состава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14353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простая или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нуклеарная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семья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состоит из одного поколения, представленного родителями (родителем) с детьми или без детей.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Нуклеарная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семья в современном обществе получила наибольшее распространение. Она может быть: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элементарная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семья из трёх членов: муж, жена и ребёнок.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Такая семья может быть, в свою очередь: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в составе есть оба родителя и хотя бы один ребёнок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неполной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семья только из одного родителя с детьми, или семья, состоящая только из родителей без детей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полная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нуклеарная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семья, в которой воспитываются несколько детей. Составную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нуклеарную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семью, где несколько детей, следует рассматривать как конъюнкцию нескольких элементарных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большая семья из нескольких поколений. Она может включать бабушек и дедушек, братьев и их жён, сестёр и их мужей, племянников и племянниц.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1473</Words>
  <PresentationFormat>Экран (4:3)</PresentationFormat>
  <Paragraphs>138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План лекции </vt:lpstr>
      <vt:lpstr>Понятие семьи. </vt:lpstr>
      <vt:lpstr>Слайд 4</vt:lpstr>
      <vt:lpstr>Типы, этапы жизненного цикла семьи. </vt:lpstr>
      <vt:lpstr>В зависимости от форм брака</vt:lpstr>
      <vt:lpstr>В зависимости от пола супругов </vt:lpstr>
      <vt:lpstr>В зависимости от количества детей</vt:lpstr>
      <vt:lpstr>В зависимости от состава </vt:lpstr>
      <vt:lpstr>В зависимости от места человека в семье</vt:lpstr>
      <vt:lpstr>В зависимости от проживания семьи</vt:lpstr>
      <vt:lpstr>Семейный цикл определяется следующими стадиями родительства: </vt:lpstr>
      <vt:lpstr>Структура и динамика семьи</vt:lpstr>
      <vt:lpstr>Причины высокой частоты разводов</vt:lpstr>
      <vt:lpstr>Возможные медико-социальные проблемы семьи.</vt:lpstr>
      <vt:lpstr>Причины бесплодных браков</vt:lpstr>
      <vt:lpstr>Последствия искусственного прерывания беременности</vt:lpstr>
      <vt:lpstr>Слайд 18</vt:lpstr>
      <vt:lpstr>Планирование беременности.</vt:lpstr>
      <vt:lpstr>Слайд 20</vt:lpstr>
      <vt:lpstr>Слайд 21</vt:lpstr>
      <vt:lpstr>Слайд 22</vt:lpstr>
      <vt:lpstr>Методы контрацепции.</vt:lpstr>
      <vt:lpstr>Физиологические методы контрацепции</vt:lpstr>
      <vt:lpstr>Слайд 25</vt:lpstr>
      <vt:lpstr>Контрольные вопросы для закрепления:  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Здоровье семьи </dc:title>
  <dc:creator>Venera</dc:creator>
  <cp:lastModifiedBy>Venera</cp:lastModifiedBy>
  <cp:revision>38</cp:revision>
  <dcterms:created xsi:type="dcterms:W3CDTF">2021-01-18T06:57:41Z</dcterms:created>
  <dcterms:modified xsi:type="dcterms:W3CDTF">2021-02-19T06:27:47Z</dcterms:modified>
</cp:coreProperties>
</file>