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3" r:id="rId13"/>
    <p:sldId id="265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Федеральное государственное бюджетное образовательное учреждение высшего профессионального образования «Красноярский государственный медицинский университет имени профессора В.Ф. </a:t>
            </a:r>
            <a:r>
              <a:rPr lang="ru-RU" sz="1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Войно-Ясенецкого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Министерства здравоохранения Российской Федерации </a:t>
            </a:r>
            <a:b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Фармацевтический колледж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29154" y="5000636"/>
            <a:ext cx="4414846" cy="175737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 студентка группы 204-1</a:t>
            </a:r>
          </a:p>
          <a:p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Студинская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Анастасия </a:t>
            </a:r>
          </a:p>
          <a:p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Преподаватель:Тюльпанова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136339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Тема: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Экспертиза ,регистрация и оформление рецептов на наркотические и психотропные вещества.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Листы журналов регистрации, заполняемых в электронной форме, ежемесячно распечатываются, нумеруются, подписываются лицом, ответственным за их ведение и хранение, и брошюруются по наименованию наркотического или психотропного вещества, дозировке, лекарственной форме (в случае если наркотическое средство или психотропное вещество является лекарственным средством).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журналах регистрации должны быть указаны: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названия наркотических средств и психотропных веществ в соответствии с перечнем;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наименования наркотических и психотропных лекарственных препаратов, под которыми они получены аптечной или медицинской организацией;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Хранение журнала регистрации осуществляется в металлическом шкафу (сейфе) в технически укрепленном помещении. Ключи от металлического шкафа (сейфа) и технически укрепленного помещения должны находиться у лица, ответственного за ведение и хранение журнала регистрации.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Заполненные журналы регистрации вместе с документами (копиями документов), подтверждающими осуществление операций, связанных с оборотом наркотических средств и психотропных веществ, сдаются в архив аптечной или медицинской организации, где хранятся в течение пяти лет после внесения в них последней записи.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истечении указанного срока журналы регистрации подлежат уничтожению по акту, утверждаемому руководителем аптечной или медицинской организации.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Доступ к информационной системе, с помощью которой осуществляется ведение журнала регистрации в электронной форме, имеют лица, ответственные за ведение и хранение журнала регистрации.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Порядок оформления специального рецептурного бланка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 наркотическое средство или психотропное вещество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Бланк заполняется врачом, назначившим наркотическое средство и психотропное вещество, либо фельдшером (акушеркой), на которого возложены отдельные функции лечащего врача по назначению лекарственных препаратов, включая наркотические средства и психотропные вещества</a:t>
            </a:r>
          </a:p>
          <a:p>
            <a:pPr fontAlgn="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Бланк заполняется разборчиво, четко, чернилами или шариковой ручкой либо с применением печатающих устройств. Исправления на бланке не допускаются.</a:t>
            </a:r>
          </a:p>
          <a:p>
            <a:pPr fontAlgn="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строке “Серия и номер полиса обязательного медицинского страхования” указывается номер полиса обязательного медицинского страхования пациента (при наличии).</a:t>
            </a:r>
          </a:p>
          <a:p>
            <a:pPr fontAlgn="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строке “Ф.И.О. врача (фельдшера, акушерки)”, выписавшего рецепт, указывается полностью, “Возраст” – указывается количество полных лет.</a:t>
            </a:r>
          </a:p>
          <a:p>
            <a:pPr fontAlgn="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строке “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Rp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:” на латинском языке указывается наименование наркотического средства и психотропного вещества (международное непатентованное или химическое либо в случае их отсутствия – торговое наименование), его дозировка, количество. Способ применения наркотического средства и психотропного вещества указывается на русском языке.</a:t>
            </a:r>
          </a:p>
          <a:p>
            <a:pPr fontAlgn="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одном рецептурном бланке выписывается одно наименование наркотического (психотропного) лекарственного препарата.</a:t>
            </a:r>
          </a:p>
          <a:p>
            <a:pPr fontAlgn="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выписываемого на рецептурном бланке наркотического (психотропного) лекарственного препарата указывается прописью.</a:t>
            </a:r>
          </a:p>
          <a:p>
            <a:pPr fontAlgn="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 приема наркотического (психотропного) лекарственного препарата указывается на русском языке или на русском и государственных языках республик, входящих в состав Российской Федерации.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4714908"/>
          </a:xfrm>
        </p:spPr>
        <p:txBody>
          <a:bodyPr>
            <a:noAutofit/>
          </a:bodyPr>
          <a:lstStyle/>
          <a:p>
            <a:pPr fontAlgn="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указании способа приема наркотического (психотропного) лекарственного препарата запрещается ограничиваться общими указаниями, такими как “Внутреннее”, “Известно”.</a:t>
            </a:r>
          </a:p>
          <a:p>
            <a:pPr fontAlgn="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первичном выписывании пациенту рецепта на наркотический (психотропный) лекарственный препарат в рамках оказания медицинской помощи при определенном заболевании такой рецепт заверяется: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Подписью и личной печатью врача либо подписью фельдшера (акушерки).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Подписью руководителя (заместителя руководителя) медицинской организации или руководителя (заместителя руководителя) структурного подразделения медицинской организации либо лица, уполномоченного руководителем медицинской организации (в случае отсутствия в структурном подразделении медицинской организации должности заведующего (заместителя заведующего) структурным подразделением) (с указанием его фамилии, имени, отчества (последнее – при наличии).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Печатью медицинской организации либо структурного подразделения медицинской организации “Для рецептов”.</a:t>
            </a:r>
          </a:p>
          <a:p>
            <a:pPr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повторном выписывании пациенту рецепта на наркотическое средство или психотропное вещество в рамках продолжения оказания медицинской помощи по соответствующему заболеванию рецепт заверяется подписью и личной печатью врача либо подписью фельдшера (акушерки), печатью медицинской организации либо структурного подразделения медицинской организации “Для рецептов” с указанием в левом углу рецепта надписи “Повторно”.</a:t>
            </a:r>
          </a:p>
          <a:p>
            <a:pPr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строке “Отметка аптечной организации об отпуске” ставится отметка аптечной организации об отпуске с указанием наименования, количества отпущенного наркотического средства и психотропного вещества и даты его отпуска.</a:t>
            </a:r>
          </a:p>
          <a:p>
            <a:pPr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Отметка заверяется подписью работника аптечной организации, отпустившего препарат (с указанием его фамилии, имени, отчества), а также круглой печатью аптечной организации, в оттиске которой должно быть идентифицировано полное наименование аптечной организации.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2000240"/>
            <a:ext cx="4757742" cy="1900238"/>
          </a:xfrm>
        </p:spPr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52"/>
            <a:ext cx="4357718" cy="6357982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На рецептурном бланке по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форме N 107/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у-НП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"Специальный рецептурный бланк на наркотическое средство или психотропное вещество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" выписываются наркотические средства или психотропные вещества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внесенные в Список II Перечня наркотических средств, психотропных веществ и 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прекурсоров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подлежащих контролю в Российской Федерации, утвержденного постановлением Правительства Российской Федерации от 30 июня 1998 г. N 681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Специальный рецептурный бланк на наркотическое средство или ..."/>
          <p:cNvPicPr>
            <a:picLocks noChangeAspect="1" noChangeArrowheads="1"/>
          </p:cNvPicPr>
          <p:nvPr/>
        </p:nvPicPr>
        <p:blipFill>
          <a:blip r:embed="rId2" cstate="print"/>
          <a:srcRect l="9190" t="3897" r="4423" b="24675"/>
          <a:stretch>
            <a:fillRect/>
          </a:stretch>
        </p:blipFill>
        <p:spPr bwMode="auto">
          <a:xfrm>
            <a:off x="4714876" y="214290"/>
            <a:ext cx="4214810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Экспертиза рецепта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Фармацевтическая экспертиза рецепта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оценка соответствия поступивших в аптеку рецептов действующим регламентам по правилам выписывания рецептов и отпуску лекарств по ним.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Процедура фармацевтической экспертизы рецептов включает в себя следующие основные этапы,  во время которых аптечный работник определяет: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соответствие формы рецептурного бланка выписанному лекарственному средству;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необходимых реквизитов (основных и дополнительных);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правомочность лица, выписавшего рецепт;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действия рецепта;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совместимость ингредиентов;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соответствие доз возрасту больного;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соответствие выписанных количеств лекарственных средств установленным нормам отпуска.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Проверка соответствия формы рецептурного бланка лекарственной прописи.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Рецепт должен содержать следующие обязательные и дополнительные реквизиты.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Обязательные: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штамп ЛПУ, с указанием наименования ЛПУ, его адреса и телефона;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дата выписки рецепта;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Ф.И.О. больного и его возраст;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Ф.И.О. врача;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наименование и количество ЛС;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подробный способ применения ЛС;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подпись и печать врача.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Дополнительные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реквезиты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Серия и номер бланка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Серия и номер полиса пациента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Номер медицинской карты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Подпись руководителя МО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Печать медицинской организации для рецептов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Отметка МО об отпуске лекарственного препарата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Проверка правильности оформления прописи и способа применения ЛС.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 лекарственного средства, обозначение лекарственной формы и обращение врача к аптечному работнику об изготовлении и (или) выдаче лекарственного препарата выписываются на латинском языке;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названия наркотических лекарственных средств, психотропных и ядовитых веществ, а также лекарственных средств списка А пишутся в начале рецепта;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 применения лекарственного средства пишется на русском языке с указанием дозы, частоты, времени их употребления относительно приема пищи.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необходимости экстренного отпуска лекарственного средства в верхней части рецептурного бланка проставляются обозначения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cito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statum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разрешаются только принятые правилами сокращения обозначений.*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 </a:t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Проверка высших разовых и суточных доз с учетом возраста больного.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Работник аптеки должен проверить высшие разовые (ВРД) и высшие суточные дозы (ВСД), основываясь на возрасте пациента.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Проверка срока действия рецепта.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Рецепты, выписанные на специальном рецептурном бланке на наркотическое средство и психотропное вещество, действительны – 5 дней со дня выписки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Таксировка рецепта.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Рецепт, выписанный правильно, затем таксируется. Если рецепт оформлен неправильно, то он регистрируется в «Журнале учета неправильно выписанных рецептов», предварительно погашенный штампом «Рецепт недействителен».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Регистрация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уполномоченной организации и медицинской организации, получившей рецептурные бланки, организуется регистрация, учет и хранение рецептурных бланков.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Регистрация, учет и хранение резервного запаса специальных рецептурных бланков на наркотическое средство или психотропное вещество Министерства осуществляется федеральным государственным бюджетным учреждением "Всероссийский центр медицины катастроф "Защита" Министерства здравоохранения Российской Федерации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Порядок ведения и хранения журналов регистрации операций,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связанных с оборотом наркотических средств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 психотропных веществ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686800" cy="5114948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 аптечной или медицинской организации назначает лиц, ответственных за ведение и хранение журналов регистрации, в том числе в подразделениях.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Регистрация операций ведется по каждому наименованию наркотического и психотропного лекарственного препарата на отдельном развернутом листе журнала регистрации или в отдельном журнале регистрации.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Единицы учета наркотических и психотропных лекарственных препаратов определяются руководителем юридического лица или руководителем структурного подразделения юридического лица с учетом формы выпуска соответствующего наркотического или психотропного лекарственного препарата.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Журналы регистрации, оформленные на бумажном носителе, должны быть сброшюрованы, пронумерованы и скреплены подписью руководителя аптечной или медицинской организации и печатью юридического лица (при наличии печати).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необходимости решением органа исполнительной власти субъекта Российской Федерации может быть определен уполномоченный орган, заверяющий журнал регистрации, оформленный на бумажном носителе, для аптечных и медицинских организаций, расположенных на территории субъекта Российской Федерации.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Листы журналов регистрации, заполняемых в электронной форме, ежемесячно распечатываются, нумеруются, подписываются лицом, ответственным за их ведение и хранение, и брошюруются по наименованию наркотического или психотропного вещества, дозировке, лекарственной форме (в случае если наркотическое средство или психотропное вещество является лекарственным средством).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1187</Words>
  <Application>Microsoft Office PowerPoint</Application>
  <PresentationFormat>Экран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Федеральное государственное бюджетное образовательное учреждение высшего профессионального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 Фармацевтический колледж</vt:lpstr>
      <vt:lpstr>Слайд 2</vt:lpstr>
      <vt:lpstr>Экспертиза рецепта </vt:lpstr>
      <vt:lpstr>1. Проверка соответствия формы рецептурного бланка лекарственной прописи.</vt:lpstr>
      <vt:lpstr>Дополнительные реквезиты:</vt:lpstr>
      <vt:lpstr> Проверка правильности оформления прописи и способа применения ЛС. </vt:lpstr>
      <vt:lpstr>    Проверка высших разовых и суточных доз с учетом возраста больного.  </vt:lpstr>
      <vt:lpstr>Регистрация</vt:lpstr>
      <vt:lpstr>   Порядок ведения и хранения журналов регистрации операций, связанных с оборотом наркотических средств и психотропных веществ </vt:lpstr>
      <vt:lpstr>Слайд 10</vt:lpstr>
      <vt:lpstr>Слайд 11</vt:lpstr>
      <vt:lpstr>Порядок оформления специального рецептурного бланка на наркотическое средство или психотропное вещество 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профессионального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 Фармацевтический колледж</dc:title>
  <dc:creator>Lenovo</dc:creator>
  <cp:lastModifiedBy>Windows User</cp:lastModifiedBy>
  <cp:revision>71</cp:revision>
  <dcterms:created xsi:type="dcterms:W3CDTF">2020-05-20T04:07:04Z</dcterms:created>
  <dcterms:modified xsi:type="dcterms:W3CDTF">2020-05-20T18:00:12Z</dcterms:modified>
</cp:coreProperties>
</file>