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07950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ВЫСШЕГО  ОБРАЗОВАНИЯ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22313" y="1556792"/>
            <a:ext cx="7772400" cy="2397125"/>
          </a:xfrm>
        </p:spPr>
        <p:txBody>
          <a:bodyPr/>
          <a:lstStyle/>
          <a:p>
            <a:pPr marL="18288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Принципы создания безопасной окружающей среды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293096"/>
            <a:ext cx="5039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студентка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гр.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подгруппы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Специальность: «Сестринское дело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alt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Портнягина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Проверила: преподаватель 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Черемисина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Безопасность во время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кормления.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Безопасность во время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сна.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падений.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 кроватки.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Гигиена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84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Безопасность во время кормления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Кормить ребенка лучше в сидячем положении, т.к. вы можете заснуть и придавить ребенка грудью.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Смотреть за тем, чтобы ребёнок не давился и ему хватало молока (кормить из обеих грудей по очереди).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Кормить ребёнка нужно по требованию в любое время суток.</a:t>
            </a:r>
          </a:p>
          <a:p>
            <a:endParaRPr lang="ru-RU" dirty="0"/>
          </a:p>
        </p:txBody>
      </p:sp>
      <p:pic>
        <p:nvPicPr>
          <p:cNvPr id="1026" name="Picture 2" descr="https://avatars.mds.yandex.net/get-pdb/477388/4508f096-ba02-4474-b7fa-6296b7fd468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6178"/>
            <a:ext cx="4464496" cy="35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8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Безопасность во время сна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Лучше чтобы ребенок спал с вами в одной комнате, но в отдельной кроватке, для профилактики удушья.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odolsk.mnogosna.ru/uploads/fcke/images/d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7760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simpalsmedia.com/999.md/BoardImages/900x900/753fd1d70ce9ff480f9ebbd6ff321b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5359"/>
            <a:ext cx="4160235" cy="31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4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Безопасность во время сна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Матрас должен быть надежным и ровным.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укрывайте ребенка с головой.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давайте спать с домашними животными.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кроватке обязательно должны быть поручни.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комнате не должно быть сильно жарко и сильно холодно.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.zefirka.net/images/2017-10-23/podborka-prikolnyx-kartinok/podborka-prikolnyx-kartinok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2109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83568" y="3356992"/>
            <a:ext cx="3744416" cy="3312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https://www.meleto.ru/image/cache/catalog/products/BEUtyson/Baby_Queen_Cocos_02-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60" y="3501008"/>
            <a:ext cx="33483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5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Безопасность падений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Даже если ребёнок совсем маленький он все равно может упасть.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пеленального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столика должны быть бортики.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Поручни кроватки не оставлять спущенными.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пеленания внимательно следить за ребенком. </a:t>
            </a:r>
          </a:p>
        </p:txBody>
      </p:sp>
      <p:pic>
        <p:nvPicPr>
          <p:cNvPr id="4098" name="Picture 2" descr="https://sc02.alicdn.com/kf/HTB1P.42m8jTBKNjSZFu7620HFXab/232863318/HTB1P.42m8jTBKNjSZFu7620HFX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5"/>
            <a:ext cx="4968551" cy="33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2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Безопасность кроватки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Прутья должны находиться близко к друг другу, т.к. ребёнок может выпасть.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Должны быть специальные буферы, чтобы ребёнок не ударился головкой о кроватку.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Матрас плотно прилегает к кроям кроватки, т.к. ребёнок  может провалиться в промежуток.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ae01.alicdn.com/kf/HTB14iEneBfM8KJjSZFrq6xSdXXaT/Crocodile-Design-Baby-Pillow-Newborn-Crib-Bed-Bumper-pillows-travesseiro-Travel-cushion-quarto-infantil-almohadas-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104456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8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Гигиена ребёнка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Гулять можно при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ниже -5, по 15 – 20 минут.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купать через сутки после отхождения остатка пуповины в воде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37, продолжительностью 5 – 6 минут (не отходить во время купания от ребёнка).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Проводить утренний туалет ежедневно.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Подмывать по необходимости.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b.ru/misc/i/gallery/33669/2335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3" y="3645024"/>
            <a:ext cx="41131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nastroy.net/pic/images/201906/844638-1560898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084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5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013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311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Принципы создания безопасной окружающей среды Дисциплина: «Здоровый человек и его окружение»</vt:lpstr>
      <vt:lpstr>План </vt:lpstr>
      <vt:lpstr>Безопасность во время кормления </vt:lpstr>
      <vt:lpstr>Безопасность во время сна </vt:lpstr>
      <vt:lpstr>Безопасность во время сна </vt:lpstr>
      <vt:lpstr>Безопасность падений </vt:lpstr>
      <vt:lpstr>Безопасность кроватки</vt:lpstr>
      <vt:lpstr>Гигиена ребёнка</vt:lpstr>
      <vt:lpstr>СПАСИБО ЗА ВНИМАНИЕ 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безопасной окружающей среды Дисциплина: «Здоровый человек и его окружение»</dc:title>
  <dc:creator>user</dc:creator>
  <cp:lastModifiedBy>user</cp:lastModifiedBy>
  <cp:revision>7</cp:revision>
  <dcterms:created xsi:type="dcterms:W3CDTF">2020-06-20T02:24:44Z</dcterms:created>
  <dcterms:modified xsi:type="dcterms:W3CDTF">2020-06-20T03:18:23Z</dcterms:modified>
</cp:coreProperties>
</file>