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7" r:id="rId2"/>
    <p:sldId id="258" r:id="rId3"/>
    <p:sldId id="315" r:id="rId4"/>
    <p:sldId id="259" r:id="rId5"/>
    <p:sldId id="260" r:id="rId6"/>
    <p:sldId id="261" r:id="rId7"/>
    <p:sldId id="262" r:id="rId8"/>
    <p:sldId id="305" r:id="rId9"/>
    <p:sldId id="263" r:id="rId10"/>
    <p:sldId id="264" r:id="rId11"/>
    <p:sldId id="265" r:id="rId12"/>
    <p:sldId id="266" r:id="rId13"/>
    <p:sldId id="267" r:id="rId14"/>
    <p:sldId id="303" r:id="rId15"/>
    <p:sldId id="268" r:id="rId16"/>
    <p:sldId id="269" r:id="rId17"/>
    <p:sldId id="270" r:id="rId18"/>
    <p:sldId id="271" r:id="rId19"/>
    <p:sldId id="306" r:id="rId20"/>
    <p:sldId id="272" r:id="rId21"/>
    <p:sldId id="273" r:id="rId22"/>
    <p:sldId id="274" r:id="rId23"/>
    <p:sldId id="275" r:id="rId24"/>
    <p:sldId id="276" r:id="rId25"/>
    <p:sldId id="277" r:id="rId26"/>
    <p:sldId id="307" r:id="rId27"/>
    <p:sldId id="278" r:id="rId28"/>
    <p:sldId id="279" r:id="rId29"/>
    <p:sldId id="281" r:id="rId30"/>
    <p:sldId id="309" r:id="rId31"/>
    <p:sldId id="280" r:id="rId32"/>
    <p:sldId id="282" r:id="rId33"/>
    <p:sldId id="284" r:id="rId34"/>
    <p:sldId id="283" r:id="rId35"/>
    <p:sldId id="313" r:id="rId36"/>
    <p:sldId id="285" r:id="rId37"/>
    <p:sldId id="286" r:id="rId38"/>
    <p:sldId id="288" r:id="rId39"/>
    <p:sldId id="311" r:id="rId40"/>
    <p:sldId id="287" r:id="rId41"/>
    <p:sldId id="312" r:id="rId42"/>
    <p:sldId id="290" r:id="rId43"/>
    <p:sldId id="291" r:id="rId44"/>
    <p:sldId id="292" r:id="rId45"/>
    <p:sldId id="293" r:id="rId46"/>
    <p:sldId id="294" r:id="rId47"/>
    <p:sldId id="316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14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3" autoAdjust="0"/>
    <p:restoredTop sz="93416" autoAdjust="0"/>
  </p:normalViewPr>
  <p:slideViewPr>
    <p:cSldViewPr>
      <p:cViewPr>
        <p:scale>
          <a:sx n="80" d="100"/>
          <a:sy n="80" d="100"/>
        </p:scale>
        <p:origin x="-11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C6B51-3A3B-4286-913D-80F9DE789879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51573-379B-4B80-AD5C-1389F470F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52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51573-379B-4B80-AD5C-1389F470F2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271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turbo/fb.ru/s/article/53821/vrednyie-privyichki?parent-reqid=1600932402347402-926792351276268541400114-production-app-host-vla-web-yp-199&amp;utm_source=turbo_turbo" TargetMode="External"/><Relationship Id="rId2" Type="http://schemas.openxmlformats.org/officeDocument/2006/relationships/hyperlink" Target="https://yandex.ru/turbo/fb.ru/s/article/38852/kak-otsenit-sostoyanie-zdorovya-rebenka?parent-reqid=1600932402347402-926792351276268541400114-production-app-host-vla-web-yp-199&amp;utm_source=turbo_turbo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260648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 ОБРАЗОВАТЕЛЬНОЕ УЧРЕЖДЕНИЕ ВЫСШЕГО ОБРАЗОВАНИЯ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«КРАСНОЯРСКИЙ ГОСУДАРСТВЕННЫЙ МЕДИЦИНСКИЙ УНИВЕРСИТЕТ </a:t>
            </a:r>
            <a:b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ИМЕНИ ПРОФЕССОРА В.Ф. ВОЙНО-ЯСЕНЕЦКОГО» 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МИНИСТЕРСТВА  ЗДРАВООХРАНЕНИЯ РОССИЙСКОЙ ФЕДЕРАЦИИ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988840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2780928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Лекция </a:t>
            </a: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№19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50100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Изменения в организме беременной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17061" y="442433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обучающихся по специальности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34.02.01– Сестринское дело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Дударь В. Л.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Красноярск 2020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4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Изменения со стороны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мочевыделительной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системы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Женщина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чаще мочится, так как матка давит на мо­чевой пузырь. В последнем месяце беременности могут быть следы белка в моче.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5328592" cy="399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06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Изменения в эндокринной системе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3001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яичниках развивается желтое тело беременности, которое продуцирует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прогестерон, появляется новая железа внутренней секреции - -плацента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490" y="3356992"/>
            <a:ext cx="4355976" cy="326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40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Изменения со стороны половой системы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Наружные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половые органы не реагируют на беремен­ность. Слизистая влагалища синюшного цвета, складча­тость увеличивается (более рыхлое, ранимое).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Матка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всю беременность увеличивается в 500 раз за счет 2 процессов: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— гипертрофии мышечных волокон;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— гиперплазии мышечных волокон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9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36712"/>
            <a:ext cx="8229600" cy="539005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концу беременности матка приобретает новое анато­мическое образование.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Надвлагалищная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часть шейки и перешеек образуют нижний сегмент, а все волокна располагаются вкруго­вую. Тело и дно матки образуют верхний сегмент, волокна которого располагаются продольно. Граница между верхним и нижним сегментом —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контракционное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кольцо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Трубы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концу беременности свисают по боковым сто­ронам матки.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Связочный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аппарат натягивается и поддерживает мат­ку в вертикальном положении.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4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12968" cy="631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Зависимость веса от срока беременности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1454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Вес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прибавляется неравномерно, каждый из компонентов увеличивается на протяжении беременности по-разному. В целом увеличение веса нарастает после 20-й недели беременности.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первые 20 недель беременности плод прибавляет в весе медленно, а во вторые 20 недель — быстрее. Вес плаценты нарастает обратно пропорционально весу плода. Объем амниотической жидкости быстро увеличивается начиная с 10-й недели, в 20 недель ее объем составляет 300 мл, в 30 недель — 600 мл и достигает пиковой величины — 1000 мл — к 35 неделям, после чего происходит небольшое его уменьшение.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Вес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матки увеличивается в первые 20 недель, когда идет процесс роста мышечных волокон, а вот уже во второй половине беременности увеличение матки происходит за счет растяжения мышечных волокон. Вес молочных желез увеличивается за счет и разрастания железистой ткани, отчасти — отложения жировых клеток, задержки жидкости.</a:t>
            </a:r>
          </a:p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70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028384" cy="601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4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Чтобы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малыш родился здоровым, набирать вес нужно в нужное время.</a:t>
            </a:r>
          </a:p>
          <a:p>
            <a:pPr marL="0" indent="0" algn="just">
              <a:buNone/>
            </a:pP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   Первый </a:t>
            </a: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триместр: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прибавка в весе, и его потеря в этот период считаются явлениями нормальными. В среднем будущие мамы набирают от 1,5 до 2,5 кг в зависимости от исходного веса.</a:t>
            </a:r>
          </a:p>
          <a:p>
            <a:pPr marL="0" indent="0" algn="just">
              <a:buNone/>
            </a:pP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    Второй </a:t>
            </a: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триместр: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этом этапе женщинам нужно быть внимательными. Если вы набираете нужное количество килограммов, все в порядке. Если недобираете, есть риск, что малыш родится с маленьким весом. Средние показатели для этого периода распределяются так: 450 г в неделю для нормальной женщины, 500 г для худой и не больше 300 г для полной.</a:t>
            </a:r>
          </a:p>
          <a:p>
            <a:pPr marL="0" indent="0" algn="just">
              <a:buNone/>
            </a:pP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     Третий </a:t>
            </a: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триместр: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каждой неделей будущие мамы прибавляют в весе все меньше, и эту тенденцию важно не нарушать, ведь организм женщины готовится к рождению малыша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3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Питание беременной женщины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беременности в организме наступает пере­стройка обменных процессов, поэтому особое внимание следует уделять рациональному питанию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организме происходит процесс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уживания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с новым состоянием, с развитием внутри беременной еще одного живого существа. Надо помочь этому процессу.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Питаться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надо дробно, понемногу, 5—6 раз в день.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9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633413"/>
            <a:ext cx="8420100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5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План лекции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1.Изменение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жизненно-важных потребностей беременной.  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2.Питание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гигиена беременной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3.Дородовые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патронажи. 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4.Предвестники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родов.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2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тошнота беспокоит по утрам, то 1-й маленький завтрак следует провести в постели. 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ледует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поставить у кровати на тумбочку чашку чая с кусочком подсушенного зернового хлеба с сыром,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полулежа в кровати позавтракать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Грейпфруты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прекращают тошноту у большинства жен­щин. Так же трудно переоценить пользу киви — это на­стоящая кладовая витамина С, благотворно влияющего на течение беременности. Яблоки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семеринка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антоновка) содержат кислоты, которые очищают кровь, освобожда­ют организм от лишних и вредных продуктов обмена и устраняют этим причины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гестоза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Часто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будущим мамам хочется клюквы или моченой брусники. В них содержится бензойная кислота, губи­тельно действующая на микробы, вызывающие воспале­ние почек и мочевых путей.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16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Чтобы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справиться с изжогой, надо есть понемногу. Пос­ле еды обязательно походить и не садиться. Прекрасно помогают народные средства, такие как тертая морковь, сотовый мед, щелочная минеральная вода (только без газов). При упорной изжоге можно применять жженую магнезию в порошках, она безвредна, поскольку практи­чески не всасывается и не вызывает последующего повы­шения кислотности.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13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Большую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роль в организме играет печень. Она помо­гает выводить вредные вещества, защищает и поддержи­вает равновесие в 2 «государствах»: в организме матери и в организме ее крохи. Чтобы печень справилась, не надо нагружать ее сверх меры. Желательны животные белки — это творог, рыба; нежирное мясо — говядина, телятина, кролик, птица; неострый сыр — «суздальс­кий» или «адыгейский». Витамин В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содержится в пече­ни, мясе, гречневой крупе, фасоли.</a:t>
            </a:r>
          </a:p>
        </p:txBody>
      </p:sp>
    </p:spTree>
    <p:extLst>
      <p:ext uri="{BB962C8B-B14F-4D97-AF65-F5344CB8AC3E}">
        <p14:creationId xmlns:p14="http://schemas.microsoft.com/office/powerpoint/2010/main" val="25965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50547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рекомендуется есть жареную, жирную и острую пищу.</a:t>
            </a:r>
          </a:p>
          <a:p>
            <a:pPr marL="0" indent="0" algn="just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При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запорах надо включить в меню продукты, стиму­лирующие перистальтику кишечника. В первую очередь это хлеб грубого помола с отрубями. К чаю хороши су­хие ржаные хлебцы, тоже с отрубями. Рекомендуется каша из цельных круп: овсяная, гречневая, пшеничная, ячне­вая, перловая. Между едой можно выпить стаканчик ком­пота из чернослива. Вместо конфет лучше взять несколько ягод, тщательно помытого инжира или кураги. По­лезны также тушеная морковка или тыква с маслом и сливками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Прекрасно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действует блюдо из свеклы. Натощак по­лезно выпить стакан свежего сока из апельсина, виногра­да, яблок или грейпфрута.</a:t>
            </a:r>
          </a:p>
          <a:p>
            <a:pPr marL="0" indent="0" algn="just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 Способствуют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опорожнению кишечника кисломолоч­ные </a:t>
            </a:r>
            <a:r>
              <a:rPr lang="ru-RU" sz="9600" dirty="0" err="1">
                <a:latin typeface="Times New Roman" pitchFamily="18" charset="0"/>
                <a:cs typeface="Times New Roman" pitchFamily="18" charset="0"/>
              </a:rPr>
              <a:t>биопродукты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9600" dirty="0" err="1">
                <a:latin typeface="Times New Roman" pitchFamily="18" charset="0"/>
                <a:cs typeface="Times New Roman" pitchFamily="18" charset="0"/>
              </a:rPr>
              <a:t>бифи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-простокваша, </a:t>
            </a:r>
            <a:r>
              <a:rPr lang="ru-RU" sz="9600" dirty="0" err="1"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-йогурт, кефир) — они наведут порядок в системе отделения желчи, уве­личат эффективность всасывания и усвоения полезных элементов пищи, предупредят дисбактериоз.</a:t>
            </a:r>
          </a:p>
          <a:p>
            <a:pPr marL="0" indent="0" algn="just"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201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Гигиена беременной женщины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Будущей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матери необходимо в течение всей беремен­ности находиться под систематическим наблюдением вра­ча, аккуратно выполнять все его советы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Беременная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должна особенно тщательно соблюдать чистоту тела, белья, окружающей обстановки. Напри­мер, неопрятное содержание кожи может вызвать в орга­низме целый ряд нарушений. Кожа, как известно, при­нимает участие в поглощении кислорода и выделении уг­лекислоты, в тепловой регуляции, защищает наше тело от вредных влияний внешней среды, от проникновения в организм болезнетворных микробов.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5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беременная женщина не будет следить за чисто­той кожи — это неизбежно скажется на ее общем состоя­нии. Кроме того, на загрязненной коже могут легко об­разовываться опрелости, гнойнички, что представляет уже серьезную опасность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беременности наблюдается усиленное действие по­товых и сальных желез. Мыть все тело горячей водой с мылом в это время надо очень тщательно. В жаркое время года, когда кожа быстрее загрязняется, надо мыться чаще.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08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33073" cy="562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24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Туалет наружных половых органов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Обмывание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наруж­ных половых органов должно стать для каждой женщи­ны, а тем более для беременной, обязательным ежеднев­ным гигиеническим навыком. Подмываться рекомендует­ся 2 раза в день — утром и вечером — теплой кипяченой водой   под   проточной струей воды.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Перед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подмыванием, а также после него надо тща­тельно вымыть руки. Подмывание надо производить дви­жением руки спереди назад, чтобы не занести инфекцию из прямой кишки во влагалище. Для такого туалета дол­жно быть выделено отдельное полотенце.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81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Уход за молочными железами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9654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правилом ухода за молочными железами и во время беременности является содержание их в безуко­ризненной чистоте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Молочные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железы, осо­бенно соски, надо еще в период беременности подготав­ливать к предстоящему кормлению ребенка. У многих женщин после родов на сосках образуются трещины, че­рез которые  в организм матери могут проникнуть болез­нетворные микробы, вызывающие воспаление молочной железы — заболевание, называемое мастит.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Подготавливать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соски надо способом, рекомендован­ным врачом. Целесообразно ежедневно обмывать молоч­ные железы (и соски) теплой водой с мылом с последую­щим обтиранием их досуха мохнатым полотенцем.</a:t>
            </a:r>
          </a:p>
        </p:txBody>
      </p:sp>
    </p:spTree>
    <p:extLst>
      <p:ext uri="{BB962C8B-B14F-4D97-AF65-F5344CB8AC3E}">
        <p14:creationId xmlns:p14="http://schemas.microsoft.com/office/powerpoint/2010/main" val="223487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Подготовка сосков к кормлению ребёнка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правильного грудного вскармливания ребенка су­щественное значение имеет форма соска. Соски, обычно возвышаясь над поверхностью молочной железы, имеют цилиндрическую или коническую форму. Если у женщи­ны плоские или втянутые соски, то ребенок при кормле­нии не может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захватить его ртом.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этом случае женщина должна еще во время беремен­ности подготавливать соски к предстоящему кормлению путем массажа. Он заключается в осторожном захваты­вании соска пальцами и оттягивании его кнаружи. Про­делывать такой массаж соска можно только после того, как беременная будет обучена этому врачом или акушер­кой.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79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Беременность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череда невообразимых изменений в жизни женщины, происходящих как на физическом, так и на психологическом уровне.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физиологически протекающей беременности в связи с развитием плода и плаценты в материнском организме наблюдаются значительные изменения функции всех важнейших органов и систем. Эти изменения носят выраженный адаптационно-приспособительный характер и направлены на создание оптимальных условий для роста и развития плода.</a:t>
            </a:r>
          </a:p>
        </p:txBody>
      </p:sp>
    </p:spTree>
    <p:extLst>
      <p:ext uri="{BB962C8B-B14F-4D97-AF65-F5344CB8AC3E}">
        <p14:creationId xmlns:p14="http://schemas.microsoft.com/office/powerpoint/2010/main" val="257592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366892" cy="636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6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Одежда и белье беременной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7342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Одежда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белье беременной не должны стягивать мо­лочные железы и препятствовать их нормальному разви­тию. В то же время надо заботиться о том, чтобы молоч­ные железы не свисали, чтобы не задерживался к ним приток крови и не вызывались явления застоя. Это дос­тигается ношением лифчика с достаточно широкими, глубокими чашечками, соответствующими форме и объему молочных желез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Лифчик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должен иметь широкий поясок, а также широкие бретельки, не травмирующие кожу плеч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Одежда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должна быть свободной и не стягивать грудь в живот, особенно во второй половине беременности. Не следует носить тугие пояса и тугие лифчики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648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08912" cy="49411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середине беременности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матка,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мере своего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увели­чения,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начинает оказывать давление на переднюю брюш­ную стенку. С этого времени беременной рекомендуется носить 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ородовый бандаж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Он не должен сдавливать живот,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его поддерживать. Если бандаж надет правильно, жен­щина чувствует себя в нем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комфортно.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беременности необхо­димо соблюдать обычный уход за зубами. Беременная женщина должна регулярно посещать зубного врача, на­чиная с первых месяцев беременности. Больные зубы надо лечить. Распространенное мнение, что лечение во время беременности больных зубов может способствовать на­ступлению выкидыша или преждевременных родов, не­верно.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04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Обувь беременной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развитием беременности и увеличением размеров живота у женщин несколько меняется походка. Особенно это становится заметным к концу беременности, когда женщина, чтобы лучше сохранить равновесие, несколь­ко прогибает спину, как бы откидывая назад голову и верхнюю часть туловища. Такая походка называется «гор­деливой походкой беременных». Ношение в это время обуви на высоком каблуке затрудняет сохранение равно­весия, вызывает усиленное напряжение мышц нижних конечностей и спины. Поэтому обувь беременной должна быть свободной, на широком низком каблуке. Это делает походку беременной более устойчивой.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32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2" y="404665"/>
            <a:ext cx="806277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05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Половая жизнь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14543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о допустимости половой жизни во время бере­менности решается в зависимости от общего состояния женщины, характера течения беременности и сроков ее, от того, как протекали у женщины предыдущие беремен­ности, и т.д.</a:t>
            </a:r>
          </a:p>
          <a:p>
            <a:pPr marL="0" indent="0" algn="just">
              <a:buNone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    Даже 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здоровые женщины при нормальном течении бе­ременности должны быть осторожны в отношении половой жизни в первые месяцы беременности, когда наибо­лее легко может произойти ее прерывание. Особенно сле­дует воздерживаться от половой жизни в дни, соответ­ствующие менструации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    Половую 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жизнь надо совершенно прекратить в тече­ние последних 2 месяцев беременности. Несоблюдение это­го может привести к преждевременному отхождению око­лоплодных вод и несвоевременному наступлению родовой деятельности. Кроме того, у женщин, живущих половой жизнью незадолго до родов, иногда наблюдаются после­родовые инфекционные заболевания.</a:t>
            </a:r>
          </a:p>
          <a:p>
            <a:pPr algn="just"/>
            <a:endParaRPr lang="ru-RU" sz="3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85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Профилактические оздоровительные мероприя­тия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Среди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профилактических оздоровительных мероприя­тий, проводимых в период беременности, большое значение придается физкультуре, которая в комплексе с об­щим рациональным режимом способствует закаливанию организма, делает ого более устойчивым к различным инфекционным заболеваниям.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Физическая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культура не сводится только к физичес­ким упражнениям. Она включает в себя правильный ре­жим труда и отдыха, личную гигиену, широкое исполь­зование естественных сил природы — воды, солнца и воз­духа.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60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Физические упражнения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большинства физкультурниц, а также у женщин, занимающихся во время беременности гигиенической гим­настикой, роды протекают быстрее и легче, более благо­приятно течет послеродовой период, реже встречаются осложнения после родов.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Ежедневно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заниматься гигиенической гимнастикой надо всем здоровым женщинам, у которых беременность про­текает нормально. Однако это следует делать только по указанию врача, так как не всякие упражнения могут быть рекомендованы беременным женщинам.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0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9203"/>
            <a:ext cx="5369477" cy="622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24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229600" cy="648072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Физиологические изменения в организме беременной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организме женщины делят на видимые и невидимые.</a:t>
            </a:r>
          </a:p>
          <a:p>
            <a:pPr marL="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  Внешние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изменения кожи и слизистой.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Пигментация: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лице по типу «маски» беременной — переноси­ца, вокруг глаз, щеки;</a:t>
            </a:r>
          </a:p>
          <a:p>
            <a:pPr marL="0" lv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сосков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околососковых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кружков;</a:t>
            </a:r>
          </a:p>
          <a:p>
            <a:pPr marL="0" lv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белой линии живота.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Появляются рубцы беременности на животе у неко­торых женщин в связи с нарушением растяжимости эла­стичных волокон кожи, происходит разрыв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эластичных волокон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на месте которых образуется соединительно­-тканный рубец. Свежий рубец багрово-синего цвета, а затем он приобретает белесоватый цвет.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Акроцианоз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посинение подбородка, кончика носа, ушей. Акромегалия — это увеличение конечностей (рук, ног, носа, ушей).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Изменения в области пупка. В 32 недели беременности пупок втянут, а в 40 недель выпуклый или сглажен.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7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Водные процедуры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Систематическое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действие воды на кожу делает орга­низм крепким, устойчивым в отношении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заболеваний. Беременным женщинам с нормально протекающей беременностью, полезно использовать естественные водные источники.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Купаться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беременным женщинам можно только с раз­решения врача, в хорошие теплые дни, в неглубоких ме­стах,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медленно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текущей реке с пологим песчаным бере­гом.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Температура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воды должна быть не ниже 19-20°. В море можно купаться (с разрешения врача), когда нет прибоя, сильных волн и ветра. В конце беременности купаться не рекомендуется.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13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61963"/>
            <a:ext cx="85725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46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ежим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труда и отдыха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домашних условиях женщина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должна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соблю­дать определенный режим труда и отдыха. Дома, как и на производстве, беременная не должна выполнять рабо­ту, связанную с поднятием или переноской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больших тя­жестей,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с частыми резкими наклонами туловища, с вы­нужденным согнутым положением тела в течение дли­тельного времени и т.д. Особенно осторожна должна быть женщина в отношении домашней работы в последние ме­сяцы беременности: не выполнять работу, требующую большой затраты сил, не доводить себя до большой уста­лости.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8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645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Прогулки беременной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Чистый воздух улучшает кровообращение и дыхание человека.</a:t>
            </a:r>
          </a:p>
          <a:p>
            <a:pPr marL="0" indent="0" algn="just">
              <a:buNone/>
            </a:pP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   Беременной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женщине он нужен не только для ее здо­ровья, но и для развития ребенка. Поэтому беременной очень важно как можно больше бывать на свежем воз­духе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     Во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время беременности, особенно в конце ее, женщине необходимо ежедневно гулять. Прогулки оказывают бла­гоприятное влияние на физическое и психическое состоя­ние беременной. Длительность прогулок зависит от общего состояния женщины, от предыдущей физической тренировки и, конечно, от состояния погоды. Они не дол­жны утомлять беременную: гулять надо не очень быстро, с периодическими перерывами. Для прогулок надо выби­рать относительно ровные места, достаточно озеленен­ные.</a:t>
            </a:r>
          </a:p>
          <a:p>
            <a:pPr algn="just"/>
            <a:endParaRPr lang="ru-RU" sz="1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71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Сон беременной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Очень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полезно беременной совершать хотя бы неболь­шую прогулку перед сном. В вечерние часы с наступле­нием сумерек беременную должен кто-либо сопровождать. Сон является важным фактором в лечении многих за­болеваний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предупреждении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осложнений беременности. Желательно ложиться спать и вставать всегда в одни и те же часы, ужинать не позже чем за 1-2 часа до сна, после ужина совершать небольшую прогулку, перед сном тщательно умыться, хорошо проветрить комнату. Ложить­ся спать рекомендуется не позже 23 часов, помня, что сон в ночное время должен длиться не менее 8 часов в условиях, обеспечивающих наиболее полный отдых.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1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Душевный покой беременной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07342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заботиться не только о физическом состоянии беременной, но и всемерно оберегать ее от всякого рода сильных душевных переживаний. Женщины хорошо зна­ют, что во время беременности, особенно в ее последние месяцы, им не советуют посещать театры. Это делается не только потому, что в театральных помещениях неред­ко бывает душно, но и потому, что некоторые постанов­ки и кинофильмы драматического характера вызывают тяжелые переживания, а это в конце беременности неже­лательно.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Имеется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немало примеров того, как в результате тя­желых психических травм, волнений, испуга у женщин внезапно наступали преждевременные роды. Соблюдение беременной женщиной общегигиенического и психогигиенического режима во многом зависит от окружающих ее родственников, в заботе которых беременная всегда нуж­дается.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597666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Дородовые патронажи</a:t>
            </a:r>
            <a:endParaRPr lang="ru-RU" sz="4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Беременная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наблюдается в женской консультации, и здесь основную роль играют медицинские работники в поддержании нормального течения беременности и кон­сультировании по вопросам диеты и гигиены беременной, профилактике и лечении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гестозов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экстрагенитальной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патологии, выявлении и лечении гнойных хронических заболеваний, выявлении неблагоприятного бытового ок­ружения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Патронаж (франц.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patronage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покровительство) — форма работы лечебно-профилактических учреждений, основными целями которой являются проведение на дому оздоровительных и профилактических мероприятий.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98137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Дородовые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патронажи позволяют контролировать течение беременности и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состояние здоровья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женщины, а также следить за выполнением необходимых рекомендаций, за условиями для благополучного вынашивания нового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человечка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получить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истинное представление о жизни женщины: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/>
              </a:rPr>
              <a:t>вредные привычки,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психологическая обстановка в семье, материальный достаток. Помимо «шпионской» деятельности, медицинский работник выполняет и другие обязанности. Во время посещения медсестра дает будущей маме много интересной и полезной информации, а также советов по поводу вынашивания ребенка, предстоящих родов, по уходу за младенцем.</a:t>
            </a:r>
          </a:p>
        </p:txBody>
      </p:sp>
    </p:spTree>
    <p:extLst>
      <p:ext uri="{BB962C8B-B14F-4D97-AF65-F5344CB8AC3E}">
        <p14:creationId xmlns:p14="http://schemas.microsoft.com/office/powerpoint/2010/main" val="380974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Первый дородовый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патронаж акушерки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96855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   Первый </a:t>
            </a:r>
            <a:r>
              <a:rPr lang="ru-RU" sz="3400" i="1" dirty="0">
                <a:latin typeface="Times New Roman" pitchFamily="18" charset="0"/>
                <a:cs typeface="Times New Roman" pitchFamily="18" charset="0"/>
              </a:rPr>
              <a:t>дородовый патронаж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выполняет патронажная сестра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на 8-12 неделе после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получения сведений из женской консультации о беременной женщине. </a:t>
            </a:r>
          </a:p>
          <a:p>
            <a:pPr marL="0" indent="0"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После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знакомства на дому с будущей матерью и условиями жизни семьи желательно пригласить мать на прием в детскую поликлинику в профилактический день, особенно если прием здоровых детей ведут в комнате по воспитанию здорового ребенка, где имеются наглядные пособия. 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Здесь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в беседе с беременной женщиной особое внимание уделяют режиму ее питания, сна и отдыха, пропаганде грудного вскармливания ребенка, методам профилактики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гипогалактии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. Знакомство в таких условиях будущей матери с участковым педиатром вырабатывает у нее в дальнейшем положительное отношение к детской поликлинике.</a:t>
            </a:r>
          </a:p>
          <a:p>
            <a:pPr marL="0" indent="0" algn="just">
              <a:buNone/>
            </a:pP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77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Первый дородовый патронаж участковой медицинской сестры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детской поликлиники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оветы медицинской сестры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детской поликлиники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1. Исключение профессиональной вредности, если таковая имеется.</a:t>
            </a:r>
          </a:p>
          <a:p>
            <a:pPr marL="0" indent="0"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2. Чередование работы и домашнего труда с отдыхом прогулками (предпочтительно дневными).</a:t>
            </a:r>
          </a:p>
          <a:p>
            <a:pPr marL="0" indent="0"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3. Исключение (по возможности) конфликтных ситуаций в семье и квартире.</a:t>
            </a:r>
          </a:p>
          <a:p>
            <a:pPr marL="0" indent="0"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4 По правильному питанию в пределах возможного для беременной женщины с широким использованием сырых и вареных овощей, фруктов, молока, .творога, отварного мяса. В осеннее-зимнее время прием витаминов по назначению врача.</a:t>
            </a:r>
          </a:p>
          <a:p>
            <a:pPr marL="0" indent="0"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5. Ремонту помещения.</a:t>
            </a:r>
          </a:p>
          <a:p>
            <a:pPr marL="0" indent="0"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6 При наличии в семье туберкулезных больных решение вопроса о месте проживания ребенка в течение первых 2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мес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жизни.</a:t>
            </a:r>
          </a:p>
          <a:p>
            <a:pPr marL="0" indent="0"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Прочие советы медицинская сестра дает в соответствии с обстановкой.</a:t>
            </a:r>
          </a:p>
          <a:p>
            <a:pPr algn="just"/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7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Изменения в ЦНС (центральной нервной системе)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Изменения в ЦНС (центральной нервной системе):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— изменения в коре и подкорке — сонливость, плакси­вость, раздражительность, бессонница, тошнота, рвота;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— изменения обоняния (к запахам, которые были при­ятны);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— изменения осязания — изменения вкусовых ощуще­ний (кушает мел для восполнения кальция в организме);</a:t>
            </a:r>
          </a:p>
          <a:p>
            <a:pPr marL="0" lv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--  слухового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восприятия — раздражают резкие звуки (например, дверной звонок); ссоры в семье.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12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5361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патронаж(акушерки)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   Второй </a:t>
            </a:r>
            <a:r>
              <a:rPr lang="ru-RU" sz="2500" i="1" dirty="0">
                <a:latin typeface="Times New Roman" pitchFamily="18" charset="0"/>
                <a:cs typeface="Times New Roman" pitchFamily="18" charset="0"/>
              </a:rPr>
              <a:t>патронаж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к будущей матери участковая медицинская сестра выполняет в период декретного отпуска беременной на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32-й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неделе. Он целиком направлен на заботу о будущем ребенке. Сюда входят подготовка молочных желез матери к лактации организация уголка новорожденного, приготовление для него белья и одежды и т. д.</a:t>
            </a:r>
          </a:p>
          <a:p>
            <a:pPr marL="0" indent="0" algn="just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 Показаниями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к выполнению </a:t>
            </a:r>
            <a:r>
              <a:rPr lang="ru-RU" sz="2500" i="1" dirty="0">
                <a:latin typeface="Times New Roman" pitchFamily="18" charset="0"/>
                <a:cs typeface="Times New Roman" pitchFamily="18" charset="0"/>
              </a:rPr>
              <a:t>третьего дородового патронажа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являются неблагополучный акушерский анамнез, тяжелая соматическая патология, токсикоз беременной, а также неблагоприятные социально-бытовые условия.</a:t>
            </a:r>
          </a:p>
          <a:p>
            <a:pPr marL="0" indent="0" algn="just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зависимости от обстоятельств его выполняют участковая медицинская сестра или участковый педиатр.</a:t>
            </a:r>
          </a:p>
          <a:p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68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Предвестники родов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редко наступают неожи­данно, внезапно. Обычно за 2 недели до их наступления появляется ряд признаков, которые принято называть предвестниками родов. К их числу относятся:</a:t>
            </a:r>
          </a:p>
          <a:p>
            <a:pPr marL="0" lv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1.Опускание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предлежащей части плода ко входу в ма­лый таз. За 2 недели до родов предлежащая часть плода, чаще всего головка, прижимается ко входу в малый таз, вследствие этого высота стояния дна матки уменьшается. Беременная при этом отмечает, что ей становится легче дышать;</a:t>
            </a:r>
          </a:p>
        </p:txBody>
      </p:sp>
    </p:spTree>
    <p:extLst>
      <p:ext uri="{BB962C8B-B14F-4D97-AF65-F5344CB8AC3E}">
        <p14:creationId xmlns:p14="http://schemas.microsoft.com/office/powerpoint/2010/main" val="394268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361459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овышение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возбудимости матки. В последние 2 не­дели беременности периодически возникают нерегуляр­ные сокращения матки, сопровождающиеся болезненны­ми ощущениями. Такие сокращения матки называются ложными схватками, схватками-предвестниками, подго­товительными схватками. Ложные схватки никогда не носят регулярного характера и не приводят к изменени­ям в шейке матки;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58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217443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3.В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последние дни перед родами у беременной перио­дически появляются слизистые выделения из половых путей, происходит выделение слизистой пробки — содер­жимого шеечного канала, что также свидетельствует о близости наступления родового акта;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58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Накануне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родов наблюдаются изменения в шейке матки, совокупность которых характеризует состояние ее зрелости. Эти изменения легко распознаются при вла­галищном исследовании и выражаются в следующем: зре­лая шейка матки, располагающаяся в центре влагали­ща, укорачивается (длина зрелой шейки матки не пре­вышает 2 см) и размягчается; шеечный канал становит­ся проходим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1-го п/пальца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следующей лекции мы рассмотрим процесс рождения человека.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65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Контрольные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1.Изменение жизненно-важных потребностей беременной.  </a:t>
            </a:r>
          </a:p>
          <a:p>
            <a:pPr marL="0" lv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2.Питание и гигиена беременной</a:t>
            </a:r>
          </a:p>
          <a:p>
            <a:pPr marL="0" lv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3.Дородовые патронажи. </a:t>
            </a:r>
          </a:p>
          <a:p>
            <a:pPr marL="0" lv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4.Предвестники родов.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1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6104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Изменения в сердечно-сосудистой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системе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/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Появляется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третий круг кровообращения. Видимых изменений нет.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60-80 ударов в минуту, удовлетворительных свойств.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-110/70, 120/80 мм. рт. столба. ЧСС (частота сердечных сокращений) без изменений, тоны сердца ясные.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концу беременности появляется гипертрофия левого желудочка и начинает выслушиваться систолический шум на верхушке сердца — функциональный.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беременных может быть расширение вен нижних конечностей и геморроидальных узлов (варикозное рас­ширение вен) прямой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кишки.появляется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третий круг кровообращения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фетоплацентарный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175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Изменения в дыхательной системе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легких усиливается. Дыхание везикуляр­ное. К концу беременности (36 недель) появляется одыш­ка, так как дно матки поджимает стенку диафрагмы, женщине трудно дышать.</a:t>
            </a:r>
          </a:p>
          <a:p>
            <a:pPr marL="0" indent="0">
              <a:buNone/>
            </a:pPr>
            <a:r>
              <a:rPr lang="ru-RU" i="1" dirty="0" smtClean="0"/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61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604448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48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Изменения в системе пищеварения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связи с ростом матки смещается кишечник, нару­шается его перистальтика и у беременной появляются запоры.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12976"/>
            <a:ext cx="4572000" cy="316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1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3646</Words>
  <Application>Microsoft Office PowerPoint</Application>
  <PresentationFormat>Экран (4:3)</PresentationFormat>
  <Paragraphs>167</Paragraphs>
  <Slides>55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Презентация PowerPoint</vt:lpstr>
      <vt:lpstr>План лекции</vt:lpstr>
      <vt:lpstr>Презентация PowerPoint</vt:lpstr>
      <vt:lpstr>Физиологические изменения в организме беременной </vt:lpstr>
      <vt:lpstr>Изменения в ЦНС (центральной нервной системе)</vt:lpstr>
      <vt:lpstr>Изменения в сердечно-сосудистой системе </vt:lpstr>
      <vt:lpstr>Изменения в дыхательной системе</vt:lpstr>
      <vt:lpstr>Презентация PowerPoint</vt:lpstr>
      <vt:lpstr>Изменения в системе пищеварения</vt:lpstr>
      <vt:lpstr>Изменения со стороны мочевыделительной системы</vt:lpstr>
      <vt:lpstr>Изменения в эндокринной системе</vt:lpstr>
      <vt:lpstr>Изменения со стороны половой системы</vt:lpstr>
      <vt:lpstr>Презентация PowerPoint</vt:lpstr>
      <vt:lpstr>Презентация PowerPoint</vt:lpstr>
      <vt:lpstr>Зависимость веса от срока беременности</vt:lpstr>
      <vt:lpstr>Презентация PowerPoint</vt:lpstr>
      <vt:lpstr>Презентация PowerPoint</vt:lpstr>
      <vt:lpstr>Питание беременной женщины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Гигиена беременной женщины </vt:lpstr>
      <vt:lpstr>Презентация PowerPoint</vt:lpstr>
      <vt:lpstr>Презентация PowerPoint</vt:lpstr>
      <vt:lpstr>Туалет наружных половых органов</vt:lpstr>
      <vt:lpstr>Уход за молочными железами</vt:lpstr>
      <vt:lpstr>Подготовка сосков к кормлению ребёнка</vt:lpstr>
      <vt:lpstr>Презентация PowerPoint</vt:lpstr>
      <vt:lpstr>Одежда и белье беременной</vt:lpstr>
      <vt:lpstr>Презентация PowerPoint</vt:lpstr>
      <vt:lpstr>Презентация PowerPoint</vt:lpstr>
      <vt:lpstr>Обувь беременной</vt:lpstr>
      <vt:lpstr>Презентация PowerPoint</vt:lpstr>
      <vt:lpstr>Половая жизнь</vt:lpstr>
      <vt:lpstr>Профилактические оздоровительные мероприя­тия</vt:lpstr>
      <vt:lpstr>Физические упражнения</vt:lpstr>
      <vt:lpstr>Презентация PowerPoint</vt:lpstr>
      <vt:lpstr>Водные процедуры</vt:lpstr>
      <vt:lpstr>Презентация PowerPoint</vt:lpstr>
      <vt:lpstr>Режим труда и отдыха</vt:lpstr>
      <vt:lpstr>Прогулки беременной</vt:lpstr>
      <vt:lpstr>Сон беременной</vt:lpstr>
      <vt:lpstr>Душевный покой беременной</vt:lpstr>
      <vt:lpstr>Презентация PowerPoint</vt:lpstr>
      <vt:lpstr>Презентация PowerPoint</vt:lpstr>
      <vt:lpstr>Первый дородовый патронаж акушерки</vt:lpstr>
      <vt:lpstr>Первый дородовый патронаж участковой медицинской сестры детской поликлиники</vt:lpstr>
      <vt:lpstr>Второй патронаж(акушерки)</vt:lpstr>
      <vt:lpstr>Предвестники родов  </vt:lpstr>
      <vt:lpstr>Презентация PowerPoint</vt:lpstr>
      <vt:lpstr>Презентация PowerPoint</vt:lpstr>
      <vt:lpstr>Презентация PowerPoint</vt:lpstr>
      <vt:lpstr>Контрольные вопросы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46</cp:revision>
  <dcterms:created xsi:type="dcterms:W3CDTF">2020-09-05T02:54:30Z</dcterms:created>
  <dcterms:modified xsi:type="dcterms:W3CDTF">2020-11-04T01:22:25Z</dcterms:modified>
</cp:coreProperties>
</file>