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8" r:id="rId2"/>
    <p:sldId id="266" r:id="rId3"/>
    <p:sldId id="263" r:id="rId4"/>
    <p:sldId id="260" r:id="rId5"/>
    <p:sldId id="261" r:id="rId6"/>
    <p:sldId id="264" r:id="rId7"/>
    <p:sldId id="265" r:id="rId8"/>
    <p:sldId id="257" r:id="rId9"/>
    <p:sldId id="262" r:id="rId10"/>
    <p:sldId id="25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D00CE-5FC3-421C-9333-1671143D3C89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1F2C8-2EE6-464B-966F-D6F4E562F1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1F2C8-2EE6-464B-966F-D6F4E562F1E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75656" y="188640"/>
            <a:ext cx="63044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университет имени профессора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1916832"/>
            <a:ext cx="3837782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Преддипломная практика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3568" y="3140968"/>
            <a:ext cx="81508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Наименование практики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МДК 03.01. Организация деятельности аптеки и её структурных подразделений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283968" y="6309320"/>
            <a:ext cx="9495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Красноярск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0037" y="5877272"/>
            <a:ext cx="440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Казакова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445224"/>
            <a:ext cx="245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Типичные ошибки при подготовке документов на лицензирование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лицензионное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дело не сформировано;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прошиты, не стоит подпись и печать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руководителя;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оформлены свидетельства о государственной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договорах аренды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помещений отсутствуют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сведения, позволяющие определенно установить имущество, подлежащее передаче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аренду;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указан срок действия договора;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акты приема-передачи помещений;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предоставлении копий, не заверенных нотариально, отсутствуют оригиналы документов;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копия документа, подтверждающего уплату государственной пошлины;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документов, указанный в описи не соответствует необходимому перечню документов, определенным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лицензировании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82609"/>
            <a:ext cx="7272808" cy="397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052736"/>
            <a:ext cx="5991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Лицензия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специальное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разрешение на осуществление конкретного вида деятельности при обязательном соблюдении лицензионных требований и условий, выданное лицензирующим органом юридическому лицу или индивидуальному предпринимателю.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55355"/>
            <a:ext cx="4464496" cy="440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Лицензирование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 мероприятия, связанные с предоставлением лицензий, переоформлением документов, подтверждающих наличие лицензий, приостановлением и возобновлением действия лицензий, аннулированием лицензий и контролем лицензирующих органов за соблюдением лицензиатами при осуществлении лицензируемых видов деятельности соответствующих лицензионных требований и условий.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58609"/>
            <a:ext cx="5616623" cy="339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Наиболее типичные виды лицензируемой деятельности: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70385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Кредитование.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Продажа алкогольных напитков.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Торговля </a:t>
            </a:r>
            <a:r>
              <a:rPr lang="ru-RU" sz="2000" dirty="0" smtClean="0"/>
              <a:t>оружием.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Производство</a:t>
            </a:r>
            <a:r>
              <a:rPr lang="ru-RU" sz="2000" dirty="0" smtClean="0"/>
              <a:t>, установка и обслуживание медицинской </a:t>
            </a:r>
            <a:r>
              <a:rPr lang="ru-RU" sz="2000" dirty="0" smtClean="0"/>
              <a:t>техники.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Торговля </a:t>
            </a:r>
            <a:r>
              <a:rPr lang="ru-RU" sz="2000" dirty="0" smtClean="0"/>
              <a:t>и изготовление наркотических средств (в медицинских целях</a:t>
            </a:r>
            <a:r>
              <a:rPr lang="ru-RU" sz="2000" dirty="0" smtClean="0"/>
              <a:t>).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Деятельность</a:t>
            </a:r>
            <a:r>
              <a:rPr lang="ru-RU" sz="2000" dirty="0" smtClean="0"/>
              <a:t>, связанная с полётами в </a:t>
            </a:r>
            <a:r>
              <a:rPr lang="ru-RU" sz="2000" dirty="0" smtClean="0"/>
              <a:t>космос.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Нотариальные услуги.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Страховые услуги.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В</a:t>
            </a:r>
            <a:r>
              <a:rPr lang="ru-RU" sz="2000" dirty="0" smtClean="0"/>
              <a:t>нешнеэкономические операции.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Создание таксопарков.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Фармацевтическая деятельность.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Услуги </a:t>
            </a:r>
            <a:r>
              <a:rPr lang="ru-RU" sz="2000" dirty="0" smtClean="0"/>
              <a:t>частных охранных </a:t>
            </a:r>
            <a:r>
              <a:rPr lang="ru-RU" sz="2000" dirty="0" smtClean="0"/>
              <a:t>агентств.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Работа </a:t>
            </a:r>
            <a:r>
              <a:rPr lang="ru-RU" sz="2000" dirty="0" smtClean="0"/>
              <a:t>в области </a:t>
            </a:r>
            <a:r>
              <a:rPr lang="ru-RU" sz="2000" dirty="0" smtClean="0"/>
              <a:t>связи.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Международные </a:t>
            </a:r>
            <a:r>
              <a:rPr lang="ru-RU" sz="2000" dirty="0" smtClean="0"/>
              <a:t>пассажирские и грузовые </a:t>
            </a:r>
            <a:r>
              <a:rPr lang="ru-RU" sz="2000" dirty="0" smtClean="0"/>
              <a:t>перевозки.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dirty="0" smtClean="0"/>
              <a:t>Образовательная </a:t>
            </a:r>
            <a:r>
              <a:rPr lang="ru-RU" sz="2000" dirty="0" smtClean="0"/>
              <a:t>деятельность 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лицензий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Исключительная лицензия. Этот вид разрешительной документации направлен исключительно на управление </a:t>
            </a:r>
            <a:r>
              <a:rPr lang="ru-RU" sz="2000" dirty="0" smtClean="0"/>
              <a:t>имуществом. </a:t>
            </a:r>
            <a:r>
              <a:rPr lang="ru-RU" sz="2000" dirty="0" smtClean="0"/>
              <a:t>Особенность данного вида лицензии заключается в том, что её невозможно передать третьему </a:t>
            </a:r>
            <a:r>
              <a:rPr lang="ru-RU" sz="2000" dirty="0" smtClean="0"/>
              <a:t>лицу.</a:t>
            </a: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Простая лицензия. Это разрешение привязывается не к субъекту, а к </a:t>
            </a:r>
            <a:r>
              <a:rPr lang="ru-RU" sz="2000" dirty="0" smtClean="0"/>
              <a:t>территории.</a:t>
            </a: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Перекрёстная лицензия позволяет предоставлять патентные права.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Полная </a:t>
            </a:r>
            <a:r>
              <a:rPr lang="ru-RU" sz="2000" dirty="0" smtClean="0"/>
              <a:t>лицензия. </a:t>
            </a:r>
            <a:r>
              <a:rPr lang="ru-RU" sz="2000" dirty="0" smtClean="0"/>
              <a:t>Полное разрешение позволяет оперировать нематериальными благами и </a:t>
            </a:r>
            <a:r>
              <a:rPr lang="ru-RU" sz="2000" dirty="0" smtClean="0"/>
              <a:t>правами.</a:t>
            </a: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Электронная лицензия – вид разрешительной документации, который выдаётся в электронном виде через интернет и не имеет бумажного дубликата.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Сублицензия относится к праву интеллектуальной собственности.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Патент </a:t>
            </a:r>
            <a:r>
              <a:rPr lang="ru-RU" sz="2000" dirty="0" smtClean="0"/>
              <a:t>– </a:t>
            </a:r>
            <a:r>
              <a:rPr lang="ru-RU" sz="2000" dirty="0" smtClean="0"/>
              <a:t>документ, регулирующий отношения в научно-технической сфере.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Лицензионный договор </a:t>
            </a:r>
            <a:r>
              <a:rPr lang="ru-RU" sz="2000" dirty="0" smtClean="0"/>
              <a:t>– </a:t>
            </a:r>
            <a:r>
              <a:rPr lang="ru-RU" sz="2000" dirty="0" smtClean="0"/>
              <a:t>соглашение, которое составляется между двумя субъектами, не </a:t>
            </a:r>
            <a:r>
              <a:rPr lang="ru-RU" sz="2000" dirty="0" smtClean="0"/>
              <a:t>имеющими </a:t>
            </a:r>
            <a:r>
              <a:rPr lang="ru-RU" sz="2000" dirty="0" smtClean="0"/>
              <a:t>отношения к государству. Может распространяться как на материальное, так и на нематериальное право.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Открытая лицензия позволяет любое </a:t>
            </a:r>
            <a:r>
              <a:rPr lang="ru-RU" sz="2000" dirty="0" smtClean="0"/>
              <a:t>использование </a:t>
            </a:r>
            <a:r>
              <a:rPr lang="ru-RU" sz="2000" dirty="0" smtClean="0"/>
              <a:t>материальных и нематериальных благ, которые можно получить от объекта, на который распространяется разрешительная документация.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Лицензионные требования устанавливаются положениями о лицензировании конкретных видов деятельности, утверждаемыми Правительством Российской Федерации.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988840"/>
            <a:ext cx="9108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Лицензионные требования включают в себя требования к созданию юридических лиц и деятельности юридических лиц, индивидуальных предпринимателей в соответствующих сферах деятельности, установленные федеральными законами и принятыми в соответствии с ними иными нормативными правовыми актами Российской Федерации и направленные на обеспечение достижения целей лицензирования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88235"/>
            <a:ext cx="8316416" cy="276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перечень лицензионных требований с учетом особенностей осуществления лицензируемого вида деятельности (выполнения работ, оказания услуг, составляющих лицензируемый вид деятельности) могут быть включены следующие требования: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000454"/>
            <a:ext cx="8964488" cy="45582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935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аличие у соискателя лицензии и лицензиата помещений, зданий, сооружений и иных объектов по месту осуществления лицензируемого вида деятельности, технических средств, оборудования и технической документации, принадлежащих им на праве собственности или ином законном основании, соответствующих установленным требованиям и необходимых для выполнения работ, оказания услуг, составляющих лицензируемый вид деятельности;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у соискателя лицензии и лицензиата работников, заключивших с ними трудовые договоры, имеющих профессиональное образование, обладающих соответствующей квалификацией и (или) имеющих стаж работы, необходимый для осуществления лицензируемого вида деятельности;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соискателя лицензии и лицензиата необходимой для осуществления лицензируемого вида деятельности системы производственного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контроля;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оответствие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соискателя лицензии и лицензиата требованиям, установленным федеральными законами и касающимся организационно-правовой формы юридического лица, размера уставного капитала, отсутствия задолженности по обязательствам перед третьими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48600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лицензионным требованиям не могут быть отнесены требования о соблюдении законодательства Российской Федерации в соответствующей сфере деятельности в целом, требования законодательства Российской Федерации, соблюдение которых является обязанностью любого хозяйствующего субъекта, требования к конкретным видам и объему выпускаемой или планируемой к выпуску продукции, а также требования к объему выполняемых работ, оказываемых услуг.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4211960" cy="57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документов для получения лицензии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заявление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получение лицензии, составленное по определённой форме;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копии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документов, свидетельствующих о соответствии соискателя лицензии лицензионным требованиям (их перечень определяется положением о лицензировании конкретного вида деятельности);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учредительных документов организации и квитанция об уплате госпошлины за предоставление лицензии.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580615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733</Words>
  <Application>Microsoft Office PowerPoint</Application>
  <PresentationFormat>Экран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</cp:revision>
  <dcterms:created xsi:type="dcterms:W3CDTF">2020-06-04T17:21:15Z</dcterms:created>
  <dcterms:modified xsi:type="dcterms:W3CDTF">2020-06-05T08:12:09Z</dcterms:modified>
</cp:coreProperties>
</file>