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7"/>
  </p:notesMasterIdLst>
  <p:sldIdLst>
    <p:sldId id="329" r:id="rId2"/>
    <p:sldId id="333" r:id="rId3"/>
    <p:sldId id="342" r:id="rId4"/>
    <p:sldId id="343" r:id="rId5"/>
    <p:sldId id="313" r:id="rId6"/>
    <p:sldId id="337" r:id="rId7"/>
    <p:sldId id="338" r:id="rId8"/>
    <p:sldId id="339" r:id="rId9"/>
    <p:sldId id="340" r:id="rId10"/>
    <p:sldId id="341" r:id="rId11"/>
    <p:sldId id="324" r:id="rId12"/>
    <p:sldId id="314" r:id="rId13"/>
    <p:sldId id="334" r:id="rId14"/>
    <p:sldId id="336" r:id="rId15"/>
    <p:sldId id="323" r:id="rId16"/>
  </p:sldIdLst>
  <p:sldSz cx="9144000" cy="6858000" type="screen4x3"/>
  <p:notesSz cx="6858000" cy="9144000"/>
  <p:defaultTextStyle>
    <a:defPPr>
      <a:defRPr lang="ru-RU"/>
    </a:defPPr>
    <a:lvl1pPr marL="0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7469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4923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42380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89851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37311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84771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32239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79698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D4D"/>
    <a:srgbClr val="F9FD5D"/>
    <a:srgbClr val="FC2C2C"/>
    <a:srgbClr val="2CCAFC"/>
    <a:srgbClr val="8D65C3"/>
    <a:srgbClr val="4DF830"/>
    <a:srgbClr val="5A2EFA"/>
    <a:srgbClr val="31D6F7"/>
    <a:srgbClr val="F7314D"/>
    <a:srgbClr val="F73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8" autoAdjust="0"/>
  </p:normalViewPr>
  <p:slideViewPr>
    <p:cSldViewPr>
      <p:cViewPr>
        <p:scale>
          <a:sx n="90" d="100"/>
          <a:sy n="90" d="100"/>
        </p:scale>
        <p:origin x="-140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320B8-D663-4DA7-BB95-641C54F6E706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471A3-DD6E-43F9-8AFE-516907507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7469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4923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42380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9851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7311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84771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32239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9698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895F7D8-6C4A-4780-811E-F9B328E2AA7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895F7D8-6C4A-4780-811E-F9B328E2AA7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895F7D8-6C4A-4780-811E-F9B328E2AA78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894709" fontAlgn="base">
              <a:spcBef>
                <a:spcPct val="0"/>
              </a:spcBef>
              <a:spcAft>
                <a:spcPct val="0"/>
              </a:spcAft>
              <a:defRPr/>
            </a:pPr>
            <a:fld id="{AC726DF7-C467-461F-81E9-1FD3D39D24F9}" type="datetimeFigureOut">
              <a:rPr lang="en-US" smtClean="0">
                <a:solidFill>
                  <a:srgbClr val="E3DED1">
                    <a:shade val="50000"/>
                  </a:srgbClr>
                </a:solidFill>
                <a:latin typeface="Arial" charset="0"/>
              </a:rPr>
              <a:pPr defTabSz="894709" fontAlgn="base">
                <a:spcBef>
                  <a:spcPct val="0"/>
                </a:spcBef>
                <a:spcAft>
                  <a:spcPct val="0"/>
                </a:spcAft>
                <a:defRPr/>
              </a:pPr>
              <a:t>4/27/2016</a:t>
            </a:fld>
            <a:endParaRPr lang="en-US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8947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894709" fontAlgn="base">
              <a:spcBef>
                <a:spcPct val="0"/>
              </a:spcBef>
              <a:spcAft>
                <a:spcPct val="0"/>
              </a:spcAft>
              <a:defRPr/>
            </a:pPr>
            <a:fld id="{ABAC1427-63B6-42C5-8EE3-22BF2AF5483D}" type="slidenum">
              <a:rPr lang="en-US" smtClean="0">
                <a:solidFill>
                  <a:srgbClr val="E3DED1">
                    <a:shade val="50000"/>
                  </a:srgbClr>
                </a:solidFill>
                <a:latin typeface="Arial" charset="0"/>
              </a:rPr>
              <a:pPr defTabSz="8947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28684"/>
            <a:ext cx="7109261" cy="120248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Красноярский государственный медицинский университет им. профессора  В.Ф. </a:t>
            </a:r>
            <a:r>
              <a:rPr lang="ru-RU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Войно-Ясенецкого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92896"/>
            <a:ext cx="6196405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ОБЩЕЙ ВРАЧЕБНОЙ ПРАКТИКИ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43408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2474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Кадровый состав </a:t>
            </a:r>
            <a:r>
              <a:rPr lang="ru-RU" sz="5400" b="1" dirty="0" smtClean="0">
                <a:latin typeface="Monotype Corsiva" panose="03010101010201010101" pitchFamily="66" charset="0"/>
              </a:rPr>
              <a:t>отделения</a:t>
            </a:r>
            <a:endParaRPr lang="ru-RU" sz="5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1628800"/>
            <a:ext cx="7272808" cy="4706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МЕДИЦИНСКИЙ РЕГИСТРАТОР                    МЕДИЦИНСКИЙ РЕГИСТРАТОР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Андриянова М.В.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Ляпина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С.С.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KaskaevaDS\Desktop\ФОТОГРАФИИ\ФОТО 2016\ПОРТРЕТ\ПОРТРЕТ\DSC_5884 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300608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askaevaDS\Desktop\ФОТОГРАФИИ\ФОТО 2016\ПОРТРЕТ\ПОРТРЕТ\DSC_58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29523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1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411" y="332656"/>
            <a:ext cx="8229600" cy="9807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Клинические базы</a:t>
            </a:r>
            <a:endParaRPr lang="ru-RU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KaskaevaDS\Downloads\IMG_25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1764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askaevaDS\Downloads\IMG_25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6805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4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1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622" y="1340768"/>
            <a:ext cx="6196405" cy="4022261"/>
          </a:xfrm>
        </p:spPr>
        <p:txBody>
          <a:bodyPr/>
          <a:lstStyle/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Отделения ежегодно публикуют более 50 статей, в том числе более 25 в журналы перечня ВАК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tainy.net/wp-content/uploads/2014/03/inc_pen-300x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4258530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5"/>
          </a:xfrm>
        </p:spPr>
        <p:txBody>
          <a:bodyPr>
            <a:noAutofit/>
          </a:bodyPr>
          <a:lstStyle/>
          <a:p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9" y="1772815"/>
            <a:ext cx="4062363" cy="4414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Известность в научном обществе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врачи Отделения ОВП по совместительству доценты /ассистенты разных кафедр медицинского университета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sschool-43.narod.ru/img/em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77217"/>
            <a:ext cx="3174948" cy="42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369" y="764704"/>
            <a:ext cx="6965245" cy="739209"/>
          </a:xfrm>
        </p:spPr>
        <p:txBody>
          <a:bodyPr>
            <a:noAutofit/>
          </a:bodyPr>
          <a:lstStyle/>
          <a:p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45683" y="836712"/>
            <a:ext cx="7632848" cy="4467908"/>
          </a:xfrm>
        </p:spPr>
        <p:txBody>
          <a:bodyPr/>
          <a:lstStyle/>
          <a:p>
            <a:pPr marL="0" indent="0" algn="ctr">
              <a:buNone/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наука: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Ежегодно сотрудники Отделения ОВП готовят на студенческое общество более 10 докладов, занимая ежегодно призовые места, включая конкурс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Опалевой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Стеганцевой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1663">
            <a:off x="191003" y="3310373"/>
            <a:ext cx="198044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9102">
            <a:off x="6603401" y="3771616"/>
            <a:ext cx="2816050" cy="187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47404"/>
            <a:ext cx="1924685" cy="288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:\Users\KaskaevaDS\Downloads\Image (2)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83" y="3300501"/>
            <a:ext cx="2016224" cy="272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KaskaevaDS\Downloads\Image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76943"/>
            <a:ext cx="1944216" cy="273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6" cy="98072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Основные итоги работы</a:t>
            </a:r>
            <a:endParaRPr lang="ru-RU" sz="4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Отделение общей врачебной практики совместно с кафедрой поликлинической терапии, семейной медицины и ЗОЖ с курсом ПО готовит интернов и ординаторов по специальности «Общая врачебная практика»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 руководством Руководителя Отделения ОВП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Каскаевой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Д.С.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ащищены 2 кандидатские диссертации, 2 диссертации - выполняются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Издано 6 монографий, в том числе 2 с грифом УМО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Патента на изобретение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настоящий момент 2 сотрудника Отделения ОВП 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Каскаева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Д.С.,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Тутынина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О.В.) заканчивают выполнение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докторских диссертаций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171400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Историческая справка</a:t>
            </a:r>
            <a:endParaRPr lang="ru-RU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2060847"/>
            <a:ext cx="4248469" cy="425169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  <a:p>
            <a:pPr marL="0" indent="0">
              <a:buNone/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образовани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я: 03 января 2011 года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общей врачебной практики обслуживает около 6 тысяч прикрепленного населения (студенты и сотрудники медицинского университета)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460375" y="-1524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encrypted-tbn3.gstatic.com/images?q=tbn:ANd9GcR9Fl8mZHaJygqc9oWYoyDFdUuXIPwSIcmw6v1tOHeMuEzZlxzo"/>
          <p:cNvSpPr>
            <a:spLocks noChangeAspect="1" noChangeArrowheads="1"/>
          </p:cNvSpPr>
          <p:nvPr/>
        </p:nvSpPr>
        <p:spPr bwMode="auto">
          <a:xfrm>
            <a:off x="155575" y="-922338"/>
            <a:ext cx="2857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5" name="Picture 11" descr="C:\Users\KochetovaLV\Desktop\1246610495_1246449659_p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286000"/>
            <a:ext cx="3424183" cy="39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Историческая справка</a:t>
            </a:r>
            <a:endParaRPr lang="ru-RU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2060847"/>
            <a:ext cx="4248469" cy="425169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проводится: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осмотр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осмотр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Вакцинопрофилактика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временной нетрудоспособности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стойкой нетрудоспособности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460375" y="-1524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encrypted-tbn3.gstatic.com/images?q=tbn:ANd9GcR9Fl8mZHaJygqc9oWYoyDFdUuXIPwSIcmw6v1tOHeMuEzZlxzo"/>
          <p:cNvSpPr>
            <a:spLocks noChangeAspect="1" noChangeArrowheads="1"/>
          </p:cNvSpPr>
          <p:nvPr/>
        </p:nvSpPr>
        <p:spPr bwMode="auto">
          <a:xfrm>
            <a:off x="155575" y="-922338"/>
            <a:ext cx="2857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5" name="Picture 11" descr="C:\Users\KochetovaLV\Desktop\1246610495_1246449659_p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286000"/>
            <a:ext cx="3424183" cy="39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7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Историческая справка</a:t>
            </a:r>
            <a:endParaRPr lang="ru-RU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2060847"/>
            <a:ext cx="4248469" cy="425169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проводится: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на работу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Водительская комиссия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санитарных книжек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санаторно-курортных карт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460375" y="-1524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encrypted-tbn3.gstatic.com/images?q=tbn:ANd9GcR9Fl8mZHaJygqc9oWYoyDFdUuXIPwSIcmw6v1tOHeMuEzZlxzo"/>
          <p:cNvSpPr>
            <a:spLocks noChangeAspect="1" noChangeArrowheads="1"/>
          </p:cNvSpPr>
          <p:nvPr/>
        </p:nvSpPr>
        <p:spPr bwMode="auto">
          <a:xfrm>
            <a:off x="155575" y="-922338"/>
            <a:ext cx="2857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5" name="Picture 11" descr="C:\Users\KochetovaLV\Desktop\1246610495_1246449659_p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286000"/>
            <a:ext cx="3424183" cy="39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2474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Кадровый состав </a:t>
            </a:r>
            <a:r>
              <a:rPr lang="ru-RU" sz="5400" b="1" dirty="0" smtClean="0">
                <a:latin typeface="Monotype Corsiva" panose="03010101010201010101" pitchFamily="66" charset="0"/>
              </a:rPr>
              <a:t>отделения</a:t>
            </a:r>
            <a:endParaRPr lang="ru-RU" sz="5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1628800"/>
            <a:ext cx="4752528" cy="4706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РУКОВОДИТЕЛЬ – к.м.н., доцент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Каскаева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askaevaDS\Desktop\ФОТОГРАФИИ\ФОТО 2016\ПОРТРЕТ\ПОРТРЕТ\DSC_557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12776"/>
            <a:ext cx="279005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2474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Кадровый состав </a:t>
            </a:r>
            <a:r>
              <a:rPr lang="ru-RU" sz="5400" b="1" dirty="0" smtClean="0">
                <a:latin typeface="Monotype Corsiva" panose="03010101010201010101" pitchFamily="66" charset="0"/>
              </a:rPr>
              <a:t>отделения</a:t>
            </a:r>
            <a:endParaRPr lang="ru-RU" sz="5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1628800"/>
            <a:ext cx="4752528" cy="4706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ЗАМЕСТИТЕЛЬ РУКОВОДИТЕЛЯ –  Иванов Ю.О.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KaskaevaDS\Desktop\ФОТОГРАФИИ\ФОТО 2016\ПОРТРЕТ\ПОРТРЕТ\DSC_5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44824"/>
            <a:ext cx="27180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72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2474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Кадровый состав </a:t>
            </a:r>
            <a:r>
              <a:rPr lang="ru-RU" sz="5400" b="1" dirty="0" smtClean="0">
                <a:latin typeface="Monotype Corsiva" panose="03010101010201010101" pitchFamily="66" charset="0"/>
              </a:rPr>
              <a:t>отделения</a:t>
            </a:r>
            <a:endParaRPr lang="ru-RU" sz="5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1628800"/>
            <a:ext cx="6768752" cy="4706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ВРАЧ ОВП, к.м.н., Данилова Л.К.                    ВРАЧ ОВП Новиков А.В.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KaskaevaDS\Desktop\ФОТОГРАФИИ\ФОТО 2016\ПОРТРЕТ\ПОРТРЕТ\DSC_558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273630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skaevaDS\Desktop\ФОТОГРАФИИ\ФОТО 2016\ПОРТРЕТ\ПОРТРЕТ\DSC_5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30257"/>
            <a:ext cx="288032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4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2474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Кадровый состав </a:t>
            </a:r>
            <a:r>
              <a:rPr lang="ru-RU" sz="5400" b="1" dirty="0" smtClean="0">
                <a:latin typeface="Monotype Corsiva" panose="03010101010201010101" pitchFamily="66" charset="0"/>
              </a:rPr>
              <a:t>отделения</a:t>
            </a:r>
            <a:endParaRPr lang="ru-RU" sz="5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1628800"/>
            <a:ext cx="6768752" cy="4706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ВРАЧ ГИНЕКОЛОГ, к.м.н., доцент                        ВРАЧ ОФТАЛЬМОЛОГ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Тутынина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                                                        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Гайдабура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Г.В.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KaskaevaDS\Desktop\ФОТОГРАФИИ\ФОТО 2016\ПОРТРЕТ\ПОРТРЕТ\DSC_559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28803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skaevaDS\Desktop\ФОТОГРАФИИ\ФОТО 2016\ПОРТРЕТ\ПОРТРЕТ\DSC_5598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28803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2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2474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Кадровый состав </a:t>
            </a:r>
            <a:r>
              <a:rPr lang="ru-RU" sz="5400" b="1" dirty="0" smtClean="0">
                <a:latin typeface="Monotype Corsiva" panose="03010101010201010101" pitchFamily="66" charset="0"/>
              </a:rPr>
              <a:t>отделения</a:t>
            </a:r>
            <a:endParaRPr lang="ru-RU" sz="5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1628800"/>
            <a:ext cx="6768752" cy="4706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МЕДИЦИНСКАЯ СЕСТРА –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Стрельцова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Е.В.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KaskaevaDS\Desktop\ФОТОГРАФИИ\ФОТО 2016\ПОРТРЕТ\ПОРТРЕТ\DSC_5876 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1320"/>
            <a:ext cx="302433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1900</TotalTime>
  <Words>307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Красноярский государственный медицинский университет им. профессора  В.Ф. Войно-Ясенецкого</vt:lpstr>
      <vt:lpstr>Историческая справка</vt:lpstr>
      <vt:lpstr>Историческая справка</vt:lpstr>
      <vt:lpstr>Историческая справка</vt:lpstr>
      <vt:lpstr>Кадровый состав отделения</vt:lpstr>
      <vt:lpstr>Кадровый состав отделения</vt:lpstr>
      <vt:lpstr>Кадровый состав отделения</vt:lpstr>
      <vt:lpstr>Кадровый состав отделения</vt:lpstr>
      <vt:lpstr>Кадровый состав отделения</vt:lpstr>
      <vt:lpstr>Кадровый состав отделения</vt:lpstr>
      <vt:lpstr>Клинические базы</vt:lpstr>
      <vt:lpstr>Презентация PowerPoint</vt:lpstr>
      <vt:lpstr>Презентация PowerPoint</vt:lpstr>
      <vt:lpstr>Презентация PowerPoint</vt:lpstr>
      <vt:lpstr>Основные итоги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 тимошенко</dc:creator>
  <cp:lastModifiedBy>KaskaevaDS</cp:lastModifiedBy>
  <cp:revision>124</cp:revision>
  <dcterms:created xsi:type="dcterms:W3CDTF">2016-01-30T05:18:53Z</dcterms:created>
  <dcterms:modified xsi:type="dcterms:W3CDTF">2016-04-28T03:33:49Z</dcterms:modified>
</cp:coreProperties>
</file>