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57" r:id="rId4"/>
    <p:sldId id="258" r:id="rId5"/>
    <p:sldId id="259" r:id="rId6"/>
    <p:sldId id="266" r:id="rId7"/>
    <p:sldId id="265" r:id="rId8"/>
    <p:sldId id="260" r:id="rId9"/>
    <p:sldId id="264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43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7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4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26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2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6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17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5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70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5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85AC095-7D83-4692-A867-0E7EFF950488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C534EDE-1B33-4F02-90EF-98A60AAC79A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59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" y="203201"/>
            <a:ext cx="10989734" cy="2946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400" dirty="0"/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1400" dirty="0" err="1"/>
              <a:t>Войно-Ясенецкого</a:t>
            </a:r>
            <a:r>
              <a:rPr lang="ru-RU" sz="1400" dirty="0"/>
              <a:t>» Министерства здравоохранения Российской Федерации</a:t>
            </a:r>
            <a:br>
              <a:rPr lang="ru-RU" sz="1400" dirty="0"/>
            </a:br>
            <a:r>
              <a:rPr lang="ru-RU" sz="1400" dirty="0" smtClean="0"/>
              <a:t>Фармацевтический колледж</a:t>
            </a:r>
            <a:br>
              <a:rPr lang="ru-RU" sz="1400" dirty="0" smtClean="0"/>
            </a:br>
            <a:r>
              <a:rPr lang="ru-RU" sz="1400" dirty="0" smtClean="0"/>
              <a:t>Фармация </a:t>
            </a:r>
            <a:r>
              <a:rPr lang="ru-RU" sz="1400" dirty="0"/>
              <a:t>33.02.01</a:t>
            </a:r>
            <a:br>
              <a:rPr lang="ru-RU" sz="14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6700" dirty="0" smtClean="0"/>
              <a:t>Производственная </a:t>
            </a:r>
            <a:r>
              <a:rPr lang="ru-RU" sz="6700" dirty="0" smtClean="0"/>
              <a:t>практика </a:t>
            </a:r>
            <a:endParaRPr lang="ru-RU" sz="6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23533" y="3826932"/>
            <a:ext cx="7958667" cy="220980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/>
              <a:t>Работа выполнена Трофимовой Викторией Леонидовной</a:t>
            </a:r>
          </a:p>
          <a:p>
            <a:pPr algn="l"/>
            <a:r>
              <a:rPr lang="ru-RU" dirty="0" smtClean="0"/>
              <a:t>Студенткой 202 группы 2 </a:t>
            </a:r>
            <a:r>
              <a:rPr lang="ru-RU" dirty="0" smtClean="0"/>
              <a:t>подгруппы</a:t>
            </a:r>
          </a:p>
          <a:p>
            <a:pPr algn="l"/>
            <a:r>
              <a:rPr lang="ru-RU" dirty="0" smtClean="0"/>
              <a:t>Отделение Фармация </a:t>
            </a:r>
            <a:endParaRPr lang="ru-RU" dirty="0" smtClean="0"/>
          </a:p>
          <a:p>
            <a:pPr algn="l"/>
            <a:r>
              <a:rPr lang="ru-RU" dirty="0" smtClean="0"/>
              <a:t>2 курс 3 семестр</a:t>
            </a:r>
            <a:endParaRPr lang="ru-RU" dirty="0" smtClean="0"/>
          </a:p>
          <a:p>
            <a:pPr algn="l"/>
            <a:r>
              <a:rPr lang="ru-RU" dirty="0" smtClean="0"/>
              <a:t>Руководители:</a:t>
            </a:r>
          </a:p>
          <a:p>
            <a:pPr algn="l"/>
            <a:r>
              <a:rPr lang="ru-RU" dirty="0" smtClean="0"/>
              <a:t>Непосредственный-Тарасова Татьяна Владимировна</a:t>
            </a:r>
          </a:p>
          <a:p>
            <a:pPr algn="l"/>
            <a:r>
              <a:rPr lang="ru-RU" dirty="0" smtClean="0"/>
              <a:t>Методический-Казакова Елена Николаевна</a:t>
            </a:r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13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Личные впечатления от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Персонал поликлиники относился с уважением и пониманием в течение всей практики, помогали в работе, если не могла с чем-то справиться, сама научилась работать с медицинской базой данных </a:t>
            </a:r>
            <a:r>
              <a:rPr lang="en-US" dirty="0" smtClean="0"/>
              <a:t>QMS</a:t>
            </a:r>
            <a:r>
              <a:rPr lang="ru-RU" dirty="0" smtClean="0"/>
              <a:t>,трудности работы имелись только в сложности представления данных пациентам, данных которых у меня не было.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752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5400" dirty="0" smtClean="0"/>
              <a:t>Спасибо </a:t>
            </a:r>
            <a:r>
              <a:rPr lang="ru-RU" sz="5400" smtClean="0"/>
              <a:t>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96775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Место прохождения практики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 г. </a:t>
            </a:r>
            <a:r>
              <a:rPr lang="ru-RU" dirty="0" err="1" smtClean="0"/>
              <a:t>Красноярск,улица</a:t>
            </a:r>
            <a:r>
              <a:rPr lang="ru-RU" dirty="0" smtClean="0"/>
              <a:t> Тельмана 14а.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91" y="1845734"/>
            <a:ext cx="5703548" cy="42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0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Цель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Цель производственной практики по МДК 03.01 Организация деятельности аптеки и ее структурных подразделений состоит в закреплении и углублении теоретической подготовки обучающегося, приобретении им практических умений, формировании компетенций, составляющих содержание профессиональной деятельности фармацевта.</a:t>
            </a:r>
          </a:p>
        </p:txBody>
      </p:sp>
    </p:spTree>
    <p:extLst>
      <p:ext uri="{BB962C8B-B14F-4D97-AF65-F5344CB8AC3E}">
        <p14:creationId xmlns:p14="http://schemas.microsoft.com/office/powerpoint/2010/main" val="49113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Задачи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1. Ознакомление со структурой </a:t>
            </a:r>
            <a:r>
              <a:rPr lang="ru-RU" dirty="0" smtClean="0"/>
              <a:t>поликлиники и </a:t>
            </a:r>
            <a:r>
              <a:rPr lang="ru-RU" dirty="0"/>
              <a:t>организацией работы </a:t>
            </a:r>
            <a:r>
              <a:rPr lang="ru-RU" dirty="0" smtClean="0"/>
              <a:t>персонала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Формирование основ социально-личностной компетенции путем приобретения студентом навыков межличностного общения с</a:t>
            </a:r>
            <a:r>
              <a:rPr lang="ru-RU" dirty="0" smtClean="0"/>
              <a:t> персоналом поликлиники и пациентами поликлиники; </a:t>
            </a:r>
          </a:p>
          <a:p>
            <a:r>
              <a:rPr lang="ru-RU" dirty="0" smtClean="0"/>
              <a:t>3</a:t>
            </a:r>
            <a:r>
              <a:rPr lang="ru-RU" dirty="0"/>
              <a:t>. Формирование умений и практического опыта по соблюдению правил санитарного </a:t>
            </a:r>
            <a:r>
              <a:rPr lang="ru-RU" dirty="0" smtClean="0"/>
              <a:t>режима. </a:t>
            </a:r>
          </a:p>
          <a:p>
            <a:r>
              <a:rPr lang="ru-RU" dirty="0" smtClean="0"/>
              <a:t>4</a:t>
            </a:r>
            <a:r>
              <a:rPr lang="ru-RU" dirty="0"/>
              <a:t>. Обучение организации проведения мероприятий по соблюдению санитарного </a:t>
            </a:r>
            <a:r>
              <a:rPr lang="ru-RU" dirty="0" smtClean="0"/>
              <a:t>режима.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11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Задачи работы на медицинском посту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-санитарная обработка рук на входе в поликлинику</a:t>
            </a:r>
          </a:p>
          <a:p>
            <a:r>
              <a:rPr lang="ru-RU" dirty="0" smtClean="0"/>
              <a:t>-измерение температуры на входе в поликлинику</a:t>
            </a:r>
          </a:p>
          <a:p>
            <a:r>
              <a:rPr lang="ru-RU" dirty="0" smtClean="0"/>
              <a:t>-распечатка результатов диагностики пациентам </a:t>
            </a:r>
          </a:p>
          <a:p>
            <a:r>
              <a:rPr lang="ru-RU" dirty="0" smtClean="0"/>
              <a:t>-</a:t>
            </a:r>
            <a:r>
              <a:rPr lang="ru-RU" dirty="0" smtClean="0"/>
              <a:t>предоставление результатов рентгена</a:t>
            </a:r>
            <a:r>
              <a:rPr lang="en-US" dirty="0" smtClean="0"/>
              <a:t>/</a:t>
            </a:r>
            <a:r>
              <a:rPr lang="ru-RU" dirty="0" smtClean="0"/>
              <a:t>флюорографии пациентам под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25714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работы в кабинете диспансеризации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-оповещение по телефону контактных больных </a:t>
            </a:r>
            <a:r>
              <a:rPr lang="en-US" dirty="0"/>
              <a:t>COVID-19 </a:t>
            </a:r>
            <a:r>
              <a:rPr lang="ru-RU" dirty="0"/>
              <a:t>о сроках их нахождения на карантине ,уточнение их состояния здоровья  </a:t>
            </a:r>
            <a:r>
              <a:rPr lang="ru-RU" dirty="0" smtClean="0"/>
              <a:t>на </a:t>
            </a:r>
            <a:r>
              <a:rPr lang="ru-RU" dirty="0"/>
              <a:t>сегодняшний день и оформление</a:t>
            </a:r>
            <a:r>
              <a:rPr lang="en-US" dirty="0"/>
              <a:t>/</a:t>
            </a:r>
            <a:r>
              <a:rPr lang="ru-RU" dirty="0"/>
              <a:t>не оформление больничного листа </a:t>
            </a:r>
          </a:p>
          <a:p>
            <a:r>
              <a:rPr lang="ru-RU" dirty="0" smtClean="0"/>
              <a:t>-консультирование по телефону относительно больничного листа, помощь в его оформлении.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542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работы в регистратуре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-поиск медицинских карт людей по списку </a:t>
            </a:r>
          </a:p>
          <a:p>
            <a:r>
              <a:rPr lang="ru-RU" dirty="0" smtClean="0"/>
              <a:t>-отбор карт с повторяющимися ФИО о объединение их в одну</a:t>
            </a:r>
          </a:p>
          <a:p>
            <a:r>
              <a:rPr lang="ru-RU" dirty="0" smtClean="0"/>
              <a:t>-наведение порядка на полках с медицинскими картами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38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10" y="724830"/>
            <a:ext cx="3997712" cy="5330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233" y="724830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5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795869"/>
            <a:ext cx="3943348" cy="5257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414" y="767641"/>
            <a:ext cx="3964519" cy="52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5470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</TotalTime>
  <Words>289</Words>
  <Application>Microsoft Office PowerPoint</Application>
  <PresentationFormat>Широкоэкранный</PresentationFormat>
  <Paragraphs>39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Ретро</vt:lpstr>
      <vt:lpstr> 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 Фармацевтический колледж Фармация 33.02.01         Производственная практика </vt:lpstr>
      <vt:lpstr>Место прохождения практики</vt:lpstr>
      <vt:lpstr>Цель практики</vt:lpstr>
      <vt:lpstr>Задачи практики</vt:lpstr>
      <vt:lpstr>Задачи работы на медицинском посту</vt:lpstr>
      <vt:lpstr>Задачи работы в кабинете диспансеризации</vt:lpstr>
      <vt:lpstr>Задачи работы в регистратуре</vt:lpstr>
      <vt:lpstr>Презентация PowerPoint</vt:lpstr>
      <vt:lpstr>Презентация PowerPoint</vt:lpstr>
      <vt:lpstr>Личные впечатления от практики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Производственная практика</dc:title>
  <dc:creator>Виктория</dc:creator>
  <cp:lastModifiedBy>Виктория</cp:lastModifiedBy>
  <cp:revision>8</cp:revision>
  <dcterms:created xsi:type="dcterms:W3CDTF">2020-12-19T05:29:49Z</dcterms:created>
  <dcterms:modified xsi:type="dcterms:W3CDTF">2020-12-24T03:20:26Z</dcterms:modified>
</cp:coreProperties>
</file>