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83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6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6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1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8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3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5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26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3650-D938-4BCE-8495-CABBCEE03B6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9A492-4249-4055-91B0-EA3FC00798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10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374073"/>
            <a:ext cx="9379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Красноярский государственный медицинский университет им. Проф. В.Ф. </a:t>
            </a:r>
            <a:r>
              <a:rPr lang="ru-RU" sz="1400" dirty="0" err="1"/>
              <a:t>Войно-Ясенецкого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/>
              <a:t>Кафедра сестринского дела и клинического ухода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4542" y="897293"/>
            <a:ext cx="9691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Способы транспортировки пострадавших при различных видах травм</a:t>
            </a:r>
          </a:p>
        </p:txBody>
      </p:sp>
      <p:pic>
        <p:nvPicPr>
          <p:cNvPr id="1026" name="Picture 2" descr="https://im0-tub-ru.yandex.net/i?id=eccaff002a20d81b890343a5421ad46c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14" y="301548"/>
            <a:ext cx="1583241" cy="108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1813" y="1297405"/>
            <a:ext cx="28440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Выполнили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студенты специальности «Фармации»: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Матюшевская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Е.А.,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Жлудова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Н.А</a:t>
            </a:r>
          </a:p>
          <a:p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Стунгур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А.И, группа 203</a:t>
            </a:r>
          </a:p>
          <a:p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доц.Мудрова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Л.А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7383" y="1297403"/>
            <a:ext cx="5460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Актуальность: </a:t>
            </a:r>
            <a:r>
              <a:rPr lang="ru-RU" sz="1400" dirty="0"/>
              <a:t>Этап транспортировки  пострадавшего в лечебное учреждение является важным при оказании первой доврачебной помощи. От того, насколько правильно будет организован этот этап, зависит успех выздоровления или даже выживания пострадавшего.</a:t>
            </a:r>
          </a:p>
          <a:p>
            <a:r>
              <a:rPr lang="ru-RU" sz="1400" dirty="0"/>
              <a:t>Способ транспортировки зависит от локализации повреждения и тяжести пострадавшего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090" y="2534051"/>
            <a:ext cx="1988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а) «Устойчивое боковое положение»</a:t>
            </a:r>
          </a:p>
          <a:p>
            <a:endParaRPr lang="ru-RU" sz="1200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7090" y="4730498"/>
            <a:ext cx="297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б) Положение «на спине» с приподнятыми и согнутыми в коленях ногами</a:t>
            </a:r>
            <a:endParaRPr lang="ru-RU" sz="1200" dirty="0"/>
          </a:p>
        </p:txBody>
      </p:sp>
      <p:pic>
        <p:nvPicPr>
          <p:cNvPr id="1028" name="Picture 4" descr="image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0" y="5496675"/>
            <a:ext cx="2396837" cy="123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66781" y="2682398"/>
            <a:ext cx="2248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в) Положение «лягушки» с подложенным под колени валиком ( при переломе костей таза)</a:t>
            </a:r>
            <a:endParaRPr lang="ru-RU" sz="1200" dirty="0"/>
          </a:p>
        </p:txBody>
      </p:sp>
      <p:pic>
        <p:nvPicPr>
          <p:cNvPr id="1030" name="Picture 6" descr="image0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782" y="3530050"/>
            <a:ext cx="2176943" cy="109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913981" y="4529217"/>
            <a:ext cx="2699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г) Положение «сидя или полусидя»</a:t>
            </a:r>
            <a:endParaRPr lang="ru-RU" sz="1200" dirty="0"/>
          </a:p>
        </p:txBody>
      </p:sp>
      <p:pic>
        <p:nvPicPr>
          <p:cNvPr id="1032" name="Picture 8" descr="image04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480" y="3129590"/>
            <a:ext cx="2036060" cy="134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91278" y="6344662"/>
            <a:ext cx="18980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/>
              <a:t>д) «На закорках»</a:t>
            </a:r>
          </a:p>
        </p:txBody>
      </p:sp>
      <p:pic>
        <p:nvPicPr>
          <p:cNvPr id="1034" name="Picture 10" descr="https://i1.wp.com/lastday.club/wp-content/uploads/2015/06/Transportirovka-postradavshego-v-polevyh-usloviyah-Last-Day-Club-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586" y="4705678"/>
            <a:ext cx="1175459" cy="164304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25400">
            <a:bevelT w="25400" h="10795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639318" y="2635113"/>
            <a:ext cx="1664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е) На воде </a:t>
            </a:r>
          </a:p>
        </p:txBody>
      </p:sp>
      <p:pic>
        <p:nvPicPr>
          <p:cNvPr id="1036" name="Picture 12" descr="способы транспортировки пострадавшего на вод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480" y="1338649"/>
            <a:ext cx="2281315" cy="130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" y="3134215"/>
            <a:ext cx="2154491" cy="106965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72694" y="2635113"/>
            <a:ext cx="342489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u="sng" dirty="0"/>
              <a:t>Основными мероприятиями при транспортировке пострадавших являются следующие:</a:t>
            </a:r>
          </a:p>
          <a:p>
            <a:r>
              <a:rPr lang="ru-RU" sz="1200" dirty="0"/>
              <a:t> 1.Определение способа транспортировки;</a:t>
            </a:r>
          </a:p>
          <a:p>
            <a:r>
              <a:rPr lang="ru-RU" sz="1200" dirty="0"/>
              <a:t>2.Подготовка пострадавших, специальных и подручных транспортных средств;</a:t>
            </a:r>
          </a:p>
          <a:p>
            <a:r>
              <a:rPr lang="ru-RU" sz="1200" i="1" dirty="0"/>
              <a:t>3.Выбор маршрута;</a:t>
            </a:r>
          </a:p>
          <a:p>
            <a:r>
              <a:rPr lang="ru-RU" sz="1200" dirty="0"/>
              <a:t>4.Обеспечение безопасности пострадавши и спасателей при транспортировке;</a:t>
            </a:r>
          </a:p>
          <a:p>
            <a:r>
              <a:rPr lang="ru-RU" sz="1200" dirty="0"/>
              <a:t>5.Преодоление препятствий, </a:t>
            </a:r>
            <a:r>
              <a:rPr lang="ru-RU" sz="1200" i="1" dirty="0"/>
              <a:t>контроль за состоянием пострадавших, организация отдыха;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23744" y="4926778"/>
            <a:ext cx="3880196" cy="2269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Литература.</a:t>
            </a:r>
            <a:endParaRPr lang="ru-RU" sz="1100" dirty="0"/>
          </a:p>
          <a:p>
            <a:r>
              <a:rPr lang="ru-RU" sz="1100" dirty="0"/>
              <a:t>1. Зорина Е.В. Первая доврачебная помощь:</a:t>
            </a:r>
          </a:p>
          <a:p>
            <a:r>
              <a:rPr lang="ru-RU" sz="1100" dirty="0"/>
              <a:t>учеб. </a:t>
            </a:r>
            <a:r>
              <a:rPr lang="ru-RU" sz="1100" dirty="0" err="1"/>
              <a:t>пособ</a:t>
            </a:r>
            <a:r>
              <a:rPr lang="ru-RU" sz="1100" dirty="0"/>
              <a:t> /Е.В. Зорина, Л.А. </a:t>
            </a:r>
            <a:r>
              <a:rPr lang="ru-RU" sz="1100" dirty="0" err="1"/>
              <a:t>Мудрова</a:t>
            </a:r>
            <a:r>
              <a:rPr lang="ru-RU" sz="1100" dirty="0"/>
              <a:t>, Ж. Е .</a:t>
            </a:r>
            <a:r>
              <a:rPr lang="ru-RU" sz="1100" dirty="0" err="1"/>
              <a:t>Турчина</a:t>
            </a:r>
            <a:r>
              <a:rPr lang="ru-RU" sz="1100" dirty="0"/>
              <a:t>  Красноярск. 2016. -280 с</a:t>
            </a:r>
          </a:p>
          <a:p>
            <a:r>
              <a:rPr lang="ru-RU" sz="1100" dirty="0"/>
              <a:t>2. </a:t>
            </a:r>
            <a:r>
              <a:rPr lang="ru-RU" sz="1100" dirty="0" err="1"/>
              <a:t>Глыбочко</a:t>
            </a:r>
            <a:r>
              <a:rPr lang="ru-RU" sz="1100" dirty="0"/>
              <a:t> П.В. .Первая медицинская помощь: </a:t>
            </a:r>
            <a:r>
              <a:rPr lang="ru-RU" sz="1100" dirty="0" err="1"/>
              <a:t>учеб.пособие</a:t>
            </a:r>
            <a:r>
              <a:rPr lang="ru-RU" sz="1100" dirty="0"/>
              <a:t>/ П.В. </a:t>
            </a:r>
            <a:r>
              <a:rPr lang="ru-RU" sz="1100" dirty="0" err="1"/>
              <a:t>Глыбочко</a:t>
            </a:r>
            <a:r>
              <a:rPr lang="ru-RU" sz="1100" dirty="0"/>
              <a:t> 2007- 240 с</a:t>
            </a:r>
          </a:p>
          <a:p>
            <a:r>
              <a:rPr lang="ru-RU" sz="1100" dirty="0"/>
              <a:t>3. Лекция №1 «</a:t>
            </a:r>
            <a:r>
              <a:rPr lang="ru-RU" sz="1100" dirty="0">
                <a:cs typeface="Times New Roman" pitchFamily="18" charset="0"/>
              </a:rPr>
              <a:t>Доврачебная помощь в системе мероприятий по оказанию медицинской помощи внезапно заболевшим и пострадавшим при чрезвычайных ситуациях. Основы деонтологии</a:t>
            </a:r>
            <a:r>
              <a:rPr lang="ru-RU" sz="1100" dirty="0"/>
              <a:t>» С. 43-49.  Красноярск, 2017г.</a:t>
            </a:r>
            <a:r>
              <a:rPr lang="ru-RU" sz="1100" dirty="0">
                <a:cs typeface="Times New Roman" pitchFamily="18" charset="0"/>
              </a:rPr>
              <a:t> </a:t>
            </a:r>
            <a:r>
              <a:rPr lang="ru-RU" sz="1100" dirty="0" err="1">
                <a:cs typeface="Times New Roman" pitchFamily="18" charset="0"/>
              </a:rPr>
              <a:t>Мудрова</a:t>
            </a:r>
            <a:r>
              <a:rPr lang="ru-RU" sz="1100" dirty="0">
                <a:cs typeface="Times New Roman" pitchFamily="18" charset="0"/>
              </a:rPr>
              <a:t> Л.А.</a:t>
            </a:r>
          </a:p>
          <a:p>
            <a:endParaRPr lang="ru-RU" sz="1050" dirty="0"/>
          </a:p>
          <a:p>
            <a:endParaRPr lang="ru-RU" sz="1050" dirty="0"/>
          </a:p>
          <a:p>
            <a:endParaRPr lang="ru-RU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5349135" y="5053663"/>
            <a:ext cx="31575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Вывод</a:t>
            </a:r>
            <a:r>
              <a:rPr lang="ru-RU" sz="1100" dirty="0"/>
              <a:t>: все граждане должны уметь правильно транспортировать пострадавших, чтобы в нужный момент оказать необходимую помощь, ведь неграмотная транспортировка может усугубить уже полученные повреждения.</a:t>
            </a:r>
          </a:p>
          <a:p>
            <a:r>
              <a:rPr lang="ru-RU" sz="1100" dirty="0"/>
              <a:t> Все должны знать правила и основы первой доврачебной помощи. Ведь эти знания спасают человеческие жизни!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371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361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Ева Матюшевская</dc:creator>
  <cp:lastModifiedBy>Ольга</cp:lastModifiedBy>
  <cp:revision>13</cp:revision>
  <dcterms:created xsi:type="dcterms:W3CDTF">2021-04-17T13:26:44Z</dcterms:created>
  <dcterms:modified xsi:type="dcterms:W3CDTF">2021-04-29T09:04:40Z</dcterms:modified>
</cp:coreProperties>
</file>