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9" r:id="rId5"/>
    <p:sldId id="263" r:id="rId6"/>
    <p:sldId id="264" r:id="rId7"/>
    <p:sldId id="267" r:id="rId8"/>
    <p:sldId id="270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06172-86CC-4211-81E9-96F45379ED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130425-4159-486B-BBF9-EA74EA21CA9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приема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C99B1-1FBB-420F-A81F-CF276F06416A}" type="parTrans" cxnId="{5637B702-4860-4863-9EF3-3C4BB609B65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11F36-E5EE-4F5B-953A-1BE95369D8EE}" type="sibTrans" cxnId="{5637B702-4860-4863-9EF3-3C4BB609B65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1A6F2-99B4-421E-AA3E-B119997622F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другими ЛП и пищей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44F4D-6621-45C0-9EC0-8BA7F939405F}" type="parTrans" cxnId="{5E7B3F97-36D0-462D-A1E9-9F24D5A3634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6000F-6B5E-4F6F-AD4C-12AAE71A249F}" type="sibTrans" cxnId="{5E7B3F97-36D0-462D-A1E9-9F24D5A36341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73FA4-DC9F-48ED-80DC-5C4362FF4C3C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хранения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7A575-17CD-43A8-A684-ABB6DDACA28B}" type="parTrans" cxnId="{0777B786-143C-42B5-B6E5-39F0B0F30975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D904C-E27A-4930-8703-A62D63F33AF5}" type="sibTrans" cxnId="{0777B786-143C-42B5-B6E5-39F0B0F30975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D1894-0A3A-4E9A-8522-DDADD77B4954}" type="pres">
      <dgm:prSet presAssocID="{8D806172-86CC-4211-81E9-96F45379EDC1}" presName="linear" presStyleCnt="0">
        <dgm:presLayoutVars>
          <dgm:dir/>
          <dgm:animLvl val="lvl"/>
          <dgm:resizeHandles val="exact"/>
        </dgm:presLayoutVars>
      </dgm:prSet>
      <dgm:spPr/>
    </dgm:pt>
    <dgm:pt modelId="{96F2EFE6-FBF8-4F96-9CAD-E11DD73A8EE1}" type="pres">
      <dgm:prSet presAssocID="{84130425-4159-486B-BBF9-EA74EA21CA97}" presName="parentLin" presStyleCnt="0"/>
      <dgm:spPr/>
    </dgm:pt>
    <dgm:pt modelId="{DB1921AF-5512-4C43-AFEE-FA698E93A2BD}" type="pres">
      <dgm:prSet presAssocID="{84130425-4159-486B-BBF9-EA74EA21CA97}" presName="parentLeftMargin" presStyleLbl="node1" presStyleIdx="0" presStyleCnt="3"/>
      <dgm:spPr/>
    </dgm:pt>
    <dgm:pt modelId="{890EEE60-DE47-4332-AA9C-237F31E4262D}" type="pres">
      <dgm:prSet presAssocID="{84130425-4159-486B-BBF9-EA74EA21CA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67AFE4-4C68-41A8-A890-FBC35005F1BA}" type="pres">
      <dgm:prSet presAssocID="{84130425-4159-486B-BBF9-EA74EA21CA97}" presName="negativeSpace" presStyleCnt="0"/>
      <dgm:spPr/>
    </dgm:pt>
    <dgm:pt modelId="{BBFA9B96-DCFD-42E0-B097-7938FC17B9A1}" type="pres">
      <dgm:prSet presAssocID="{84130425-4159-486B-BBF9-EA74EA21CA97}" presName="childText" presStyleLbl="conFgAcc1" presStyleIdx="0" presStyleCnt="3">
        <dgm:presLayoutVars>
          <dgm:bulletEnabled val="1"/>
        </dgm:presLayoutVars>
      </dgm:prSet>
      <dgm:spPr/>
    </dgm:pt>
    <dgm:pt modelId="{D2103447-AF46-47CC-A481-D72A5D6903CB}" type="pres">
      <dgm:prSet presAssocID="{5C111F36-E5EE-4F5B-953A-1BE95369D8EE}" presName="spaceBetweenRectangles" presStyleCnt="0"/>
      <dgm:spPr/>
    </dgm:pt>
    <dgm:pt modelId="{00166A6F-A828-4C46-B954-F5745A1C8438}" type="pres">
      <dgm:prSet presAssocID="{A7E1A6F2-99B4-421E-AA3E-B119997622F1}" presName="parentLin" presStyleCnt="0"/>
      <dgm:spPr/>
    </dgm:pt>
    <dgm:pt modelId="{15B0B645-67DC-4B12-B731-68BFE777BF2E}" type="pres">
      <dgm:prSet presAssocID="{A7E1A6F2-99B4-421E-AA3E-B119997622F1}" presName="parentLeftMargin" presStyleLbl="node1" presStyleIdx="0" presStyleCnt="3"/>
      <dgm:spPr/>
    </dgm:pt>
    <dgm:pt modelId="{02F205E7-4456-451B-BBDE-8AD236731F25}" type="pres">
      <dgm:prSet presAssocID="{A7E1A6F2-99B4-421E-AA3E-B119997622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55BEA8-45E7-4101-9113-E56FEBC20F5F}" type="pres">
      <dgm:prSet presAssocID="{A7E1A6F2-99B4-421E-AA3E-B119997622F1}" presName="negativeSpace" presStyleCnt="0"/>
      <dgm:spPr/>
    </dgm:pt>
    <dgm:pt modelId="{39938398-4A8D-46F1-86FA-90E19BB3D295}" type="pres">
      <dgm:prSet presAssocID="{A7E1A6F2-99B4-421E-AA3E-B119997622F1}" presName="childText" presStyleLbl="conFgAcc1" presStyleIdx="1" presStyleCnt="3">
        <dgm:presLayoutVars>
          <dgm:bulletEnabled val="1"/>
        </dgm:presLayoutVars>
      </dgm:prSet>
      <dgm:spPr/>
    </dgm:pt>
    <dgm:pt modelId="{5CD85232-0640-4CFD-829D-7479F779326A}" type="pres">
      <dgm:prSet presAssocID="{52F6000F-6B5E-4F6F-AD4C-12AAE71A249F}" presName="spaceBetweenRectangles" presStyleCnt="0"/>
      <dgm:spPr/>
    </dgm:pt>
    <dgm:pt modelId="{C574D82C-6406-4F5E-846E-C6A2A3B3A0B0}" type="pres">
      <dgm:prSet presAssocID="{11F73FA4-DC9F-48ED-80DC-5C4362FF4C3C}" presName="parentLin" presStyleCnt="0"/>
      <dgm:spPr/>
    </dgm:pt>
    <dgm:pt modelId="{BE65BC99-9A6D-4BE4-A77E-D2587BBAD03F}" type="pres">
      <dgm:prSet presAssocID="{11F73FA4-DC9F-48ED-80DC-5C4362FF4C3C}" presName="parentLeftMargin" presStyleLbl="node1" presStyleIdx="1" presStyleCnt="3"/>
      <dgm:spPr/>
    </dgm:pt>
    <dgm:pt modelId="{D7900A1D-7A02-4E53-B813-35EFA560CEA5}" type="pres">
      <dgm:prSet presAssocID="{11F73FA4-DC9F-48ED-80DC-5C4362FF4C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279B9-AEA7-477E-984B-9085AB4B470A}" type="pres">
      <dgm:prSet presAssocID="{11F73FA4-DC9F-48ED-80DC-5C4362FF4C3C}" presName="negativeSpace" presStyleCnt="0"/>
      <dgm:spPr/>
    </dgm:pt>
    <dgm:pt modelId="{49227971-C8B3-4734-8F9C-3C20477C28C1}" type="pres">
      <dgm:prSet presAssocID="{11F73FA4-DC9F-48ED-80DC-5C4362FF4C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6819D9-6306-4DF4-8436-F2AB7F89627E}" type="presOf" srcId="{84130425-4159-486B-BBF9-EA74EA21CA97}" destId="{DB1921AF-5512-4C43-AFEE-FA698E93A2BD}" srcOrd="0" destOrd="0" presId="urn:microsoft.com/office/officeart/2005/8/layout/list1"/>
    <dgm:cxn modelId="{36482383-9B38-4A7D-8551-0B6A9E01813E}" type="presOf" srcId="{A7E1A6F2-99B4-421E-AA3E-B119997622F1}" destId="{15B0B645-67DC-4B12-B731-68BFE777BF2E}" srcOrd="0" destOrd="0" presId="urn:microsoft.com/office/officeart/2005/8/layout/list1"/>
    <dgm:cxn modelId="{C0110A76-338E-454D-BE17-010E3592A8DD}" type="presOf" srcId="{11F73FA4-DC9F-48ED-80DC-5C4362FF4C3C}" destId="{BE65BC99-9A6D-4BE4-A77E-D2587BBAD03F}" srcOrd="0" destOrd="0" presId="urn:microsoft.com/office/officeart/2005/8/layout/list1"/>
    <dgm:cxn modelId="{0777B786-143C-42B5-B6E5-39F0B0F30975}" srcId="{8D806172-86CC-4211-81E9-96F45379EDC1}" destId="{11F73FA4-DC9F-48ED-80DC-5C4362FF4C3C}" srcOrd="2" destOrd="0" parTransId="{DD37A575-17CD-43A8-A684-ABB6DDACA28B}" sibTransId="{5B6D904C-E27A-4930-8703-A62D63F33AF5}"/>
    <dgm:cxn modelId="{5E7B3F97-36D0-462D-A1E9-9F24D5A36341}" srcId="{8D806172-86CC-4211-81E9-96F45379EDC1}" destId="{A7E1A6F2-99B4-421E-AA3E-B119997622F1}" srcOrd="1" destOrd="0" parTransId="{5A044F4D-6621-45C0-9EC0-8BA7F939405F}" sibTransId="{52F6000F-6B5E-4F6F-AD4C-12AAE71A249F}"/>
    <dgm:cxn modelId="{E02453A1-0BF5-43D4-9864-BA5BF5906A6B}" type="presOf" srcId="{A7E1A6F2-99B4-421E-AA3E-B119997622F1}" destId="{02F205E7-4456-451B-BBDE-8AD236731F25}" srcOrd="1" destOrd="0" presId="urn:microsoft.com/office/officeart/2005/8/layout/list1"/>
    <dgm:cxn modelId="{7A8E6852-C940-4502-A99B-E4CCAD2222DC}" type="presOf" srcId="{11F73FA4-DC9F-48ED-80DC-5C4362FF4C3C}" destId="{D7900A1D-7A02-4E53-B813-35EFA560CEA5}" srcOrd="1" destOrd="0" presId="urn:microsoft.com/office/officeart/2005/8/layout/list1"/>
    <dgm:cxn modelId="{5637B702-4860-4863-9EF3-3C4BB609B656}" srcId="{8D806172-86CC-4211-81E9-96F45379EDC1}" destId="{84130425-4159-486B-BBF9-EA74EA21CA97}" srcOrd="0" destOrd="0" parTransId="{2E1C99B1-1FBB-420F-A81F-CF276F06416A}" sibTransId="{5C111F36-E5EE-4F5B-953A-1BE95369D8EE}"/>
    <dgm:cxn modelId="{03A6CC6A-2A09-4C1E-8C8A-E2DB3CC0D1FA}" type="presOf" srcId="{8D806172-86CC-4211-81E9-96F45379EDC1}" destId="{63CD1894-0A3A-4E9A-8522-DDADD77B4954}" srcOrd="0" destOrd="0" presId="urn:microsoft.com/office/officeart/2005/8/layout/list1"/>
    <dgm:cxn modelId="{6494CD0F-7AFD-43A3-B64C-2781388D0B75}" type="presOf" srcId="{84130425-4159-486B-BBF9-EA74EA21CA97}" destId="{890EEE60-DE47-4332-AA9C-237F31E4262D}" srcOrd="1" destOrd="0" presId="urn:microsoft.com/office/officeart/2005/8/layout/list1"/>
    <dgm:cxn modelId="{BEC094B7-7F36-44F6-A139-93BA5EE03FCD}" type="presParOf" srcId="{63CD1894-0A3A-4E9A-8522-DDADD77B4954}" destId="{96F2EFE6-FBF8-4F96-9CAD-E11DD73A8EE1}" srcOrd="0" destOrd="0" presId="urn:microsoft.com/office/officeart/2005/8/layout/list1"/>
    <dgm:cxn modelId="{2DDAE56A-0C45-4753-99FF-D85BC2E04172}" type="presParOf" srcId="{96F2EFE6-FBF8-4F96-9CAD-E11DD73A8EE1}" destId="{DB1921AF-5512-4C43-AFEE-FA698E93A2BD}" srcOrd="0" destOrd="0" presId="urn:microsoft.com/office/officeart/2005/8/layout/list1"/>
    <dgm:cxn modelId="{445B5A78-631F-4F5E-A854-EE67C1DF04EB}" type="presParOf" srcId="{96F2EFE6-FBF8-4F96-9CAD-E11DD73A8EE1}" destId="{890EEE60-DE47-4332-AA9C-237F31E4262D}" srcOrd="1" destOrd="0" presId="urn:microsoft.com/office/officeart/2005/8/layout/list1"/>
    <dgm:cxn modelId="{403909C5-1846-4AB2-957D-840FAC23A370}" type="presParOf" srcId="{63CD1894-0A3A-4E9A-8522-DDADD77B4954}" destId="{E067AFE4-4C68-41A8-A890-FBC35005F1BA}" srcOrd="1" destOrd="0" presId="urn:microsoft.com/office/officeart/2005/8/layout/list1"/>
    <dgm:cxn modelId="{7C0BBCBF-3FCB-45AA-96A4-461EAAB548FD}" type="presParOf" srcId="{63CD1894-0A3A-4E9A-8522-DDADD77B4954}" destId="{BBFA9B96-DCFD-42E0-B097-7938FC17B9A1}" srcOrd="2" destOrd="0" presId="urn:microsoft.com/office/officeart/2005/8/layout/list1"/>
    <dgm:cxn modelId="{18848265-3E18-4A39-B6B3-2650A0A3CE7C}" type="presParOf" srcId="{63CD1894-0A3A-4E9A-8522-DDADD77B4954}" destId="{D2103447-AF46-47CC-A481-D72A5D6903CB}" srcOrd="3" destOrd="0" presId="urn:microsoft.com/office/officeart/2005/8/layout/list1"/>
    <dgm:cxn modelId="{B3A8E1AA-077F-4AAE-BFFC-2D63A79C5D93}" type="presParOf" srcId="{63CD1894-0A3A-4E9A-8522-DDADD77B4954}" destId="{00166A6F-A828-4C46-B954-F5745A1C8438}" srcOrd="4" destOrd="0" presId="urn:microsoft.com/office/officeart/2005/8/layout/list1"/>
    <dgm:cxn modelId="{3821BDCD-1480-4BAF-B720-61BD3C4BA489}" type="presParOf" srcId="{00166A6F-A828-4C46-B954-F5745A1C8438}" destId="{15B0B645-67DC-4B12-B731-68BFE777BF2E}" srcOrd="0" destOrd="0" presId="urn:microsoft.com/office/officeart/2005/8/layout/list1"/>
    <dgm:cxn modelId="{291C1E58-EBB3-494F-8952-231A1B6D7F3F}" type="presParOf" srcId="{00166A6F-A828-4C46-B954-F5745A1C8438}" destId="{02F205E7-4456-451B-BBDE-8AD236731F25}" srcOrd="1" destOrd="0" presId="urn:microsoft.com/office/officeart/2005/8/layout/list1"/>
    <dgm:cxn modelId="{B1804879-E6FE-4F0E-B8DF-8816A3DD1266}" type="presParOf" srcId="{63CD1894-0A3A-4E9A-8522-DDADD77B4954}" destId="{AA55BEA8-45E7-4101-9113-E56FEBC20F5F}" srcOrd="5" destOrd="0" presId="urn:microsoft.com/office/officeart/2005/8/layout/list1"/>
    <dgm:cxn modelId="{212B6ABE-FEB7-4C97-9A47-707B20155D09}" type="presParOf" srcId="{63CD1894-0A3A-4E9A-8522-DDADD77B4954}" destId="{39938398-4A8D-46F1-86FA-90E19BB3D295}" srcOrd="6" destOrd="0" presId="urn:microsoft.com/office/officeart/2005/8/layout/list1"/>
    <dgm:cxn modelId="{20FD0005-A277-4F58-B017-B8D9DC473788}" type="presParOf" srcId="{63CD1894-0A3A-4E9A-8522-DDADD77B4954}" destId="{5CD85232-0640-4CFD-829D-7479F779326A}" srcOrd="7" destOrd="0" presId="urn:microsoft.com/office/officeart/2005/8/layout/list1"/>
    <dgm:cxn modelId="{4B205AF5-2251-4C94-94BE-612927852730}" type="presParOf" srcId="{63CD1894-0A3A-4E9A-8522-DDADD77B4954}" destId="{C574D82C-6406-4F5E-846E-C6A2A3B3A0B0}" srcOrd="8" destOrd="0" presId="urn:microsoft.com/office/officeart/2005/8/layout/list1"/>
    <dgm:cxn modelId="{EEBE52F7-1E54-4195-9CF7-A9F8DE50E99E}" type="presParOf" srcId="{C574D82C-6406-4F5E-846E-C6A2A3B3A0B0}" destId="{BE65BC99-9A6D-4BE4-A77E-D2587BBAD03F}" srcOrd="0" destOrd="0" presId="urn:microsoft.com/office/officeart/2005/8/layout/list1"/>
    <dgm:cxn modelId="{A5F86D88-96D9-4F11-B80F-F06FF751A6B5}" type="presParOf" srcId="{C574D82C-6406-4F5E-846E-C6A2A3B3A0B0}" destId="{D7900A1D-7A02-4E53-B813-35EFA560CEA5}" srcOrd="1" destOrd="0" presId="urn:microsoft.com/office/officeart/2005/8/layout/list1"/>
    <dgm:cxn modelId="{427C3914-5999-4310-B9D4-300B24C2F1B6}" type="presParOf" srcId="{63CD1894-0A3A-4E9A-8522-DDADD77B4954}" destId="{699279B9-AEA7-477E-984B-9085AB4B470A}" srcOrd="9" destOrd="0" presId="urn:microsoft.com/office/officeart/2005/8/layout/list1"/>
    <dgm:cxn modelId="{E443CB71-73BA-493D-AF56-0EF14D16C12B}" type="presParOf" srcId="{63CD1894-0A3A-4E9A-8522-DDADD77B4954}" destId="{49227971-C8B3-4734-8F9C-3C20477C28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A9B96-DCFD-42E0-B097-7938FC17B9A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EEE60-DE47-4332-AA9C-237F31E4262D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 приема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72" y="51131"/>
        <a:ext cx="4177856" cy="825776"/>
      </dsp:txXfrm>
    </dsp:sp>
    <dsp:sp modelId="{39938398-4A8D-46F1-86FA-90E19BB3D295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205E7-4456-451B-BBDE-8AD236731F25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другими ЛП и пищей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72" y="1457291"/>
        <a:ext cx="4177856" cy="825776"/>
      </dsp:txXfrm>
    </dsp:sp>
    <dsp:sp modelId="{49227971-C8B3-4734-8F9C-3C20477C28C1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00A1D-7A02-4E53-B813-35EFA560CEA5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хранения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9F008-AE58-487C-985B-168F1668688A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AF3D-9646-4023-A0BB-00328D0F1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3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AF3D-9646-4023-A0BB-00328D0F17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0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AF3D-9646-4023-A0BB-00328D0F17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8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94A6-5758-4696-B414-61C8188255CE}" type="datetime1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0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1E12-9B3B-4896-90C8-FBD833186D8C}" type="datetime1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3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84AE-7401-4EF7-8AD8-C660927B7439}" type="datetime1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0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1AC3-C7E8-4964-81E7-D1450188AE54}" type="datetime1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6003-3A13-4CF9-A09F-E77037DD494C}" type="datetime1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0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033C-E2E9-444F-9BBC-2C4D7E9484A4}" type="datetime1">
              <a:rPr lang="ru-RU" smtClean="0"/>
              <a:t>08.07.2023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2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0C4C-7B3B-4607-A422-71C3BE9993AE}" type="datetime1">
              <a:rPr lang="ru-RU" smtClean="0"/>
              <a:t>08.07.2023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8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D32E-4C18-4A34-A998-8393F0656C7D}" type="datetime1">
              <a:rPr lang="ru-RU" smtClean="0"/>
              <a:t>08.07.2023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2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3EBB-7F1C-48C9-A912-4B54296D381E}" type="datetime1">
              <a:rPr lang="ru-RU" smtClean="0"/>
              <a:t>08.07.2023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4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A075-92A9-43A0-A051-2AB689AF1E10}" type="datetime1">
              <a:rPr lang="ru-RU" smtClean="0"/>
              <a:t>08.07.2023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9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43AC-4BF5-4189-8561-8BCE99C6290B}" type="datetime1">
              <a:rPr lang="ru-RU" smtClean="0"/>
              <a:t>08.07.2023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9FB1-B2B5-4556-B971-FCD096E31245}" type="datetime1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CF38-073E-4AAE-805D-4E48EF3FA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78" y="1844824"/>
            <a:ext cx="9144000" cy="1470025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 государственный медицинский университет имени профессора В.Ф.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8" y="62116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1355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Фармацевтическое консультирование при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8" y="364444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64" y="4877612"/>
            <a:ext cx="915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Шумкова Александра Юрьевна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328" y="6206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328" y="1412776"/>
            <a:ext cx="840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покупателю полной и достоверной информации о безрецептурных лекарственных препаратах при отпуске.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способ и длительность применения ЛП.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информацию о взаимодействии ЛП с другими препаратами и веществами.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условиях хранения ЛП.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65" y="2312136"/>
            <a:ext cx="5661248" cy="39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Безрецептурные ЛП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280920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безрецептурного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обширная группа лекарственных препаратов, которые пациент может купить для самолечения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рецепта врача.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773" y="63093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5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0252" y="10527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личног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контакта и выявление потребности покупателя с помощью открытых вопросов.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фармацевта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659825" cy="328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0069" y="5759804"/>
            <a:ext cx="111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07604" y="2276872"/>
            <a:ext cx="2088232" cy="1510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жалуетесь?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5696" y="5098218"/>
            <a:ext cx="2035834" cy="1643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принимали что-нибудь?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906" y="3900550"/>
            <a:ext cx="2131830" cy="1544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давно появились симптомы?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5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97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должен объяснить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fld id="{029ECF38-073E-4AAE-805D-4E48EF3FA778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5475533"/>
              </p:ext>
            </p:extLst>
          </p:nvPr>
        </p:nvGraphicFramePr>
        <p:xfrm>
          <a:off x="15240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701388"/>
            <a:ext cx="2520280" cy="1727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58" y="548680"/>
            <a:ext cx="795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применения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80473"/>
            <a:ext cx="172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095" y="1701388"/>
            <a:ext cx="2592288" cy="1727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еды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еды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7186" y="4221088"/>
            <a:ext cx="2664296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 1 прием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приемов в день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1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326" y="1610594"/>
            <a:ext cx="3804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Всасываемость 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екоторых ЛП при взаимодействии с продуктами питания и изменении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желудке (например, молоко, фруктовые соки, кофе) может значительно изменяться, о чем следует проинформировать покупателя.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7667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взаимодействие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91" y="1340768"/>
            <a:ext cx="4273754" cy="42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5632523"/>
            <a:ext cx="111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7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39652" y="47231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комнатной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239760" cy="32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3"/>
          <a:stretch/>
        </p:blipFill>
        <p:spPr bwMode="auto">
          <a:xfrm>
            <a:off x="5085080" y="2780928"/>
            <a:ext cx="3541151" cy="32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1016" y="13721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холодильнике: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дверце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flipH="1">
            <a:off x="2231740" y="764703"/>
            <a:ext cx="1260140" cy="792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5508104" y="764703"/>
            <a:ext cx="1338912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58844" y="6165304"/>
            <a:ext cx="111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7560" y="6165304"/>
            <a:ext cx="111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827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CF38-073E-4AAE-805D-4E48EF3FA7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3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235</Words>
  <Application>Microsoft Office PowerPoint</Application>
  <PresentationFormat>Экран (4:3)</PresentationFormat>
  <Paragraphs>59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ПРОЕКТНАЯ РАБОТА</vt:lpstr>
      <vt:lpstr>Презентация PowerPoint</vt:lpstr>
      <vt:lpstr>Безрецептурные ЛП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Шумкова</dc:creator>
  <cp:lastModifiedBy>Александра Шумкова</cp:lastModifiedBy>
  <cp:revision>25</cp:revision>
  <dcterms:created xsi:type="dcterms:W3CDTF">2021-12-19T10:10:02Z</dcterms:created>
  <dcterms:modified xsi:type="dcterms:W3CDTF">2023-07-07T19:50:54Z</dcterms:modified>
</cp:coreProperties>
</file>