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7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5AE8-4199-4A9A-9F14-E6C688784674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3280-CEE1-4BAB-AE55-1ED4BA842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6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212976"/>
            <a:ext cx="5120640" cy="230428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приказа №1175н"Об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хранения« (сегодня 4н)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733256"/>
            <a:ext cx="5120640" cy="1581150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Малышева Д.С. 202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561772" cy="156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89" y="4293096"/>
            <a:ext cx="1362606" cy="122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новации приказа 4н по сравнению с приказом 1175н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Порядок назначения </a:t>
            </a:r>
            <a:r>
              <a:rPr lang="ru-RU" dirty="0" err="1" smtClean="0"/>
              <a:t>Лп</a:t>
            </a:r>
            <a:endParaRPr lang="ru-RU" dirty="0" smtClean="0"/>
          </a:p>
          <a:p>
            <a:r>
              <a:rPr lang="ru-RU" dirty="0"/>
              <a:t>Назначение по ТН, в том числе в стационаре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Нет таблицы «Рекомендованное количество отдельных ЛП для выписывания на один рецепт (Приказ МЗ № 1175н)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Расширена таблица «Количество НС и ПВ, которое может быть выписано в одном рецепте» (в приказе № 1175н: «Предельно допустимое количество…»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Изменены отдельные формулировки используемых понятий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новации приказа 4н по сравнению с приказом 1175н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Формы рецептурных бланков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Изменились (незначительно) требования к некоторым реквизитам рецептурных бланков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Возможность изготовления рецептурных бланков формы 107-1/у с помощью компьютерных технологий (без введения доп. </a:t>
            </a:r>
            <a:r>
              <a:rPr lang="ru-RU" dirty="0" smtClean="0"/>
              <a:t>реквизитов)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5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новации приказа 4н по сравнению с приказом 1175н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Порядок оформления рецептурных бланков</a:t>
            </a:r>
          </a:p>
          <a:p>
            <a:r>
              <a:rPr lang="ru-RU" dirty="0"/>
              <a:t>Оформление рецепта в форме электронного документа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Расширился список допустимых сокращений при назначении ЛП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Уточнены правила указания дозы ЛП при назначении ЛП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Изменены правила оформления рецепта со сроком действия до 1 года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Введена норма выписывания 1 ЛП при оформлении рецептов со сроком хранения 3 месяца в аптеке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708171" cy="578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2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назначения ЛП при выписке пациента из стационара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7626093"/>
              </p:ext>
            </p:extLst>
          </p:nvPr>
        </p:nvGraphicFramePr>
        <p:xfrm>
          <a:off x="467544" y="1459488"/>
          <a:ext cx="746760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1175н</a:t>
                      </a:r>
                      <a:endParaRPr lang="ru-RU" dirty="0"/>
                    </a:p>
                  </a:txBody>
                  <a:tcPr/>
                </a:tc>
              </a:tr>
              <a:tr h="11666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решению руководителя МО при выписке пациента из медицинской организации: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отдельных случаях по решению руководителя МО при выписывании из медицинской организации пациента, могут быть: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4340"/>
              </p:ext>
            </p:extLst>
          </p:nvPr>
        </p:nvGraphicFramePr>
        <p:xfrm>
          <a:off x="683568" y="3041917"/>
          <a:ext cx="698477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617"/>
                <a:gridCol w="3457159"/>
              </a:tblGrid>
              <a:tr h="15379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назначаются с оформлением рецепта ЛП, в том числе наркотические, психотропные, сильнодействующие ЛП;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назначены наркотические и психотропные ЛП, сильнодействующие ЛП с последующей выпиской на них рецепта формы N 107/у-НП или N 148-1/у-88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54677"/>
              </p:ext>
            </p:extLst>
          </p:nvPr>
        </p:nvGraphicFramePr>
        <p:xfrm>
          <a:off x="683568" y="4826848"/>
          <a:ext cx="6984776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76228"/>
                <a:gridCol w="3408548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выдаются одновременно с выпиской из истории болезни ЛП, в том числе наркотические, психотропные, сильнодействующие ЛП на срок приема пациентом до 5 дней.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выданы наркотические и психотропные ЛП, сильнодействующие ЛП на срок приема пациентом до 5 дней.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444660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1175н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Приказ Минздрава РФ № 1175н приложение 1 3.1. Назначение ЛП при оказании медицинской помощи в стационарных условиях и их выписывание в требованиях-накладных осуществляется по МНН, </a:t>
            </a:r>
            <a:r>
              <a:rPr lang="ru-RU" dirty="0" err="1"/>
              <a:t>группировочному</a:t>
            </a:r>
            <a:r>
              <a:rPr lang="ru-RU" dirty="0"/>
              <a:t> наименованию, торговому наименованию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957960" cy="22205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Назначение ЛП при оказании медицинской помощи в стационарных </a:t>
            </a:r>
            <a:r>
              <a:rPr lang="ru-RU" dirty="0" smtClean="0"/>
              <a:t>условиях в требованиях-накладных, направляемых в АО, являющиеся структурными подразделениями МО, в которой оказывается помощь осуществляется в соответствии с Инструкцией, утвержденной приказом №110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391239" cy="23912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рецепта 107-1/у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336704" cy="47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льготное получение лекарств имеют: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2606550"/>
              </p:ext>
            </p:extLst>
          </p:nvPr>
        </p:nvGraphicFramePr>
        <p:xfrm>
          <a:off x="457200" y="1600200"/>
          <a:ext cx="7467600" cy="3205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1175н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Мед.работники</a:t>
                      </a:r>
                      <a:r>
                        <a:rPr lang="ru-RU" baseline="0" dirty="0" smtClean="0"/>
                        <a:t> МО, оказывающие медицинскую помощь в стационарных условиях, в случае, предусмотренном пунктом 29 настоящего Порядка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Мед. Работники стационарного</a:t>
                      </a:r>
                      <a:r>
                        <a:rPr lang="ru-RU" baseline="0" dirty="0" smtClean="0"/>
                        <a:t> учреждения </a:t>
                      </a:r>
                      <a:r>
                        <a:rPr lang="ru-RU" baseline="0" dirty="0" err="1" smtClean="0"/>
                        <a:t>соц.обслуживания</a:t>
                      </a:r>
                      <a:r>
                        <a:rPr lang="ru-RU" baseline="0" dirty="0" smtClean="0"/>
                        <a:t> при наличии лицензии на осуществление </a:t>
                      </a:r>
                      <a:r>
                        <a:rPr lang="ru-RU" baseline="0" dirty="0" err="1" smtClean="0"/>
                        <a:t>мед.деятельности</a:t>
                      </a:r>
                      <a:r>
                        <a:rPr lang="ru-RU" baseline="0" dirty="0" smtClean="0"/>
                        <a:t>, предусматривающей выполнение работ по оказанию первичной медико-санитарной помощи в амбулаторных условиях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4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Рецептурные бланки формы N 107-1/у могут </a:t>
            </a:r>
            <a:r>
              <a:rPr lang="ru-RU" smtClean="0"/>
              <a:t>выписыватьсяс</a:t>
            </a:r>
            <a:r>
              <a:rPr lang="ru-RU" dirty="0" smtClean="0"/>
              <a:t> </a:t>
            </a:r>
            <a:r>
              <a:rPr lang="ru-RU" dirty="0"/>
              <a:t>помощью компьютерных технологий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780928"/>
            <a:ext cx="5768305" cy="38455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оформления рецепта в форме электронного документа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Дополнительные реквизиты по сравнению с оформлением рецепта на бумажном носителе</a:t>
            </a:r>
          </a:p>
          <a:p>
            <a:r>
              <a:rPr lang="ru-RU" dirty="0"/>
              <a:t>Особенности заполнения некоторых реквизитов по сравнению с оформлением рецепта на бумажном </a:t>
            </a:r>
            <a:r>
              <a:rPr lang="ru-RU" dirty="0" smtClean="0"/>
              <a:t>носителе</a:t>
            </a:r>
          </a:p>
          <a:p>
            <a:r>
              <a:rPr lang="ru-RU" dirty="0"/>
              <a:t>Отметка о назначении ЛП по решению ВК подписывается УКЭП председателя/ </a:t>
            </a:r>
            <a:r>
              <a:rPr lang="ru-RU" dirty="0" err="1"/>
              <a:t>секретатя</a:t>
            </a:r>
            <a:r>
              <a:rPr lang="ru-RU" dirty="0"/>
              <a:t> ВК данной МО</a:t>
            </a:r>
          </a:p>
          <a:p>
            <a:r>
              <a:rPr lang="ru-RU" dirty="0"/>
              <a:t>Отметка о назначении ЛП «По специальному назначению» подписывается - УКЭП медицинского работника, назначившего ЛП - УКЭП лица уполномоченного заверять документы от имени </a:t>
            </a:r>
            <a:r>
              <a:rPr lang="ru-RU" dirty="0" smtClean="0"/>
              <a:t>МО</a:t>
            </a:r>
          </a:p>
          <a:p>
            <a:r>
              <a:rPr lang="ru-RU" dirty="0"/>
              <a:t>По требованию пациента (законного представителя) оформляется «Дубликат электронного документа» – экземпляр рецепта на бумажном носителе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561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Изменения приказа №1175н"Об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хранения« (сегодня 4н)</vt:lpstr>
      <vt:lpstr>Порядок назначения ЛП при выписке пациента из стационара </vt:lpstr>
      <vt:lpstr>1175н</vt:lpstr>
      <vt:lpstr>4н</vt:lpstr>
      <vt:lpstr>Оформление рецепта 107-1/у</vt:lpstr>
      <vt:lpstr>Право на льготное получение лекарств имеют:</vt:lpstr>
      <vt:lpstr>4н</vt:lpstr>
      <vt:lpstr>Особенности оформления рецепта в форме электронного документа</vt:lpstr>
      <vt:lpstr>Презентация PowerPoint</vt:lpstr>
      <vt:lpstr>Основные новации приказа 4н по сравнению с приказом 1175н</vt:lpstr>
      <vt:lpstr>Основные новации приказа 4н по сравнению с приказом 1175н</vt:lpstr>
      <vt:lpstr>Основные новации приказа 4н по сравнению с приказом 1175н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приказа №1175"Об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хранения« (сегодня 4н)</dc:title>
  <dc:creator>дияна малышева</dc:creator>
  <cp:lastModifiedBy>User</cp:lastModifiedBy>
  <cp:revision>12</cp:revision>
  <dcterms:created xsi:type="dcterms:W3CDTF">2020-07-02T16:01:34Z</dcterms:created>
  <dcterms:modified xsi:type="dcterms:W3CDTF">2020-07-02T18:20:50Z</dcterms:modified>
</cp:coreProperties>
</file>