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0" r:id="rId1"/>
    <p:sldMasterId id="2147483761" r:id="rId2"/>
    <p:sldMasterId id="2147483762" r:id="rId3"/>
    <p:sldMasterId id="2147483763" r:id="rId4"/>
    <p:sldMasterId id="2147483764" r:id="rId5"/>
    <p:sldMasterId id="2147483765" r:id="rId6"/>
    <p:sldMasterId id="2147483766" r:id="rId7"/>
    <p:sldMasterId id="2147483767" r:id="rId8"/>
    <p:sldMasterId id="2147483768" r:id="rId9"/>
    <p:sldMasterId id="2147483769" r:id="rId10"/>
  </p:sldMasterIdLst>
  <p:notesMasterIdLst>
    <p:notesMasterId r:id="rId94"/>
  </p:notesMasterIdLst>
  <p:sldIdLst>
    <p:sldId id="256" r:id="rId11"/>
    <p:sldId id="257" r:id="rId12"/>
    <p:sldId id="258" r:id="rId13"/>
    <p:sldId id="259" r:id="rId14"/>
    <p:sldId id="260" r:id="rId15"/>
    <p:sldId id="261" r:id="rId16"/>
    <p:sldId id="262" r:id="rId17"/>
    <p:sldId id="263" r:id="rId18"/>
    <p:sldId id="265" r:id="rId19"/>
    <p:sldId id="266" r:id="rId20"/>
    <p:sldId id="267" r:id="rId21"/>
    <p:sldId id="268" r:id="rId22"/>
    <p:sldId id="269" r:id="rId23"/>
    <p:sldId id="270" r:id="rId24"/>
    <p:sldId id="271" r:id="rId25"/>
    <p:sldId id="272" r:id="rId26"/>
    <p:sldId id="273" r:id="rId27"/>
    <p:sldId id="274"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3" r:id="rId84"/>
    <p:sldId id="334" r:id="rId85"/>
    <p:sldId id="335" r:id="rId86"/>
    <p:sldId id="336" r:id="rId87"/>
    <p:sldId id="337" r:id="rId88"/>
    <p:sldId id="338" r:id="rId89"/>
    <p:sldId id="339" r:id="rId90"/>
    <p:sldId id="340" r:id="rId91"/>
    <p:sldId id="341" r:id="rId92"/>
    <p:sldId id="344" r:id="rId93"/>
  </p:sldIdLst>
  <p:sldSz cx="9144000" cy="6858000" type="screen4x3"/>
  <p:notesSz cx="6858000" cy="9144000"/>
  <p:embeddedFontLst>
    <p:embeddedFont>
      <p:font typeface="Arial Black" panose="020B0604020202020204" pitchFamily="34" charset="0"/>
      <p:bold r:id="rId95"/>
    </p:embeddedFont>
    <p:embeddedFont>
      <p:font typeface="Arial Narrow" panose="020B0604020202020204" pitchFamily="34" charset="0"/>
      <p:regular r:id="rId96"/>
      <p:bold r:id="rId97"/>
      <p:italic r:id="rId98"/>
      <p:boldItalic r:id="rId99"/>
    </p:embeddedFont>
    <p:embeddedFont>
      <p:font typeface="Calibri" panose="020F0502020204030204" pitchFamily="34" charset="0"/>
      <p:regular r:id="rId100"/>
      <p:bold r:id="rId101"/>
      <p:italic r:id="rId102"/>
      <p:boldItalic r:id="rId103"/>
    </p:embeddedFont>
    <p:embeddedFont>
      <p:font typeface="Garamond" panose="02020404030301010803" pitchFamily="18" charset="0"/>
      <p:regular r:id="rId104"/>
      <p:bold r:id="rId105"/>
      <p:italic r:id="rId106"/>
      <p:boldItalic r:id="rId107"/>
    </p:embeddedFont>
    <p:embeddedFont>
      <p:font typeface="Helvetica Neue" panose="02000503000000020004" pitchFamily="2" charset="0"/>
      <p:regular r:id="rId108"/>
      <p:bold r:id="rId109"/>
      <p:italic r:id="rId110"/>
      <p:boldItalic r:id="rId111"/>
    </p:embeddedFont>
    <p:embeddedFont>
      <p:font typeface="Impact" panose="020B0806030902050204" pitchFamily="34" charset="0"/>
      <p:regular r:id="rId112"/>
    </p:embeddedFont>
    <p:embeddedFont>
      <p:font typeface="Tahoma" panose="020B0604030504040204" pitchFamily="34" charset="0"/>
      <p:regular r:id="rId113"/>
      <p:bold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38D767-7411-41B2-BA28-E9CDAF24861E}">
  <a:tblStyle styleId="{F438D767-7411-41B2-BA28-E9CDAF24861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F930F4-38E5-476C-A65D-F789221FF1F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89"/>
  </p:normalViewPr>
  <p:slideViewPr>
    <p:cSldViewPr snapToGrid="0">
      <p:cViewPr varScale="1">
        <p:scale>
          <a:sx n="88" d="100"/>
          <a:sy n="88" d="100"/>
        </p:scale>
        <p:origin x="207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theme" Target="theme/theme1.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font" Target="fonts/font18.fntdata"/><Relationship Id="rId16" Type="http://schemas.openxmlformats.org/officeDocument/2006/relationships/slide" Target="slides/slide6.xml"/><Relationship Id="rId107" Type="http://schemas.openxmlformats.org/officeDocument/2006/relationships/font" Target="fonts/font13.fntdata"/><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font" Target="fonts/font8.fntdata"/><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font" Target="fonts/font1.fntdata"/><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font" Target="fonts/font19.fntdata"/><Relationship Id="rId118" Type="http://schemas.openxmlformats.org/officeDocument/2006/relationships/tableStyles" Target="tableStyle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font" Target="fonts/font9.fntdata"/><Relationship Id="rId108" Type="http://schemas.openxmlformats.org/officeDocument/2006/relationships/font" Target="fonts/font14.fntdata"/><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font" Target="fonts/font20.fntdata"/><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notesMaster" Target="notesMasters/notes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font" Target="fonts/font15.fntdata"/><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font" Target="fonts/font16.fntdata"/><Relationship Id="rId115"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font" Target="fonts/font4.fntdata"/><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font" Target="fonts/font17.fntdata"/><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1</a:t>
            </a:fld>
            <a:endParaRPr/>
          </a:p>
        </p:txBody>
      </p:sp>
      <p:sp>
        <p:nvSpPr>
          <p:cNvPr id="800" name="Google Shape;800;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1</a:t>
            </a:fld>
            <a:endParaRPr/>
          </a:p>
        </p:txBody>
      </p:sp>
      <p:sp>
        <p:nvSpPr>
          <p:cNvPr id="801" name="Google Shape;8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2" name="Google Shape;8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None/>
            </a:pPr>
            <a:r>
              <a:rPr lang="en-US" sz="1400">
                <a:solidFill>
                  <a:srgbClr val="000000"/>
                </a:solidFill>
              </a:rPr>
              <a:t>    </a:t>
            </a:r>
            <a:r>
              <a:rPr lang="en-US"/>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3" name="Google Shape;1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27f89272816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9" name="Google Shape;1199;g27f89272816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7" name="Google Shape;120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13</a:t>
            </a:fld>
            <a:endParaRPr/>
          </a:p>
        </p:txBody>
      </p:sp>
      <p:sp>
        <p:nvSpPr>
          <p:cNvPr id="1213" name="Google Shape;121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4" name="Google Shape;121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Данные слайда свидетельствуют о вкладе факторов риска в формирование преждевременной смертности населения в России, а соответственно и в формирование СН.</a:t>
            </a:r>
            <a:endParaRPr/>
          </a:p>
          <a:p>
            <a:pPr marL="0" lvl="0" indent="0" algn="l" rtl="0">
              <a:spcBef>
                <a:spcPts val="0"/>
              </a:spcBef>
              <a:spcAft>
                <a:spcPts val="0"/>
              </a:spcAft>
              <a:buSzPts val="1800"/>
              <a:buNone/>
            </a:pPr>
            <a:r>
              <a:rPr lang="en-US"/>
              <a:t>Величина вклада 7 ведущих факторов риска в преждевременную смертность населения нашей страны являются еще одним мощным аргументом в пользу того, что без эффективного управления сердечно-сосудистым риском  мы не сможем справиться с бременем сердечно-сосудистой смертности.</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8" name="Google Shape;129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4" name="Google Shape;130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9" name="Google Shape;130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6" name="Google Shape;131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27f89272816_0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3" name="Google Shape;1323;g27f89272816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8" name="Google Shape;133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4" name="Google Shape;81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4" name="Google Shape;134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0" name="Google Shape;135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p2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22</a:t>
            </a:fld>
            <a:endParaRPr/>
          </a:p>
        </p:txBody>
      </p:sp>
      <p:sp>
        <p:nvSpPr>
          <p:cNvPr id="1356" name="Google Shape;1356;p2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22</a:t>
            </a:fld>
            <a:endParaRPr/>
          </a:p>
        </p:txBody>
      </p:sp>
      <p:sp>
        <p:nvSpPr>
          <p:cNvPr id="1357" name="Google Shape;135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8" name="Google Shape;135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None/>
            </a:pPr>
            <a:r>
              <a:rPr lang="en-US" sz="1400">
                <a:solidFill>
                  <a:srgbClr val="000000"/>
                </a:solidFill>
              </a:rPr>
              <a:t>    </a:t>
            </a:r>
            <a:r>
              <a:rPr lang="en-US"/>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23</a:t>
            </a:fld>
            <a:endParaRPr/>
          </a:p>
        </p:txBody>
      </p:sp>
      <p:sp>
        <p:nvSpPr>
          <p:cNvPr id="1363" name="Google Shape;136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4" name="Google Shape;136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5" name="Google Shape;1365;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27f89272816_0_8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24</a:t>
            </a:fld>
            <a:endParaRPr/>
          </a:p>
        </p:txBody>
      </p:sp>
      <p:sp>
        <p:nvSpPr>
          <p:cNvPr id="1373" name="Google Shape;1373;g27f89272816_0_8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24</a:t>
            </a:fld>
            <a:endParaRPr/>
          </a:p>
        </p:txBody>
      </p:sp>
      <p:sp>
        <p:nvSpPr>
          <p:cNvPr id="1374" name="Google Shape;1374;g27f89272816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5" name="Google Shape;1375;g27f89272816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None/>
            </a:pPr>
            <a:r>
              <a:rPr lang="en-US" sz="1400">
                <a:solidFill>
                  <a:srgbClr val="000000"/>
                </a:solidFill>
              </a:rPr>
              <a:t>    </a:t>
            </a:r>
            <a:r>
              <a:rPr lang="en-US"/>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25</a:t>
            </a:fld>
            <a:endParaRPr/>
          </a:p>
        </p:txBody>
      </p:sp>
      <p:sp>
        <p:nvSpPr>
          <p:cNvPr id="1383" name="Google Shape;138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4" name="Google Shape;13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2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26</a:t>
            </a:fld>
            <a:endParaRPr/>
          </a:p>
        </p:txBody>
      </p:sp>
      <p:sp>
        <p:nvSpPr>
          <p:cNvPr id="1394" name="Google Shape;139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5" name="Google Shape;139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1" name="Google Shape;140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9" name="Google Shape;140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7" name="Google Shape;141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5" name="Google Shape;142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3" name="Google Shape;143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0" name="Google Shape;144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5" name="Google Shape;144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1" name="Google Shape;145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7" name="Google Shape;145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3" name="Google Shape;146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9" name="Google Shape;146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5" name="Google Shape;147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2" name="Google Shape;148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6" name="Google Shape;8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7" name="Google Shape;148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4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41</a:t>
            </a:fld>
            <a:endParaRPr/>
          </a:p>
        </p:txBody>
      </p:sp>
      <p:sp>
        <p:nvSpPr>
          <p:cNvPr id="1492" name="Google Shape;1492;p43:notes"/>
          <p:cNvSpPr>
            <a:spLocks noGrp="1" noRot="1" noChangeAspect="1"/>
          </p:cNvSpPr>
          <p:nvPr>
            <p:ph type="sldImg" idx="2"/>
          </p:nvPr>
        </p:nvSpPr>
        <p:spPr>
          <a:xfrm>
            <a:off x="1144587" y="693737"/>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3" name="Google Shape;149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27f89272816_0_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4" name="Google Shape;1504;g27f89272816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9" name="Google Shape;150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27f89272816_0_13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44</a:t>
            </a:fld>
            <a:endParaRPr/>
          </a:p>
        </p:txBody>
      </p:sp>
      <p:sp>
        <p:nvSpPr>
          <p:cNvPr id="1516" name="Google Shape;1516;g27f89272816_0_139:notes"/>
          <p:cNvSpPr>
            <a:spLocks noGrp="1" noRot="1" noChangeAspect="1"/>
          </p:cNvSpPr>
          <p:nvPr>
            <p:ph type="sldImg" idx="2"/>
          </p:nvPr>
        </p:nvSpPr>
        <p:spPr>
          <a:xfrm>
            <a:off x="1144587" y="693737"/>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7" name="Google Shape;1517;g27f89272816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4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45</a:t>
            </a:fld>
            <a:endParaRPr/>
          </a:p>
        </p:txBody>
      </p:sp>
      <p:sp>
        <p:nvSpPr>
          <p:cNvPr id="1525" name="Google Shape;1525;p4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45</a:t>
            </a:fld>
            <a:endParaRPr/>
          </a:p>
        </p:txBody>
      </p:sp>
      <p:sp>
        <p:nvSpPr>
          <p:cNvPr id="1526" name="Google Shape;1526;p47:notes"/>
          <p:cNvSpPr>
            <a:spLocks noGrp="1" noRot="1" noChangeAspect="1"/>
          </p:cNvSpPr>
          <p:nvPr>
            <p:ph type="sldImg" idx="2"/>
          </p:nvPr>
        </p:nvSpPr>
        <p:spPr>
          <a:xfrm>
            <a:off x="592137" y="949325"/>
            <a:ext cx="3127375" cy="2346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27" name="Google Shape;1527;p47:notes"/>
          <p:cNvSpPr txBox="1">
            <a:spLocks noGrp="1"/>
          </p:cNvSpPr>
          <p:nvPr>
            <p:ph type="body" idx="1"/>
          </p:nvPr>
        </p:nvSpPr>
        <p:spPr>
          <a:xfrm>
            <a:off x="492125" y="3571875"/>
            <a:ext cx="5783262" cy="3241675"/>
          </a:xfrm>
          <a:prstGeom prst="rect">
            <a:avLst/>
          </a:prstGeom>
          <a:noFill/>
          <a:ln>
            <a:noFill/>
          </a:ln>
        </p:spPr>
        <p:txBody>
          <a:bodyPr spcFirstLastPara="1" wrap="square" lIns="89875" tIns="44925" rIns="89875" bIns="44925" anchor="t" anchorCtr="0">
            <a:noAutofit/>
          </a:bodyPr>
          <a:lstStyle/>
          <a:p>
            <a:pPr marL="0" lvl="0" indent="0" algn="l" rtl="0">
              <a:spcBef>
                <a:spcPts val="0"/>
              </a:spcBef>
              <a:spcAft>
                <a:spcPts val="0"/>
              </a:spcAft>
              <a:buSzPts val="1800"/>
              <a:buNone/>
            </a:pPr>
            <a:r>
              <a:rPr lang="en-US"/>
              <a:t>Оценка системного коронарного риска (</a:t>
            </a:r>
            <a:r>
              <a:rPr lang="en-US" b="1"/>
              <a:t>ОЦЕНКА</a:t>
            </a:r>
            <a:r>
              <a:rPr lang="en-US"/>
              <a:t>) составляет таблицу расчета 10-летнего риска летального ССЗ. Отдельные таблицы применяются для стран с высоким риском и низким риском. Таблица высокого риска должна применяться во всех Европейских странах, за исключением тех, которые рассматриваются как регионах низкого риска. Странами низкого риска являются Бельгия, Франция, Греция, Италия, Люксембург, Испания, Швейцария и Португалия. Поскольку таблица предполагает летальный исход СС явления, предельная величина для наличия высокого риска определяется в пределах ≥5%. Таблица может использоваться для того, чтобы дать представление о воздействии изменений от одной категории риска к другой, например, когда человек прекращает курить.</a:t>
            </a:r>
            <a:r>
              <a:rPr lang="en-US" baseline="30000"/>
              <a:t>1, 2</a:t>
            </a:r>
            <a:endParaRPr/>
          </a:p>
        </p:txBody>
      </p:sp>
      <p:sp>
        <p:nvSpPr>
          <p:cNvPr id="1528" name="Google Shape;1528;p47:notes"/>
          <p:cNvSpPr txBox="1"/>
          <p:nvPr/>
        </p:nvSpPr>
        <p:spPr>
          <a:xfrm>
            <a:off x="492125" y="7326312"/>
            <a:ext cx="5783262" cy="1246187"/>
          </a:xfrm>
          <a:prstGeom prst="rect">
            <a:avLst/>
          </a:prstGeom>
          <a:noFill/>
          <a:ln>
            <a:noFill/>
          </a:ln>
        </p:spPr>
        <p:txBody>
          <a:bodyPr spcFirstLastPara="1" wrap="square" lIns="89700" tIns="44850" rIns="89700" bIns="44850" anchor="b" anchorCtr="0">
            <a:noAutofit/>
          </a:bodyPr>
          <a:lstStyle/>
          <a:p>
            <a:pPr marL="166687" marR="0" lvl="0" indent="0" algn="just"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References</a:t>
            </a:r>
            <a:endParaRPr sz="900" b="0" i="0" u="none">
              <a:solidFill>
                <a:srgbClr val="000000"/>
              </a:solidFill>
              <a:latin typeface="Times New Roman"/>
              <a:ea typeface="Times New Roman"/>
              <a:cs typeface="Times New Roman"/>
              <a:sym typeface="Times New Roman"/>
            </a:endParaRPr>
          </a:p>
          <a:p>
            <a:pPr marL="166687" marR="0" lvl="0" indent="-57150" algn="just" rtl="0">
              <a:lnSpc>
                <a:spcPct val="100000"/>
              </a:lnSpc>
              <a:spcBef>
                <a:spcPts val="270"/>
              </a:spcBef>
              <a:spcAft>
                <a:spcPts val="0"/>
              </a:spcAft>
              <a:buClr>
                <a:srgbClr val="000000"/>
              </a:buClr>
              <a:buSzPts val="900"/>
              <a:buFont typeface="Times New Roman"/>
              <a:buAutoNum type="arabicPeriod"/>
            </a:pPr>
            <a:r>
              <a:rPr lang="en-US" sz="900" b="0" i="0" u="none">
                <a:solidFill>
                  <a:srgbClr val="000000"/>
                </a:solidFill>
                <a:latin typeface="Times New Roman"/>
                <a:ea typeface="Times New Roman"/>
                <a:cs typeface="Times New Roman"/>
                <a:sym typeface="Times New Roman"/>
              </a:rPr>
              <a:t>De Backer G, Ambrosioni E, Borch-Johnsen K, et al. European guidelines on cardiovascular disease prevention in clinical practice: Third Joint Task Force of European and other Societies on Cardiovascular Disease Prevention in Clinical Practice (constituted by representatives of eight societies and by invited experts). </a:t>
            </a:r>
            <a:r>
              <a:rPr lang="en-US" sz="900" b="0" i="1" u="none">
                <a:solidFill>
                  <a:srgbClr val="000000"/>
                </a:solidFill>
                <a:latin typeface="Times New Roman"/>
                <a:ea typeface="Times New Roman"/>
                <a:cs typeface="Times New Roman"/>
                <a:sym typeface="Times New Roman"/>
              </a:rPr>
              <a:t>Eur J Cardiovasc Prev Rehabil</a:t>
            </a:r>
            <a:r>
              <a:rPr lang="en-US" sz="900" b="0" i="0" u="none">
                <a:solidFill>
                  <a:srgbClr val="000000"/>
                </a:solidFill>
                <a:latin typeface="Times New Roman"/>
                <a:ea typeface="Times New Roman"/>
                <a:cs typeface="Times New Roman"/>
                <a:sym typeface="Times New Roman"/>
              </a:rPr>
              <a:t>. 2003;10(suppl 1):S1-S78.</a:t>
            </a:r>
            <a:endParaRPr/>
          </a:p>
          <a:p>
            <a:pPr marL="166687" marR="0" lvl="0" indent="-57150" algn="just" rtl="0">
              <a:lnSpc>
                <a:spcPct val="100000"/>
              </a:lnSpc>
              <a:spcBef>
                <a:spcPts val="270"/>
              </a:spcBef>
              <a:spcAft>
                <a:spcPts val="0"/>
              </a:spcAft>
              <a:buClr>
                <a:srgbClr val="000000"/>
              </a:buClr>
              <a:buSzPts val="900"/>
              <a:buFont typeface="Times New Roman"/>
              <a:buAutoNum type="arabicPeriod"/>
            </a:pPr>
            <a:r>
              <a:rPr lang="en-US" sz="900" b="0" i="0" u="none">
                <a:solidFill>
                  <a:srgbClr val="000000"/>
                </a:solidFill>
                <a:latin typeface="Times New Roman"/>
                <a:ea typeface="Times New Roman"/>
                <a:cs typeface="Times New Roman"/>
                <a:sym typeface="Times New Roman"/>
              </a:rPr>
              <a:t>De Backer G, Ambrosioni E, Borch-Johnsen K, et al, for the Third Joint Task Force of European and Other Societies on Cardiovascular Disease Prevention in Clinical Practice. European guidelines on cardiovascular disease prevention in clinical practice. </a:t>
            </a:r>
            <a:r>
              <a:rPr lang="en-US" sz="900" b="0" i="1" u="none">
                <a:solidFill>
                  <a:srgbClr val="000000"/>
                </a:solidFill>
                <a:latin typeface="Times New Roman"/>
                <a:ea typeface="Times New Roman"/>
                <a:cs typeface="Times New Roman"/>
                <a:sym typeface="Times New Roman"/>
              </a:rPr>
              <a:t>Eur Heart J.</a:t>
            </a:r>
            <a:r>
              <a:rPr lang="en-US" sz="900" b="0" i="0" u="none">
                <a:solidFill>
                  <a:srgbClr val="000000"/>
                </a:solidFill>
                <a:latin typeface="Times New Roman"/>
                <a:ea typeface="Times New Roman"/>
                <a:cs typeface="Times New Roman"/>
                <a:sym typeface="Times New Roman"/>
              </a:rPr>
              <a:t> 2003;24:1601-1610.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p:cNvGrpSpPr/>
        <p:nvPr/>
      </p:nvGrpSpPr>
      <p:grpSpPr>
        <a:xfrm>
          <a:off x="0" y="0"/>
          <a:ext cx="0" cy="0"/>
          <a:chOff x="0" y="0"/>
          <a:chExt cx="0" cy="0"/>
        </a:xfrm>
      </p:grpSpPr>
      <p:sp>
        <p:nvSpPr>
          <p:cNvPr id="2339" name="Google Shape;2339;p4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46</a:t>
            </a:fld>
            <a:endParaRPr/>
          </a:p>
        </p:txBody>
      </p:sp>
      <p:sp>
        <p:nvSpPr>
          <p:cNvPr id="2340" name="Google Shape;2340;p48:notes"/>
          <p:cNvSpPr>
            <a:spLocks noGrp="1" noRot="1" noChangeAspect="1"/>
          </p:cNvSpPr>
          <p:nvPr>
            <p:ph type="sldImg" idx="2"/>
          </p:nvPr>
        </p:nvSpPr>
        <p:spPr>
          <a:xfrm>
            <a:off x="1144587" y="693737"/>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1" name="Google Shape;234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p4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47</a:t>
            </a:fld>
            <a:endParaRPr/>
          </a:p>
        </p:txBody>
      </p:sp>
      <p:sp>
        <p:nvSpPr>
          <p:cNvPr id="2349" name="Google Shape;2349;p49:notes"/>
          <p:cNvSpPr>
            <a:spLocks noGrp="1" noRot="1" noChangeAspect="1"/>
          </p:cNvSpPr>
          <p:nvPr>
            <p:ph type="sldImg" idx="2"/>
          </p:nvPr>
        </p:nvSpPr>
        <p:spPr>
          <a:xfrm>
            <a:off x="1144587" y="693737"/>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0" name="Google Shape;2350;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6"/>
        <p:cNvGrpSpPr/>
        <p:nvPr/>
      </p:nvGrpSpPr>
      <p:grpSpPr>
        <a:xfrm>
          <a:off x="0" y="0"/>
          <a:ext cx="0" cy="0"/>
          <a:chOff x="0" y="0"/>
          <a:chExt cx="0" cy="0"/>
        </a:xfrm>
      </p:grpSpPr>
      <p:sp>
        <p:nvSpPr>
          <p:cNvPr id="2357" name="Google Shape;2357;p5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48</a:t>
            </a:fld>
            <a:endParaRPr/>
          </a:p>
        </p:txBody>
      </p:sp>
      <p:sp>
        <p:nvSpPr>
          <p:cNvPr id="2358" name="Google Shape;2358;p50:notes"/>
          <p:cNvSpPr>
            <a:spLocks noGrp="1" noRot="1" noChangeAspect="1"/>
          </p:cNvSpPr>
          <p:nvPr>
            <p:ph type="sldImg" idx="2"/>
          </p:nvPr>
        </p:nvSpPr>
        <p:spPr>
          <a:xfrm>
            <a:off x="1144587" y="693737"/>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9" name="Google Shape;2359;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7" name="Google Shape;236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0"/>
        <p:cNvGrpSpPr/>
        <p:nvPr/>
      </p:nvGrpSpPr>
      <p:grpSpPr>
        <a:xfrm>
          <a:off x="0" y="0"/>
          <a:ext cx="0" cy="0"/>
          <a:chOff x="0" y="0"/>
          <a:chExt cx="0" cy="0"/>
        </a:xfrm>
      </p:grpSpPr>
      <p:sp>
        <p:nvSpPr>
          <p:cNvPr id="2371" name="Google Shape;2371;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2" name="Google Shape;237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p:cNvGrpSpPr/>
        <p:nvPr/>
      </p:nvGrpSpPr>
      <p:grpSpPr>
        <a:xfrm>
          <a:off x="0" y="0"/>
          <a:ext cx="0" cy="0"/>
          <a:chOff x="0" y="0"/>
          <a:chExt cx="0" cy="0"/>
        </a:xfrm>
      </p:grpSpPr>
      <p:sp>
        <p:nvSpPr>
          <p:cNvPr id="2377" name="Google Shape;2377;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8" name="Google Shape;237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Google Shape;2383;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4" name="Google Shape;238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0" name="Google Shape;239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3"/>
        <p:cNvGrpSpPr/>
        <p:nvPr/>
      </p:nvGrpSpPr>
      <p:grpSpPr>
        <a:xfrm>
          <a:off x="0" y="0"/>
          <a:ext cx="0" cy="0"/>
          <a:chOff x="0" y="0"/>
          <a:chExt cx="0" cy="0"/>
        </a:xfrm>
      </p:grpSpPr>
      <p:sp>
        <p:nvSpPr>
          <p:cNvPr id="2394" name="Google Shape;239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5" name="Google Shape;239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8"/>
        <p:cNvGrpSpPr/>
        <p:nvPr/>
      </p:nvGrpSpPr>
      <p:grpSpPr>
        <a:xfrm>
          <a:off x="0" y="0"/>
          <a:ext cx="0" cy="0"/>
          <a:chOff x="0" y="0"/>
          <a:chExt cx="0" cy="0"/>
        </a:xfrm>
      </p:grpSpPr>
      <p:sp>
        <p:nvSpPr>
          <p:cNvPr id="2399" name="Google Shape;2399;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0" name="Google Shape;240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5" name="Google Shape;2405;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0" name="Google Shape;2410;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27f89272816_0_1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5" name="Google Shape;2435;g27f89272816_0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1" name="Google Shape;2441;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4"/>
        <p:cNvGrpSpPr/>
        <p:nvPr/>
      </p:nvGrpSpPr>
      <p:grpSpPr>
        <a:xfrm>
          <a:off x="0" y="0"/>
          <a:ext cx="0" cy="0"/>
          <a:chOff x="0" y="0"/>
          <a:chExt cx="0" cy="0"/>
        </a:xfrm>
      </p:grpSpPr>
      <p:sp>
        <p:nvSpPr>
          <p:cNvPr id="2445" name="Google Shape;2445;p6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60</a:t>
            </a:fld>
            <a:endParaRPr/>
          </a:p>
        </p:txBody>
      </p:sp>
      <p:sp>
        <p:nvSpPr>
          <p:cNvPr id="2446" name="Google Shape;2446;p6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60</a:t>
            </a:fld>
            <a:endParaRPr/>
          </a:p>
        </p:txBody>
      </p:sp>
      <p:sp>
        <p:nvSpPr>
          <p:cNvPr id="2447" name="Google Shape;244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8" name="Google Shape;244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None/>
            </a:pPr>
            <a:r>
              <a:rPr lang="en-US" sz="1400">
                <a:solidFill>
                  <a:srgbClr val="000000"/>
                </a:solidFill>
              </a:rPr>
              <a:t>    </a:t>
            </a:r>
            <a:r>
              <a:rPr lang="en-US"/>
              <a:t>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6" name="Google Shape;2456;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4" name="Google Shape;246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p6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63</a:t>
            </a:fld>
            <a:endParaRPr/>
          </a:p>
        </p:txBody>
      </p:sp>
      <p:sp>
        <p:nvSpPr>
          <p:cNvPr id="2481" name="Google Shape;2481;p6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63</a:t>
            </a:fld>
            <a:endParaRPr/>
          </a:p>
        </p:txBody>
      </p:sp>
      <p:sp>
        <p:nvSpPr>
          <p:cNvPr id="2482" name="Google Shape;248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83" name="Google Shape;248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None/>
            </a:pPr>
            <a:r>
              <a:rPr lang="en-US" sz="1400">
                <a:solidFill>
                  <a:srgbClr val="000000"/>
                </a:solidFill>
              </a:rPr>
              <a:t>    </a:t>
            </a:r>
            <a:r>
              <a:rPr lang="en-US"/>
              <a:t>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9" name="Google Shape;248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g27f89272816_0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4" name="Google Shape;2494;g27f89272816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0" name="Google Shape;250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4"/>
        <p:cNvGrpSpPr/>
        <p:nvPr/>
      </p:nvGrpSpPr>
      <p:grpSpPr>
        <a:xfrm>
          <a:off x="0" y="0"/>
          <a:ext cx="0" cy="0"/>
          <a:chOff x="0" y="0"/>
          <a:chExt cx="0" cy="0"/>
        </a:xfrm>
      </p:grpSpPr>
      <p:sp>
        <p:nvSpPr>
          <p:cNvPr id="2505" name="Google Shape;2505;g27f89272816_0_20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67</a:t>
            </a:fld>
            <a:endParaRPr/>
          </a:p>
        </p:txBody>
      </p:sp>
      <p:sp>
        <p:nvSpPr>
          <p:cNvPr id="2506" name="Google Shape;2506;g27f89272816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7" name="Google Shape;2507;g27f89272816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Данные слайда свидетельствуют о вкладе факторов риска в формирование преждевременной смертности населения в России, а соответственно и в формирование СН.</a:t>
            </a:r>
            <a:endParaRPr/>
          </a:p>
          <a:p>
            <a:pPr marL="0" lvl="0" indent="0" algn="l" rtl="0">
              <a:spcBef>
                <a:spcPts val="0"/>
              </a:spcBef>
              <a:spcAft>
                <a:spcPts val="0"/>
              </a:spcAft>
              <a:buSzPts val="1800"/>
              <a:buNone/>
            </a:pPr>
            <a:r>
              <a:rPr lang="en-US"/>
              <a:t>Величина вклада 7 ведущих факторов риска в преждевременную смертность населения нашей страны являются еще одним мощным аргументом в пользу того, что без эффективного управления сердечно-сосудистым риском  мы не сможем справиться с бременем сердечно-сосудистой смертности.</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9"/>
        <p:cNvGrpSpPr/>
        <p:nvPr/>
      </p:nvGrpSpPr>
      <p:grpSpPr>
        <a:xfrm>
          <a:off x="0" y="0"/>
          <a:ext cx="0" cy="0"/>
          <a:chOff x="0" y="0"/>
          <a:chExt cx="0" cy="0"/>
        </a:xfrm>
      </p:grpSpPr>
      <p:sp>
        <p:nvSpPr>
          <p:cNvPr id="2590" name="Google Shape;2590;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1" name="Google Shape;259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7"/>
        <p:cNvGrpSpPr/>
        <p:nvPr/>
      </p:nvGrpSpPr>
      <p:grpSpPr>
        <a:xfrm>
          <a:off x="0" y="0"/>
          <a:ext cx="0" cy="0"/>
          <a:chOff x="0" y="0"/>
          <a:chExt cx="0" cy="0"/>
        </a:xfrm>
      </p:grpSpPr>
      <p:sp>
        <p:nvSpPr>
          <p:cNvPr id="2598" name="Google Shape;2598;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9" name="Google Shape;2599;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7f892728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g27f892728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9"/>
        <p:cNvGrpSpPr/>
        <p:nvPr/>
      </p:nvGrpSpPr>
      <p:grpSpPr>
        <a:xfrm>
          <a:off x="0" y="0"/>
          <a:ext cx="0" cy="0"/>
          <a:chOff x="0" y="0"/>
          <a:chExt cx="0" cy="0"/>
        </a:xfrm>
      </p:grpSpPr>
      <p:sp>
        <p:nvSpPr>
          <p:cNvPr id="2610" name="Google Shape;2610;p7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70</a:t>
            </a:fld>
            <a:endParaRPr/>
          </a:p>
        </p:txBody>
      </p:sp>
      <p:sp>
        <p:nvSpPr>
          <p:cNvPr id="2611" name="Google Shape;2611;p72:notes"/>
          <p:cNvSpPr>
            <a:spLocks noGrp="1" noRot="1" noChangeAspect="1"/>
          </p:cNvSpPr>
          <p:nvPr>
            <p:ph type="sldImg" idx="2"/>
          </p:nvPr>
        </p:nvSpPr>
        <p:spPr>
          <a:xfrm>
            <a:off x="1143000" y="3810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2" name="Google Shape;2612;p72:notes"/>
          <p:cNvSpPr txBox="1">
            <a:spLocks noGrp="1"/>
          </p:cNvSpPr>
          <p:nvPr>
            <p:ph type="body" idx="1"/>
          </p:nvPr>
        </p:nvSpPr>
        <p:spPr>
          <a:xfrm>
            <a:off x="0" y="3963987"/>
            <a:ext cx="6858000" cy="2635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Large epidemiologic studies illustrate the risk associated with hypertension and elevated TC levels.</a:t>
            </a:r>
            <a:endParaRPr/>
          </a:p>
          <a:p>
            <a:pPr marL="0" lvl="0" indent="0" algn="l" rtl="0">
              <a:spcBef>
                <a:spcPts val="0"/>
              </a:spcBef>
              <a:spcAft>
                <a:spcPts val="0"/>
              </a:spcAft>
              <a:buSzPts val="1800"/>
              <a:buNone/>
            </a:pPr>
            <a:r>
              <a:rPr lang="en-US"/>
              <a:t>The Framingham Heart Study is a large epidemiologic study initiated in 1949 that examined the impact of CV risk factors on CHD in 5209 randomly selected American men and women. At entry, the large majority of patients were free of CVD.</a:t>
            </a:r>
            <a:endParaRPr/>
          </a:p>
          <a:p>
            <a:pPr marL="0" lvl="0" indent="0" algn="l" rtl="0">
              <a:spcBef>
                <a:spcPts val="0"/>
              </a:spcBef>
              <a:spcAft>
                <a:spcPts val="0"/>
              </a:spcAft>
              <a:buSzPts val="1800"/>
              <a:buNone/>
            </a:pPr>
            <a:r>
              <a:rPr lang="en-US"/>
              <a:t>A clear, curvilinear relationship was observed between SBP and subsequent development of CVD.</a:t>
            </a:r>
            <a:endParaRPr/>
          </a:p>
          <a:p>
            <a:pPr marL="0" lvl="0" indent="0" algn="l" rtl="0">
              <a:spcBef>
                <a:spcPts val="0"/>
              </a:spcBef>
              <a:spcAft>
                <a:spcPts val="0"/>
              </a:spcAft>
              <a:buSzPts val="1800"/>
              <a:buNone/>
            </a:pPr>
            <a:r>
              <a:rPr lang="en-US"/>
              <a:t>A strong relationship between TC levels and the rate of CHD was apparent by the sixth year of follow-up in the Framingham study. The incidence of CHD in male subjects aged 30-49 years with TC levels of &gt;7.6 mmol/L (&gt;295 mg/dL) was approximately 6 times that of subjects with TC levels of between 5.3 and 6.0 mmol/L (205-234 mg/dL).</a:t>
            </a:r>
            <a:endParaRPr/>
          </a:p>
          <a:p>
            <a:pPr marL="0" lvl="0" indent="0" algn="l" rtl="0">
              <a:spcBef>
                <a:spcPts val="0"/>
              </a:spcBef>
              <a:spcAft>
                <a:spcPts val="0"/>
              </a:spcAft>
              <a:buSzPts val="1800"/>
              <a:buNone/>
            </a:pPr>
            <a:r>
              <a:rPr lang="en-US"/>
              <a:t>Today’s guidelines for hypertension and lipid management are based largely on data from large epidemiologic trials like the Framingham study. These data have unequivocally shown the benefit of managing these risk factors.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p7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71</a:t>
            </a:fld>
            <a:endParaRPr/>
          </a:p>
        </p:txBody>
      </p:sp>
      <p:sp>
        <p:nvSpPr>
          <p:cNvPr id="2626" name="Google Shape;2626;p73:notes"/>
          <p:cNvSpPr>
            <a:spLocks noGrp="1" noRot="1" noChangeAspect="1"/>
          </p:cNvSpPr>
          <p:nvPr>
            <p:ph type="sldImg" idx="2"/>
          </p:nvPr>
        </p:nvSpPr>
        <p:spPr>
          <a:xfrm>
            <a:off x="1193800" y="715962"/>
            <a:ext cx="4516437" cy="3387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2627" name="Google Shape;2627;p73:notes"/>
          <p:cNvSpPr txBox="1">
            <a:spLocks noGrp="1"/>
          </p:cNvSpPr>
          <p:nvPr>
            <p:ph type="body" idx="1"/>
          </p:nvPr>
        </p:nvSpPr>
        <p:spPr>
          <a:xfrm>
            <a:off x="941387" y="4322762"/>
            <a:ext cx="5019675" cy="410845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SzPts val="1000"/>
              <a:buFont typeface="Arial"/>
              <a:buNone/>
            </a:pPr>
            <a:r>
              <a:rPr lang="en-US" sz="1000">
                <a:latin typeface="Arial"/>
                <a:ea typeface="Arial"/>
                <a:cs typeface="Arial"/>
                <a:sym typeface="Arial"/>
              </a:rPr>
              <a:t>Twenty-five year follow-up data from the Seven Countries study</a:t>
            </a:r>
            <a:r>
              <a:rPr lang="en-US" sz="1000" baseline="30000">
                <a:latin typeface="Arial"/>
                <a:ea typeface="Arial"/>
                <a:cs typeface="Arial"/>
                <a:sym typeface="Arial"/>
              </a:rPr>
              <a:t>1</a:t>
            </a:r>
            <a:r>
              <a:rPr lang="en-US" sz="1000">
                <a:latin typeface="Arial"/>
                <a:ea typeface="Arial"/>
                <a:cs typeface="Arial"/>
                <a:sym typeface="Arial"/>
              </a:rPr>
              <a:t> show that serum total cholesterol levels are linearly related to CHD mortality across cultures. The relative increase in CHD mortality rates with a given increase in cholesterol are similar. However, the large between-country difference in CHD mortality rates at a given cholesterol level indicates that other factors, such as diet, also play a role in the development of CHD. The link between high cholesterol levels and increased incidence of CHD has also been shown in the prospective part of the Multiple Risk Intervention study.</a:t>
            </a:r>
            <a:r>
              <a:rPr lang="en-US" sz="1000" baseline="30000">
                <a:latin typeface="Arial"/>
                <a:ea typeface="Arial"/>
                <a:cs typeface="Arial"/>
                <a:sym typeface="Arial"/>
              </a:rPr>
              <a:t>2 </a:t>
            </a:r>
            <a:endParaRPr/>
          </a:p>
          <a:p>
            <a:pPr marL="0" lvl="0" indent="0" algn="l" rtl="0">
              <a:spcBef>
                <a:spcPts val="0"/>
              </a:spcBef>
              <a:spcAft>
                <a:spcPts val="0"/>
              </a:spcAft>
              <a:buSzPts val="1000"/>
              <a:buFont typeface="Arial"/>
              <a:buNone/>
            </a:pPr>
            <a:r>
              <a:rPr lang="en-US" sz="1000">
                <a:latin typeface="Arial"/>
                <a:ea typeface="Arial"/>
                <a:cs typeface="Arial"/>
                <a:sym typeface="Arial"/>
              </a:rPr>
              <a:t>In epidemiological studies, measurements of serum cholesterol have been routinely used. The relationship between cholesterol levels and the incidence of CHD is almost entirely dependent on low-density lipoprotein (LDL) cholesterol, the main carrier of cholesterol and a major atherogenic lipoprotein.</a:t>
            </a:r>
            <a:r>
              <a:rPr lang="en-US" sz="1000" baseline="30000">
                <a:latin typeface="Arial"/>
                <a:ea typeface="Arial"/>
                <a:cs typeface="Arial"/>
                <a:sym typeface="Arial"/>
              </a:rPr>
              <a:t>3 </a:t>
            </a:r>
            <a:endParaRPr/>
          </a:p>
          <a:p>
            <a:pPr marL="0" lvl="0" indent="0" algn="l" rtl="0">
              <a:spcBef>
                <a:spcPts val="0"/>
              </a:spcBef>
              <a:spcAft>
                <a:spcPts val="0"/>
              </a:spcAft>
              <a:buSzPts val="1000"/>
              <a:buFont typeface="Arial"/>
              <a:buNone/>
            </a:pPr>
            <a:r>
              <a:rPr lang="en-US" sz="1000">
                <a:latin typeface="Arial"/>
                <a:ea typeface="Arial"/>
                <a:cs typeface="Arial"/>
                <a:sym typeface="Arial"/>
              </a:rPr>
              <a:t>Results from the Framingham study </a:t>
            </a:r>
            <a:r>
              <a:rPr lang="en-US" sz="1000" baseline="30000">
                <a:latin typeface="Arial"/>
                <a:ea typeface="Arial"/>
                <a:cs typeface="Arial"/>
                <a:sym typeface="Arial"/>
              </a:rPr>
              <a:t>4</a:t>
            </a:r>
            <a:r>
              <a:rPr lang="en-US" sz="1000">
                <a:latin typeface="Arial"/>
                <a:ea typeface="Arial"/>
                <a:cs typeface="Arial"/>
                <a:sym typeface="Arial"/>
              </a:rPr>
              <a:t> during 26 years of observation show  that men have twice the incidence of CHD mortality and morbidity of women. This difference tends to diminish during the later years, after the menopause. Other factors that influence susceptibility to CHD include ethnic background and social class. </a:t>
            </a:r>
            <a:r>
              <a:rPr lang="en-US" sz="1000" baseline="30000">
                <a:latin typeface="Arial"/>
                <a:ea typeface="Arial"/>
                <a:cs typeface="Arial"/>
                <a:sym typeface="Arial"/>
              </a:rPr>
              <a:t>5-7</a:t>
            </a:r>
            <a:endParaRPr sz="1000">
              <a:latin typeface="Arial"/>
              <a:ea typeface="Arial"/>
              <a:cs typeface="Arial"/>
              <a:sym typeface="Arial"/>
            </a:endParaRPr>
          </a:p>
          <a:p>
            <a:pPr marL="0" lvl="0" indent="0" algn="l" rtl="0">
              <a:spcBef>
                <a:spcPts val="0"/>
              </a:spcBef>
              <a:spcAft>
                <a:spcPts val="0"/>
              </a:spcAft>
              <a:buSzPts val="800"/>
              <a:buFont typeface="Arial"/>
              <a:buNone/>
            </a:pPr>
            <a:r>
              <a:rPr lang="en-US" sz="800" b="1">
                <a:latin typeface="Arial"/>
                <a:ea typeface="Arial"/>
                <a:cs typeface="Arial"/>
                <a:sym typeface="Arial"/>
              </a:rPr>
              <a:t>References</a:t>
            </a:r>
            <a:endParaRPr/>
          </a:p>
          <a:p>
            <a:pPr marL="0" lvl="0" indent="0" algn="l" rtl="0">
              <a:spcBef>
                <a:spcPts val="0"/>
              </a:spcBef>
              <a:spcAft>
                <a:spcPts val="0"/>
              </a:spcAft>
              <a:buSzPts val="800"/>
              <a:buFont typeface="Arial"/>
              <a:buNone/>
            </a:pPr>
            <a:r>
              <a:rPr lang="en-US" sz="800">
                <a:latin typeface="Arial"/>
                <a:ea typeface="Arial"/>
                <a:cs typeface="Arial"/>
                <a:sym typeface="Arial"/>
              </a:rPr>
              <a:t>1. Verschuren WM </a:t>
            </a:r>
            <a:r>
              <a:rPr lang="en-US" sz="800" i="1">
                <a:latin typeface="Arial"/>
                <a:ea typeface="Arial"/>
                <a:cs typeface="Arial"/>
                <a:sym typeface="Arial"/>
              </a:rPr>
              <a:t>et al. J Am Med Assoc</a:t>
            </a:r>
            <a:r>
              <a:rPr lang="en-US" sz="800">
                <a:latin typeface="Arial"/>
                <a:ea typeface="Arial"/>
                <a:cs typeface="Arial"/>
                <a:sym typeface="Arial"/>
              </a:rPr>
              <a:t> 1995;</a:t>
            </a:r>
            <a:r>
              <a:rPr lang="en-US" sz="800" b="1">
                <a:latin typeface="Arial"/>
                <a:ea typeface="Arial"/>
                <a:cs typeface="Arial"/>
                <a:sym typeface="Arial"/>
              </a:rPr>
              <a:t>274</a:t>
            </a:r>
            <a:r>
              <a:rPr lang="en-US" sz="800">
                <a:latin typeface="Arial"/>
                <a:ea typeface="Arial"/>
                <a:cs typeface="Arial"/>
                <a:sym typeface="Arial"/>
              </a:rPr>
              <a:t>(2):131–6.</a:t>
            </a:r>
            <a:endParaRPr/>
          </a:p>
          <a:p>
            <a:pPr marL="0" lvl="0" indent="0" algn="l" rtl="0">
              <a:spcBef>
                <a:spcPts val="0"/>
              </a:spcBef>
              <a:spcAft>
                <a:spcPts val="0"/>
              </a:spcAft>
              <a:buSzPts val="800"/>
              <a:buFont typeface="Arial"/>
              <a:buNone/>
            </a:pPr>
            <a:r>
              <a:rPr lang="en-US" sz="800">
                <a:latin typeface="Arial"/>
                <a:ea typeface="Arial"/>
                <a:cs typeface="Arial"/>
                <a:sym typeface="Arial"/>
              </a:rPr>
              <a:t>2. Martin MJ </a:t>
            </a:r>
            <a:r>
              <a:rPr lang="en-US" sz="800" i="1">
                <a:latin typeface="Arial"/>
                <a:ea typeface="Arial"/>
                <a:cs typeface="Arial"/>
                <a:sym typeface="Arial"/>
              </a:rPr>
              <a:t>et al. Lancet</a:t>
            </a:r>
            <a:r>
              <a:rPr lang="en-US" sz="800">
                <a:latin typeface="Arial"/>
                <a:ea typeface="Arial"/>
                <a:cs typeface="Arial"/>
                <a:sym typeface="Arial"/>
              </a:rPr>
              <a:t> 1986;</a:t>
            </a:r>
            <a:r>
              <a:rPr lang="en-US" sz="800" b="1">
                <a:latin typeface="Arial"/>
                <a:ea typeface="Arial"/>
                <a:cs typeface="Arial"/>
                <a:sym typeface="Arial"/>
              </a:rPr>
              <a:t>ii</a:t>
            </a:r>
            <a:r>
              <a:rPr lang="en-US" sz="800">
                <a:latin typeface="Arial"/>
                <a:ea typeface="Arial"/>
                <a:cs typeface="Arial"/>
                <a:sym typeface="Arial"/>
              </a:rPr>
              <a:t>:933–6.</a:t>
            </a:r>
            <a:endParaRPr/>
          </a:p>
          <a:p>
            <a:pPr marL="0" lvl="0" indent="0" algn="l" rtl="0">
              <a:spcBef>
                <a:spcPts val="0"/>
              </a:spcBef>
              <a:spcAft>
                <a:spcPts val="0"/>
              </a:spcAft>
              <a:buSzPts val="800"/>
              <a:buFont typeface="Arial"/>
              <a:buNone/>
            </a:pPr>
            <a:r>
              <a:rPr lang="en-US" sz="800">
                <a:latin typeface="Arial"/>
                <a:ea typeface="Arial"/>
                <a:cs typeface="Arial"/>
                <a:sym typeface="Arial"/>
              </a:rPr>
              <a:t>3. Kannel WB</a:t>
            </a:r>
            <a:r>
              <a:rPr lang="en-US" sz="800" i="1">
                <a:latin typeface="Arial"/>
                <a:ea typeface="Arial"/>
                <a:cs typeface="Arial"/>
                <a:sym typeface="Arial"/>
              </a:rPr>
              <a:t> et al.</a:t>
            </a:r>
            <a:r>
              <a:rPr lang="en-US" sz="800">
                <a:latin typeface="Arial"/>
                <a:ea typeface="Arial"/>
                <a:cs typeface="Arial"/>
                <a:sym typeface="Arial"/>
              </a:rPr>
              <a:t> In Proceeding of Golden Jubilee International Congress, Minnesota, 1980. Eds Loan MS, Holman RT.Oxford, Pergamon Press 1982;339–48.</a:t>
            </a:r>
            <a:endParaRPr/>
          </a:p>
          <a:p>
            <a:pPr marL="0" lvl="0" indent="0" algn="l" rtl="0">
              <a:spcBef>
                <a:spcPts val="0"/>
              </a:spcBef>
              <a:spcAft>
                <a:spcPts val="0"/>
              </a:spcAft>
              <a:buSzPts val="800"/>
              <a:buFont typeface="Arial"/>
              <a:buNone/>
            </a:pPr>
            <a:r>
              <a:rPr lang="en-US" sz="800">
                <a:latin typeface="Arial"/>
                <a:ea typeface="Arial"/>
                <a:cs typeface="Arial"/>
                <a:sym typeface="Arial"/>
              </a:rPr>
              <a:t>4. Lerner DJ, Kannel WB. </a:t>
            </a:r>
            <a:r>
              <a:rPr lang="en-US" sz="800" i="1">
                <a:latin typeface="Arial"/>
                <a:ea typeface="Arial"/>
                <a:cs typeface="Arial"/>
                <a:sym typeface="Arial"/>
              </a:rPr>
              <a:t>Am Heart J</a:t>
            </a:r>
            <a:r>
              <a:rPr lang="en-US" sz="800">
                <a:latin typeface="Arial"/>
                <a:ea typeface="Arial"/>
                <a:cs typeface="Arial"/>
                <a:sym typeface="Arial"/>
              </a:rPr>
              <a:t> 1986;</a:t>
            </a:r>
            <a:r>
              <a:rPr lang="en-US" sz="800" b="1">
                <a:latin typeface="Arial"/>
                <a:ea typeface="Arial"/>
                <a:cs typeface="Arial"/>
                <a:sym typeface="Arial"/>
              </a:rPr>
              <a:t>11</a:t>
            </a:r>
            <a:r>
              <a:rPr lang="en-US" sz="800">
                <a:latin typeface="Arial"/>
                <a:ea typeface="Arial"/>
                <a:cs typeface="Arial"/>
                <a:sym typeface="Arial"/>
              </a:rPr>
              <a:t>(2):383–90.</a:t>
            </a:r>
            <a:endParaRPr/>
          </a:p>
          <a:p>
            <a:pPr marL="0" lvl="0" indent="0" algn="l" rtl="0">
              <a:spcBef>
                <a:spcPts val="0"/>
              </a:spcBef>
              <a:spcAft>
                <a:spcPts val="0"/>
              </a:spcAft>
              <a:buSzPts val="800"/>
              <a:buFont typeface="Arial"/>
              <a:buNone/>
            </a:pPr>
            <a:r>
              <a:rPr lang="en-US" sz="800">
                <a:latin typeface="Arial"/>
                <a:ea typeface="Arial"/>
                <a:cs typeface="Arial"/>
                <a:sym typeface="Arial"/>
              </a:rPr>
              <a:t>5. Rosamond WD </a:t>
            </a:r>
            <a:r>
              <a:rPr lang="en-US" sz="800" i="1">
                <a:latin typeface="Arial"/>
                <a:ea typeface="Arial"/>
                <a:cs typeface="Arial"/>
                <a:sym typeface="Arial"/>
              </a:rPr>
              <a:t>et al. N Engl J Med</a:t>
            </a:r>
            <a:r>
              <a:rPr lang="en-US" sz="800">
                <a:latin typeface="Arial"/>
                <a:ea typeface="Arial"/>
                <a:cs typeface="Arial"/>
                <a:sym typeface="Arial"/>
              </a:rPr>
              <a:t> 1998;</a:t>
            </a:r>
            <a:r>
              <a:rPr lang="en-US" sz="800" b="1">
                <a:latin typeface="Arial"/>
                <a:ea typeface="Arial"/>
                <a:cs typeface="Arial"/>
                <a:sym typeface="Arial"/>
              </a:rPr>
              <a:t>339</a:t>
            </a:r>
            <a:r>
              <a:rPr lang="en-US" sz="800">
                <a:latin typeface="Arial"/>
                <a:ea typeface="Arial"/>
                <a:cs typeface="Arial"/>
                <a:sym typeface="Arial"/>
              </a:rPr>
              <a:t>:861–7.</a:t>
            </a:r>
            <a:endParaRPr/>
          </a:p>
          <a:p>
            <a:pPr marL="0" lvl="0" indent="0" algn="l" rtl="0">
              <a:spcBef>
                <a:spcPts val="0"/>
              </a:spcBef>
              <a:spcAft>
                <a:spcPts val="0"/>
              </a:spcAft>
              <a:buSzPts val="800"/>
              <a:buFont typeface="Arial"/>
              <a:buNone/>
            </a:pPr>
            <a:r>
              <a:rPr lang="en-US" sz="800">
                <a:latin typeface="Arial"/>
                <a:ea typeface="Arial"/>
                <a:cs typeface="Arial"/>
                <a:sym typeface="Arial"/>
              </a:rPr>
              <a:t>6. Goff DC </a:t>
            </a:r>
            <a:r>
              <a:rPr lang="en-US" sz="800" i="1">
                <a:latin typeface="Arial"/>
                <a:ea typeface="Arial"/>
                <a:cs typeface="Arial"/>
                <a:sym typeface="Arial"/>
              </a:rPr>
              <a:t>et al. Circulation</a:t>
            </a:r>
            <a:r>
              <a:rPr lang="en-US" sz="800">
                <a:latin typeface="Arial"/>
                <a:ea typeface="Arial"/>
                <a:cs typeface="Arial"/>
                <a:sym typeface="Arial"/>
              </a:rPr>
              <a:t> 1997;</a:t>
            </a:r>
            <a:r>
              <a:rPr lang="en-US" sz="800" b="1">
                <a:latin typeface="Arial"/>
                <a:ea typeface="Arial"/>
                <a:cs typeface="Arial"/>
                <a:sym typeface="Arial"/>
              </a:rPr>
              <a:t>95</a:t>
            </a:r>
            <a:r>
              <a:rPr lang="en-US" sz="800">
                <a:latin typeface="Arial"/>
                <a:ea typeface="Arial"/>
                <a:cs typeface="Arial"/>
                <a:sym typeface="Arial"/>
              </a:rPr>
              <a:t>:1433–40.</a:t>
            </a:r>
            <a:endParaRPr/>
          </a:p>
          <a:p>
            <a:pPr marL="0" lvl="0" indent="0" algn="l" rtl="0">
              <a:spcBef>
                <a:spcPts val="0"/>
              </a:spcBef>
              <a:spcAft>
                <a:spcPts val="0"/>
              </a:spcAft>
              <a:buSzPts val="800"/>
              <a:buFont typeface="Arial"/>
              <a:buNone/>
            </a:pPr>
            <a:r>
              <a:rPr lang="en-US" sz="800">
                <a:latin typeface="Arial"/>
                <a:ea typeface="Arial"/>
                <a:cs typeface="Arial"/>
                <a:sym typeface="Arial"/>
              </a:rPr>
              <a:t>7. Poulter N. In Cardiovascular Disease: Risk Factors and Intervention. Eds: Poulter N, Sever P, Thom S. Radcliffe Medical Press, Oxford, 1993.</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27f89272816_0_3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1" name="Google Shape;2711;g27f89272816_0_3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6"/>
        <p:cNvGrpSpPr/>
        <p:nvPr/>
      </p:nvGrpSpPr>
      <p:grpSpPr>
        <a:xfrm>
          <a:off x="0" y="0"/>
          <a:ext cx="0" cy="0"/>
          <a:chOff x="0" y="0"/>
          <a:chExt cx="0" cy="0"/>
        </a:xfrm>
      </p:grpSpPr>
      <p:sp>
        <p:nvSpPr>
          <p:cNvPr id="2717" name="Google Shape;2717;g27f89272816_0_30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73</a:t>
            </a:fld>
            <a:endParaRPr/>
          </a:p>
        </p:txBody>
      </p:sp>
      <p:sp>
        <p:nvSpPr>
          <p:cNvPr id="2718" name="Google Shape;2718;g27f89272816_0_30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73</a:t>
            </a:fld>
            <a:endParaRPr/>
          </a:p>
        </p:txBody>
      </p:sp>
      <p:sp>
        <p:nvSpPr>
          <p:cNvPr id="2719" name="Google Shape;2719;g27f89272816_0_308:notes"/>
          <p:cNvSpPr>
            <a:spLocks noGrp="1" noRot="1" noChangeAspect="1"/>
          </p:cNvSpPr>
          <p:nvPr>
            <p:ph type="sldImg" idx="2"/>
          </p:nvPr>
        </p:nvSpPr>
        <p:spPr>
          <a:xfrm>
            <a:off x="592137" y="949325"/>
            <a:ext cx="3127500" cy="234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0" name="Google Shape;2720;g27f89272816_0_308:notes"/>
          <p:cNvSpPr txBox="1">
            <a:spLocks noGrp="1"/>
          </p:cNvSpPr>
          <p:nvPr>
            <p:ph type="body" idx="1"/>
          </p:nvPr>
        </p:nvSpPr>
        <p:spPr>
          <a:xfrm>
            <a:off x="492125" y="3571875"/>
            <a:ext cx="5783400" cy="3241800"/>
          </a:xfrm>
          <a:prstGeom prst="rect">
            <a:avLst/>
          </a:prstGeom>
          <a:noFill/>
          <a:ln>
            <a:noFill/>
          </a:ln>
        </p:spPr>
        <p:txBody>
          <a:bodyPr spcFirstLastPara="1" wrap="square" lIns="89875" tIns="44925" rIns="89875" bIns="44925" anchor="t" anchorCtr="0">
            <a:noAutofit/>
          </a:bodyPr>
          <a:lstStyle/>
          <a:p>
            <a:pPr marL="0" lvl="0" indent="0" algn="l" rtl="0">
              <a:spcBef>
                <a:spcPts val="0"/>
              </a:spcBef>
              <a:spcAft>
                <a:spcPts val="0"/>
              </a:spcAft>
              <a:buSzPts val="1800"/>
              <a:buNone/>
            </a:pPr>
            <a:r>
              <a:rPr lang="en-US"/>
              <a:t>Оценка системного коронарного риска (</a:t>
            </a:r>
            <a:r>
              <a:rPr lang="en-US" b="1"/>
              <a:t>ОЦЕНКА</a:t>
            </a:r>
            <a:r>
              <a:rPr lang="en-US"/>
              <a:t>) составляет таблицу расчета 10-летнего риска летального ССЗ. Отдельные таблицы применяются для стран с высоким риском и низким риском. Таблица высокого риска должна применяться во всех Европейских странах, за исключением тех, которые рассматриваются как регионах низкого риска. Странами низкого риска являются Бельгия, Франция, Греция, Италия, Люксембург, Испания, Швейцария и Португалия. Поскольку таблица предполагает летальный исход СС явления, предельная величина для наличия высокого риска определяется в пределах ≥5%. Таблица может использоваться для того, чтобы дать представление о воздействии изменений от одной категории риска к другой, например, когда человек прекращает курить.</a:t>
            </a:r>
            <a:r>
              <a:rPr lang="en-US" baseline="30000"/>
              <a:t>1, 2</a:t>
            </a:r>
            <a:endParaRPr/>
          </a:p>
        </p:txBody>
      </p:sp>
      <p:sp>
        <p:nvSpPr>
          <p:cNvPr id="2721" name="Google Shape;2721;g27f89272816_0_308:notes"/>
          <p:cNvSpPr txBox="1"/>
          <p:nvPr/>
        </p:nvSpPr>
        <p:spPr>
          <a:xfrm>
            <a:off x="492125" y="7326312"/>
            <a:ext cx="5783400" cy="1246200"/>
          </a:xfrm>
          <a:prstGeom prst="rect">
            <a:avLst/>
          </a:prstGeom>
          <a:noFill/>
          <a:ln>
            <a:noFill/>
          </a:ln>
        </p:spPr>
        <p:txBody>
          <a:bodyPr spcFirstLastPara="1" wrap="square" lIns="89700" tIns="44850" rIns="89700" bIns="44850" anchor="b" anchorCtr="0">
            <a:noAutofit/>
          </a:bodyPr>
          <a:lstStyle/>
          <a:p>
            <a:pPr marL="166687" marR="0" lvl="0" indent="0" algn="just" rtl="0">
              <a:lnSpc>
                <a:spcPct val="100000"/>
              </a:lnSpc>
              <a:spcBef>
                <a:spcPts val="0"/>
              </a:spcBef>
              <a:spcAft>
                <a:spcPts val="0"/>
              </a:spcAft>
              <a:buClr>
                <a:srgbClr val="000000"/>
              </a:buClr>
              <a:buSzPts val="900"/>
              <a:buFont typeface="Times New Roman"/>
              <a:buNone/>
            </a:pPr>
            <a:r>
              <a:rPr lang="en-US" sz="900" b="1" i="0" u="none">
                <a:solidFill>
                  <a:srgbClr val="000000"/>
                </a:solidFill>
                <a:latin typeface="Times New Roman"/>
                <a:ea typeface="Times New Roman"/>
                <a:cs typeface="Times New Roman"/>
                <a:sym typeface="Times New Roman"/>
              </a:rPr>
              <a:t>References</a:t>
            </a:r>
            <a:endParaRPr sz="900" b="0" i="0" u="none">
              <a:solidFill>
                <a:srgbClr val="000000"/>
              </a:solidFill>
              <a:latin typeface="Times New Roman"/>
              <a:ea typeface="Times New Roman"/>
              <a:cs typeface="Times New Roman"/>
              <a:sym typeface="Times New Roman"/>
            </a:endParaRPr>
          </a:p>
          <a:p>
            <a:pPr marL="166687" marR="0" lvl="0" indent="-57150" algn="just" rtl="0">
              <a:lnSpc>
                <a:spcPct val="100000"/>
              </a:lnSpc>
              <a:spcBef>
                <a:spcPts val="270"/>
              </a:spcBef>
              <a:spcAft>
                <a:spcPts val="0"/>
              </a:spcAft>
              <a:buClr>
                <a:srgbClr val="000000"/>
              </a:buClr>
              <a:buSzPts val="900"/>
              <a:buFont typeface="Times New Roman"/>
              <a:buAutoNum type="arabicPeriod"/>
            </a:pPr>
            <a:r>
              <a:rPr lang="en-US" sz="900" b="0" i="0" u="none">
                <a:solidFill>
                  <a:srgbClr val="000000"/>
                </a:solidFill>
                <a:latin typeface="Times New Roman"/>
                <a:ea typeface="Times New Roman"/>
                <a:cs typeface="Times New Roman"/>
                <a:sym typeface="Times New Roman"/>
              </a:rPr>
              <a:t>De Backer G, Ambrosioni E, Borch-Johnsen K, et al. European guidelines on cardiovascular disease prevention in clinical practice: Third Joint Task Force of European and other Societies on Cardiovascular Disease Prevention in Clinical Practice (constituted by representatives of eight societies and by invited experts). </a:t>
            </a:r>
            <a:r>
              <a:rPr lang="en-US" sz="900" b="0" i="1" u="none">
                <a:solidFill>
                  <a:srgbClr val="000000"/>
                </a:solidFill>
                <a:latin typeface="Times New Roman"/>
                <a:ea typeface="Times New Roman"/>
                <a:cs typeface="Times New Roman"/>
                <a:sym typeface="Times New Roman"/>
              </a:rPr>
              <a:t>Eur J Cardiovasc Prev Rehabil</a:t>
            </a:r>
            <a:r>
              <a:rPr lang="en-US" sz="900" b="0" i="0" u="none">
                <a:solidFill>
                  <a:srgbClr val="000000"/>
                </a:solidFill>
                <a:latin typeface="Times New Roman"/>
                <a:ea typeface="Times New Roman"/>
                <a:cs typeface="Times New Roman"/>
                <a:sym typeface="Times New Roman"/>
              </a:rPr>
              <a:t>. 2003;10(suppl 1):S1-S78.</a:t>
            </a:r>
            <a:endParaRPr/>
          </a:p>
          <a:p>
            <a:pPr marL="166687" marR="0" lvl="0" indent="-57150" algn="just" rtl="0">
              <a:lnSpc>
                <a:spcPct val="100000"/>
              </a:lnSpc>
              <a:spcBef>
                <a:spcPts val="270"/>
              </a:spcBef>
              <a:spcAft>
                <a:spcPts val="0"/>
              </a:spcAft>
              <a:buClr>
                <a:srgbClr val="000000"/>
              </a:buClr>
              <a:buSzPts val="900"/>
              <a:buFont typeface="Times New Roman"/>
              <a:buAutoNum type="arabicPeriod"/>
            </a:pPr>
            <a:r>
              <a:rPr lang="en-US" sz="900" b="0" i="0" u="none">
                <a:solidFill>
                  <a:srgbClr val="000000"/>
                </a:solidFill>
                <a:latin typeface="Times New Roman"/>
                <a:ea typeface="Times New Roman"/>
                <a:cs typeface="Times New Roman"/>
                <a:sym typeface="Times New Roman"/>
              </a:rPr>
              <a:t>De Backer G, Ambrosioni E, Borch-Johnsen K, et al, for the Third Joint Task Force of European and Other Societies on Cardiovascular Disease Prevention in Clinical Practice. European guidelines on cardiovascular disease prevention in clinical practice. </a:t>
            </a:r>
            <a:r>
              <a:rPr lang="en-US" sz="900" b="0" i="1" u="none">
                <a:solidFill>
                  <a:srgbClr val="000000"/>
                </a:solidFill>
                <a:latin typeface="Times New Roman"/>
                <a:ea typeface="Times New Roman"/>
                <a:cs typeface="Times New Roman"/>
                <a:sym typeface="Times New Roman"/>
              </a:rPr>
              <a:t>Eur Heart J.</a:t>
            </a:r>
            <a:r>
              <a:rPr lang="en-US" sz="900" b="0" i="0" u="none">
                <a:solidFill>
                  <a:srgbClr val="000000"/>
                </a:solidFill>
                <a:latin typeface="Times New Roman"/>
                <a:ea typeface="Times New Roman"/>
                <a:cs typeface="Times New Roman"/>
                <a:sym typeface="Times New Roman"/>
              </a:rPr>
              <a:t> 2003;24:1601-1610.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4" name="Google Shape;354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9"/>
        <p:cNvGrpSpPr/>
        <p:nvPr/>
      </p:nvGrpSpPr>
      <p:grpSpPr>
        <a:xfrm>
          <a:off x="0" y="0"/>
          <a:ext cx="0" cy="0"/>
          <a:chOff x="0" y="0"/>
          <a:chExt cx="0" cy="0"/>
        </a:xfrm>
      </p:grpSpPr>
      <p:sp>
        <p:nvSpPr>
          <p:cNvPr id="3550" name="Google Shape;3550;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1" name="Google Shape;3551;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5"/>
        <p:cNvGrpSpPr/>
        <p:nvPr/>
      </p:nvGrpSpPr>
      <p:grpSpPr>
        <a:xfrm>
          <a:off x="0" y="0"/>
          <a:ext cx="0" cy="0"/>
          <a:chOff x="0" y="0"/>
          <a:chExt cx="0" cy="0"/>
        </a:xfrm>
      </p:grpSpPr>
      <p:sp>
        <p:nvSpPr>
          <p:cNvPr id="3556" name="Google Shape;3556;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7" name="Google Shape;3557;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2"/>
        <p:cNvGrpSpPr/>
        <p:nvPr/>
      </p:nvGrpSpPr>
      <p:grpSpPr>
        <a:xfrm>
          <a:off x="0" y="0"/>
          <a:ext cx="0" cy="0"/>
          <a:chOff x="0" y="0"/>
          <a:chExt cx="0" cy="0"/>
        </a:xfrm>
      </p:grpSpPr>
      <p:sp>
        <p:nvSpPr>
          <p:cNvPr id="3563" name="Google Shape;3563;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4" name="Google Shape;3564;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9"/>
        <p:cNvGrpSpPr/>
        <p:nvPr/>
      </p:nvGrpSpPr>
      <p:grpSpPr>
        <a:xfrm>
          <a:off x="0" y="0"/>
          <a:ext cx="0" cy="0"/>
          <a:chOff x="0" y="0"/>
          <a:chExt cx="0" cy="0"/>
        </a:xfrm>
      </p:grpSpPr>
      <p:sp>
        <p:nvSpPr>
          <p:cNvPr id="3570" name="Google Shape;3570;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1" name="Google Shape;3571;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7" name="Google Shape;3577;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8</a:t>
            </a:fld>
            <a:endParaRPr/>
          </a:p>
        </p:txBody>
      </p:sp>
      <p:sp>
        <p:nvSpPr>
          <p:cNvPr id="853" name="Google Shape;853;p9:notes"/>
          <p:cNvSpPr>
            <a:spLocks noGrp="1" noRot="1" noChangeAspect="1"/>
          </p:cNvSpPr>
          <p:nvPr>
            <p:ph type="sldImg" idx="2"/>
          </p:nvPr>
        </p:nvSpPr>
        <p:spPr>
          <a:xfrm>
            <a:off x="1257300" y="731838"/>
            <a:ext cx="4233863" cy="3175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4" name="Google Shape;854;p9:notes"/>
          <p:cNvSpPr txBox="1">
            <a:spLocks noGrp="1"/>
          </p:cNvSpPr>
          <p:nvPr>
            <p:ph type="body" idx="1"/>
          </p:nvPr>
        </p:nvSpPr>
        <p:spPr>
          <a:xfrm>
            <a:off x="735012" y="3943350"/>
            <a:ext cx="5348287" cy="4660900"/>
          </a:xfrm>
          <a:prstGeom prst="rect">
            <a:avLst/>
          </a:prstGeom>
          <a:noFill/>
          <a:ln>
            <a:noFill/>
          </a:ln>
        </p:spPr>
        <p:txBody>
          <a:bodyPr spcFirstLastPara="1" wrap="square" lIns="90425" tIns="45200" rIns="90425" bIns="45200" anchor="t" anchorCtr="0">
            <a:noAutofit/>
          </a:bodyPr>
          <a:lstStyle/>
          <a:p>
            <a:pPr marL="0" lvl="0" indent="0" algn="l" rtl="0">
              <a:lnSpc>
                <a:spcPct val="112000"/>
              </a:lnSpc>
              <a:spcBef>
                <a:spcPts val="0"/>
              </a:spcBef>
              <a:spcAft>
                <a:spcPts val="0"/>
              </a:spcAft>
              <a:buClr>
                <a:srgbClr val="000000"/>
              </a:buClr>
              <a:buSzPts val="1800"/>
              <a:buNone/>
            </a:pPr>
            <a:r>
              <a:rPr lang="en-US">
                <a:solidFill>
                  <a:srgbClr val="000000"/>
                </a:solidFill>
              </a:rPr>
              <a:t>An atherosclerotic plaque is considered to be stable if the risk of rupture, with all its consequences, is low. Studies have identified a number of features that are common to stable plaques. These include:</a:t>
            </a:r>
            <a:endParaRPr/>
          </a:p>
          <a:p>
            <a:pPr marL="0" lvl="0" indent="0" algn="l" rtl="0">
              <a:lnSpc>
                <a:spcPct val="112000"/>
              </a:lnSpc>
              <a:spcBef>
                <a:spcPts val="360"/>
              </a:spcBef>
              <a:spcAft>
                <a:spcPts val="0"/>
              </a:spcAft>
              <a:buNone/>
            </a:pPr>
            <a:r>
              <a:rPr lang="en-US">
                <a:solidFill>
                  <a:srgbClr val="000000"/>
                </a:solidFill>
              </a:rPr>
              <a:t> 	A thick fibrous cap of uniform density that is able to confer mechanical stability 	on the overall structure by reducing circumferential tensile stress</a:t>
            </a:r>
            <a:r>
              <a:rPr lang="en-US" baseline="30000">
                <a:solidFill>
                  <a:srgbClr val="000000"/>
                </a:solidFill>
              </a:rPr>
              <a:t>1,2</a:t>
            </a:r>
            <a:endParaRPr>
              <a:solidFill>
                <a:srgbClr val="000000"/>
              </a:solidFill>
            </a:endParaRPr>
          </a:p>
          <a:p>
            <a:pPr marL="0" lvl="0" indent="0" algn="l" rtl="0">
              <a:lnSpc>
                <a:spcPct val="112000"/>
              </a:lnSpc>
              <a:spcBef>
                <a:spcPts val="0"/>
              </a:spcBef>
              <a:spcAft>
                <a:spcPts val="0"/>
              </a:spcAft>
              <a:buNone/>
            </a:pPr>
            <a:r>
              <a:rPr lang="en-US">
                <a:solidFill>
                  <a:srgbClr val="000000"/>
                </a:solidFill>
              </a:rPr>
              <a:t> 	A high VSMC and collagen content in the fibrous cap</a:t>
            </a:r>
            <a:r>
              <a:rPr lang="en-US" baseline="30000">
                <a:solidFill>
                  <a:srgbClr val="000000"/>
                </a:solidFill>
              </a:rPr>
              <a:t>2,3</a:t>
            </a:r>
            <a:endParaRPr/>
          </a:p>
          <a:p>
            <a:pPr marL="0" lvl="0" indent="0" algn="l" rtl="0">
              <a:lnSpc>
                <a:spcPct val="112000"/>
              </a:lnSpc>
              <a:spcBef>
                <a:spcPts val="0"/>
              </a:spcBef>
              <a:spcAft>
                <a:spcPts val="0"/>
              </a:spcAft>
              <a:buNone/>
            </a:pPr>
            <a:r>
              <a:rPr lang="en-US">
                <a:solidFill>
                  <a:srgbClr val="000000"/>
                </a:solidFill>
              </a:rPr>
              <a:t> 	A lipid-rich core that occupies less than 40% of the total volume of the plaque</a:t>
            </a:r>
            <a:r>
              <a:rPr lang="en-US" baseline="30000">
                <a:solidFill>
                  <a:srgbClr val="000000"/>
                </a:solidFill>
              </a:rPr>
              <a:t>4</a:t>
            </a:r>
            <a:endParaRPr/>
          </a:p>
          <a:p>
            <a:pPr marL="0" lvl="0" indent="0" algn="l" rtl="0">
              <a:lnSpc>
                <a:spcPct val="112000"/>
              </a:lnSpc>
              <a:spcBef>
                <a:spcPts val="0"/>
              </a:spcBef>
              <a:spcAft>
                <a:spcPts val="0"/>
              </a:spcAft>
              <a:buNone/>
            </a:pPr>
            <a:r>
              <a:rPr lang="en-US">
                <a:solidFill>
                  <a:srgbClr val="000000"/>
                </a:solidFill>
              </a:rPr>
              <a:t> 	A relatively low infiltration of inflammatory cells (principally macrophages and </a:t>
            </a:r>
            <a:br>
              <a:rPr lang="en-US">
                <a:solidFill>
                  <a:srgbClr val="000000"/>
                </a:solidFill>
              </a:rPr>
            </a:br>
            <a:r>
              <a:rPr lang="en-US">
                <a:solidFill>
                  <a:srgbClr val="000000"/>
                </a:solidFill>
              </a:rPr>
              <a:t>	T-lymphocytes)</a:t>
            </a:r>
            <a:r>
              <a:rPr lang="en-US" baseline="30000">
                <a:solidFill>
                  <a:srgbClr val="000000"/>
                </a:solidFill>
              </a:rPr>
              <a:t>2–5</a:t>
            </a:r>
            <a:r>
              <a:rPr lang="en-US">
                <a:solidFill>
                  <a:srgbClr val="000000"/>
                </a:solidFill>
              </a:rPr>
              <a:t>.</a:t>
            </a:r>
            <a:endParaRPr/>
          </a:p>
          <a:p>
            <a:pPr marL="0" lvl="0" indent="0" algn="l" rtl="0">
              <a:lnSpc>
                <a:spcPct val="112000"/>
              </a:lnSpc>
              <a:spcBef>
                <a:spcPts val="1260"/>
              </a:spcBef>
              <a:spcAft>
                <a:spcPts val="0"/>
              </a:spcAft>
              <a:buNone/>
            </a:pPr>
            <a:r>
              <a:rPr lang="en-US">
                <a:solidFill>
                  <a:srgbClr val="000000"/>
                </a:solidFill>
              </a:rPr>
              <a:t> 	A stable atherosclerotic plaque is at low risk of rupture</a:t>
            </a:r>
            <a:endParaRPr/>
          </a:p>
          <a:p>
            <a:pPr marL="0" lvl="0" indent="0" algn="l" rtl="0">
              <a:lnSpc>
                <a:spcPct val="112000"/>
              </a:lnSpc>
              <a:spcBef>
                <a:spcPts val="300"/>
              </a:spcBef>
              <a:spcAft>
                <a:spcPts val="0"/>
              </a:spcAft>
              <a:buNone/>
            </a:pPr>
            <a:r>
              <a:rPr lang="en-US">
                <a:solidFill>
                  <a:srgbClr val="000000"/>
                </a:solidFill>
              </a:rPr>
              <a:t> 	Characteristic features of a stable plaque include a thick fibrous cap with a high 	VSMC and collagen content, a lipid-rich core that occupies a relatively small 	volume, and a low inflammatory cell content</a:t>
            </a:r>
            <a:endParaRPr/>
          </a:p>
          <a:p>
            <a:pPr marL="0" lvl="0" indent="0" algn="l" rtl="0">
              <a:lnSpc>
                <a:spcPct val="112000"/>
              </a:lnSpc>
              <a:spcBef>
                <a:spcPts val="1000"/>
              </a:spcBef>
              <a:spcAft>
                <a:spcPts val="0"/>
              </a:spcAft>
              <a:buClr>
                <a:srgbClr val="000000"/>
              </a:buClr>
              <a:buSzPts val="1000"/>
              <a:buNone/>
            </a:pPr>
            <a:r>
              <a:rPr lang="en-US" sz="1000" b="1">
                <a:solidFill>
                  <a:srgbClr val="000000"/>
                </a:solidFill>
              </a:rPr>
              <a:t>References</a:t>
            </a:r>
            <a:endParaRPr/>
          </a:p>
          <a:p>
            <a:pPr marL="0" lvl="0" indent="0" algn="l" rtl="0">
              <a:lnSpc>
                <a:spcPct val="110000"/>
              </a:lnSpc>
              <a:spcBef>
                <a:spcPts val="0"/>
              </a:spcBef>
              <a:spcAft>
                <a:spcPts val="0"/>
              </a:spcAft>
              <a:buClr>
                <a:srgbClr val="000000"/>
              </a:buClr>
              <a:buSzPts val="900"/>
              <a:buNone/>
            </a:pPr>
            <a:r>
              <a:rPr lang="en-US" sz="900" b="1">
                <a:solidFill>
                  <a:srgbClr val="000000"/>
                </a:solidFill>
              </a:rPr>
              <a:t>1</a:t>
            </a:r>
            <a:r>
              <a:rPr lang="en-US" sz="900">
                <a:solidFill>
                  <a:srgbClr val="000000"/>
                </a:solidFill>
              </a:rPr>
              <a:t>	Ross R. Atherosclerosis – an inflammatory disease. </a:t>
            </a:r>
            <a:r>
              <a:rPr lang="en-US" sz="900" i="1">
                <a:solidFill>
                  <a:srgbClr val="000000"/>
                </a:solidFill>
              </a:rPr>
              <a:t>N Engl J Med</a:t>
            </a:r>
            <a:r>
              <a:rPr lang="en-US" sz="900">
                <a:solidFill>
                  <a:srgbClr val="000000"/>
                </a:solidFill>
              </a:rPr>
              <a:t> 1999; </a:t>
            </a:r>
            <a:r>
              <a:rPr lang="en-US" sz="900" b="1">
                <a:solidFill>
                  <a:srgbClr val="000000"/>
                </a:solidFill>
              </a:rPr>
              <a:t>340</a:t>
            </a:r>
            <a:r>
              <a:rPr lang="en-US" sz="900">
                <a:solidFill>
                  <a:srgbClr val="000000"/>
                </a:solidFill>
              </a:rPr>
              <a:t>: 115–126.</a:t>
            </a:r>
            <a:endParaRPr/>
          </a:p>
          <a:p>
            <a:pPr marL="0" lvl="0" indent="0" algn="l" rtl="0">
              <a:lnSpc>
                <a:spcPct val="110000"/>
              </a:lnSpc>
              <a:spcBef>
                <a:spcPts val="0"/>
              </a:spcBef>
              <a:spcAft>
                <a:spcPts val="0"/>
              </a:spcAft>
              <a:buClr>
                <a:srgbClr val="000000"/>
              </a:buClr>
              <a:buSzPts val="900"/>
              <a:buNone/>
            </a:pPr>
            <a:r>
              <a:rPr lang="en-US" sz="900" b="1">
                <a:solidFill>
                  <a:srgbClr val="000000"/>
                </a:solidFill>
              </a:rPr>
              <a:t>2</a:t>
            </a:r>
            <a:r>
              <a:rPr lang="en-US" sz="900">
                <a:solidFill>
                  <a:srgbClr val="000000"/>
                </a:solidFill>
              </a:rPr>
              <a:t>	Weissberg P. Mechanisms modifying atherosclerotic disease – from lipids to vascular biology. 		</a:t>
            </a:r>
            <a:r>
              <a:rPr lang="en-US" sz="900" i="1">
                <a:solidFill>
                  <a:srgbClr val="000000"/>
                </a:solidFill>
              </a:rPr>
              <a:t>Atherosclerosis</a:t>
            </a:r>
            <a:r>
              <a:rPr lang="en-US" sz="900">
                <a:solidFill>
                  <a:srgbClr val="000000"/>
                </a:solidFill>
              </a:rPr>
              <a:t> 1999; </a:t>
            </a:r>
            <a:r>
              <a:rPr lang="en-US" sz="900" b="1">
                <a:solidFill>
                  <a:srgbClr val="000000"/>
                </a:solidFill>
              </a:rPr>
              <a:t>147</a:t>
            </a:r>
            <a:r>
              <a:rPr lang="en-US" sz="900">
                <a:solidFill>
                  <a:srgbClr val="000000"/>
                </a:solidFill>
              </a:rPr>
              <a:t> (suppl 1): S3–S10.</a:t>
            </a:r>
            <a:endParaRPr/>
          </a:p>
          <a:p>
            <a:pPr marL="0" lvl="0" indent="0" algn="l" rtl="0">
              <a:lnSpc>
                <a:spcPct val="110000"/>
              </a:lnSpc>
              <a:spcBef>
                <a:spcPts val="0"/>
              </a:spcBef>
              <a:spcAft>
                <a:spcPts val="0"/>
              </a:spcAft>
              <a:buClr>
                <a:srgbClr val="000000"/>
              </a:buClr>
              <a:buSzPts val="900"/>
              <a:buNone/>
            </a:pPr>
            <a:r>
              <a:rPr lang="en-US" sz="900" b="1">
                <a:solidFill>
                  <a:srgbClr val="000000"/>
                </a:solidFill>
              </a:rPr>
              <a:t>3</a:t>
            </a:r>
            <a:r>
              <a:rPr lang="en-US" sz="900">
                <a:solidFill>
                  <a:srgbClr val="000000"/>
                </a:solidFill>
              </a:rPr>
              <a:t>	Rabbani R, Topol EJ. Strategies to achieve coronary arterial plaque stabilization. </a:t>
            </a:r>
            <a:r>
              <a:rPr lang="en-US" sz="900" i="1">
                <a:solidFill>
                  <a:srgbClr val="000000"/>
                </a:solidFill>
              </a:rPr>
              <a:t>Cardiovasc Res</a:t>
            </a:r>
            <a:r>
              <a:rPr lang="en-US" sz="900">
                <a:solidFill>
                  <a:srgbClr val="000000"/>
                </a:solidFill>
              </a:rPr>
              <a:t> 1999; </a:t>
            </a:r>
            <a:r>
              <a:rPr lang="en-US" sz="900" b="1">
                <a:solidFill>
                  <a:srgbClr val="000000"/>
                </a:solidFill>
              </a:rPr>
              <a:t>41</a:t>
            </a:r>
            <a:r>
              <a:rPr lang="en-US" sz="900">
                <a:solidFill>
                  <a:srgbClr val="000000"/>
                </a:solidFill>
              </a:rPr>
              <a:t>: 	402–417.</a:t>
            </a:r>
            <a:endParaRPr/>
          </a:p>
          <a:p>
            <a:pPr marL="0" lvl="0" indent="0" algn="l" rtl="0">
              <a:lnSpc>
                <a:spcPct val="110000"/>
              </a:lnSpc>
              <a:spcBef>
                <a:spcPts val="0"/>
              </a:spcBef>
              <a:spcAft>
                <a:spcPts val="0"/>
              </a:spcAft>
              <a:buClr>
                <a:srgbClr val="000000"/>
              </a:buClr>
              <a:buSzPts val="900"/>
              <a:buNone/>
            </a:pPr>
            <a:r>
              <a:rPr lang="en-US" sz="900" b="1">
                <a:solidFill>
                  <a:srgbClr val="000000"/>
                </a:solidFill>
              </a:rPr>
              <a:t>4</a:t>
            </a:r>
            <a:r>
              <a:rPr lang="en-US" sz="900">
                <a:solidFill>
                  <a:srgbClr val="000000"/>
                </a:solidFill>
              </a:rPr>
              <a:t>	Davies MJ, Ho SY. Atherosclerosis: the process. In: Davies MJ, Ho SY. </a:t>
            </a:r>
            <a:r>
              <a:rPr lang="en-US" sz="900" i="1">
                <a:solidFill>
                  <a:srgbClr val="000000"/>
                </a:solidFill>
              </a:rPr>
              <a:t>Atlas of Coronary Artery Disease.</a:t>
            </a:r>
            <a:r>
              <a:rPr lang="en-US" sz="900">
                <a:solidFill>
                  <a:srgbClr val="000000"/>
                </a:solidFill>
              </a:rPr>
              <a:t> 	Lippincott-Raven, Philadelphia, USA, 1998: 23–61.</a:t>
            </a:r>
            <a:endParaRPr/>
          </a:p>
          <a:p>
            <a:pPr marL="0" lvl="0" indent="0" algn="l" rtl="0">
              <a:lnSpc>
                <a:spcPct val="110000"/>
              </a:lnSpc>
              <a:spcBef>
                <a:spcPts val="0"/>
              </a:spcBef>
              <a:spcAft>
                <a:spcPts val="0"/>
              </a:spcAft>
              <a:buClr>
                <a:srgbClr val="000000"/>
              </a:buClr>
              <a:buSzPts val="900"/>
              <a:buNone/>
            </a:pPr>
            <a:r>
              <a:rPr lang="en-US" sz="900" b="1">
                <a:solidFill>
                  <a:srgbClr val="000000"/>
                </a:solidFill>
              </a:rPr>
              <a:t>5</a:t>
            </a:r>
            <a:r>
              <a:rPr lang="en-US" sz="900">
                <a:solidFill>
                  <a:srgbClr val="000000"/>
                </a:solidFill>
              </a:rPr>
              <a:t>	Kinlay S, Ganz P. Role of endothelial dysfunction in coronary artery disease and implications for therapy. 	</a:t>
            </a:r>
            <a:r>
              <a:rPr lang="en-US" sz="900" i="1">
                <a:solidFill>
                  <a:srgbClr val="000000"/>
                </a:solidFill>
              </a:rPr>
              <a:t>Am J Cardiol</a:t>
            </a:r>
            <a:r>
              <a:rPr lang="en-US" sz="900">
                <a:solidFill>
                  <a:srgbClr val="000000"/>
                </a:solidFill>
              </a:rPr>
              <a:t> 1997; </a:t>
            </a:r>
            <a:r>
              <a:rPr lang="en-US" sz="900" b="1">
                <a:solidFill>
                  <a:srgbClr val="000000"/>
                </a:solidFill>
              </a:rPr>
              <a:t>80</a:t>
            </a:r>
            <a:r>
              <a:rPr lang="en-US" sz="900">
                <a:solidFill>
                  <a:srgbClr val="000000"/>
                </a:solidFill>
              </a:rPr>
              <a:t>: 11I–16I.</a:t>
            </a:r>
            <a:endParaRPr/>
          </a:p>
        </p:txBody>
      </p:sp>
      <p:sp>
        <p:nvSpPr>
          <p:cNvPr id="855" name="Google Shape;855;p9:notes"/>
          <p:cNvSpPr txBox="1"/>
          <p:nvPr/>
        </p:nvSpPr>
        <p:spPr>
          <a:xfrm>
            <a:off x="387350" y="285750"/>
            <a:ext cx="6045200" cy="346075"/>
          </a:xfrm>
          <a:prstGeom prst="rect">
            <a:avLst/>
          </a:prstGeom>
          <a:noFill/>
          <a:ln>
            <a:noFill/>
          </a:ln>
        </p:spPr>
        <p:txBody>
          <a:bodyPr spcFirstLastPara="1" wrap="square" lIns="90425" tIns="45200" rIns="90425" bIns="45200" anchor="t" anchorCtr="0">
            <a:no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1" u="none">
                <a:solidFill>
                  <a:srgbClr val="000000"/>
                </a:solidFill>
                <a:latin typeface="Times New Roman"/>
                <a:ea typeface="Times New Roman"/>
                <a:cs typeface="Times New Roman"/>
                <a:sym typeface="Times New Roman"/>
              </a:rPr>
              <a:t>Slide 10: Characteristics of the stable atherosclerotic plaque</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1"/>
        <p:cNvGrpSpPr/>
        <p:nvPr/>
      </p:nvGrpSpPr>
      <p:grpSpPr>
        <a:xfrm>
          <a:off x="0" y="0"/>
          <a:ext cx="0" cy="0"/>
          <a:chOff x="0" y="0"/>
          <a:chExt cx="0" cy="0"/>
        </a:xfrm>
      </p:grpSpPr>
      <p:sp>
        <p:nvSpPr>
          <p:cNvPr id="3582" name="Google Shape;3582;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3" name="Google Shape;3583;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5"/>
        <p:cNvGrpSpPr/>
        <p:nvPr/>
      </p:nvGrpSpPr>
      <p:grpSpPr>
        <a:xfrm>
          <a:off x="0" y="0"/>
          <a:ext cx="0" cy="0"/>
          <a:chOff x="0" y="0"/>
          <a:chExt cx="0" cy="0"/>
        </a:xfrm>
      </p:grpSpPr>
      <p:sp>
        <p:nvSpPr>
          <p:cNvPr id="3596" name="Google Shape;3596;g27f89272816_0_1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7" name="Google Shape;3597;g27f89272816_0_1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1"/>
        <p:cNvGrpSpPr/>
        <p:nvPr/>
      </p:nvGrpSpPr>
      <p:grpSpPr>
        <a:xfrm>
          <a:off x="0" y="0"/>
          <a:ext cx="0" cy="0"/>
          <a:chOff x="0" y="0"/>
          <a:chExt cx="0" cy="0"/>
        </a:xfrm>
      </p:grpSpPr>
      <p:sp>
        <p:nvSpPr>
          <p:cNvPr id="3602" name="Google Shape;3602;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3" name="Google Shape;3603;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3"/>
        <p:cNvGrpSpPr/>
        <p:nvPr/>
      </p:nvGrpSpPr>
      <p:grpSpPr>
        <a:xfrm>
          <a:off x="0" y="0"/>
          <a:ext cx="0" cy="0"/>
          <a:chOff x="0" y="0"/>
          <a:chExt cx="0" cy="0"/>
        </a:xfrm>
      </p:grpSpPr>
      <p:sp>
        <p:nvSpPr>
          <p:cNvPr id="3624" name="Google Shape;3624;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5" name="Google Shape;3625;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7f89272816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8" name="Google Shape;1188;g27f89272816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17"/>
        <p:cNvGrpSpPr/>
        <p:nvPr/>
      </p:nvGrpSpPr>
      <p:grpSpPr>
        <a:xfrm>
          <a:off x="0" y="0"/>
          <a:ext cx="0" cy="0"/>
          <a:chOff x="0" y="0"/>
          <a:chExt cx="0" cy="0"/>
        </a:xfrm>
      </p:grpSpPr>
      <p:sp>
        <p:nvSpPr>
          <p:cNvPr id="718" name="Google Shape;718;p11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9" name="Google Shape;719;p11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228600" algn="l">
              <a:spcBef>
                <a:spcPts val="400"/>
              </a:spcBef>
              <a:spcAft>
                <a:spcPts val="0"/>
              </a:spcAft>
              <a:buClr>
                <a:schemeClr val="dk1"/>
              </a:buClr>
              <a:buSzPts val="2000"/>
              <a:buNone/>
              <a:defRPr sz="2000"/>
            </a:lvl2pPr>
            <a:lvl3pPr marL="1371600" lvl="2" indent="-228600" algn="l">
              <a:spcBef>
                <a:spcPts val="360"/>
              </a:spcBef>
              <a:spcAft>
                <a:spcPts val="0"/>
              </a:spcAft>
              <a:buClr>
                <a:schemeClr val="dk1"/>
              </a:buClr>
              <a:buSzPts val="1800"/>
              <a:buNone/>
              <a:defRPr sz="18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20" name="Google Shape;720;p110"/>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110"/>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110"/>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723"/>
        <p:cNvGrpSpPr/>
        <p:nvPr/>
      </p:nvGrpSpPr>
      <p:grpSpPr>
        <a:xfrm>
          <a:off x="0" y="0"/>
          <a:ext cx="0" cy="0"/>
          <a:chOff x="0" y="0"/>
          <a:chExt cx="0" cy="0"/>
        </a:xfrm>
      </p:grpSpPr>
      <p:sp>
        <p:nvSpPr>
          <p:cNvPr id="724" name="Google Shape;724;p11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5" name="Google Shape;725;p11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None/>
              <a:defRPr sz="24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26" name="Google Shape;726;p111"/>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111"/>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111"/>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735"/>
        <p:cNvGrpSpPr/>
        <p:nvPr/>
      </p:nvGrpSpPr>
      <p:grpSpPr>
        <a:xfrm>
          <a:off x="0" y="0"/>
          <a:ext cx="0" cy="0"/>
          <a:chOff x="0" y="0"/>
          <a:chExt cx="0" cy="0"/>
        </a:xfrm>
      </p:grpSpPr>
      <p:sp>
        <p:nvSpPr>
          <p:cNvPr id="736" name="Google Shape;736;p113"/>
          <p:cNvSpPr txBox="1">
            <a:spLocks noGrp="1"/>
          </p:cNvSpPr>
          <p:nvPr>
            <p:ph type="title"/>
          </p:nvPr>
        </p:nvSpPr>
        <p:spPr>
          <a:xfrm>
            <a:off x="700087" y="381000"/>
            <a:ext cx="7529512" cy="730250"/>
          </a:xfrm>
          <a:prstGeom prst="rect">
            <a:avLst/>
          </a:prstGeom>
          <a:noFill/>
          <a:ln>
            <a:noFill/>
          </a:ln>
        </p:spPr>
        <p:txBody>
          <a:bodyPr spcFirstLastPara="1" wrap="square" lIns="92075" tIns="46025" rIns="92075" bIns="460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7" name="Google Shape;737;p113"/>
          <p:cNvSpPr txBox="1">
            <a:spLocks noGrp="1"/>
          </p:cNvSpPr>
          <p:nvPr>
            <p:ph type="body" idx="1"/>
          </p:nvPr>
        </p:nvSpPr>
        <p:spPr>
          <a:xfrm>
            <a:off x="685800" y="1403350"/>
            <a:ext cx="7772400" cy="4114800"/>
          </a:xfrm>
          <a:prstGeom prst="rect">
            <a:avLst/>
          </a:prstGeom>
          <a:noFill/>
          <a:ln>
            <a:noFill/>
          </a:ln>
        </p:spPr>
        <p:txBody>
          <a:bodyPr spcFirstLastPara="1" wrap="square" lIns="92075" tIns="46025" rIns="92075" bIns="46025" anchor="t" anchorCtr="0">
            <a:noAutofit/>
          </a:bodyPr>
          <a:lstStyle>
            <a:lvl1pPr marL="457200" lvl="0" indent="-318897" algn="l">
              <a:spcBef>
                <a:spcPts val="360"/>
              </a:spcBef>
              <a:spcAft>
                <a:spcPts val="0"/>
              </a:spcAft>
              <a:buSzPts val="1422"/>
              <a:buChar char="●"/>
              <a:defRPr/>
            </a:lvl1pPr>
            <a:lvl2pPr marL="914400" lvl="1" indent="-307467" algn="l">
              <a:spcBef>
                <a:spcPts val="360"/>
              </a:spcBef>
              <a:spcAft>
                <a:spcPts val="0"/>
              </a:spcAft>
              <a:buSzPts val="1242"/>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8" name="Google Shape;738;p113"/>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9" name="Google Shape;739;p113"/>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0" name="Google Shape;740;p113"/>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741"/>
        <p:cNvGrpSpPr/>
        <p:nvPr/>
      </p:nvGrpSpPr>
      <p:grpSpPr>
        <a:xfrm>
          <a:off x="0" y="0"/>
          <a:ext cx="0" cy="0"/>
          <a:chOff x="0" y="0"/>
          <a:chExt cx="0" cy="0"/>
        </a:xfrm>
      </p:grpSpPr>
      <p:sp>
        <p:nvSpPr>
          <p:cNvPr id="742" name="Google Shape;742;p114"/>
          <p:cNvSpPr txBox="1">
            <a:spLocks noGrp="1"/>
          </p:cNvSpPr>
          <p:nvPr>
            <p:ph type="title"/>
          </p:nvPr>
        </p:nvSpPr>
        <p:spPr>
          <a:xfrm>
            <a:off x="700087" y="381000"/>
            <a:ext cx="7529512" cy="730250"/>
          </a:xfrm>
          <a:prstGeom prst="rect">
            <a:avLst/>
          </a:prstGeom>
          <a:noFill/>
          <a:ln>
            <a:noFill/>
          </a:ln>
        </p:spPr>
        <p:txBody>
          <a:bodyPr spcFirstLastPara="1" wrap="square" lIns="92075" tIns="46025" rIns="92075" bIns="460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3" name="Google Shape;743;p114"/>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114"/>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114"/>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6"/>
        <p:cNvGrpSpPr/>
        <p:nvPr/>
      </p:nvGrpSpPr>
      <p:grpSpPr>
        <a:xfrm>
          <a:off x="0" y="0"/>
          <a:ext cx="0" cy="0"/>
          <a:chOff x="0" y="0"/>
          <a:chExt cx="0" cy="0"/>
        </a:xfrm>
      </p:grpSpPr>
      <p:sp>
        <p:nvSpPr>
          <p:cNvPr id="747" name="Google Shape;747;p115"/>
          <p:cNvSpPr txBox="1">
            <a:spLocks noGrp="1"/>
          </p:cNvSpPr>
          <p:nvPr>
            <p:ph type="title"/>
          </p:nvPr>
        </p:nvSpPr>
        <p:spPr>
          <a:xfrm rot="5400000">
            <a:off x="4918075" y="1978025"/>
            <a:ext cx="5137150" cy="1943100"/>
          </a:xfrm>
          <a:prstGeom prst="rect">
            <a:avLst/>
          </a:prstGeom>
          <a:noFill/>
          <a:ln>
            <a:noFill/>
          </a:ln>
        </p:spPr>
        <p:txBody>
          <a:bodyPr spcFirstLastPara="1" wrap="square" lIns="92075" tIns="46025" rIns="92075" bIns="460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8" name="Google Shape;748;p115"/>
          <p:cNvSpPr txBox="1">
            <a:spLocks noGrp="1"/>
          </p:cNvSpPr>
          <p:nvPr>
            <p:ph type="body" idx="1"/>
          </p:nvPr>
        </p:nvSpPr>
        <p:spPr>
          <a:xfrm rot="5400000">
            <a:off x="955675" y="111125"/>
            <a:ext cx="5137150" cy="5676900"/>
          </a:xfrm>
          <a:prstGeom prst="rect">
            <a:avLst/>
          </a:prstGeom>
          <a:noFill/>
          <a:ln>
            <a:noFill/>
          </a:ln>
        </p:spPr>
        <p:txBody>
          <a:bodyPr spcFirstLastPara="1" wrap="square" lIns="92075" tIns="46025" rIns="92075" bIns="46025" anchor="t" anchorCtr="0">
            <a:noAutofit/>
          </a:bodyPr>
          <a:lstStyle>
            <a:lvl1pPr marL="457200" lvl="0" indent="-318897" algn="l">
              <a:spcBef>
                <a:spcPts val="360"/>
              </a:spcBef>
              <a:spcAft>
                <a:spcPts val="0"/>
              </a:spcAft>
              <a:buSzPts val="1422"/>
              <a:buChar char="●"/>
              <a:defRPr/>
            </a:lvl1pPr>
            <a:lvl2pPr marL="914400" lvl="1" indent="-307467" algn="l">
              <a:spcBef>
                <a:spcPts val="360"/>
              </a:spcBef>
              <a:spcAft>
                <a:spcPts val="0"/>
              </a:spcAft>
              <a:buSzPts val="1242"/>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9" name="Google Shape;749;p115"/>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115"/>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115"/>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52"/>
        <p:cNvGrpSpPr/>
        <p:nvPr/>
      </p:nvGrpSpPr>
      <p:grpSpPr>
        <a:xfrm>
          <a:off x="0" y="0"/>
          <a:ext cx="0" cy="0"/>
          <a:chOff x="0" y="0"/>
          <a:chExt cx="0" cy="0"/>
        </a:xfrm>
      </p:grpSpPr>
      <p:sp>
        <p:nvSpPr>
          <p:cNvPr id="753" name="Google Shape;753;p116"/>
          <p:cNvSpPr txBox="1">
            <a:spLocks noGrp="1"/>
          </p:cNvSpPr>
          <p:nvPr>
            <p:ph type="title"/>
          </p:nvPr>
        </p:nvSpPr>
        <p:spPr>
          <a:xfrm>
            <a:off x="700087" y="381000"/>
            <a:ext cx="7529512" cy="730250"/>
          </a:xfrm>
          <a:prstGeom prst="rect">
            <a:avLst/>
          </a:prstGeom>
          <a:noFill/>
          <a:ln>
            <a:noFill/>
          </a:ln>
        </p:spPr>
        <p:txBody>
          <a:bodyPr spcFirstLastPara="1" wrap="square" lIns="92075" tIns="46025" rIns="92075" bIns="460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4" name="Google Shape;754;p116"/>
          <p:cNvSpPr txBox="1">
            <a:spLocks noGrp="1"/>
          </p:cNvSpPr>
          <p:nvPr>
            <p:ph type="body" idx="1"/>
          </p:nvPr>
        </p:nvSpPr>
        <p:spPr>
          <a:xfrm rot="5400000">
            <a:off x="2514600" y="-425450"/>
            <a:ext cx="4114800" cy="7772400"/>
          </a:xfrm>
          <a:prstGeom prst="rect">
            <a:avLst/>
          </a:prstGeom>
          <a:noFill/>
          <a:ln>
            <a:noFill/>
          </a:ln>
        </p:spPr>
        <p:txBody>
          <a:bodyPr spcFirstLastPara="1" wrap="square" lIns="92075" tIns="46025" rIns="92075" bIns="46025" anchor="t" anchorCtr="0">
            <a:noAutofit/>
          </a:bodyPr>
          <a:lstStyle>
            <a:lvl1pPr marL="457200" lvl="0" indent="-318897" algn="l">
              <a:spcBef>
                <a:spcPts val="360"/>
              </a:spcBef>
              <a:spcAft>
                <a:spcPts val="0"/>
              </a:spcAft>
              <a:buSzPts val="1422"/>
              <a:buChar char="●"/>
              <a:defRPr/>
            </a:lvl1pPr>
            <a:lvl2pPr marL="914400" lvl="1" indent="-307467" algn="l">
              <a:spcBef>
                <a:spcPts val="360"/>
              </a:spcBef>
              <a:spcAft>
                <a:spcPts val="0"/>
              </a:spcAft>
              <a:buSzPts val="1242"/>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5" name="Google Shape;755;p116"/>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116"/>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116"/>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758"/>
        <p:cNvGrpSpPr/>
        <p:nvPr/>
      </p:nvGrpSpPr>
      <p:grpSpPr>
        <a:xfrm>
          <a:off x="0" y="0"/>
          <a:ext cx="0" cy="0"/>
          <a:chOff x="0" y="0"/>
          <a:chExt cx="0" cy="0"/>
        </a:xfrm>
      </p:grpSpPr>
      <p:sp>
        <p:nvSpPr>
          <p:cNvPr id="759" name="Google Shape;759;p117"/>
          <p:cNvSpPr txBox="1">
            <a:spLocks noGrp="1"/>
          </p:cNvSpPr>
          <p:nvPr>
            <p:ph type="title"/>
          </p:nvPr>
        </p:nvSpPr>
        <p:spPr>
          <a:xfrm>
            <a:off x="630238" y="457200"/>
            <a:ext cx="2949575" cy="1600200"/>
          </a:xfrm>
          <a:prstGeom prst="rect">
            <a:avLst/>
          </a:prstGeom>
          <a:noFill/>
          <a:ln>
            <a:noFill/>
          </a:ln>
        </p:spPr>
        <p:txBody>
          <a:bodyPr spcFirstLastPara="1" wrap="square" lIns="92075" tIns="46025" rIns="92075" bIns="46025"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0" name="Google Shape;760;p117"/>
          <p:cNvSpPr>
            <a:spLocks noGrp="1"/>
          </p:cNvSpPr>
          <p:nvPr>
            <p:ph type="pic" idx="2"/>
          </p:nvPr>
        </p:nvSpPr>
        <p:spPr>
          <a:xfrm>
            <a:off x="3887788" y="987425"/>
            <a:ext cx="4629150" cy="4873625"/>
          </a:xfrm>
          <a:prstGeom prst="rect">
            <a:avLst/>
          </a:prstGeom>
          <a:noFill/>
          <a:ln>
            <a:noFill/>
          </a:ln>
        </p:spPr>
      </p:sp>
      <p:sp>
        <p:nvSpPr>
          <p:cNvPr id="761" name="Google Shape;761;p117"/>
          <p:cNvSpPr txBox="1">
            <a:spLocks noGrp="1"/>
          </p:cNvSpPr>
          <p:nvPr>
            <p:ph type="body" idx="1"/>
          </p:nvPr>
        </p:nvSpPr>
        <p:spPr>
          <a:xfrm>
            <a:off x="630238" y="2057400"/>
            <a:ext cx="2949575" cy="3811588"/>
          </a:xfrm>
          <a:prstGeom prst="rect">
            <a:avLst/>
          </a:prstGeom>
          <a:noFill/>
          <a:ln>
            <a:noFill/>
          </a:ln>
        </p:spPr>
        <p:txBody>
          <a:bodyPr spcFirstLastPara="1" wrap="square" lIns="92075" tIns="46025" rIns="92075" bIns="46025" anchor="t" anchorCtr="0">
            <a:noAutofit/>
          </a:bodyPr>
          <a:lstStyle>
            <a:lvl1pPr marL="457200" lvl="0" indent="-228600" algn="l">
              <a:spcBef>
                <a:spcPts val="320"/>
              </a:spcBef>
              <a:spcAft>
                <a:spcPts val="0"/>
              </a:spcAft>
              <a:buSzPts val="1264"/>
              <a:buNone/>
              <a:defRPr sz="1600"/>
            </a:lvl1pPr>
            <a:lvl2pPr marL="914400" lvl="1" indent="-228600" algn="l">
              <a:spcBef>
                <a:spcPts val="320"/>
              </a:spcBef>
              <a:spcAft>
                <a:spcPts val="0"/>
              </a:spcAft>
              <a:buSzPts val="966"/>
              <a:buNone/>
              <a:defRPr sz="1400"/>
            </a:lvl2pPr>
            <a:lvl3pPr marL="1371600" lvl="2" indent="-228600" algn="l">
              <a:spcBef>
                <a:spcPts val="280"/>
              </a:spcBef>
              <a:spcAft>
                <a:spcPts val="0"/>
              </a:spcAft>
              <a:buSzPts val="1200"/>
              <a:buFont typeface="Arial"/>
              <a:buNone/>
              <a:defRPr sz="1200"/>
            </a:lvl3pPr>
            <a:lvl4pPr marL="1828800" lvl="3" indent="-228600" algn="l">
              <a:spcBef>
                <a:spcPts val="240"/>
              </a:spcBef>
              <a:spcAft>
                <a:spcPts val="0"/>
              </a:spcAft>
              <a:buClr>
                <a:schemeClr val="lt1"/>
              </a:buClr>
              <a:buSzPts val="1000"/>
              <a:buNone/>
              <a:defRPr sz="1000"/>
            </a:lvl4pPr>
            <a:lvl5pPr marL="2286000" lvl="4" indent="-228600" algn="l">
              <a:spcBef>
                <a:spcPts val="2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62" name="Google Shape;762;p117"/>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117"/>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4" name="Google Shape;764;p117"/>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765"/>
        <p:cNvGrpSpPr/>
        <p:nvPr/>
      </p:nvGrpSpPr>
      <p:grpSpPr>
        <a:xfrm>
          <a:off x="0" y="0"/>
          <a:ext cx="0" cy="0"/>
          <a:chOff x="0" y="0"/>
          <a:chExt cx="0" cy="0"/>
        </a:xfrm>
      </p:grpSpPr>
      <p:sp>
        <p:nvSpPr>
          <p:cNvPr id="766" name="Google Shape;766;p118"/>
          <p:cNvSpPr txBox="1">
            <a:spLocks noGrp="1"/>
          </p:cNvSpPr>
          <p:nvPr>
            <p:ph type="title"/>
          </p:nvPr>
        </p:nvSpPr>
        <p:spPr>
          <a:xfrm>
            <a:off x="630238" y="457200"/>
            <a:ext cx="2949575" cy="1600200"/>
          </a:xfrm>
          <a:prstGeom prst="rect">
            <a:avLst/>
          </a:prstGeom>
          <a:noFill/>
          <a:ln>
            <a:noFill/>
          </a:ln>
        </p:spPr>
        <p:txBody>
          <a:bodyPr spcFirstLastPara="1" wrap="square" lIns="92075" tIns="46025" rIns="92075" bIns="46025"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7" name="Google Shape;767;p118"/>
          <p:cNvSpPr txBox="1">
            <a:spLocks noGrp="1"/>
          </p:cNvSpPr>
          <p:nvPr>
            <p:ph type="body" idx="1"/>
          </p:nvPr>
        </p:nvSpPr>
        <p:spPr>
          <a:xfrm>
            <a:off x="3887788" y="987425"/>
            <a:ext cx="4629150" cy="4873625"/>
          </a:xfrm>
          <a:prstGeom prst="rect">
            <a:avLst/>
          </a:prstGeom>
          <a:noFill/>
          <a:ln>
            <a:noFill/>
          </a:ln>
        </p:spPr>
        <p:txBody>
          <a:bodyPr spcFirstLastPara="1" wrap="square" lIns="92075" tIns="46025" rIns="92075" bIns="46025" anchor="t" anchorCtr="0">
            <a:noAutofit/>
          </a:bodyPr>
          <a:lstStyle>
            <a:lvl1pPr marL="457200" lvl="0" indent="-389128" algn="l">
              <a:spcBef>
                <a:spcPts val="640"/>
              </a:spcBef>
              <a:spcAft>
                <a:spcPts val="0"/>
              </a:spcAft>
              <a:buSzPts val="2528"/>
              <a:buChar char="●"/>
              <a:defRPr sz="3200"/>
            </a:lvl1pPr>
            <a:lvl2pPr marL="914400" lvl="1" indent="-351282" algn="l">
              <a:spcBef>
                <a:spcPts val="640"/>
              </a:spcBef>
              <a:spcAft>
                <a:spcPts val="0"/>
              </a:spcAft>
              <a:buSzPts val="1932"/>
              <a:buChar char="◆"/>
              <a:defRPr sz="2800"/>
            </a:lvl2pPr>
            <a:lvl3pPr marL="1371600" lvl="2" indent="-381000" algn="l">
              <a:spcBef>
                <a:spcPts val="560"/>
              </a:spcBef>
              <a:spcAft>
                <a:spcPts val="0"/>
              </a:spcAft>
              <a:buSzPts val="2400"/>
              <a:buFont typeface="Arial"/>
              <a:buChar char="•"/>
              <a:defRPr sz="2400"/>
            </a:lvl3pPr>
            <a:lvl4pPr marL="1828800" lvl="3" indent="-355600" algn="l">
              <a:spcBef>
                <a:spcPts val="48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768" name="Google Shape;768;p118"/>
          <p:cNvSpPr txBox="1">
            <a:spLocks noGrp="1"/>
          </p:cNvSpPr>
          <p:nvPr>
            <p:ph type="body" idx="2"/>
          </p:nvPr>
        </p:nvSpPr>
        <p:spPr>
          <a:xfrm>
            <a:off x="630238" y="2057400"/>
            <a:ext cx="2949575" cy="3811588"/>
          </a:xfrm>
          <a:prstGeom prst="rect">
            <a:avLst/>
          </a:prstGeom>
          <a:noFill/>
          <a:ln>
            <a:noFill/>
          </a:ln>
        </p:spPr>
        <p:txBody>
          <a:bodyPr spcFirstLastPara="1" wrap="square" lIns="92075" tIns="46025" rIns="92075" bIns="46025" anchor="t" anchorCtr="0">
            <a:noAutofit/>
          </a:bodyPr>
          <a:lstStyle>
            <a:lvl1pPr marL="457200" lvl="0" indent="-228600" algn="l">
              <a:spcBef>
                <a:spcPts val="320"/>
              </a:spcBef>
              <a:spcAft>
                <a:spcPts val="0"/>
              </a:spcAft>
              <a:buSzPts val="1264"/>
              <a:buNone/>
              <a:defRPr sz="1600"/>
            </a:lvl1pPr>
            <a:lvl2pPr marL="914400" lvl="1" indent="-228600" algn="l">
              <a:spcBef>
                <a:spcPts val="320"/>
              </a:spcBef>
              <a:spcAft>
                <a:spcPts val="0"/>
              </a:spcAft>
              <a:buSzPts val="966"/>
              <a:buNone/>
              <a:defRPr sz="1400"/>
            </a:lvl2pPr>
            <a:lvl3pPr marL="1371600" lvl="2" indent="-228600" algn="l">
              <a:spcBef>
                <a:spcPts val="280"/>
              </a:spcBef>
              <a:spcAft>
                <a:spcPts val="0"/>
              </a:spcAft>
              <a:buSzPts val="1200"/>
              <a:buFont typeface="Arial"/>
              <a:buNone/>
              <a:defRPr sz="1200"/>
            </a:lvl3pPr>
            <a:lvl4pPr marL="1828800" lvl="3" indent="-228600" algn="l">
              <a:spcBef>
                <a:spcPts val="240"/>
              </a:spcBef>
              <a:spcAft>
                <a:spcPts val="0"/>
              </a:spcAft>
              <a:buClr>
                <a:schemeClr val="lt1"/>
              </a:buClr>
              <a:buSzPts val="1000"/>
              <a:buNone/>
              <a:defRPr sz="1000"/>
            </a:lvl4pPr>
            <a:lvl5pPr marL="2286000" lvl="4" indent="-228600" algn="l">
              <a:spcBef>
                <a:spcPts val="2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69" name="Google Shape;769;p118"/>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118"/>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1" name="Google Shape;771;p118"/>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772"/>
        <p:cNvGrpSpPr/>
        <p:nvPr/>
      </p:nvGrpSpPr>
      <p:grpSpPr>
        <a:xfrm>
          <a:off x="0" y="0"/>
          <a:ext cx="0" cy="0"/>
          <a:chOff x="0" y="0"/>
          <a:chExt cx="0" cy="0"/>
        </a:xfrm>
      </p:grpSpPr>
      <p:sp>
        <p:nvSpPr>
          <p:cNvPr id="773" name="Google Shape;773;p119"/>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4" name="Google Shape;774;p119"/>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5" name="Google Shape;775;p119"/>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776"/>
        <p:cNvGrpSpPr/>
        <p:nvPr/>
      </p:nvGrpSpPr>
      <p:grpSpPr>
        <a:xfrm>
          <a:off x="0" y="0"/>
          <a:ext cx="0" cy="0"/>
          <a:chOff x="0" y="0"/>
          <a:chExt cx="0" cy="0"/>
        </a:xfrm>
      </p:grpSpPr>
      <p:sp>
        <p:nvSpPr>
          <p:cNvPr id="777" name="Google Shape;777;p120"/>
          <p:cNvSpPr txBox="1">
            <a:spLocks noGrp="1"/>
          </p:cNvSpPr>
          <p:nvPr>
            <p:ph type="title"/>
          </p:nvPr>
        </p:nvSpPr>
        <p:spPr>
          <a:xfrm>
            <a:off x="630238" y="365125"/>
            <a:ext cx="7886700" cy="1325563"/>
          </a:xfrm>
          <a:prstGeom prst="rect">
            <a:avLst/>
          </a:prstGeom>
          <a:noFill/>
          <a:ln>
            <a:noFill/>
          </a:ln>
        </p:spPr>
        <p:txBody>
          <a:bodyPr spcFirstLastPara="1" wrap="square" lIns="92075" tIns="46025" rIns="92075" bIns="460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8" name="Google Shape;778;p120"/>
          <p:cNvSpPr txBox="1">
            <a:spLocks noGrp="1"/>
          </p:cNvSpPr>
          <p:nvPr>
            <p:ph type="body" idx="1"/>
          </p:nvPr>
        </p:nvSpPr>
        <p:spPr>
          <a:xfrm>
            <a:off x="630238" y="1681163"/>
            <a:ext cx="3868737" cy="82391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SzPts val="1896"/>
              <a:buNone/>
              <a:defRPr sz="2400" b="1"/>
            </a:lvl1pPr>
            <a:lvl2pPr marL="914400" lvl="1" indent="-228600" algn="l">
              <a:spcBef>
                <a:spcPts val="480"/>
              </a:spcBef>
              <a:spcAft>
                <a:spcPts val="0"/>
              </a:spcAft>
              <a:buSzPts val="1380"/>
              <a:buNone/>
              <a:defRPr sz="2000" b="1"/>
            </a:lvl2pPr>
            <a:lvl3pPr marL="1371600" lvl="2" indent="-228600" algn="l">
              <a:spcBef>
                <a:spcPts val="400"/>
              </a:spcBef>
              <a:spcAft>
                <a:spcPts val="0"/>
              </a:spcAft>
              <a:buSzPts val="1800"/>
              <a:buFont typeface="Arial"/>
              <a:buNone/>
              <a:defRPr sz="1800" b="1"/>
            </a:lvl3pPr>
            <a:lvl4pPr marL="1828800" lvl="3" indent="-228600" algn="l">
              <a:spcBef>
                <a:spcPts val="36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79" name="Google Shape;779;p120"/>
          <p:cNvSpPr txBox="1">
            <a:spLocks noGrp="1"/>
          </p:cNvSpPr>
          <p:nvPr>
            <p:ph type="body" idx="2"/>
          </p:nvPr>
        </p:nvSpPr>
        <p:spPr>
          <a:xfrm>
            <a:off x="630238" y="2505075"/>
            <a:ext cx="3868737" cy="3684588"/>
          </a:xfrm>
          <a:prstGeom prst="rect">
            <a:avLst/>
          </a:prstGeom>
          <a:noFill/>
          <a:ln>
            <a:noFill/>
          </a:ln>
        </p:spPr>
        <p:txBody>
          <a:bodyPr spcFirstLastPara="1" wrap="square" lIns="92075" tIns="46025" rIns="92075" bIns="46025" anchor="t" anchorCtr="0">
            <a:noAutofit/>
          </a:bodyPr>
          <a:lstStyle>
            <a:lvl1pPr marL="457200" lvl="0" indent="-318897" algn="l">
              <a:spcBef>
                <a:spcPts val="360"/>
              </a:spcBef>
              <a:spcAft>
                <a:spcPts val="0"/>
              </a:spcAft>
              <a:buSzPts val="1422"/>
              <a:buChar char="●"/>
              <a:defRPr/>
            </a:lvl1pPr>
            <a:lvl2pPr marL="914400" lvl="1" indent="-307467" algn="l">
              <a:spcBef>
                <a:spcPts val="360"/>
              </a:spcBef>
              <a:spcAft>
                <a:spcPts val="0"/>
              </a:spcAft>
              <a:buSzPts val="1242"/>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0" name="Google Shape;780;p120"/>
          <p:cNvSpPr txBox="1">
            <a:spLocks noGrp="1"/>
          </p:cNvSpPr>
          <p:nvPr>
            <p:ph type="body" idx="3"/>
          </p:nvPr>
        </p:nvSpPr>
        <p:spPr>
          <a:xfrm>
            <a:off x="4629150" y="1681163"/>
            <a:ext cx="3887788" cy="82391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SzPts val="1896"/>
              <a:buNone/>
              <a:defRPr sz="2400" b="1"/>
            </a:lvl1pPr>
            <a:lvl2pPr marL="914400" lvl="1" indent="-228600" algn="l">
              <a:spcBef>
                <a:spcPts val="480"/>
              </a:spcBef>
              <a:spcAft>
                <a:spcPts val="0"/>
              </a:spcAft>
              <a:buSzPts val="1380"/>
              <a:buNone/>
              <a:defRPr sz="2000" b="1"/>
            </a:lvl2pPr>
            <a:lvl3pPr marL="1371600" lvl="2" indent="-228600" algn="l">
              <a:spcBef>
                <a:spcPts val="400"/>
              </a:spcBef>
              <a:spcAft>
                <a:spcPts val="0"/>
              </a:spcAft>
              <a:buSzPts val="1800"/>
              <a:buFont typeface="Arial"/>
              <a:buNone/>
              <a:defRPr sz="1800" b="1"/>
            </a:lvl3pPr>
            <a:lvl4pPr marL="1828800" lvl="3" indent="-228600" algn="l">
              <a:spcBef>
                <a:spcPts val="36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81" name="Google Shape;781;p120"/>
          <p:cNvSpPr txBox="1">
            <a:spLocks noGrp="1"/>
          </p:cNvSpPr>
          <p:nvPr>
            <p:ph type="body" idx="4"/>
          </p:nvPr>
        </p:nvSpPr>
        <p:spPr>
          <a:xfrm>
            <a:off x="4629150" y="2505075"/>
            <a:ext cx="3887788" cy="3684588"/>
          </a:xfrm>
          <a:prstGeom prst="rect">
            <a:avLst/>
          </a:prstGeom>
          <a:noFill/>
          <a:ln>
            <a:noFill/>
          </a:ln>
        </p:spPr>
        <p:txBody>
          <a:bodyPr spcFirstLastPara="1" wrap="square" lIns="92075" tIns="46025" rIns="92075" bIns="46025" anchor="t" anchorCtr="0">
            <a:noAutofit/>
          </a:bodyPr>
          <a:lstStyle>
            <a:lvl1pPr marL="457200" lvl="0" indent="-318897" algn="l">
              <a:spcBef>
                <a:spcPts val="360"/>
              </a:spcBef>
              <a:spcAft>
                <a:spcPts val="0"/>
              </a:spcAft>
              <a:buSzPts val="1422"/>
              <a:buChar char="●"/>
              <a:defRPr/>
            </a:lvl1pPr>
            <a:lvl2pPr marL="914400" lvl="1" indent="-307467" algn="l">
              <a:spcBef>
                <a:spcPts val="360"/>
              </a:spcBef>
              <a:spcAft>
                <a:spcPts val="0"/>
              </a:spcAft>
              <a:buSzPts val="1242"/>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2" name="Google Shape;782;p120"/>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120"/>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120"/>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Times New Roman"/>
              <a:buNone/>
              <a:defRPr sz="2400"/>
            </a:lvl1pPr>
            <a:lvl2pPr marL="914400" lvl="1" indent="-228600" algn="l">
              <a:spcBef>
                <a:spcPts val="400"/>
              </a:spcBef>
              <a:spcAft>
                <a:spcPts val="0"/>
              </a:spcAft>
              <a:buClr>
                <a:schemeClr val="dk1"/>
              </a:buClr>
              <a:buSzPts val="2000"/>
              <a:buFont typeface="Times New Roman"/>
              <a:buNone/>
              <a:defRPr sz="2000"/>
            </a:lvl2pPr>
            <a:lvl3pPr marL="1371600" lvl="2" indent="-228600" algn="l">
              <a:spcBef>
                <a:spcPts val="360"/>
              </a:spcBef>
              <a:spcAft>
                <a:spcPts val="0"/>
              </a:spcAft>
              <a:buClr>
                <a:schemeClr val="dk1"/>
              </a:buClr>
              <a:buSzPts val="1800"/>
              <a:buFont typeface="Times New Roman"/>
              <a:buNone/>
              <a:defRPr sz="1800"/>
            </a:lvl3pPr>
            <a:lvl4pPr marL="1828800" lvl="3" indent="-228600" algn="l">
              <a:spcBef>
                <a:spcPts val="320"/>
              </a:spcBef>
              <a:spcAft>
                <a:spcPts val="0"/>
              </a:spcAft>
              <a:buClr>
                <a:schemeClr val="dk1"/>
              </a:buClr>
              <a:buSzPts val="1600"/>
              <a:buFont typeface="Times New Roman"/>
              <a:buNone/>
              <a:defRPr sz="1600"/>
            </a:lvl4pPr>
            <a:lvl5pPr marL="2286000" lvl="4" indent="-228600" algn="l">
              <a:spcBef>
                <a:spcPts val="320"/>
              </a:spcBef>
              <a:spcAft>
                <a:spcPts val="0"/>
              </a:spcAft>
              <a:buClr>
                <a:schemeClr val="dk1"/>
              </a:buClr>
              <a:buSzPts val="1600"/>
              <a:buFont typeface="Times New Roman"/>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86" name="Google Shape;86;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85"/>
        <p:cNvGrpSpPr/>
        <p:nvPr/>
      </p:nvGrpSpPr>
      <p:grpSpPr>
        <a:xfrm>
          <a:off x="0" y="0"/>
          <a:ext cx="0" cy="0"/>
          <a:chOff x="0" y="0"/>
          <a:chExt cx="0" cy="0"/>
        </a:xfrm>
      </p:grpSpPr>
      <p:sp>
        <p:nvSpPr>
          <p:cNvPr id="786" name="Google Shape;786;p121"/>
          <p:cNvSpPr txBox="1">
            <a:spLocks noGrp="1"/>
          </p:cNvSpPr>
          <p:nvPr>
            <p:ph type="title"/>
          </p:nvPr>
        </p:nvSpPr>
        <p:spPr>
          <a:xfrm>
            <a:off x="700087" y="381000"/>
            <a:ext cx="7529512" cy="730250"/>
          </a:xfrm>
          <a:prstGeom prst="rect">
            <a:avLst/>
          </a:prstGeom>
          <a:noFill/>
          <a:ln>
            <a:noFill/>
          </a:ln>
        </p:spPr>
        <p:txBody>
          <a:bodyPr spcFirstLastPara="1" wrap="square" lIns="92075" tIns="46025" rIns="92075" bIns="460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121"/>
          <p:cNvSpPr txBox="1">
            <a:spLocks noGrp="1"/>
          </p:cNvSpPr>
          <p:nvPr>
            <p:ph type="body" idx="1"/>
          </p:nvPr>
        </p:nvSpPr>
        <p:spPr>
          <a:xfrm>
            <a:off x="685800" y="1403350"/>
            <a:ext cx="3810000" cy="4114800"/>
          </a:xfrm>
          <a:prstGeom prst="rect">
            <a:avLst/>
          </a:prstGeom>
          <a:noFill/>
          <a:ln>
            <a:noFill/>
          </a:ln>
        </p:spPr>
        <p:txBody>
          <a:bodyPr spcFirstLastPara="1" wrap="square" lIns="92075" tIns="46025" rIns="92075" bIns="46025" anchor="t" anchorCtr="0">
            <a:noAutofit/>
          </a:bodyPr>
          <a:lstStyle>
            <a:lvl1pPr marL="457200" lvl="0" indent="-318897" algn="l">
              <a:spcBef>
                <a:spcPts val="360"/>
              </a:spcBef>
              <a:spcAft>
                <a:spcPts val="0"/>
              </a:spcAft>
              <a:buSzPts val="1422"/>
              <a:buChar char="●"/>
              <a:defRPr/>
            </a:lvl1pPr>
            <a:lvl2pPr marL="914400" lvl="1" indent="-307467" algn="l">
              <a:spcBef>
                <a:spcPts val="360"/>
              </a:spcBef>
              <a:spcAft>
                <a:spcPts val="0"/>
              </a:spcAft>
              <a:buSzPts val="1242"/>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8" name="Google Shape;788;p121"/>
          <p:cNvSpPr txBox="1">
            <a:spLocks noGrp="1"/>
          </p:cNvSpPr>
          <p:nvPr>
            <p:ph type="body" idx="2"/>
          </p:nvPr>
        </p:nvSpPr>
        <p:spPr>
          <a:xfrm>
            <a:off x="4648200" y="1403350"/>
            <a:ext cx="3810000" cy="4114800"/>
          </a:xfrm>
          <a:prstGeom prst="rect">
            <a:avLst/>
          </a:prstGeom>
          <a:noFill/>
          <a:ln>
            <a:noFill/>
          </a:ln>
        </p:spPr>
        <p:txBody>
          <a:bodyPr spcFirstLastPara="1" wrap="square" lIns="92075" tIns="46025" rIns="92075" bIns="46025" anchor="t" anchorCtr="0">
            <a:noAutofit/>
          </a:bodyPr>
          <a:lstStyle>
            <a:lvl1pPr marL="457200" lvl="0" indent="-318897" algn="l">
              <a:spcBef>
                <a:spcPts val="360"/>
              </a:spcBef>
              <a:spcAft>
                <a:spcPts val="0"/>
              </a:spcAft>
              <a:buSzPts val="1422"/>
              <a:buChar char="●"/>
              <a:defRPr/>
            </a:lvl1pPr>
            <a:lvl2pPr marL="914400" lvl="1" indent="-307467" algn="l">
              <a:spcBef>
                <a:spcPts val="360"/>
              </a:spcBef>
              <a:spcAft>
                <a:spcPts val="0"/>
              </a:spcAft>
              <a:buSzPts val="1242"/>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9" name="Google Shape;789;p121"/>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121"/>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1" name="Google Shape;791;p121"/>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92"/>
        <p:cNvGrpSpPr/>
        <p:nvPr/>
      </p:nvGrpSpPr>
      <p:grpSpPr>
        <a:xfrm>
          <a:off x="0" y="0"/>
          <a:ext cx="0" cy="0"/>
          <a:chOff x="0" y="0"/>
          <a:chExt cx="0" cy="0"/>
        </a:xfrm>
      </p:grpSpPr>
      <p:sp>
        <p:nvSpPr>
          <p:cNvPr id="793" name="Google Shape;793;p122"/>
          <p:cNvSpPr txBox="1">
            <a:spLocks noGrp="1"/>
          </p:cNvSpPr>
          <p:nvPr>
            <p:ph type="title"/>
          </p:nvPr>
        </p:nvSpPr>
        <p:spPr>
          <a:xfrm>
            <a:off x="623888" y="1709738"/>
            <a:ext cx="7886700" cy="2852737"/>
          </a:xfrm>
          <a:prstGeom prst="rect">
            <a:avLst/>
          </a:prstGeom>
          <a:noFill/>
          <a:ln>
            <a:noFill/>
          </a:ln>
        </p:spPr>
        <p:txBody>
          <a:bodyPr spcFirstLastPara="1" wrap="square" lIns="92075" tIns="46025" rIns="92075" bIns="46025"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122"/>
          <p:cNvSpPr txBox="1">
            <a:spLocks noGrp="1"/>
          </p:cNvSpPr>
          <p:nvPr>
            <p:ph type="body" idx="1"/>
          </p:nvPr>
        </p:nvSpPr>
        <p:spPr>
          <a:xfrm>
            <a:off x="623888" y="4589463"/>
            <a:ext cx="7886700" cy="1500187"/>
          </a:xfrm>
          <a:prstGeom prst="rect">
            <a:avLst/>
          </a:prstGeom>
          <a:noFill/>
          <a:ln>
            <a:noFill/>
          </a:ln>
        </p:spPr>
        <p:txBody>
          <a:bodyPr spcFirstLastPara="1" wrap="square" lIns="92075" tIns="46025" rIns="92075" bIns="46025" anchor="t" anchorCtr="0">
            <a:noAutofit/>
          </a:bodyPr>
          <a:lstStyle>
            <a:lvl1pPr marL="457200" lvl="0" indent="-228600" algn="l">
              <a:spcBef>
                <a:spcPts val="480"/>
              </a:spcBef>
              <a:spcAft>
                <a:spcPts val="0"/>
              </a:spcAft>
              <a:buSzPts val="1896"/>
              <a:buNone/>
              <a:defRPr sz="2400"/>
            </a:lvl1pPr>
            <a:lvl2pPr marL="914400" lvl="1" indent="-228600" algn="l">
              <a:spcBef>
                <a:spcPts val="480"/>
              </a:spcBef>
              <a:spcAft>
                <a:spcPts val="0"/>
              </a:spcAft>
              <a:buSzPts val="1380"/>
              <a:buNone/>
              <a:defRPr sz="2000"/>
            </a:lvl2pPr>
            <a:lvl3pPr marL="1371600" lvl="2" indent="-228600" algn="l">
              <a:spcBef>
                <a:spcPts val="400"/>
              </a:spcBef>
              <a:spcAft>
                <a:spcPts val="0"/>
              </a:spcAft>
              <a:buSzPts val="1800"/>
              <a:buFont typeface="Arial"/>
              <a:buNone/>
              <a:defRPr sz="1800"/>
            </a:lvl3pPr>
            <a:lvl4pPr marL="1828800" lvl="3" indent="-228600" algn="l">
              <a:spcBef>
                <a:spcPts val="360"/>
              </a:spcBef>
              <a:spcAft>
                <a:spcPts val="0"/>
              </a:spcAft>
              <a:buClr>
                <a:schemeClr val="lt1"/>
              </a:buClr>
              <a:buSzPts val="1600"/>
              <a:buNone/>
              <a:defRPr sz="1600"/>
            </a:lvl4pPr>
            <a:lvl5pPr marL="2286000" lvl="4" indent="-228600" algn="l">
              <a:spcBef>
                <a:spcPts val="320"/>
              </a:spcBef>
              <a:spcAft>
                <a:spcPts val="0"/>
              </a:spcAft>
              <a:buClr>
                <a:schemeClr val="lt1"/>
              </a:buClr>
              <a:buSzPts val="1600"/>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795" name="Google Shape;795;p122"/>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6" name="Google Shape;796;p122"/>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122"/>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Объект" type="objOnly">
  <p:cSld name="OBJECT_ONLY">
    <p:spTree>
      <p:nvGrpSpPr>
        <p:cNvPr id="1" name="Shape 135"/>
        <p:cNvGrpSpPr/>
        <p:nvPr/>
      </p:nvGrpSpPr>
      <p:grpSpPr>
        <a:xfrm>
          <a:off x="0" y="0"/>
          <a:ext cx="0" cy="0"/>
          <a:chOff x="0" y="0"/>
          <a:chExt cx="0" cy="0"/>
        </a:xfrm>
      </p:grpSpPr>
      <p:sp>
        <p:nvSpPr>
          <p:cNvPr id="136" name="Google Shape;136;p15"/>
          <p:cNvSpPr txBox="1">
            <a:spLocks noGrp="1"/>
          </p:cNvSpPr>
          <p:nvPr>
            <p:ph type="body" idx="1"/>
          </p:nvPr>
        </p:nvSpPr>
        <p:spPr>
          <a:xfrm>
            <a:off x="457200" y="277813"/>
            <a:ext cx="8229600" cy="5853112"/>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7" name="Google Shape;137;p1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2" name="Google Shape;142;p1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3" name="Google Shape;143;p1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8" name="Google Shape;148;p17"/>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9" name="Google Shape;149;p1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1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18"/>
          <p:cNvSpPr txBox="1">
            <a:spLocks noGrp="1"/>
          </p:cNvSpPr>
          <p:nvPr>
            <p:ph type="body" idx="1"/>
          </p:nvPr>
        </p:nvSpPr>
        <p:spPr>
          <a:xfrm rot="5400000">
            <a:off x="2306638" y="-249237"/>
            <a:ext cx="4530725" cy="82296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5" name="Google Shape;155;p1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19"/>
          <p:cNvSpPr>
            <a:spLocks noGrp="1"/>
          </p:cNvSpPr>
          <p:nvPr>
            <p:ph type="pic" idx="2"/>
          </p:nvPr>
        </p:nvSpPr>
        <p:spPr>
          <a:xfrm>
            <a:off x="3887788" y="987425"/>
            <a:ext cx="4629150" cy="4873625"/>
          </a:xfrm>
          <a:prstGeom prst="rect">
            <a:avLst/>
          </a:prstGeom>
          <a:noFill/>
          <a:ln>
            <a:noFill/>
          </a:ln>
        </p:spPr>
      </p:sp>
      <p:sp>
        <p:nvSpPr>
          <p:cNvPr id="161" name="Google Shape;161;p19"/>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440"/>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SzPts val="1080"/>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SzPts val="9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62" name="Google Shape;162;p1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1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2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11480" algn="l">
              <a:spcBef>
                <a:spcPts val="640"/>
              </a:spcBef>
              <a:spcAft>
                <a:spcPts val="0"/>
              </a:spcAft>
              <a:buSzPts val="2880"/>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42900" algn="l">
              <a:spcBef>
                <a:spcPts val="400"/>
              </a:spcBef>
              <a:spcAft>
                <a:spcPts val="0"/>
              </a:spcAft>
              <a:buSzPts val="18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68" name="Google Shape;168;p2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440"/>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SzPts val="1080"/>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SzPts val="9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69" name="Google Shape;169;p20"/>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72"/>
        <p:cNvGrpSpPr/>
        <p:nvPr/>
      </p:nvGrpSpPr>
      <p:grpSpPr>
        <a:xfrm>
          <a:off x="0" y="0"/>
          <a:ext cx="0" cy="0"/>
          <a:chOff x="0" y="0"/>
          <a:chExt cx="0" cy="0"/>
        </a:xfrm>
      </p:grpSpPr>
      <p:sp>
        <p:nvSpPr>
          <p:cNvPr id="173" name="Google Shape;173;p2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8" name="Google Shape;178;p2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Times New Roman"/>
              <a:buNone/>
              <a:defRPr sz="2400"/>
            </a:lvl1pPr>
            <a:lvl2pPr lvl="1" algn="ctr">
              <a:spcBef>
                <a:spcPts val="400"/>
              </a:spcBef>
              <a:spcAft>
                <a:spcPts val="0"/>
              </a:spcAft>
              <a:buClr>
                <a:schemeClr val="dk1"/>
              </a:buClr>
              <a:buSzPts val="2000"/>
              <a:buFont typeface="Times New Roman"/>
              <a:buNone/>
              <a:defRPr sz="2000"/>
            </a:lvl2pPr>
            <a:lvl3pPr lvl="2" algn="ctr">
              <a:spcBef>
                <a:spcPts val="360"/>
              </a:spcBef>
              <a:spcAft>
                <a:spcPts val="0"/>
              </a:spcAft>
              <a:buClr>
                <a:schemeClr val="dk1"/>
              </a:buClr>
              <a:buSzPts val="1800"/>
              <a:buFont typeface="Times New Roman"/>
              <a:buNone/>
              <a:defRPr sz="1800"/>
            </a:lvl3pPr>
            <a:lvl4pPr lvl="3" algn="ctr">
              <a:spcBef>
                <a:spcPts val="320"/>
              </a:spcBef>
              <a:spcAft>
                <a:spcPts val="0"/>
              </a:spcAft>
              <a:buClr>
                <a:schemeClr val="dk1"/>
              </a:buClr>
              <a:buSzPts val="1600"/>
              <a:buFont typeface="Times New Roman"/>
              <a:buNone/>
              <a:defRPr sz="1600"/>
            </a:lvl4pPr>
            <a:lvl5pPr lvl="4" algn="ctr">
              <a:spcBef>
                <a:spcPts val="320"/>
              </a:spcBef>
              <a:spcAft>
                <a:spcPts val="0"/>
              </a:spcAft>
              <a:buClr>
                <a:schemeClr val="dk1"/>
              </a:buClr>
              <a:buSzPts val="1600"/>
              <a:buFont typeface="Times New Roman"/>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SzPts val="144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4" name="Google Shape;184;p23"/>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5" name="Google Shape;185;p23"/>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SzPts val="144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86" name="Google Shape;186;p23"/>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7" name="Google Shape;187;p2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2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2" name="Google Shape;192;p2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3" name="Google Shape;193;p2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42900" algn="l">
              <a:spcBef>
                <a:spcPts val="360"/>
              </a:spcBef>
              <a:spcAft>
                <a:spcPts val="0"/>
              </a:spcAft>
              <a:buClr>
                <a:schemeClr val="lt1"/>
              </a:buClr>
              <a:buSzPts val="180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Clr>
                <a:schemeClr val="lt1"/>
              </a:buClr>
              <a:buSzPts val="1800"/>
              <a:buChar char="–"/>
              <a:defRPr/>
            </a:lvl4pPr>
            <a:lvl5pPr marL="2286000" lvl="4" indent="-331470" algn="l">
              <a:spcBef>
                <a:spcPts val="360"/>
              </a:spcBef>
              <a:spcAft>
                <a:spcPts val="0"/>
              </a:spcAft>
              <a:buSzPts val="162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4" name="Google Shape;194;p2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2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9" name="Google Shape;199;p2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160"/>
              <a:buNone/>
              <a:defRPr sz="2400"/>
            </a:lvl1pPr>
            <a:lvl2pPr marL="914400" lvl="1" indent="-228600" algn="l">
              <a:spcBef>
                <a:spcPts val="400"/>
              </a:spcBef>
              <a:spcAft>
                <a:spcPts val="0"/>
              </a:spcAft>
              <a:buClr>
                <a:schemeClr val="lt1"/>
              </a:buClr>
              <a:buSzPts val="2000"/>
              <a:buFont typeface="Arial"/>
              <a:buNone/>
              <a:defRPr sz="2000"/>
            </a:lvl2pPr>
            <a:lvl3pPr marL="1371600" lvl="2" indent="-228600" algn="l">
              <a:spcBef>
                <a:spcPts val="360"/>
              </a:spcBef>
              <a:spcAft>
                <a:spcPts val="0"/>
              </a:spcAft>
              <a:buSzPts val="1620"/>
              <a:buNone/>
              <a:defRPr sz="1800"/>
            </a:lvl3pPr>
            <a:lvl4pPr marL="1828800" lvl="3" indent="-228600" algn="l">
              <a:spcBef>
                <a:spcPts val="320"/>
              </a:spcBef>
              <a:spcAft>
                <a:spcPts val="0"/>
              </a:spcAft>
              <a:buClr>
                <a:schemeClr val="lt1"/>
              </a:buClr>
              <a:buSzPts val="1600"/>
              <a:buFont typeface="Arial"/>
              <a:buNone/>
              <a:defRPr sz="1600"/>
            </a:lvl4pPr>
            <a:lvl5pPr marL="2286000" lvl="4" indent="-228600" algn="l">
              <a:spcBef>
                <a:spcPts val="320"/>
              </a:spcBef>
              <a:spcAft>
                <a:spcPts val="0"/>
              </a:spcAft>
              <a:buSzPts val="1440"/>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200" name="Google Shape;200;p2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2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09"/>
        <p:cNvGrpSpPr/>
        <p:nvPr/>
      </p:nvGrpSpPr>
      <p:grpSpPr>
        <a:xfrm>
          <a:off x="0" y="0"/>
          <a:ext cx="0" cy="0"/>
          <a:chOff x="0" y="0"/>
          <a:chExt cx="0" cy="0"/>
        </a:xfrm>
      </p:grpSpPr>
      <p:sp>
        <p:nvSpPr>
          <p:cNvPr id="210" name="Google Shape;210;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5" name="Google Shape;215;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6" name="Google Shape;216;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1" name="Google Shape;221;p29"/>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2" name="Google Shape;222;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7" name="Google Shape;227;p30"/>
          <p:cNvSpPr>
            <a:spLocks noGrp="1"/>
          </p:cNvSpPr>
          <p:nvPr>
            <p:ph type="pic" idx="2"/>
          </p:nvPr>
        </p:nvSpPr>
        <p:spPr>
          <a:xfrm>
            <a:off x="3887788" y="987425"/>
            <a:ext cx="4629150" cy="4873625"/>
          </a:xfrm>
          <a:prstGeom prst="rect">
            <a:avLst/>
          </a:prstGeom>
          <a:noFill/>
          <a:ln>
            <a:noFill/>
          </a:ln>
        </p:spPr>
      </p:sp>
      <p:sp>
        <p:nvSpPr>
          <p:cNvPr id="228" name="Google Shape;228;p3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Arial"/>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Clr>
                <a:schemeClr val="lt1"/>
              </a:buClr>
              <a:buSzPts val="1200"/>
              <a:buFont typeface="Arial"/>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Clr>
                <a:schemeClr val="lt1"/>
              </a:buClr>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29" name="Google Shape;229;p3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4" name="Google Shape;234;p3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Arial"/>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235" name="Google Shape;235;p3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Arial"/>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Clr>
                <a:schemeClr val="lt1"/>
              </a:buClr>
              <a:buSzPts val="1200"/>
              <a:buFont typeface="Arial"/>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Clr>
                <a:schemeClr val="lt1"/>
              </a:buClr>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36" name="Google Shape;236;p3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1" name="Google Shape;241;p3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6" name="Google Shape;246;p33"/>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47" name="Google Shape;247;p33"/>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8" name="Google Shape;248;p33"/>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249" name="Google Shape;249;p33"/>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0" name="Google Shape;250;p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3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53"/>
        <p:cNvGrpSpPr/>
        <p:nvPr/>
      </p:nvGrpSpPr>
      <p:grpSpPr>
        <a:xfrm>
          <a:off x="0" y="0"/>
          <a:ext cx="0" cy="0"/>
          <a:chOff x="0" y="0"/>
          <a:chExt cx="0" cy="0"/>
        </a:xfrm>
      </p:grpSpPr>
      <p:sp>
        <p:nvSpPr>
          <p:cNvPr id="254" name="Google Shape;254;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5" name="Google Shape;255;p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6" name="Google Shape;256;p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7" name="Google Shape;257;p3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2" name="Google Shape;262;p3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lt1"/>
              </a:buClr>
              <a:buSzPts val="2400"/>
              <a:buFont typeface="Arial"/>
              <a:buNone/>
              <a:defRPr sz="2400"/>
            </a:lvl1pPr>
            <a:lvl2pPr marL="914400" lvl="1" indent="-228600" algn="l">
              <a:spcBef>
                <a:spcPts val="400"/>
              </a:spcBef>
              <a:spcAft>
                <a:spcPts val="0"/>
              </a:spcAft>
              <a:buClr>
                <a:schemeClr val="lt1"/>
              </a:buClr>
              <a:buSzPts val="2000"/>
              <a:buFont typeface="Arial"/>
              <a:buNone/>
              <a:defRPr sz="2000"/>
            </a:lvl2pPr>
            <a:lvl3pPr marL="1371600" lvl="2" indent="-228600" algn="l">
              <a:spcBef>
                <a:spcPts val="360"/>
              </a:spcBef>
              <a:spcAft>
                <a:spcPts val="0"/>
              </a:spcAft>
              <a:buClr>
                <a:schemeClr val="lt1"/>
              </a:buClr>
              <a:buSzPts val="1800"/>
              <a:buFont typeface="Arial"/>
              <a:buNone/>
              <a:defRPr sz="1800"/>
            </a:lvl3pPr>
            <a:lvl4pPr marL="1828800" lvl="3" indent="-228600" algn="l">
              <a:spcBef>
                <a:spcPts val="320"/>
              </a:spcBef>
              <a:spcAft>
                <a:spcPts val="0"/>
              </a:spcAft>
              <a:buClr>
                <a:schemeClr val="lt1"/>
              </a:buClr>
              <a:buSzPts val="1600"/>
              <a:buFont typeface="Arial"/>
              <a:buNone/>
              <a:defRPr sz="1600"/>
            </a:lvl4pPr>
            <a:lvl5pPr marL="2286000" lvl="4" indent="-228600" algn="l">
              <a:spcBef>
                <a:spcPts val="320"/>
              </a:spcBef>
              <a:spcAft>
                <a:spcPts val="0"/>
              </a:spcAft>
              <a:buClr>
                <a:schemeClr val="lt1"/>
              </a:buClr>
              <a:buSzPts val="1600"/>
              <a:buFont typeface="Arial"/>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263" name="Google Shape;263;p3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3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8" name="Google Shape;268;p3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9" name="Google Shape;269;p3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3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72"/>
        <p:cNvGrpSpPr/>
        <p:nvPr/>
      </p:nvGrpSpPr>
      <p:grpSpPr>
        <a:xfrm>
          <a:off x="0" y="0"/>
          <a:ext cx="0" cy="0"/>
          <a:chOff x="0" y="0"/>
          <a:chExt cx="0" cy="0"/>
        </a:xfrm>
      </p:grpSpPr>
      <p:sp>
        <p:nvSpPr>
          <p:cNvPr id="273" name="Google Shape;273;p3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4" name="Google Shape;274;p3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lt1"/>
              </a:buClr>
              <a:buSzPts val="2400"/>
              <a:buFont typeface="Arial"/>
              <a:buNone/>
              <a:defRPr sz="2400"/>
            </a:lvl1pPr>
            <a:lvl2pPr lvl="1" algn="ctr">
              <a:spcBef>
                <a:spcPts val="400"/>
              </a:spcBef>
              <a:spcAft>
                <a:spcPts val="0"/>
              </a:spcAft>
              <a:buClr>
                <a:schemeClr val="lt1"/>
              </a:buClr>
              <a:buSzPts val="2000"/>
              <a:buFont typeface="Arial"/>
              <a:buNone/>
              <a:defRPr sz="2000"/>
            </a:lvl2pPr>
            <a:lvl3pPr lvl="2" algn="ctr">
              <a:spcBef>
                <a:spcPts val="360"/>
              </a:spcBef>
              <a:spcAft>
                <a:spcPts val="0"/>
              </a:spcAft>
              <a:buClr>
                <a:schemeClr val="lt1"/>
              </a:buClr>
              <a:buSzPts val="1800"/>
              <a:buFont typeface="Arial"/>
              <a:buNone/>
              <a:defRPr sz="1800"/>
            </a:lvl3pPr>
            <a:lvl4pPr lvl="3" algn="ctr">
              <a:spcBef>
                <a:spcPts val="320"/>
              </a:spcBef>
              <a:spcAft>
                <a:spcPts val="0"/>
              </a:spcAft>
              <a:buClr>
                <a:schemeClr val="lt1"/>
              </a:buClr>
              <a:buSzPts val="1600"/>
              <a:buFont typeface="Arial"/>
              <a:buNone/>
              <a:defRPr sz="1600"/>
            </a:lvl4pPr>
            <a:lvl5pPr lvl="4" algn="ctr">
              <a:spcBef>
                <a:spcPts val="320"/>
              </a:spcBef>
              <a:spcAft>
                <a:spcPts val="0"/>
              </a:spcAft>
              <a:buClr>
                <a:schemeClr val="lt1"/>
              </a:buClr>
              <a:buSzPts val="1600"/>
              <a:buFont typeface="Arial"/>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75" name="Google Shape;275;p3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3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3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84"/>
        <p:cNvGrpSpPr/>
        <p:nvPr/>
      </p:nvGrpSpPr>
      <p:grpSpPr>
        <a:xfrm>
          <a:off x="0" y="0"/>
          <a:ext cx="0" cy="0"/>
          <a:chOff x="0" y="0"/>
          <a:chExt cx="0" cy="0"/>
        </a:xfrm>
      </p:grpSpPr>
      <p:sp>
        <p:nvSpPr>
          <p:cNvPr id="285" name="Google Shape;285;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0" name="Google Shape;290;p4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1" name="Google Shape;291;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6" name="Google Shape;296;p41"/>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7" name="Google Shape;297;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2" name="Google Shape;302;p42"/>
          <p:cNvSpPr>
            <a:spLocks noGrp="1"/>
          </p:cNvSpPr>
          <p:nvPr>
            <p:ph type="pic" idx="2"/>
          </p:nvPr>
        </p:nvSpPr>
        <p:spPr>
          <a:xfrm>
            <a:off x="3887788" y="987425"/>
            <a:ext cx="4629150" cy="4873625"/>
          </a:xfrm>
          <a:prstGeom prst="rect">
            <a:avLst/>
          </a:prstGeom>
          <a:noFill/>
          <a:ln>
            <a:noFill/>
          </a:ln>
        </p:spPr>
      </p:sp>
      <p:sp>
        <p:nvSpPr>
          <p:cNvPr id="303" name="Google Shape;303;p42"/>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Arial"/>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Clr>
                <a:schemeClr val="lt1"/>
              </a:buClr>
              <a:buSzPts val="1200"/>
              <a:buFont typeface="Arial"/>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Clr>
                <a:schemeClr val="lt1"/>
              </a:buClr>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04" name="Google Shape;304;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4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9" name="Google Shape;309;p4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Arial"/>
              <a:buChar char="•"/>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310" name="Google Shape;310;p4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Arial"/>
              <a:buNone/>
              <a:defRPr sz="1600"/>
            </a:lvl1pPr>
            <a:lvl2pPr marL="914400" lvl="1" indent="-228600" algn="l">
              <a:spcBef>
                <a:spcPts val="280"/>
              </a:spcBef>
              <a:spcAft>
                <a:spcPts val="0"/>
              </a:spcAft>
              <a:buClr>
                <a:schemeClr val="lt1"/>
              </a:buClr>
              <a:buSzPts val="1400"/>
              <a:buFont typeface="Arial"/>
              <a:buNone/>
              <a:defRPr sz="1400"/>
            </a:lvl2pPr>
            <a:lvl3pPr marL="1371600" lvl="2" indent="-228600" algn="l">
              <a:spcBef>
                <a:spcPts val="240"/>
              </a:spcBef>
              <a:spcAft>
                <a:spcPts val="0"/>
              </a:spcAft>
              <a:buClr>
                <a:schemeClr val="lt1"/>
              </a:buClr>
              <a:buSzPts val="1200"/>
              <a:buFont typeface="Arial"/>
              <a:buNone/>
              <a:defRPr sz="1200"/>
            </a:lvl3pPr>
            <a:lvl4pPr marL="1828800" lvl="3" indent="-228600" algn="l">
              <a:spcBef>
                <a:spcPts val="200"/>
              </a:spcBef>
              <a:spcAft>
                <a:spcPts val="0"/>
              </a:spcAft>
              <a:buClr>
                <a:schemeClr val="lt1"/>
              </a:buClr>
              <a:buSzPts val="1000"/>
              <a:buFont typeface="Arial"/>
              <a:buNone/>
              <a:defRPr sz="1000"/>
            </a:lvl4pPr>
            <a:lvl5pPr marL="2286000" lvl="4" indent="-228600" algn="l">
              <a:spcBef>
                <a:spcPts val="200"/>
              </a:spcBef>
              <a:spcAft>
                <a:spcPts val="0"/>
              </a:spcAft>
              <a:buClr>
                <a:schemeClr val="lt1"/>
              </a:buClr>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11" name="Google Shape;311;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4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14"/>
        <p:cNvGrpSpPr/>
        <p:nvPr/>
      </p:nvGrpSpPr>
      <p:grpSpPr>
        <a:xfrm>
          <a:off x="0" y="0"/>
          <a:ext cx="0" cy="0"/>
          <a:chOff x="0" y="0"/>
          <a:chExt cx="0" cy="0"/>
        </a:xfrm>
      </p:grpSpPr>
      <p:sp>
        <p:nvSpPr>
          <p:cNvPr id="315" name="Google Shape;315;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6" name="Google Shape;316;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4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4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19"/>
        <p:cNvGrpSpPr/>
        <p:nvPr/>
      </p:nvGrpSpPr>
      <p:grpSpPr>
        <a:xfrm>
          <a:off x="0" y="0"/>
          <a:ext cx="0" cy="0"/>
          <a:chOff x="0" y="0"/>
          <a:chExt cx="0" cy="0"/>
        </a:xfrm>
      </p:grpSpPr>
      <p:sp>
        <p:nvSpPr>
          <p:cNvPr id="320" name="Google Shape;320;p45"/>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1" name="Google Shape;321;p45"/>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22" name="Google Shape;322;p45"/>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3" name="Google Shape;323;p45"/>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24" name="Google Shape;324;p45"/>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5" name="Google Shape;325;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4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28"/>
        <p:cNvGrpSpPr/>
        <p:nvPr/>
      </p:nvGrpSpPr>
      <p:grpSpPr>
        <a:xfrm>
          <a:off x="0" y="0"/>
          <a:ext cx="0" cy="0"/>
          <a:chOff x="0" y="0"/>
          <a:chExt cx="0" cy="0"/>
        </a:xfrm>
      </p:grpSpPr>
      <p:sp>
        <p:nvSpPr>
          <p:cNvPr id="329" name="Google Shape;329;p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0" name="Google Shape;330;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1" name="Google Shape;331;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2" name="Google Shape;332;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35"/>
        <p:cNvGrpSpPr/>
        <p:nvPr/>
      </p:nvGrpSpPr>
      <p:grpSpPr>
        <a:xfrm>
          <a:off x="0" y="0"/>
          <a:ext cx="0" cy="0"/>
          <a:chOff x="0" y="0"/>
          <a:chExt cx="0" cy="0"/>
        </a:xfrm>
      </p:grpSpPr>
      <p:sp>
        <p:nvSpPr>
          <p:cNvPr id="336" name="Google Shape;336;p47"/>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7" name="Google Shape;337;p47"/>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lt1"/>
              </a:buClr>
              <a:buSzPts val="2400"/>
              <a:buFont typeface="Arial"/>
              <a:buNone/>
              <a:defRPr sz="2400"/>
            </a:lvl1pPr>
            <a:lvl2pPr marL="914400" lvl="1" indent="-228600" algn="l">
              <a:spcBef>
                <a:spcPts val="400"/>
              </a:spcBef>
              <a:spcAft>
                <a:spcPts val="0"/>
              </a:spcAft>
              <a:buClr>
                <a:schemeClr val="lt1"/>
              </a:buClr>
              <a:buSzPts val="2000"/>
              <a:buFont typeface="Arial"/>
              <a:buNone/>
              <a:defRPr sz="2000"/>
            </a:lvl2pPr>
            <a:lvl3pPr marL="1371600" lvl="2" indent="-228600" algn="l">
              <a:spcBef>
                <a:spcPts val="360"/>
              </a:spcBef>
              <a:spcAft>
                <a:spcPts val="0"/>
              </a:spcAft>
              <a:buClr>
                <a:schemeClr val="lt1"/>
              </a:buClr>
              <a:buSzPts val="1800"/>
              <a:buFont typeface="Arial"/>
              <a:buNone/>
              <a:defRPr sz="1800"/>
            </a:lvl3pPr>
            <a:lvl4pPr marL="1828800" lvl="3" indent="-228600" algn="l">
              <a:spcBef>
                <a:spcPts val="320"/>
              </a:spcBef>
              <a:spcAft>
                <a:spcPts val="0"/>
              </a:spcAft>
              <a:buClr>
                <a:schemeClr val="lt1"/>
              </a:buClr>
              <a:buSzPts val="1600"/>
              <a:buFont typeface="Arial"/>
              <a:buNone/>
              <a:defRPr sz="1600"/>
            </a:lvl4pPr>
            <a:lvl5pPr marL="2286000" lvl="4" indent="-228600" algn="l">
              <a:spcBef>
                <a:spcPts val="320"/>
              </a:spcBef>
              <a:spcAft>
                <a:spcPts val="0"/>
              </a:spcAft>
              <a:buClr>
                <a:schemeClr val="lt1"/>
              </a:buClr>
              <a:buSzPts val="1600"/>
              <a:buFont typeface="Arial"/>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338" name="Google Shape;338;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4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341"/>
        <p:cNvGrpSpPr/>
        <p:nvPr/>
      </p:nvGrpSpPr>
      <p:grpSpPr>
        <a:xfrm>
          <a:off x="0" y="0"/>
          <a:ext cx="0" cy="0"/>
          <a:chOff x="0" y="0"/>
          <a:chExt cx="0" cy="0"/>
        </a:xfrm>
      </p:grpSpPr>
      <p:sp>
        <p:nvSpPr>
          <p:cNvPr id="342" name="Google Shape;342;p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3" name="Google Shape;343;p4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4" name="Google Shape;344;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347"/>
        <p:cNvGrpSpPr/>
        <p:nvPr/>
      </p:nvGrpSpPr>
      <p:grpSpPr>
        <a:xfrm>
          <a:off x="0" y="0"/>
          <a:ext cx="0" cy="0"/>
          <a:chOff x="0" y="0"/>
          <a:chExt cx="0" cy="0"/>
        </a:xfrm>
      </p:grpSpPr>
      <p:sp>
        <p:nvSpPr>
          <p:cNvPr id="348" name="Google Shape;348;p4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9" name="Google Shape;349;p4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lt1"/>
              </a:buClr>
              <a:buSzPts val="2400"/>
              <a:buFont typeface="Arial"/>
              <a:buNone/>
              <a:defRPr sz="2400"/>
            </a:lvl1pPr>
            <a:lvl2pPr lvl="1" algn="ctr">
              <a:spcBef>
                <a:spcPts val="400"/>
              </a:spcBef>
              <a:spcAft>
                <a:spcPts val="0"/>
              </a:spcAft>
              <a:buClr>
                <a:schemeClr val="lt1"/>
              </a:buClr>
              <a:buSzPts val="2000"/>
              <a:buFont typeface="Arial"/>
              <a:buNone/>
              <a:defRPr sz="2000"/>
            </a:lvl2pPr>
            <a:lvl3pPr lvl="2" algn="ctr">
              <a:spcBef>
                <a:spcPts val="360"/>
              </a:spcBef>
              <a:spcAft>
                <a:spcPts val="0"/>
              </a:spcAft>
              <a:buClr>
                <a:schemeClr val="lt1"/>
              </a:buClr>
              <a:buSzPts val="1800"/>
              <a:buFont typeface="Arial"/>
              <a:buNone/>
              <a:defRPr sz="1800"/>
            </a:lvl3pPr>
            <a:lvl4pPr lvl="3" algn="ctr">
              <a:spcBef>
                <a:spcPts val="320"/>
              </a:spcBef>
              <a:spcAft>
                <a:spcPts val="0"/>
              </a:spcAft>
              <a:buClr>
                <a:schemeClr val="lt1"/>
              </a:buClr>
              <a:buSzPts val="1600"/>
              <a:buFont typeface="Arial"/>
              <a:buNone/>
              <a:defRPr sz="1600"/>
            </a:lvl4pPr>
            <a:lvl5pPr lvl="4" algn="ctr">
              <a:spcBef>
                <a:spcPts val="320"/>
              </a:spcBef>
              <a:spcAft>
                <a:spcPts val="0"/>
              </a:spcAft>
              <a:buClr>
                <a:schemeClr val="lt1"/>
              </a:buClr>
              <a:buSzPts val="1600"/>
              <a:buFont typeface="Arial"/>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350" name="Google Shape;350;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4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2" name="Google Shape;352;p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357"/>
        <p:cNvGrpSpPr/>
        <p:nvPr/>
      </p:nvGrpSpPr>
      <p:grpSpPr>
        <a:xfrm>
          <a:off x="0" y="0"/>
          <a:ext cx="0" cy="0"/>
          <a:chOff x="0" y="0"/>
          <a:chExt cx="0" cy="0"/>
        </a:xfrm>
      </p:grpSpPr>
      <p:sp>
        <p:nvSpPr>
          <p:cNvPr id="358" name="Google Shape;3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0" name="Google Shape;3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63" name="Google Shape;363;p52"/>
          <p:cNvSpPr txBox="1">
            <a:spLocks noGrp="1"/>
          </p:cNvSpPr>
          <p:nvPr>
            <p:ph type="body" idx="1"/>
          </p:nvPr>
        </p:nvSpPr>
        <p:spPr>
          <a:xfrm rot="5400000">
            <a:off x="604044" y="389731"/>
            <a:ext cx="5811838" cy="576262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4" name="Google Shape;364;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367"/>
        <p:cNvGrpSpPr/>
        <p:nvPr/>
      </p:nvGrpSpPr>
      <p:grpSpPr>
        <a:xfrm>
          <a:off x="0" y="0"/>
          <a:ext cx="0" cy="0"/>
          <a:chOff x="0" y="0"/>
          <a:chExt cx="0" cy="0"/>
        </a:xfrm>
      </p:grpSpPr>
      <p:sp>
        <p:nvSpPr>
          <p:cNvPr id="368" name="Google Shape;368;p5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69" name="Google Shape;369;p5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0" name="Google Shape;370;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73"/>
        <p:cNvGrpSpPr/>
        <p:nvPr/>
      </p:nvGrpSpPr>
      <p:grpSpPr>
        <a:xfrm>
          <a:off x="0" y="0"/>
          <a:ext cx="0" cy="0"/>
          <a:chOff x="0" y="0"/>
          <a:chExt cx="0" cy="0"/>
        </a:xfrm>
      </p:grpSpPr>
      <p:sp>
        <p:nvSpPr>
          <p:cNvPr id="374" name="Google Shape;374;p5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75" name="Google Shape;375;p54"/>
          <p:cNvSpPr>
            <a:spLocks noGrp="1"/>
          </p:cNvSpPr>
          <p:nvPr>
            <p:ph type="pic" idx="2"/>
          </p:nvPr>
        </p:nvSpPr>
        <p:spPr>
          <a:xfrm>
            <a:off x="3887788" y="987425"/>
            <a:ext cx="4629150" cy="4873625"/>
          </a:xfrm>
          <a:prstGeom prst="rect">
            <a:avLst/>
          </a:prstGeom>
          <a:noFill/>
          <a:ln>
            <a:noFill/>
          </a:ln>
        </p:spPr>
      </p:sp>
      <p:sp>
        <p:nvSpPr>
          <p:cNvPr id="376" name="Google Shape;376;p5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377" name="Google Shape;3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380"/>
        <p:cNvGrpSpPr/>
        <p:nvPr/>
      </p:nvGrpSpPr>
      <p:grpSpPr>
        <a:xfrm>
          <a:off x="0" y="0"/>
          <a:ext cx="0" cy="0"/>
          <a:chOff x="0" y="0"/>
          <a:chExt cx="0" cy="0"/>
        </a:xfrm>
      </p:grpSpPr>
      <p:sp>
        <p:nvSpPr>
          <p:cNvPr id="381" name="Google Shape;381;p5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32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82" name="Google Shape;382;p5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Google Shape;383;p5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384" name="Google Shape;384;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387"/>
        <p:cNvGrpSpPr/>
        <p:nvPr/>
      </p:nvGrpSpPr>
      <p:grpSpPr>
        <a:xfrm>
          <a:off x="0" y="0"/>
          <a:ext cx="0" cy="0"/>
          <a:chOff x="0" y="0"/>
          <a:chExt cx="0" cy="0"/>
        </a:xfrm>
      </p:grpSpPr>
      <p:sp>
        <p:nvSpPr>
          <p:cNvPr id="388" name="Google Shape;388;p5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89" name="Google Shape;389;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92"/>
        <p:cNvGrpSpPr/>
        <p:nvPr/>
      </p:nvGrpSpPr>
      <p:grpSpPr>
        <a:xfrm>
          <a:off x="0" y="0"/>
          <a:ext cx="0" cy="0"/>
          <a:chOff x="0" y="0"/>
          <a:chExt cx="0" cy="0"/>
        </a:xfrm>
      </p:grpSpPr>
      <p:sp>
        <p:nvSpPr>
          <p:cNvPr id="393" name="Google Shape;393;p57"/>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94" name="Google Shape;394;p57"/>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95" name="Google Shape;395;p57"/>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6" name="Google Shape;396;p57"/>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97" name="Google Shape;397;p57"/>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8" name="Google Shape;398;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01"/>
        <p:cNvGrpSpPr/>
        <p:nvPr/>
      </p:nvGrpSpPr>
      <p:grpSpPr>
        <a:xfrm>
          <a:off x="0" y="0"/>
          <a:ext cx="0" cy="0"/>
          <a:chOff x="0" y="0"/>
          <a:chExt cx="0" cy="0"/>
        </a:xfrm>
      </p:grpSpPr>
      <p:sp>
        <p:nvSpPr>
          <p:cNvPr id="402" name="Google Shape;402;p5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03" name="Google Shape;403;p58"/>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4" name="Google Shape;404;p58"/>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5" name="Google Shape;405;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08"/>
        <p:cNvGrpSpPr/>
        <p:nvPr/>
      </p:nvGrpSpPr>
      <p:grpSpPr>
        <a:xfrm>
          <a:off x="0" y="0"/>
          <a:ext cx="0" cy="0"/>
          <a:chOff x="0" y="0"/>
          <a:chExt cx="0" cy="0"/>
        </a:xfrm>
      </p:grpSpPr>
      <p:sp>
        <p:nvSpPr>
          <p:cNvPr id="409" name="Google Shape;409;p59"/>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10" name="Google Shape;410;p59"/>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11" name="Google Shape;411;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14"/>
        <p:cNvGrpSpPr/>
        <p:nvPr/>
      </p:nvGrpSpPr>
      <p:grpSpPr>
        <a:xfrm>
          <a:off x="0" y="0"/>
          <a:ext cx="0" cy="0"/>
          <a:chOff x="0" y="0"/>
          <a:chExt cx="0" cy="0"/>
        </a:xfrm>
      </p:grpSpPr>
      <p:sp>
        <p:nvSpPr>
          <p:cNvPr id="415" name="Google Shape;415;p6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16" name="Google Shape;416;p6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7" name="Google Shape;417;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420"/>
        <p:cNvGrpSpPr/>
        <p:nvPr/>
      </p:nvGrpSpPr>
      <p:grpSpPr>
        <a:xfrm>
          <a:off x="0" y="0"/>
          <a:ext cx="0" cy="0"/>
          <a:chOff x="0" y="0"/>
          <a:chExt cx="0" cy="0"/>
        </a:xfrm>
      </p:grpSpPr>
      <p:sp>
        <p:nvSpPr>
          <p:cNvPr id="421" name="Google Shape;421;p6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22" name="Google Shape;422;p6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marR="0" lvl="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23" name="Google Shape;423;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435"/>
        <p:cNvGrpSpPr/>
        <p:nvPr/>
      </p:nvGrpSpPr>
      <p:grpSpPr>
        <a:xfrm>
          <a:off x="0" y="0"/>
          <a:ext cx="0" cy="0"/>
          <a:chOff x="0" y="0"/>
          <a:chExt cx="0" cy="0"/>
        </a:xfrm>
      </p:grpSpPr>
      <p:sp>
        <p:nvSpPr>
          <p:cNvPr id="436" name="Google Shape;436;p63"/>
          <p:cNvSpPr txBox="1">
            <a:spLocks noGrp="1"/>
          </p:cNvSpPr>
          <p:nvPr>
            <p:ph type="title"/>
          </p:nvPr>
        </p:nvSpPr>
        <p:spPr>
          <a:xfrm>
            <a:off x="381000" y="0"/>
            <a:ext cx="8380412" cy="1217612"/>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37" name="Google Shape;437;p63"/>
          <p:cNvSpPr txBox="1">
            <a:spLocks noGrp="1"/>
          </p:cNvSpPr>
          <p:nvPr>
            <p:ph type="body" idx="1"/>
          </p:nvPr>
        </p:nvSpPr>
        <p:spPr>
          <a:xfrm>
            <a:off x="381000" y="1905000"/>
            <a:ext cx="8380412" cy="3960812"/>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63"/>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63"/>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440"/>
        <p:cNvGrpSpPr/>
        <p:nvPr/>
      </p:nvGrpSpPr>
      <p:grpSpPr>
        <a:xfrm>
          <a:off x="0" y="0"/>
          <a:ext cx="0" cy="0"/>
          <a:chOff x="0" y="0"/>
          <a:chExt cx="0" cy="0"/>
        </a:xfrm>
      </p:grpSpPr>
      <p:sp>
        <p:nvSpPr>
          <p:cNvPr id="441" name="Google Shape;441;p64"/>
          <p:cNvSpPr txBox="1">
            <a:spLocks noGrp="1"/>
          </p:cNvSpPr>
          <p:nvPr>
            <p:ph type="title"/>
          </p:nvPr>
        </p:nvSpPr>
        <p:spPr>
          <a:xfrm rot="5400000">
            <a:off x="4781550" y="1885950"/>
            <a:ext cx="5865813" cy="2093913"/>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42" name="Google Shape;442;p64"/>
          <p:cNvSpPr txBox="1">
            <a:spLocks noGrp="1"/>
          </p:cNvSpPr>
          <p:nvPr>
            <p:ph type="body" idx="1"/>
          </p:nvPr>
        </p:nvSpPr>
        <p:spPr>
          <a:xfrm rot="5400000">
            <a:off x="515144" y="-134144"/>
            <a:ext cx="5865813" cy="6134100"/>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64"/>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p64"/>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445"/>
        <p:cNvGrpSpPr/>
        <p:nvPr/>
      </p:nvGrpSpPr>
      <p:grpSpPr>
        <a:xfrm>
          <a:off x="0" y="0"/>
          <a:ext cx="0" cy="0"/>
          <a:chOff x="0" y="0"/>
          <a:chExt cx="0" cy="0"/>
        </a:xfrm>
      </p:grpSpPr>
      <p:sp>
        <p:nvSpPr>
          <p:cNvPr id="446" name="Google Shape;446;p65"/>
          <p:cNvSpPr txBox="1">
            <a:spLocks noGrp="1"/>
          </p:cNvSpPr>
          <p:nvPr>
            <p:ph type="title"/>
          </p:nvPr>
        </p:nvSpPr>
        <p:spPr>
          <a:xfrm>
            <a:off x="381000" y="0"/>
            <a:ext cx="8380412" cy="1217612"/>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47" name="Google Shape;447;p65"/>
          <p:cNvSpPr txBox="1">
            <a:spLocks noGrp="1"/>
          </p:cNvSpPr>
          <p:nvPr>
            <p:ph type="body" idx="1"/>
          </p:nvPr>
        </p:nvSpPr>
        <p:spPr>
          <a:xfrm rot="5400000">
            <a:off x="2590800" y="-304800"/>
            <a:ext cx="3960812" cy="8380412"/>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8" name="Google Shape;448;p65"/>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65"/>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450"/>
        <p:cNvGrpSpPr/>
        <p:nvPr/>
      </p:nvGrpSpPr>
      <p:grpSpPr>
        <a:xfrm>
          <a:off x="0" y="0"/>
          <a:ext cx="0" cy="0"/>
          <a:chOff x="0" y="0"/>
          <a:chExt cx="0" cy="0"/>
        </a:xfrm>
      </p:grpSpPr>
      <p:sp>
        <p:nvSpPr>
          <p:cNvPr id="451" name="Google Shape;451;p66"/>
          <p:cNvSpPr txBox="1">
            <a:spLocks noGrp="1"/>
          </p:cNvSpPr>
          <p:nvPr>
            <p:ph type="title"/>
          </p:nvPr>
        </p:nvSpPr>
        <p:spPr>
          <a:xfrm>
            <a:off x="630238" y="457200"/>
            <a:ext cx="2949575" cy="1600200"/>
          </a:xfrm>
          <a:prstGeom prst="rect">
            <a:avLst/>
          </a:prstGeom>
          <a:noFill/>
          <a:ln>
            <a:noFill/>
          </a:ln>
        </p:spPr>
        <p:txBody>
          <a:bodyPr spcFirstLastPara="1" wrap="square" lIns="90000" tIns="45000" rIns="90000" bIns="4500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52" name="Google Shape;452;p66"/>
          <p:cNvSpPr>
            <a:spLocks noGrp="1"/>
          </p:cNvSpPr>
          <p:nvPr>
            <p:ph type="pic" idx="2"/>
          </p:nvPr>
        </p:nvSpPr>
        <p:spPr>
          <a:xfrm>
            <a:off x="3887788" y="987425"/>
            <a:ext cx="4629150" cy="4873625"/>
          </a:xfrm>
          <a:prstGeom prst="rect">
            <a:avLst/>
          </a:prstGeom>
          <a:noFill/>
          <a:ln>
            <a:noFill/>
          </a:ln>
        </p:spPr>
      </p:sp>
      <p:sp>
        <p:nvSpPr>
          <p:cNvPr id="453" name="Google Shape;453;p66"/>
          <p:cNvSpPr txBox="1">
            <a:spLocks noGrp="1"/>
          </p:cNvSpPr>
          <p:nvPr>
            <p:ph type="body" idx="1"/>
          </p:nvPr>
        </p:nvSpPr>
        <p:spPr>
          <a:xfrm>
            <a:off x="630238" y="2057400"/>
            <a:ext cx="2949575" cy="3811588"/>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4" name="Google Shape;454;p66"/>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66"/>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8"/>
          <p:cNvSpPr>
            <a:spLocks noGrp="1"/>
          </p:cNvSpPr>
          <p:nvPr>
            <p:ph type="pic" idx="2"/>
          </p:nvPr>
        </p:nvSpPr>
        <p:spPr>
          <a:xfrm>
            <a:off x="3887788" y="987425"/>
            <a:ext cx="4629150" cy="4873625"/>
          </a:xfrm>
          <a:prstGeom prst="rect">
            <a:avLst/>
          </a:prstGeom>
          <a:noFill/>
          <a:ln>
            <a:noFill/>
          </a:ln>
        </p:spPr>
      </p:sp>
      <p:sp>
        <p:nvSpPr>
          <p:cNvPr id="51" name="Google Shape;51;p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Times New Roman"/>
              <a:buNone/>
              <a:defRPr sz="1600"/>
            </a:lvl1pPr>
            <a:lvl2pPr marL="914400" lvl="1" indent="-228600" algn="l">
              <a:spcBef>
                <a:spcPts val="280"/>
              </a:spcBef>
              <a:spcAft>
                <a:spcPts val="0"/>
              </a:spcAft>
              <a:buClr>
                <a:schemeClr val="dk1"/>
              </a:buClr>
              <a:buSzPts val="1400"/>
              <a:buFont typeface="Times New Roman"/>
              <a:buNone/>
              <a:defRPr sz="1400"/>
            </a:lvl2pPr>
            <a:lvl3pPr marL="1371600" lvl="2" indent="-228600" algn="l">
              <a:spcBef>
                <a:spcPts val="240"/>
              </a:spcBef>
              <a:spcAft>
                <a:spcPts val="0"/>
              </a:spcAft>
              <a:buClr>
                <a:schemeClr val="dk1"/>
              </a:buClr>
              <a:buSzPts val="1200"/>
              <a:buFont typeface="Times New Roman"/>
              <a:buNone/>
              <a:defRPr sz="1200"/>
            </a:lvl3pPr>
            <a:lvl4pPr marL="1828800" lvl="3" indent="-228600" algn="l">
              <a:spcBef>
                <a:spcPts val="200"/>
              </a:spcBef>
              <a:spcAft>
                <a:spcPts val="0"/>
              </a:spcAft>
              <a:buClr>
                <a:schemeClr val="dk1"/>
              </a:buClr>
              <a:buSzPts val="1000"/>
              <a:buFont typeface="Times New Roman"/>
              <a:buNone/>
              <a:defRPr sz="1000"/>
            </a:lvl4pPr>
            <a:lvl5pPr marL="2286000" lvl="4" indent="-228600" algn="l">
              <a:spcBef>
                <a:spcPts val="200"/>
              </a:spcBef>
              <a:spcAft>
                <a:spcPts val="0"/>
              </a:spcAft>
              <a:buClr>
                <a:schemeClr val="dk1"/>
              </a:buClr>
              <a:buSzPts val="1000"/>
              <a:buFont typeface="Times New Roman"/>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56"/>
        <p:cNvGrpSpPr/>
        <p:nvPr/>
      </p:nvGrpSpPr>
      <p:grpSpPr>
        <a:xfrm>
          <a:off x="0" y="0"/>
          <a:ext cx="0" cy="0"/>
          <a:chOff x="0" y="0"/>
          <a:chExt cx="0" cy="0"/>
        </a:xfrm>
      </p:grpSpPr>
      <p:sp>
        <p:nvSpPr>
          <p:cNvPr id="457" name="Google Shape;457;p67"/>
          <p:cNvSpPr txBox="1">
            <a:spLocks noGrp="1"/>
          </p:cNvSpPr>
          <p:nvPr>
            <p:ph type="title"/>
          </p:nvPr>
        </p:nvSpPr>
        <p:spPr>
          <a:xfrm>
            <a:off x="630238" y="457200"/>
            <a:ext cx="2949575" cy="1600200"/>
          </a:xfrm>
          <a:prstGeom prst="rect">
            <a:avLst/>
          </a:prstGeom>
          <a:noFill/>
          <a:ln>
            <a:noFill/>
          </a:ln>
        </p:spPr>
        <p:txBody>
          <a:bodyPr spcFirstLastPara="1" wrap="square" lIns="90000" tIns="45000" rIns="90000" bIns="4500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58" name="Google Shape;458;p67"/>
          <p:cNvSpPr txBox="1">
            <a:spLocks noGrp="1"/>
          </p:cNvSpPr>
          <p:nvPr>
            <p:ph type="body" idx="1"/>
          </p:nvPr>
        </p:nvSpPr>
        <p:spPr>
          <a:xfrm>
            <a:off x="3887788" y="987425"/>
            <a:ext cx="4629150" cy="4873625"/>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59" name="Google Shape;459;p67"/>
          <p:cNvSpPr txBox="1">
            <a:spLocks noGrp="1"/>
          </p:cNvSpPr>
          <p:nvPr>
            <p:ph type="body" idx="2"/>
          </p:nvPr>
        </p:nvSpPr>
        <p:spPr>
          <a:xfrm>
            <a:off x="630238" y="2057400"/>
            <a:ext cx="2949575" cy="3811588"/>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0" name="Google Shape;460;p67"/>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67"/>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462"/>
        <p:cNvGrpSpPr/>
        <p:nvPr/>
      </p:nvGrpSpPr>
      <p:grpSpPr>
        <a:xfrm>
          <a:off x="0" y="0"/>
          <a:ext cx="0" cy="0"/>
          <a:chOff x="0" y="0"/>
          <a:chExt cx="0" cy="0"/>
        </a:xfrm>
      </p:grpSpPr>
      <p:sp>
        <p:nvSpPr>
          <p:cNvPr id="463" name="Google Shape;463;p68"/>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4" name="Google Shape;464;p68"/>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65"/>
        <p:cNvGrpSpPr/>
        <p:nvPr/>
      </p:nvGrpSpPr>
      <p:grpSpPr>
        <a:xfrm>
          <a:off x="0" y="0"/>
          <a:ext cx="0" cy="0"/>
          <a:chOff x="0" y="0"/>
          <a:chExt cx="0" cy="0"/>
        </a:xfrm>
      </p:grpSpPr>
      <p:sp>
        <p:nvSpPr>
          <p:cNvPr id="466" name="Google Shape;466;p69"/>
          <p:cNvSpPr txBox="1">
            <a:spLocks noGrp="1"/>
          </p:cNvSpPr>
          <p:nvPr>
            <p:ph type="title"/>
          </p:nvPr>
        </p:nvSpPr>
        <p:spPr>
          <a:xfrm>
            <a:off x="381000" y="0"/>
            <a:ext cx="8380412" cy="1217612"/>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67" name="Google Shape;467;p69"/>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69"/>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69"/>
        <p:cNvGrpSpPr/>
        <p:nvPr/>
      </p:nvGrpSpPr>
      <p:grpSpPr>
        <a:xfrm>
          <a:off x="0" y="0"/>
          <a:ext cx="0" cy="0"/>
          <a:chOff x="0" y="0"/>
          <a:chExt cx="0" cy="0"/>
        </a:xfrm>
      </p:grpSpPr>
      <p:sp>
        <p:nvSpPr>
          <p:cNvPr id="470" name="Google Shape;470;p70"/>
          <p:cNvSpPr txBox="1">
            <a:spLocks noGrp="1"/>
          </p:cNvSpPr>
          <p:nvPr>
            <p:ph type="title"/>
          </p:nvPr>
        </p:nvSpPr>
        <p:spPr>
          <a:xfrm>
            <a:off x="630238" y="365125"/>
            <a:ext cx="7886700" cy="1325563"/>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1" name="Google Shape;471;p70"/>
          <p:cNvSpPr txBox="1">
            <a:spLocks noGrp="1"/>
          </p:cNvSpPr>
          <p:nvPr>
            <p:ph type="body" idx="1"/>
          </p:nvPr>
        </p:nvSpPr>
        <p:spPr>
          <a:xfrm>
            <a:off x="630238" y="1681163"/>
            <a:ext cx="3868737" cy="823912"/>
          </a:xfrm>
          <a:prstGeom prst="rect">
            <a:avLst/>
          </a:prstGeom>
          <a:noFill/>
          <a:ln>
            <a:noFill/>
          </a:ln>
        </p:spPr>
        <p:txBody>
          <a:bodyPr spcFirstLastPara="1" wrap="square" lIns="90000" tIns="45000" rIns="90000" bIns="4500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2" name="Google Shape;472;p70"/>
          <p:cNvSpPr txBox="1">
            <a:spLocks noGrp="1"/>
          </p:cNvSpPr>
          <p:nvPr>
            <p:ph type="body" idx="2"/>
          </p:nvPr>
        </p:nvSpPr>
        <p:spPr>
          <a:xfrm>
            <a:off x="630238" y="2505075"/>
            <a:ext cx="386873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70"/>
          <p:cNvSpPr txBox="1">
            <a:spLocks noGrp="1"/>
          </p:cNvSpPr>
          <p:nvPr>
            <p:ph type="body" idx="3"/>
          </p:nvPr>
        </p:nvSpPr>
        <p:spPr>
          <a:xfrm>
            <a:off x="4629150" y="1681163"/>
            <a:ext cx="3887788" cy="823912"/>
          </a:xfrm>
          <a:prstGeom prst="rect">
            <a:avLst/>
          </a:prstGeom>
          <a:noFill/>
          <a:ln>
            <a:noFill/>
          </a:ln>
        </p:spPr>
        <p:txBody>
          <a:bodyPr spcFirstLastPara="1" wrap="square" lIns="90000" tIns="45000" rIns="90000" bIns="4500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4" name="Google Shape;474;p70"/>
          <p:cNvSpPr txBox="1">
            <a:spLocks noGrp="1"/>
          </p:cNvSpPr>
          <p:nvPr>
            <p:ph type="body" idx="4"/>
          </p:nvPr>
        </p:nvSpPr>
        <p:spPr>
          <a:xfrm>
            <a:off x="4629150" y="2505075"/>
            <a:ext cx="3887788" cy="3684588"/>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70"/>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 name="Google Shape;476;p70"/>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477"/>
        <p:cNvGrpSpPr/>
        <p:nvPr/>
      </p:nvGrpSpPr>
      <p:grpSpPr>
        <a:xfrm>
          <a:off x="0" y="0"/>
          <a:ext cx="0" cy="0"/>
          <a:chOff x="0" y="0"/>
          <a:chExt cx="0" cy="0"/>
        </a:xfrm>
      </p:grpSpPr>
      <p:sp>
        <p:nvSpPr>
          <p:cNvPr id="478" name="Google Shape;478;p71"/>
          <p:cNvSpPr txBox="1">
            <a:spLocks noGrp="1"/>
          </p:cNvSpPr>
          <p:nvPr>
            <p:ph type="title"/>
          </p:nvPr>
        </p:nvSpPr>
        <p:spPr>
          <a:xfrm>
            <a:off x="381000" y="0"/>
            <a:ext cx="8380412" cy="1217612"/>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9" name="Google Shape;479;p71"/>
          <p:cNvSpPr txBox="1">
            <a:spLocks noGrp="1"/>
          </p:cNvSpPr>
          <p:nvPr>
            <p:ph type="body" idx="1"/>
          </p:nvPr>
        </p:nvSpPr>
        <p:spPr>
          <a:xfrm>
            <a:off x="381000" y="1905000"/>
            <a:ext cx="4113213" cy="3960813"/>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0" name="Google Shape;480;p71"/>
          <p:cNvSpPr txBox="1">
            <a:spLocks noGrp="1"/>
          </p:cNvSpPr>
          <p:nvPr>
            <p:ph type="body" idx="2"/>
          </p:nvPr>
        </p:nvSpPr>
        <p:spPr>
          <a:xfrm>
            <a:off x="4646613" y="1905000"/>
            <a:ext cx="4114800" cy="3960813"/>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1" name="Google Shape;481;p71"/>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2" name="Google Shape;482;p71"/>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483"/>
        <p:cNvGrpSpPr/>
        <p:nvPr/>
      </p:nvGrpSpPr>
      <p:grpSpPr>
        <a:xfrm>
          <a:off x="0" y="0"/>
          <a:ext cx="0" cy="0"/>
          <a:chOff x="0" y="0"/>
          <a:chExt cx="0" cy="0"/>
        </a:xfrm>
      </p:grpSpPr>
      <p:sp>
        <p:nvSpPr>
          <p:cNvPr id="484" name="Google Shape;484;p72"/>
          <p:cNvSpPr txBox="1">
            <a:spLocks noGrp="1"/>
          </p:cNvSpPr>
          <p:nvPr>
            <p:ph type="title"/>
          </p:nvPr>
        </p:nvSpPr>
        <p:spPr>
          <a:xfrm>
            <a:off x="623888" y="1709738"/>
            <a:ext cx="7886700" cy="2852737"/>
          </a:xfrm>
          <a:prstGeom prst="rect">
            <a:avLst/>
          </a:prstGeom>
          <a:noFill/>
          <a:ln>
            <a:noFill/>
          </a:ln>
        </p:spPr>
        <p:txBody>
          <a:bodyPr spcFirstLastPara="1" wrap="square" lIns="90000" tIns="45000" rIns="90000" bIns="4500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85" name="Google Shape;485;p72"/>
          <p:cNvSpPr txBox="1">
            <a:spLocks noGrp="1"/>
          </p:cNvSpPr>
          <p:nvPr>
            <p:ph type="body" idx="1"/>
          </p:nvPr>
        </p:nvSpPr>
        <p:spPr>
          <a:xfrm>
            <a:off x="623888" y="4589463"/>
            <a:ext cx="7886700" cy="1500187"/>
          </a:xfrm>
          <a:prstGeom prst="rect">
            <a:avLst/>
          </a:prstGeom>
          <a:noFill/>
          <a:ln>
            <a:noFill/>
          </a:ln>
        </p:spPr>
        <p:txBody>
          <a:bodyPr spcFirstLastPara="1" wrap="square" lIns="90000" tIns="45000" rIns="90000" bIns="4500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86" name="Google Shape;486;p72"/>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72"/>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488"/>
        <p:cNvGrpSpPr/>
        <p:nvPr/>
      </p:nvGrpSpPr>
      <p:grpSpPr>
        <a:xfrm>
          <a:off x="0" y="0"/>
          <a:ext cx="0" cy="0"/>
          <a:chOff x="0" y="0"/>
          <a:chExt cx="0" cy="0"/>
        </a:xfrm>
      </p:grpSpPr>
      <p:sp>
        <p:nvSpPr>
          <p:cNvPr id="489" name="Google Shape;489;p73"/>
          <p:cNvSpPr txBox="1">
            <a:spLocks noGrp="1"/>
          </p:cNvSpPr>
          <p:nvPr>
            <p:ph type="ctrTitle"/>
          </p:nvPr>
        </p:nvSpPr>
        <p:spPr>
          <a:xfrm>
            <a:off x="1143000" y="1122363"/>
            <a:ext cx="6858000" cy="2387600"/>
          </a:xfrm>
          <a:prstGeom prst="rect">
            <a:avLst/>
          </a:prstGeom>
          <a:noFill/>
          <a:ln>
            <a:noFill/>
          </a:ln>
        </p:spPr>
        <p:txBody>
          <a:bodyPr spcFirstLastPara="1" wrap="square" lIns="90000" tIns="45000" rIns="90000" bIns="4500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90" name="Google Shape;490;p73"/>
          <p:cNvSpPr txBox="1">
            <a:spLocks noGrp="1"/>
          </p:cNvSpPr>
          <p:nvPr>
            <p:ph type="subTitle" idx="1"/>
          </p:nvPr>
        </p:nvSpPr>
        <p:spPr>
          <a:xfrm>
            <a:off x="1143000" y="3602038"/>
            <a:ext cx="6858000" cy="1655762"/>
          </a:xfrm>
          <a:prstGeom prst="rect">
            <a:avLst/>
          </a:prstGeom>
          <a:noFill/>
          <a:ln>
            <a:noFill/>
          </a:ln>
        </p:spPr>
        <p:txBody>
          <a:bodyPr spcFirstLastPara="1" wrap="square" lIns="90000" tIns="45000" rIns="90000" bIns="4500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1" name="Google Shape;491;p73"/>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73"/>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sz="180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499"/>
        <p:cNvGrpSpPr/>
        <p:nvPr/>
      </p:nvGrpSpPr>
      <p:grpSpPr>
        <a:xfrm>
          <a:off x="0" y="0"/>
          <a:ext cx="0" cy="0"/>
          <a:chOff x="0" y="0"/>
          <a:chExt cx="0" cy="0"/>
        </a:xfrm>
      </p:grpSpPr>
      <p:sp>
        <p:nvSpPr>
          <p:cNvPr id="500" name="Google Shape;500;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503"/>
        <p:cNvGrpSpPr/>
        <p:nvPr/>
      </p:nvGrpSpPr>
      <p:grpSpPr>
        <a:xfrm>
          <a:off x="0" y="0"/>
          <a:ext cx="0" cy="0"/>
          <a:chOff x="0" y="0"/>
          <a:chExt cx="0" cy="0"/>
        </a:xfrm>
      </p:grpSpPr>
      <p:sp>
        <p:nvSpPr>
          <p:cNvPr id="504" name="Google Shape;504;p7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5" name="Google Shape;505;p7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509"/>
        <p:cNvGrpSpPr/>
        <p:nvPr/>
      </p:nvGrpSpPr>
      <p:grpSpPr>
        <a:xfrm>
          <a:off x="0" y="0"/>
          <a:ext cx="0" cy="0"/>
          <a:chOff x="0" y="0"/>
          <a:chExt cx="0" cy="0"/>
        </a:xfrm>
      </p:grpSpPr>
      <p:sp>
        <p:nvSpPr>
          <p:cNvPr id="510" name="Google Shape;510;p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1" name="Google Shape;511;p77"/>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2" name="Google Shape;512;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3" name="Google Shape;513;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Times New Roman"/>
              <a:buNone/>
              <a:defRPr sz="1600"/>
            </a:lvl1pPr>
            <a:lvl2pPr marL="914400" lvl="1" indent="-228600" algn="l">
              <a:spcBef>
                <a:spcPts val="280"/>
              </a:spcBef>
              <a:spcAft>
                <a:spcPts val="0"/>
              </a:spcAft>
              <a:buClr>
                <a:schemeClr val="dk1"/>
              </a:buClr>
              <a:buSzPts val="1400"/>
              <a:buFont typeface="Times New Roman"/>
              <a:buNone/>
              <a:defRPr sz="1400"/>
            </a:lvl2pPr>
            <a:lvl3pPr marL="1371600" lvl="2" indent="-228600" algn="l">
              <a:spcBef>
                <a:spcPts val="240"/>
              </a:spcBef>
              <a:spcAft>
                <a:spcPts val="0"/>
              </a:spcAft>
              <a:buClr>
                <a:schemeClr val="dk1"/>
              </a:buClr>
              <a:buSzPts val="1200"/>
              <a:buFont typeface="Times New Roman"/>
              <a:buNone/>
              <a:defRPr sz="1200"/>
            </a:lvl3pPr>
            <a:lvl4pPr marL="1828800" lvl="3" indent="-228600" algn="l">
              <a:spcBef>
                <a:spcPts val="200"/>
              </a:spcBef>
              <a:spcAft>
                <a:spcPts val="0"/>
              </a:spcAft>
              <a:buClr>
                <a:schemeClr val="dk1"/>
              </a:buClr>
              <a:buSzPts val="1000"/>
              <a:buFont typeface="Times New Roman"/>
              <a:buNone/>
              <a:defRPr sz="1000"/>
            </a:lvl4pPr>
            <a:lvl5pPr marL="2286000" lvl="4" indent="-228600" algn="l">
              <a:spcBef>
                <a:spcPts val="200"/>
              </a:spcBef>
              <a:spcAft>
                <a:spcPts val="0"/>
              </a:spcAft>
              <a:buClr>
                <a:schemeClr val="dk1"/>
              </a:buClr>
              <a:buSzPts val="1000"/>
              <a:buFont typeface="Times New Roman"/>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515"/>
        <p:cNvGrpSpPr/>
        <p:nvPr/>
      </p:nvGrpSpPr>
      <p:grpSpPr>
        <a:xfrm>
          <a:off x="0" y="0"/>
          <a:ext cx="0" cy="0"/>
          <a:chOff x="0" y="0"/>
          <a:chExt cx="0" cy="0"/>
        </a:xfrm>
      </p:grpSpPr>
      <p:sp>
        <p:nvSpPr>
          <p:cNvPr id="516" name="Google Shape;516;p7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7" name="Google Shape;517;p78"/>
          <p:cNvSpPr>
            <a:spLocks noGrp="1"/>
          </p:cNvSpPr>
          <p:nvPr>
            <p:ph type="pic" idx="2"/>
          </p:nvPr>
        </p:nvSpPr>
        <p:spPr>
          <a:xfrm>
            <a:off x="3887788" y="987425"/>
            <a:ext cx="4629150" cy="4873625"/>
          </a:xfrm>
          <a:prstGeom prst="rect">
            <a:avLst/>
          </a:prstGeom>
          <a:noFill/>
          <a:ln>
            <a:noFill/>
          </a:ln>
        </p:spPr>
      </p:sp>
      <p:sp>
        <p:nvSpPr>
          <p:cNvPr id="518" name="Google Shape;518;p7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80"/>
              </a:spcBef>
              <a:spcAft>
                <a:spcPts val="0"/>
              </a:spcAft>
              <a:buClr>
                <a:schemeClr val="dk1"/>
              </a:buClr>
              <a:buSzPts val="1400"/>
              <a:buNone/>
              <a:defRPr sz="1400"/>
            </a:lvl2pPr>
            <a:lvl3pPr marL="1371600" lvl="2" indent="-228600" algn="l">
              <a:spcBef>
                <a:spcPts val="240"/>
              </a:spcBef>
              <a:spcAft>
                <a:spcPts val="0"/>
              </a:spcAft>
              <a:buClr>
                <a:schemeClr val="dk1"/>
              </a:buClr>
              <a:buSzPts val="1200"/>
              <a:buNone/>
              <a:defRPr sz="12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9" name="Google Shape;519;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22"/>
        <p:cNvGrpSpPr/>
        <p:nvPr/>
      </p:nvGrpSpPr>
      <p:grpSpPr>
        <a:xfrm>
          <a:off x="0" y="0"/>
          <a:ext cx="0" cy="0"/>
          <a:chOff x="0" y="0"/>
          <a:chExt cx="0" cy="0"/>
        </a:xfrm>
      </p:grpSpPr>
      <p:sp>
        <p:nvSpPr>
          <p:cNvPr id="523" name="Google Shape;523;p7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4" name="Google Shape;524;p7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5" name="Google Shape;525;p7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80"/>
              </a:spcBef>
              <a:spcAft>
                <a:spcPts val="0"/>
              </a:spcAft>
              <a:buClr>
                <a:schemeClr val="dk1"/>
              </a:buClr>
              <a:buSzPts val="1400"/>
              <a:buNone/>
              <a:defRPr sz="1400"/>
            </a:lvl2pPr>
            <a:lvl3pPr marL="1371600" lvl="2" indent="-228600" algn="l">
              <a:spcBef>
                <a:spcPts val="240"/>
              </a:spcBef>
              <a:spcAft>
                <a:spcPts val="0"/>
              </a:spcAft>
              <a:buClr>
                <a:schemeClr val="dk1"/>
              </a:buClr>
              <a:buSzPts val="1200"/>
              <a:buNone/>
              <a:defRPr sz="12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6" name="Google Shape;526;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29"/>
        <p:cNvGrpSpPr/>
        <p:nvPr/>
      </p:nvGrpSpPr>
      <p:grpSpPr>
        <a:xfrm>
          <a:off x="0" y="0"/>
          <a:ext cx="0" cy="0"/>
          <a:chOff x="0" y="0"/>
          <a:chExt cx="0" cy="0"/>
        </a:xfrm>
      </p:grpSpPr>
      <p:sp>
        <p:nvSpPr>
          <p:cNvPr id="530" name="Google Shape;530;p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1" name="Google Shape;531;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34"/>
        <p:cNvGrpSpPr/>
        <p:nvPr/>
      </p:nvGrpSpPr>
      <p:grpSpPr>
        <a:xfrm>
          <a:off x="0" y="0"/>
          <a:ext cx="0" cy="0"/>
          <a:chOff x="0" y="0"/>
          <a:chExt cx="0" cy="0"/>
        </a:xfrm>
      </p:grpSpPr>
      <p:sp>
        <p:nvSpPr>
          <p:cNvPr id="535" name="Google Shape;535;p8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6" name="Google Shape;536;p8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7" name="Google Shape;537;p8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8" name="Google Shape;538;p8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9" name="Google Shape;539;p8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0" name="Google Shape;540;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1" name="Google Shape;541;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2" name="Google Shape;542;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43"/>
        <p:cNvGrpSpPr/>
        <p:nvPr/>
      </p:nvGrpSpPr>
      <p:grpSpPr>
        <a:xfrm>
          <a:off x="0" y="0"/>
          <a:ext cx="0" cy="0"/>
          <a:chOff x="0" y="0"/>
          <a:chExt cx="0" cy="0"/>
        </a:xfrm>
      </p:grpSpPr>
      <p:sp>
        <p:nvSpPr>
          <p:cNvPr id="544" name="Google Shape;544;p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5" name="Google Shape;545;p8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6" name="Google Shape;546;p8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550"/>
        <p:cNvGrpSpPr/>
        <p:nvPr/>
      </p:nvGrpSpPr>
      <p:grpSpPr>
        <a:xfrm>
          <a:off x="0" y="0"/>
          <a:ext cx="0" cy="0"/>
          <a:chOff x="0" y="0"/>
          <a:chExt cx="0" cy="0"/>
        </a:xfrm>
      </p:grpSpPr>
      <p:sp>
        <p:nvSpPr>
          <p:cNvPr id="551" name="Google Shape;551;p8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2" name="Google Shape;552;p8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228600" algn="l">
              <a:spcBef>
                <a:spcPts val="400"/>
              </a:spcBef>
              <a:spcAft>
                <a:spcPts val="0"/>
              </a:spcAft>
              <a:buClr>
                <a:schemeClr val="dk1"/>
              </a:buClr>
              <a:buSzPts val="2000"/>
              <a:buNone/>
              <a:defRPr sz="2000"/>
            </a:lvl2pPr>
            <a:lvl3pPr marL="1371600" lvl="2" indent="-228600" algn="l">
              <a:spcBef>
                <a:spcPts val="360"/>
              </a:spcBef>
              <a:spcAft>
                <a:spcPts val="0"/>
              </a:spcAft>
              <a:buClr>
                <a:schemeClr val="dk1"/>
              </a:buClr>
              <a:buSzPts val="1800"/>
              <a:buNone/>
              <a:defRPr sz="18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553" name="Google Shape;553;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5" name="Google Shape;555;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556"/>
        <p:cNvGrpSpPr/>
        <p:nvPr/>
      </p:nvGrpSpPr>
      <p:grpSpPr>
        <a:xfrm>
          <a:off x="0" y="0"/>
          <a:ext cx="0" cy="0"/>
          <a:chOff x="0" y="0"/>
          <a:chExt cx="0" cy="0"/>
        </a:xfrm>
      </p:grpSpPr>
      <p:sp>
        <p:nvSpPr>
          <p:cNvPr id="557" name="Google Shape;557;p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8" name="Google Shape;558;p8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9" name="Google Shape;559;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562"/>
        <p:cNvGrpSpPr/>
        <p:nvPr/>
      </p:nvGrpSpPr>
      <p:grpSpPr>
        <a:xfrm>
          <a:off x="0" y="0"/>
          <a:ext cx="0" cy="0"/>
          <a:chOff x="0" y="0"/>
          <a:chExt cx="0" cy="0"/>
        </a:xfrm>
      </p:grpSpPr>
      <p:sp>
        <p:nvSpPr>
          <p:cNvPr id="563" name="Google Shape;563;p8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4" name="Google Shape;564;p8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None/>
              <a:defRPr sz="24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5" name="Google Shape;565;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6" name="Google Shape;566;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7" name="Google Shape;567;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74"/>
        <p:cNvGrpSpPr/>
        <p:nvPr/>
      </p:nvGrpSpPr>
      <p:grpSpPr>
        <a:xfrm>
          <a:off x="0" y="0"/>
          <a:ext cx="0" cy="0"/>
          <a:chOff x="0" y="0"/>
          <a:chExt cx="0" cy="0"/>
        </a:xfrm>
      </p:grpSpPr>
      <p:sp>
        <p:nvSpPr>
          <p:cNvPr id="575" name="Google Shape;575;p8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6" name="Google Shape;576;p8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p8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Заголовок и таблица" type="tbl">
  <p:cSld name="TABLE">
    <p:spTree>
      <p:nvGrpSpPr>
        <p:cNvPr id="1" name="Shape 578"/>
        <p:cNvGrpSpPr/>
        <p:nvPr/>
      </p:nvGrpSpPr>
      <p:grpSpPr>
        <a:xfrm>
          <a:off x="0" y="0"/>
          <a:ext cx="0" cy="0"/>
          <a:chOff x="0" y="0"/>
          <a:chExt cx="0" cy="0"/>
        </a:xfrm>
      </p:grpSpPr>
      <p:sp>
        <p:nvSpPr>
          <p:cNvPr id="579" name="Google Shape;579;p8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0" name="Google Shape;580;p8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p8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2" name="Google Shape;582;p8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583"/>
        <p:cNvGrpSpPr/>
        <p:nvPr/>
      </p:nvGrpSpPr>
      <p:grpSpPr>
        <a:xfrm>
          <a:off x="0" y="0"/>
          <a:ext cx="0" cy="0"/>
          <a:chOff x="0" y="0"/>
          <a:chExt cx="0" cy="0"/>
        </a:xfrm>
      </p:grpSpPr>
      <p:sp>
        <p:nvSpPr>
          <p:cNvPr id="584" name="Google Shape;584;p89"/>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5" name="Google Shape;585;p89"/>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86" name="Google Shape;586;p8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p8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8" name="Google Shape;588;p8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589"/>
        <p:cNvGrpSpPr/>
        <p:nvPr/>
      </p:nvGrpSpPr>
      <p:grpSpPr>
        <a:xfrm>
          <a:off x="0" y="0"/>
          <a:ext cx="0" cy="0"/>
          <a:chOff x="0" y="0"/>
          <a:chExt cx="0" cy="0"/>
        </a:xfrm>
      </p:grpSpPr>
      <p:sp>
        <p:nvSpPr>
          <p:cNvPr id="590" name="Google Shape;590;p9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1" name="Google Shape;591;p90"/>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92" name="Google Shape;592;p9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3" name="Google Shape;593;p9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4" name="Google Shape;594;p9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595"/>
        <p:cNvGrpSpPr/>
        <p:nvPr/>
      </p:nvGrpSpPr>
      <p:grpSpPr>
        <a:xfrm>
          <a:off x="0" y="0"/>
          <a:ext cx="0" cy="0"/>
          <a:chOff x="0" y="0"/>
          <a:chExt cx="0" cy="0"/>
        </a:xfrm>
      </p:grpSpPr>
      <p:sp>
        <p:nvSpPr>
          <p:cNvPr id="596" name="Google Shape;596;p9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7" name="Google Shape;597;p91"/>
          <p:cNvSpPr>
            <a:spLocks noGrp="1"/>
          </p:cNvSpPr>
          <p:nvPr>
            <p:ph type="pic" idx="2"/>
          </p:nvPr>
        </p:nvSpPr>
        <p:spPr>
          <a:xfrm>
            <a:off x="3887788" y="987425"/>
            <a:ext cx="4629150" cy="4873625"/>
          </a:xfrm>
          <a:prstGeom prst="rect">
            <a:avLst/>
          </a:prstGeom>
          <a:noFill/>
          <a:ln>
            <a:noFill/>
          </a:ln>
        </p:spPr>
      </p:sp>
      <p:sp>
        <p:nvSpPr>
          <p:cNvPr id="598" name="Google Shape;598;p9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Times New Roman"/>
              <a:buNone/>
              <a:defRPr sz="1600"/>
            </a:lvl1pPr>
            <a:lvl2pPr marL="914400" lvl="1" indent="-228600" algn="l">
              <a:spcBef>
                <a:spcPts val="280"/>
              </a:spcBef>
              <a:spcAft>
                <a:spcPts val="0"/>
              </a:spcAft>
              <a:buClr>
                <a:schemeClr val="lt1"/>
              </a:buClr>
              <a:buSzPts val="1400"/>
              <a:buFont typeface="Times New Roman"/>
              <a:buNone/>
              <a:defRPr sz="1400"/>
            </a:lvl2pPr>
            <a:lvl3pPr marL="1371600" lvl="2" indent="-228600" algn="l">
              <a:spcBef>
                <a:spcPts val="240"/>
              </a:spcBef>
              <a:spcAft>
                <a:spcPts val="0"/>
              </a:spcAft>
              <a:buClr>
                <a:schemeClr val="lt1"/>
              </a:buClr>
              <a:buSzPts val="1200"/>
              <a:buFont typeface="Times New Roman"/>
              <a:buNone/>
              <a:defRPr sz="1200"/>
            </a:lvl3pPr>
            <a:lvl4pPr marL="1828800" lvl="3" indent="-228600" algn="l">
              <a:spcBef>
                <a:spcPts val="200"/>
              </a:spcBef>
              <a:spcAft>
                <a:spcPts val="0"/>
              </a:spcAft>
              <a:buClr>
                <a:schemeClr val="lt1"/>
              </a:buClr>
              <a:buSzPts val="1000"/>
              <a:buFont typeface="Times New Roman"/>
              <a:buNone/>
              <a:defRPr sz="1000"/>
            </a:lvl4pPr>
            <a:lvl5pPr marL="2286000" lvl="4" indent="-228600" algn="l">
              <a:spcBef>
                <a:spcPts val="200"/>
              </a:spcBef>
              <a:spcAft>
                <a:spcPts val="0"/>
              </a:spcAft>
              <a:buClr>
                <a:schemeClr val="lt1"/>
              </a:buClr>
              <a:buSzPts val="1000"/>
              <a:buFont typeface="Times New Roman"/>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99" name="Google Shape;599;p9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0" name="Google Shape;600;p9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1" name="Google Shape;601;p9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02"/>
        <p:cNvGrpSpPr/>
        <p:nvPr/>
      </p:nvGrpSpPr>
      <p:grpSpPr>
        <a:xfrm>
          <a:off x="0" y="0"/>
          <a:ext cx="0" cy="0"/>
          <a:chOff x="0" y="0"/>
          <a:chExt cx="0" cy="0"/>
        </a:xfrm>
      </p:grpSpPr>
      <p:sp>
        <p:nvSpPr>
          <p:cNvPr id="603" name="Google Shape;603;p9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4" name="Google Shape;604;p92"/>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05" name="Google Shape;605;p92"/>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Times New Roman"/>
              <a:buNone/>
              <a:defRPr sz="1600"/>
            </a:lvl1pPr>
            <a:lvl2pPr marL="914400" lvl="1" indent="-228600" algn="l">
              <a:spcBef>
                <a:spcPts val="280"/>
              </a:spcBef>
              <a:spcAft>
                <a:spcPts val="0"/>
              </a:spcAft>
              <a:buClr>
                <a:schemeClr val="lt1"/>
              </a:buClr>
              <a:buSzPts val="1400"/>
              <a:buFont typeface="Times New Roman"/>
              <a:buNone/>
              <a:defRPr sz="1400"/>
            </a:lvl2pPr>
            <a:lvl3pPr marL="1371600" lvl="2" indent="-228600" algn="l">
              <a:spcBef>
                <a:spcPts val="240"/>
              </a:spcBef>
              <a:spcAft>
                <a:spcPts val="0"/>
              </a:spcAft>
              <a:buClr>
                <a:schemeClr val="lt1"/>
              </a:buClr>
              <a:buSzPts val="1200"/>
              <a:buFont typeface="Times New Roman"/>
              <a:buNone/>
              <a:defRPr sz="1200"/>
            </a:lvl3pPr>
            <a:lvl4pPr marL="1828800" lvl="3" indent="-228600" algn="l">
              <a:spcBef>
                <a:spcPts val="200"/>
              </a:spcBef>
              <a:spcAft>
                <a:spcPts val="0"/>
              </a:spcAft>
              <a:buClr>
                <a:schemeClr val="lt1"/>
              </a:buClr>
              <a:buSzPts val="1000"/>
              <a:buFont typeface="Times New Roman"/>
              <a:buNone/>
              <a:defRPr sz="1000"/>
            </a:lvl4pPr>
            <a:lvl5pPr marL="2286000" lvl="4" indent="-228600" algn="l">
              <a:spcBef>
                <a:spcPts val="200"/>
              </a:spcBef>
              <a:spcAft>
                <a:spcPts val="0"/>
              </a:spcAft>
              <a:buClr>
                <a:schemeClr val="lt1"/>
              </a:buClr>
              <a:buSzPts val="1000"/>
              <a:buFont typeface="Times New Roman"/>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06" name="Google Shape;606;p9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7" name="Google Shape;607;p9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8" name="Google Shape;608;p9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09"/>
        <p:cNvGrpSpPr/>
        <p:nvPr/>
      </p:nvGrpSpPr>
      <p:grpSpPr>
        <a:xfrm>
          <a:off x="0" y="0"/>
          <a:ext cx="0" cy="0"/>
          <a:chOff x="0" y="0"/>
          <a:chExt cx="0" cy="0"/>
        </a:xfrm>
      </p:grpSpPr>
      <p:sp>
        <p:nvSpPr>
          <p:cNvPr id="610" name="Google Shape;610;p9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1" name="Google Shape;611;p9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9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3" name="Google Shape;613;p9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14"/>
        <p:cNvGrpSpPr/>
        <p:nvPr/>
      </p:nvGrpSpPr>
      <p:grpSpPr>
        <a:xfrm>
          <a:off x="0" y="0"/>
          <a:ext cx="0" cy="0"/>
          <a:chOff x="0" y="0"/>
          <a:chExt cx="0" cy="0"/>
        </a:xfrm>
      </p:grpSpPr>
      <p:sp>
        <p:nvSpPr>
          <p:cNvPr id="615" name="Google Shape;615;p9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6" name="Google Shape;616;p9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17" name="Google Shape;617;p9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18" name="Google Shape;618;p9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19" name="Google Shape;619;p9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0" name="Google Shape;620;p9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1" name="Google Shape;621;p9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2" name="Google Shape;622;p9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23"/>
        <p:cNvGrpSpPr/>
        <p:nvPr/>
      </p:nvGrpSpPr>
      <p:grpSpPr>
        <a:xfrm>
          <a:off x="0" y="0"/>
          <a:ext cx="0" cy="0"/>
          <a:chOff x="0" y="0"/>
          <a:chExt cx="0" cy="0"/>
        </a:xfrm>
      </p:grpSpPr>
      <p:sp>
        <p:nvSpPr>
          <p:cNvPr id="624" name="Google Shape;624;p9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5" name="Google Shape;625;p95"/>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6" name="Google Shape;626;p95"/>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7" name="Google Shape;627;p9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8" name="Google Shape;628;p9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9" name="Google Shape;629;p9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630"/>
        <p:cNvGrpSpPr/>
        <p:nvPr/>
      </p:nvGrpSpPr>
      <p:grpSpPr>
        <a:xfrm>
          <a:off x="0" y="0"/>
          <a:ext cx="0" cy="0"/>
          <a:chOff x="0" y="0"/>
          <a:chExt cx="0" cy="0"/>
        </a:xfrm>
      </p:grpSpPr>
      <p:sp>
        <p:nvSpPr>
          <p:cNvPr id="631" name="Google Shape;631;p9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2" name="Google Shape;632;p9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lt1"/>
              </a:buClr>
              <a:buSzPts val="2400"/>
              <a:buFont typeface="Times New Roman"/>
              <a:buNone/>
              <a:defRPr sz="2400"/>
            </a:lvl1pPr>
            <a:lvl2pPr marL="914400" lvl="1" indent="-228600" algn="l">
              <a:spcBef>
                <a:spcPts val="400"/>
              </a:spcBef>
              <a:spcAft>
                <a:spcPts val="0"/>
              </a:spcAft>
              <a:buClr>
                <a:schemeClr val="lt1"/>
              </a:buClr>
              <a:buSzPts val="2000"/>
              <a:buFont typeface="Times New Roman"/>
              <a:buNone/>
              <a:defRPr sz="2000"/>
            </a:lvl2pPr>
            <a:lvl3pPr marL="1371600" lvl="2" indent="-228600" algn="l">
              <a:spcBef>
                <a:spcPts val="360"/>
              </a:spcBef>
              <a:spcAft>
                <a:spcPts val="0"/>
              </a:spcAft>
              <a:buClr>
                <a:schemeClr val="lt1"/>
              </a:buClr>
              <a:buSzPts val="1800"/>
              <a:buFont typeface="Times New Roman"/>
              <a:buNone/>
              <a:defRPr sz="1800"/>
            </a:lvl3pPr>
            <a:lvl4pPr marL="1828800" lvl="3" indent="-228600" algn="l">
              <a:spcBef>
                <a:spcPts val="320"/>
              </a:spcBef>
              <a:spcAft>
                <a:spcPts val="0"/>
              </a:spcAft>
              <a:buClr>
                <a:schemeClr val="lt1"/>
              </a:buClr>
              <a:buSzPts val="1600"/>
              <a:buFont typeface="Times New Roman"/>
              <a:buNone/>
              <a:defRPr sz="1600"/>
            </a:lvl4pPr>
            <a:lvl5pPr marL="2286000" lvl="4" indent="-228600" algn="l">
              <a:spcBef>
                <a:spcPts val="320"/>
              </a:spcBef>
              <a:spcAft>
                <a:spcPts val="0"/>
              </a:spcAft>
              <a:buClr>
                <a:schemeClr val="lt1"/>
              </a:buClr>
              <a:buSzPts val="1600"/>
              <a:buFont typeface="Times New Roman"/>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633" name="Google Shape;633;p9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4" name="Google Shape;634;p9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5" name="Google Shape;635;p9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636"/>
        <p:cNvGrpSpPr/>
        <p:nvPr/>
      </p:nvGrpSpPr>
      <p:grpSpPr>
        <a:xfrm>
          <a:off x="0" y="0"/>
          <a:ext cx="0" cy="0"/>
          <a:chOff x="0" y="0"/>
          <a:chExt cx="0" cy="0"/>
        </a:xfrm>
      </p:grpSpPr>
      <p:sp>
        <p:nvSpPr>
          <p:cNvPr id="637" name="Google Shape;637;p9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8" name="Google Shape;638;p97"/>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9" name="Google Shape;639;p9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0" name="Google Shape;640;p9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1" name="Google Shape;641;p9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642"/>
        <p:cNvGrpSpPr/>
        <p:nvPr/>
      </p:nvGrpSpPr>
      <p:grpSpPr>
        <a:xfrm>
          <a:off x="0" y="0"/>
          <a:ext cx="0" cy="0"/>
          <a:chOff x="0" y="0"/>
          <a:chExt cx="0" cy="0"/>
        </a:xfrm>
      </p:grpSpPr>
      <p:sp>
        <p:nvSpPr>
          <p:cNvPr id="643" name="Google Shape;643;p9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4" name="Google Shape;644;p9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lt1"/>
              </a:buClr>
              <a:buSzPts val="2400"/>
              <a:buFont typeface="Times New Roman"/>
              <a:buNone/>
              <a:defRPr sz="2400"/>
            </a:lvl1pPr>
            <a:lvl2pPr lvl="1" algn="ctr">
              <a:spcBef>
                <a:spcPts val="400"/>
              </a:spcBef>
              <a:spcAft>
                <a:spcPts val="0"/>
              </a:spcAft>
              <a:buClr>
                <a:schemeClr val="lt1"/>
              </a:buClr>
              <a:buSzPts val="2000"/>
              <a:buFont typeface="Times New Roman"/>
              <a:buNone/>
              <a:defRPr sz="2000"/>
            </a:lvl2pPr>
            <a:lvl3pPr lvl="2" algn="ctr">
              <a:spcBef>
                <a:spcPts val="360"/>
              </a:spcBef>
              <a:spcAft>
                <a:spcPts val="0"/>
              </a:spcAft>
              <a:buClr>
                <a:schemeClr val="lt1"/>
              </a:buClr>
              <a:buSzPts val="1800"/>
              <a:buFont typeface="Times New Roman"/>
              <a:buNone/>
              <a:defRPr sz="1800"/>
            </a:lvl3pPr>
            <a:lvl4pPr lvl="3" algn="ctr">
              <a:spcBef>
                <a:spcPts val="320"/>
              </a:spcBef>
              <a:spcAft>
                <a:spcPts val="0"/>
              </a:spcAft>
              <a:buClr>
                <a:schemeClr val="lt1"/>
              </a:buClr>
              <a:buSzPts val="1600"/>
              <a:buFont typeface="Times New Roman"/>
              <a:buNone/>
              <a:defRPr sz="1600"/>
            </a:lvl4pPr>
            <a:lvl5pPr lvl="4" algn="ctr">
              <a:spcBef>
                <a:spcPts val="320"/>
              </a:spcBef>
              <a:spcAft>
                <a:spcPts val="0"/>
              </a:spcAft>
              <a:buClr>
                <a:schemeClr val="lt1"/>
              </a:buClr>
              <a:buSzPts val="1600"/>
              <a:buFont typeface="Times New Roman"/>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45" name="Google Shape;645;p9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6" name="Google Shape;646;p9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7" name="Google Shape;647;p9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1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654"/>
        <p:cNvGrpSpPr/>
        <p:nvPr/>
      </p:nvGrpSpPr>
      <p:grpSpPr>
        <a:xfrm>
          <a:off x="0" y="0"/>
          <a:ext cx="0" cy="0"/>
          <a:chOff x="0" y="0"/>
          <a:chExt cx="0" cy="0"/>
        </a:xfrm>
      </p:grpSpPr>
      <p:sp>
        <p:nvSpPr>
          <p:cNvPr id="655" name="Google Shape;655;p1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6" name="Google Shape;656;p10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7" name="Google Shape;657;p100"/>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8" name="Google Shape;658;p100"/>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9" name="Google Shape;659;p100"/>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Заголовок и диаграмма" type="chart">
  <p:cSld name="CHART">
    <p:spTree>
      <p:nvGrpSpPr>
        <p:cNvPr id="1" name="Shape 660"/>
        <p:cNvGrpSpPr/>
        <p:nvPr/>
      </p:nvGrpSpPr>
      <p:grpSpPr>
        <a:xfrm>
          <a:off x="0" y="0"/>
          <a:ext cx="0" cy="0"/>
          <a:chOff x="0" y="0"/>
          <a:chExt cx="0" cy="0"/>
        </a:xfrm>
      </p:grpSpPr>
      <p:sp>
        <p:nvSpPr>
          <p:cNvPr id="661" name="Google Shape;661;p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2" name="Google Shape;662;p101"/>
          <p:cNvSpPr>
            <a:spLocks noGrp="1"/>
          </p:cNvSpPr>
          <p:nvPr>
            <p:ph type="chart" idx="2"/>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101"/>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4" name="Google Shape;664;p101"/>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5" name="Google Shape;665;p101"/>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666"/>
        <p:cNvGrpSpPr/>
        <p:nvPr/>
      </p:nvGrpSpPr>
      <p:grpSpPr>
        <a:xfrm>
          <a:off x="0" y="0"/>
          <a:ext cx="0" cy="0"/>
          <a:chOff x="0" y="0"/>
          <a:chExt cx="0" cy="0"/>
        </a:xfrm>
      </p:grpSpPr>
      <p:sp>
        <p:nvSpPr>
          <p:cNvPr id="667" name="Google Shape;667;p10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8" name="Google Shape;668;p10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9" name="Google Shape;669;p102"/>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102"/>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102"/>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72"/>
        <p:cNvGrpSpPr/>
        <p:nvPr/>
      </p:nvGrpSpPr>
      <p:grpSpPr>
        <a:xfrm>
          <a:off x="0" y="0"/>
          <a:ext cx="0" cy="0"/>
          <a:chOff x="0" y="0"/>
          <a:chExt cx="0" cy="0"/>
        </a:xfrm>
      </p:grpSpPr>
      <p:sp>
        <p:nvSpPr>
          <p:cNvPr id="673" name="Google Shape;673;p1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4" name="Google Shape;674;p103"/>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5" name="Google Shape;675;p103"/>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103"/>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7" name="Google Shape;677;p103"/>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78"/>
        <p:cNvGrpSpPr/>
        <p:nvPr/>
      </p:nvGrpSpPr>
      <p:grpSpPr>
        <a:xfrm>
          <a:off x="0" y="0"/>
          <a:ext cx="0" cy="0"/>
          <a:chOff x="0" y="0"/>
          <a:chExt cx="0" cy="0"/>
        </a:xfrm>
      </p:grpSpPr>
      <p:sp>
        <p:nvSpPr>
          <p:cNvPr id="679" name="Google Shape;679;p10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0" name="Google Shape;680;p104"/>
          <p:cNvSpPr>
            <a:spLocks noGrp="1"/>
          </p:cNvSpPr>
          <p:nvPr>
            <p:ph type="pic" idx="2"/>
          </p:nvPr>
        </p:nvSpPr>
        <p:spPr>
          <a:xfrm>
            <a:off x="3887788" y="987425"/>
            <a:ext cx="4629150" cy="4873625"/>
          </a:xfrm>
          <a:prstGeom prst="rect">
            <a:avLst/>
          </a:prstGeom>
          <a:noFill/>
          <a:ln>
            <a:noFill/>
          </a:ln>
        </p:spPr>
      </p:sp>
      <p:sp>
        <p:nvSpPr>
          <p:cNvPr id="681" name="Google Shape;681;p10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80"/>
              </a:spcBef>
              <a:spcAft>
                <a:spcPts val="0"/>
              </a:spcAft>
              <a:buClr>
                <a:schemeClr val="dk1"/>
              </a:buClr>
              <a:buSzPts val="1400"/>
              <a:buNone/>
              <a:defRPr sz="1400"/>
            </a:lvl2pPr>
            <a:lvl3pPr marL="1371600" lvl="2" indent="-228600" algn="l">
              <a:spcBef>
                <a:spcPts val="240"/>
              </a:spcBef>
              <a:spcAft>
                <a:spcPts val="0"/>
              </a:spcAft>
              <a:buClr>
                <a:schemeClr val="dk1"/>
              </a:buClr>
              <a:buSzPts val="1200"/>
              <a:buNone/>
              <a:defRPr sz="12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2" name="Google Shape;682;p104"/>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3" name="Google Shape;683;p104"/>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4" name="Google Shape;684;p104"/>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685"/>
        <p:cNvGrpSpPr/>
        <p:nvPr/>
      </p:nvGrpSpPr>
      <p:grpSpPr>
        <a:xfrm>
          <a:off x="0" y="0"/>
          <a:ext cx="0" cy="0"/>
          <a:chOff x="0" y="0"/>
          <a:chExt cx="0" cy="0"/>
        </a:xfrm>
      </p:grpSpPr>
      <p:sp>
        <p:nvSpPr>
          <p:cNvPr id="686" name="Google Shape;686;p10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7" name="Google Shape;687;p10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8" name="Google Shape;688;p10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None/>
              <a:defRPr sz="1600"/>
            </a:lvl1pPr>
            <a:lvl2pPr marL="914400" lvl="1" indent="-228600" algn="l">
              <a:spcBef>
                <a:spcPts val="280"/>
              </a:spcBef>
              <a:spcAft>
                <a:spcPts val="0"/>
              </a:spcAft>
              <a:buClr>
                <a:schemeClr val="dk1"/>
              </a:buClr>
              <a:buSzPts val="1400"/>
              <a:buNone/>
              <a:defRPr sz="1400"/>
            </a:lvl2pPr>
            <a:lvl3pPr marL="1371600" lvl="2" indent="-228600" algn="l">
              <a:spcBef>
                <a:spcPts val="240"/>
              </a:spcBef>
              <a:spcAft>
                <a:spcPts val="0"/>
              </a:spcAft>
              <a:buClr>
                <a:schemeClr val="dk1"/>
              </a:buClr>
              <a:buSzPts val="1200"/>
              <a:buNone/>
              <a:defRPr sz="12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9" name="Google Shape;689;p105"/>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0" name="Google Shape;690;p105"/>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1" name="Google Shape;691;p105"/>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92"/>
        <p:cNvGrpSpPr/>
        <p:nvPr/>
      </p:nvGrpSpPr>
      <p:grpSpPr>
        <a:xfrm>
          <a:off x="0" y="0"/>
          <a:ext cx="0" cy="0"/>
          <a:chOff x="0" y="0"/>
          <a:chExt cx="0" cy="0"/>
        </a:xfrm>
      </p:grpSpPr>
      <p:sp>
        <p:nvSpPr>
          <p:cNvPr id="693" name="Google Shape;693;p106"/>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106"/>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5" name="Google Shape;695;p106"/>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696"/>
        <p:cNvGrpSpPr/>
        <p:nvPr/>
      </p:nvGrpSpPr>
      <p:grpSpPr>
        <a:xfrm>
          <a:off x="0" y="0"/>
          <a:ext cx="0" cy="0"/>
          <a:chOff x="0" y="0"/>
          <a:chExt cx="0" cy="0"/>
        </a:xfrm>
      </p:grpSpPr>
      <p:sp>
        <p:nvSpPr>
          <p:cNvPr id="697" name="Google Shape;697;p1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8" name="Google Shape;698;p107"/>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9" name="Google Shape;699;p107"/>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0" name="Google Shape;700;p107"/>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701"/>
        <p:cNvGrpSpPr/>
        <p:nvPr/>
      </p:nvGrpSpPr>
      <p:grpSpPr>
        <a:xfrm>
          <a:off x="0" y="0"/>
          <a:ext cx="0" cy="0"/>
          <a:chOff x="0" y="0"/>
          <a:chExt cx="0" cy="0"/>
        </a:xfrm>
      </p:grpSpPr>
      <p:sp>
        <p:nvSpPr>
          <p:cNvPr id="702" name="Google Shape;702;p108"/>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3" name="Google Shape;703;p10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4" name="Google Shape;704;p10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5" name="Google Shape;705;p10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6" name="Google Shape;706;p10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7" name="Google Shape;707;p108"/>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108"/>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9" name="Google Shape;709;p108"/>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10"/>
        <p:cNvGrpSpPr/>
        <p:nvPr/>
      </p:nvGrpSpPr>
      <p:grpSpPr>
        <a:xfrm>
          <a:off x="0" y="0"/>
          <a:ext cx="0" cy="0"/>
          <a:chOff x="0" y="0"/>
          <a:chExt cx="0" cy="0"/>
        </a:xfrm>
      </p:grpSpPr>
      <p:sp>
        <p:nvSpPr>
          <p:cNvPr id="711" name="Google Shape;711;p1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2" name="Google Shape;712;p10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3" name="Google Shape;713;p10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109"/>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109"/>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6" name="Google Shape;716;p109"/>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theme" Target="../theme/theme10.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69999">
              <a:srgbClr val="181CC7"/>
            </a:gs>
            <a:gs pos="88000">
              <a:srgbClr val="7005D4"/>
            </a:gs>
            <a:gs pos="100000">
              <a:srgbClr val="8C3D91"/>
            </a:gs>
          </a:gsLst>
          <a:lin ang="54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a:gsLst>
            <a:gs pos="0">
              <a:srgbClr val="0F3612"/>
            </a:gs>
            <a:gs pos="100000">
              <a:srgbClr val="207426"/>
            </a:gs>
          </a:gsLst>
          <a:lin ang="5400000" scaled="0"/>
        </a:gradFill>
        <a:effectLst/>
      </p:bgPr>
    </p:bg>
    <p:spTree>
      <p:nvGrpSpPr>
        <p:cNvPr id="1" name="Shape 729"/>
        <p:cNvGrpSpPr/>
        <p:nvPr/>
      </p:nvGrpSpPr>
      <p:grpSpPr>
        <a:xfrm>
          <a:off x="0" y="0"/>
          <a:ext cx="0" cy="0"/>
          <a:chOff x="0" y="0"/>
          <a:chExt cx="0" cy="0"/>
        </a:xfrm>
      </p:grpSpPr>
      <p:sp>
        <p:nvSpPr>
          <p:cNvPr id="730" name="Google Shape;730;p112"/>
          <p:cNvSpPr txBox="1">
            <a:spLocks noGrp="1"/>
          </p:cNvSpPr>
          <p:nvPr>
            <p:ph type="dt" idx="10"/>
          </p:nvPr>
        </p:nvSpPr>
        <p:spPr>
          <a:xfrm>
            <a:off x="711200" y="6248400"/>
            <a:ext cx="1897062" cy="457200"/>
          </a:xfrm>
          <a:prstGeom prst="rect">
            <a:avLst/>
          </a:prstGeom>
          <a:noFill/>
          <a:ln>
            <a:noFill/>
          </a:ln>
        </p:spPr>
        <p:txBody>
          <a:bodyPr spcFirstLastPara="1" wrap="square" lIns="92075" tIns="46025" rIns="92075" bIns="46025" anchor="ctr"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31" name="Google Shape;731;p112"/>
          <p:cNvSpPr txBox="1">
            <a:spLocks noGrp="1"/>
          </p:cNvSpPr>
          <p:nvPr>
            <p:ph type="ftr" idx="11"/>
          </p:nvPr>
        </p:nvSpPr>
        <p:spPr>
          <a:xfrm>
            <a:off x="3149600" y="6248400"/>
            <a:ext cx="2844800" cy="457200"/>
          </a:xfrm>
          <a:prstGeom prst="rect">
            <a:avLst/>
          </a:prstGeom>
          <a:noFill/>
          <a:ln>
            <a:noFill/>
          </a:ln>
        </p:spPr>
        <p:txBody>
          <a:bodyPr spcFirstLastPara="1" wrap="square" lIns="92075" tIns="46025" rIns="92075" bIns="46025" anchor="ctr"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732" name="Google Shape;732;p112"/>
          <p:cNvSpPr txBox="1">
            <a:spLocks noGrp="1"/>
          </p:cNvSpPr>
          <p:nvPr>
            <p:ph type="sldNum" idx="12"/>
          </p:nvPr>
        </p:nvSpPr>
        <p:spPr>
          <a:xfrm>
            <a:off x="6535737" y="6248400"/>
            <a:ext cx="1897062"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800"/>
              <a:buFont typeface="Arial"/>
              <a:buNone/>
              <a:defRPr sz="18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endParaRPr>
          </a:p>
        </p:txBody>
      </p:sp>
      <p:sp>
        <p:nvSpPr>
          <p:cNvPr id="733" name="Google Shape;733;p112"/>
          <p:cNvSpPr txBox="1">
            <a:spLocks noGrp="1"/>
          </p:cNvSpPr>
          <p:nvPr>
            <p:ph type="title"/>
          </p:nvPr>
        </p:nvSpPr>
        <p:spPr>
          <a:xfrm>
            <a:off x="700087" y="381000"/>
            <a:ext cx="7529512" cy="730250"/>
          </a:xfrm>
          <a:prstGeom prst="rect">
            <a:avLst/>
          </a:prstGeom>
          <a:noFill/>
          <a:ln>
            <a:noFill/>
          </a:ln>
        </p:spPr>
        <p:txBody>
          <a:bodyPr spcFirstLastPara="1" wrap="square" lIns="92075" tIns="46025" rIns="92075" bIns="46025" anchor="t" anchorCtr="0">
            <a:noAutofit/>
          </a:bodyPr>
          <a:lstStyle>
            <a:lvl1pPr marR="0" lvl="0" algn="ctr" rtl="0">
              <a:spcBef>
                <a:spcPts val="0"/>
              </a:spcBef>
              <a:spcAft>
                <a:spcPts val="0"/>
              </a:spcAft>
              <a:buSzPts val="1400"/>
              <a:buNone/>
              <a:defRPr sz="2800" b="1" i="0" u="none" strike="noStrike" cap="none">
                <a:solidFill>
                  <a:srgbClr val="FFFF00"/>
                </a:solidFill>
                <a:latin typeface="Arial"/>
                <a:ea typeface="Arial"/>
                <a:cs typeface="Arial"/>
                <a:sym typeface="Arial"/>
              </a:defRPr>
            </a:lvl1pPr>
            <a:lvl2pPr marR="0" lvl="1" algn="ctr" rtl="0">
              <a:spcBef>
                <a:spcPts val="0"/>
              </a:spcBef>
              <a:spcAft>
                <a:spcPts val="0"/>
              </a:spcAft>
              <a:buSzPts val="1400"/>
              <a:buNone/>
              <a:defRPr sz="2800" b="1" i="0" u="none" strike="noStrike" cap="none">
                <a:solidFill>
                  <a:srgbClr val="FFFF00"/>
                </a:solidFill>
                <a:latin typeface="Arial"/>
                <a:ea typeface="Arial"/>
                <a:cs typeface="Arial"/>
                <a:sym typeface="Arial"/>
              </a:defRPr>
            </a:lvl2pPr>
            <a:lvl3pPr marR="0" lvl="2" algn="ctr" rtl="0">
              <a:spcBef>
                <a:spcPts val="0"/>
              </a:spcBef>
              <a:spcAft>
                <a:spcPts val="0"/>
              </a:spcAft>
              <a:buSzPts val="1400"/>
              <a:buNone/>
              <a:defRPr sz="2800" b="1" i="0" u="none" strike="noStrike" cap="none">
                <a:solidFill>
                  <a:srgbClr val="FFFF00"/>
                </a:solidFill>
                <a:latin typeface="Arial"/>
                <a:ea typeface="Arial"/>
                <a:cs typeface="Arial"/>
                <a:sym typeface="Arial"/>
              </a:defRPr>
            </a:lvl3pPr>
            <a:lvl4pPr marR="0" lvl="3" algn="ctr" rtl="0">
              <a:spcBef>
                <a:spcPts val="0"/>
              </a:spcBef>
              <a:spcAft>
                <a:spcPts val="0"/>
              </a:spcAft>
              <a:buSzPts val="1400"/>
              <a:buNone/>
              <a:defRPr sz="2800" b="1" i="0" u="none" strike="noStrike" cap="none">
                <a:solidFill>
                  <a:srgbClr val="FFFF00"/>
                </a:solidFill>
                <a:latin typeface="Arial"/>
                <a:ea typeface="Arial"/>
                <a:cs typeface="Arial"/>
                <a:sym typeface="Arial"/>
              </a:defRPr>
            </a:lvl4pPr>
            <a:lvl5pPr marR="0" lvl="4" algn="ctr" rtl="0">
              <a:spcBef>
                <a:spcPts val="0"/>
              </a:spcBef>
              <a:spcAft>
                <a:spcPts val="0"/>
              </a:spcAft>
              <a:buSzPts val="1400"/>
              <a:buNone/>
              <a:defRPr sz="2800" b="1" i="0" u="none" strike="noStrike" cap="none">
                <a:solidFill>
                  <a:srgbClr val="FFFF00"/>
                </a:solidFill>
                <a:latin typeface="Arial"/>
                <a:ea typeface="Arial"/>
                <a:cs typeface="Arial"/>
                <a:sym typeface="Arial"/>
              </a:defRPr>
            </a:lvl5pPr>
            <a:lvl6pPr marR="0" lvl="5" algn="ctr" rtl="0">
              <a:spcBef>
                <a:spcPts val="0"/>
              </a:spcBef>
              <a:spcAft>
                <a:spcPts val="0"/>
              </a:spcAft>
              <a:buSzPts val="1400"/>
              <a:buNone/>
              <a:defRPr sz="2800" b="1" i="0" u="none" strike="noStrike" cap="none">
                <a:solidFill>
                  <a:srgbClr val="FFFF00"/>
                </a:solidFill>
                <a:latin typeface="Arial"/>
                <a:ea typeface="Arial"/>
                <a:cs typeface="Arial"/>
                <a:sym typeface="Arial"/>
              </a:defRPr>
            </a:lvl6pPr>
            <a:lvl7pPr marR="0" lvl="6" algn="ctr" rtl="0">
              <a:spcBef>
                <a:spcPts val="0"/>
              </a:spcBef>
              <a:spcAft>
                <a:spcPts val="0"/>
              </a:spcAft>
              <a:buSzPts val="1400"/>
              <a:buNone/>
              <a:defRPr sz="2800" b="1" i="0" u="none" strike="noStrike" cap="none">
                <a:solidFill>
                  <a:srgbClr val="FFFF00"/>
                </a:solidFill>
                <a:latin typeface="Arial"/>
                <a:ea typeface="Arial"/>
                <a:cs typeface="Arial"/>
                <a:sym typeface="Arial"/>
              </a:defRPr>
            </a:lvl7pPr>
            <a:lvl8pPr marR="0" lvl="7" algn="ctr" rtl="0">
              <a:spcBef>
                <a:spcPts val="0"/>
              </a:spcBef>
              <a:spcAft>
                <a:spcPts val="0"/>
              </a:spcAft>
              <a:buSzPts val="1400"/>
              <a:buNone/>
              <a:defRPr sz="2800" b="1" i="0" u="none" strike="noStrike" cap="none">
                <a:solidFill>
                  <a:srgbClr val="FFFF00"/>
                </a:solidFill>
                <a:latin typeface="Arial"/>
                <a:ea typeface="Arial"/>
                <a:cs typeface="Arial"/>
                <a:sym typeface="Arial"/>
              </a:defRPr>
            </a:lvl8pPr>
            <a:lvl9pPr marR="0" lvl="8" algn="ctr" rtl="0">
              <a:spcBef>
                <a:spcPts val="0"/>
              </a:spcBef>
              <a:spcAft>
                <a:spcPts val="0"/>
              </a:spcAft>
              <a:buSzPts val="1400"/>
              <a:buNone/>
              <a:defRPr sz="2800" b="1" i="0" u="none" strike="noStrike" cap="none">
                <a:solidFill>
                  <a:srgbClr val="FFFF00"/>
                </a:solidFill>
                <a:latin typeface="Arial"/>
                <a:ea typeface="Arial"/>
                <a:cs typeface="Arial"/>
                <a:sym typeface="Arial"/>
              </a:defRPr>
            </a:lvl9pPr>
          </a:lstStyle>
          <a:p>
            <a:endParaRPr/>
          </a:p>
        </p:txBody>
      </p:sp>
      <p:sp>
        <p:nvSpPr>
          <p:cNvPr id="734" name="Google Shape;734;p112"/>
          <p:cNvSpPr txBox="1">
            <a:spLocks noGrp="1"/>
          </p:cNvSpPr>
          <p:nvPr>
            <p:ph type="body" idx="1"/>
          </p:nvPr>
        </p:nvSpPr>
        <p:spPr>
          <a:xfrm>
            <a:off x="685800" y="1403350"/>
            <a:ext cx="7772400" cy="4114800"/>
          </a:xfrm>
          <a:prstGeom prst="rect">
            <a:avLst/>
          </a:prstGeom>
          <a:noFill/>
          <a:ln>
            <a:noFill/>
          </a:ln>
        </p:spPr>
        <p:txBody>
          <a:bodyPr spcFirstLastPara="1" wrap="square" lIns="92075" tIns="46025" rIns="92075" bIns="46025" anchor="t" anchorCtr="0">
            <a:noAutofit/>
          </a:bodyPr>
          <a:lstStyle>
            <a:lvl1pPr marL="457200" marR="0" lvl="0" indent="-348996" algn="l" rtl="0">
              <a:spcBef>
                <a:spcPts val="480"/>
              </a:spcBef>
              <a:spcAft>
                <a:spcPts val="0"/>
              </a:spcAft>
              <a:buClr>
                <a:srgbClr val="FFFF00"/>
              </a:buClr>
              <a:buSzPts val="1896"/>
              <a:buFont typeface="Noto Sans Symbols"/>
              <a:buChar char="●"/>
              <a:defRPr sz="2400" b="1" i="0" u="none" strike="noStrike" cap="none">
                <a:solidFill>
                  <a:schemeClr val="lt1"/>
                </a:solidFill>
                <a:latin typeface="Arial"/>
                <a:ea typeface="Arial"/>
                <a:cs typeface="Arial"/>
                <a:sym typeface="Arial"/>
              </a:defRPr>
            </a:lvl1pPr>
            <a:lvl2pPr marL="914400" marR="0" lvl="1" indent="-333756" algn="l" rtl="0">
              <a:spcBef>
                <a:spcPts val="480"/>
              </a:spcBef>
              <a:spcAft>
                <a:spcPts val="0"/>
              </a:spcAft>
              <a:buClr>
                <a:schemeClr val="lt1"/>
              </a:buClr>
              <a:buSzPts val="1656"/>
              <a:buFont typeface="Noto Sans Symbols"/>
              <a:buChar char="◆"/>
              <a:defRPr sz="2400" b="1"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rgbClr val="FFFF00"/>
              </a:buClr>
              <a:buSzPts val="2400"/>
              <a:buFont typeface="Arial"/>
              <a:buChar char="•"/>
              <a:defRPr sz="2400" b="1" i="0" u="none" strike="noStrike" cap="none">
                <a:solidFill>
                  <a:schemeClr val="lt1"/>
                </a:solidFill>
                <a:latin typeface="Arial"/>
                <a:ea typeface="Arial"/>
                <a:cs typeface="Arial"/>
                <a:sym typeface="Arial"/>
              </a:defRPr>
            </a:lvl3pPr>
            <a:lvl4pPr marL="1828800" marR="0" lvl="3" indent="-342900" algn="l" rtl="0">
              <a:spcBef>
                <a:spcPts val="480"/>
              </a:spcBef>
              <a:spcAft>
                <a:spcPts val="0"/>
              </a:spcAft>
              <a:buClr>
                <a:schemeClr val="lt1"/>
              </a:buClr>
              <a:buSzPts val="1800"/>
              <a:buFont typeface="Times New Roman"/>
              <a:buChar char="–"/>
              <a:defRPr sz="1800" b="1"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Times New Roman"/>
              <a:buChar char="•"/>
              <a:defRPr sz="20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0058"/>
            </a:gs>
            <a:gs pos="100000">
              <a:schemeClr val="dk2"/>
            </a:gs>
          </a:gsLst>
          <a:lin ang="2700000" scaled="0"/>
        </a:gradFill>
        <a:effectLst/>
      </p:bgPr>
    </p:bg>
    <p:spTree>
      <p:nvGrpSpPr>
        <p:cNvPr id="1" name="Shape 89"/>
        <p:cNvGrpSpPr/>
        <p:nvPr/>
      </p:nvGrpSpPr>
      <p:grpSpPr>
        <a:xfrm>
          <a:off x="0" y="0"/>
          <a:ext cx="0" cy="0"/>
          <a:chOff x="0" y="0"/>
          <a:chExt cx="0" cy="0"/>
        </a:xfrm>
      </p:grpSpPr>
      <p:grpSp>
        <p:nvGrpSpPr>
          <p:cNvPr id="90" name="Google Shape;90;p14"/>
          <p:cNvGrpSpPr/>
          <p:nvPr/>
        </p:nvGrpSpPr>
        <p:grpSpPr>
          <a:xfrm>
            <a:off x="0" y="0"/>
            <a:ext cx="9144000" cy="6856412"/>
            <a:chOff x="0" y="0"/>
            <a:chExt cx="5760" cy="4319"/>
          </a:xfrm>
        </p:grpSpPr>
        <p:sp>
          <p:nvSpPr>
            <p:cNvPr id="91" name="Google Shape;91;p14"/>
            <p:cNvSpPr/>
            <p:nvPr/>
          </p:nvSpPr>
          <p:spPr>
            <a:xfrm>
              <a:off x="0" y="12"/>
              <a:ext cx="5758" cy="3273"/>
            </a:xfrm>
            <a:custGeom>
              <a:avLst/>
              <a:gdLst/>
              <a:ahLst/>
              <a:cxnLst/>
              <a:rect l="l" t="t" r="r" b="b"/>
              <a:pathLst>
                <a:path w="5740" h="3273" extrusionOk="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2" name="Google Shape;92;p14"/>
            <p:cNvSpPr/>
            <p:nvPr/>
          </p:nvSpPr>
          <p:spPr>
            <a:xfrm>
              <a:off x="149" y="0"/>
              <a:ext cx="5609" cy="3243"/>
            </a:xfrm>
            <a:custGeom>
              <a:avLst/>
              <a:gdLst/>
              <a:ahLst/>
              <a:cxnLst/>
              <a:rect l="l" t="t" r="r" b="b"/>
              <a:pathLst>
                <a:path w="5591" h="3243" extrusionOk="0">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3" name="Google Shape;93;p14"/>
            <p:cNvSpPr/>
            <p:nvPr/>
          </p:nvSpPr>
          <p:spPr>
            <a:xfrm>
              <a:off x="0" y="3433"/>
              <a:ext cx="4038" cy="191"/>
            </a:xfrm>
            <a:custGeom>
              <a:avLst/>
              <a:gdLst/>
              <a:ahLst/>
              <a:cxnLst/>
              <a:rect l="l" t="t" r="r" b="b"/>
              <a:pathLst>
                <a:path w="4042" h="192" extrusionOk="0">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4" name="Google Shape;94;p14"/>
            <p:cNvSpPr/>
            <p:nvPr/>
          </p:nvSpPr>
          <p:spPr>
            <a:xfrm>
              <a:off x="4038" y="3577"/>
              <a:ext cx="1720" cy="65"/>
            </a:xfrm>
            <a:custGeom>
              <a:avLst/>
              <a:gdLst/>
              <a:ahLst/>
              <a:cxnLst/>
              <a:rect l="l" t="t" r="r" b="b"/>
              <a:pathLst>
                <a:path w="1722" h="66" extrusionOk="0">
                  <a:moveTo>
                    <a:pt x="1722" y="66"/>
                  </a:moveTo>
                  <a:lnTo>
                    <a:pt x="1722" y="60"/>
                  </a:lnTo>
                  <a:lnTo>
                    <a:pt x="0" y="0"/>
                  </a:lnTo>
                  <a:lnTo>
                    <a:pt x="0" y="48"/>
                  </a:lnTo>
                  <a:lnTo>
                    <a:pt x="1722" y="66"/>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5" name="Google Shape;95;p14"/>
            <p:cNvSpPr/>
            <p:nvPr/>
          </p:nvSpPr>
          <p:spPr>
            <a:xfrm>
              <a:off x="0" y="3726"/>
              <a:ext cx="4784" cy="329"/>
            </a:xfrm>
            <a:custGeom>
              <a:avLst/>
              <a:gdLst/>
              <a:ahLst/>
              <a:cxnLst/>
              <a:rect l="l" t="t" r="r" b="b"/>
              <a:pathLst>
                <a:path w="4789" h="329" extrusionOk="0">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6" name="Google Shape;96;p14"/>
            <p:cNvSpPr/>
            <p:nvPr/>
          </p:nvSpPr>
          <p:spPr>
            <a:xfrm>
              <a:off x="4784" y="3702"/>
              <a:ext cx="974" cy="101"/>
            </a:xfrm>
            <a:custGeom>
              <a:avLst/>
              <a:gdLst/>
              <a:ahLst/>
              <a:cxnLst/>
              <a:rect l="l" t="t" r="r" b="b"/>
              <a:pathLst>
                <a:path w="975" h="101" extrusionOk="0">
                  <a:moveTo>
                    <a:pt x="975" y="48"/>
                  </a:moveTo>
                  <a:lnTo>
                    <a:pt x="975" y="0"/>
                  </a:lnTo>
                  <a:lnTo>
                    <a:pt x="0" y="24"/>
                  </a:lnTo>
                  <a:lnTo>
                    <a:pt x="0" y="101"/>
                  </a:lnTo>
                  <a:lnTo>
                    <a:pt x="975" y="4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7" name="Google Shape;97;p14"/>
            <p:cNvSpPr/>
            <p:nvPr/>
          </p:nvSpPr>
          <p:spPr>
            <a:xfrm>
              <a:off x="3619" y="3815"/>
              <a:ext cx="2139" cy="198"/>
            </a:xfrm>
            <a:custGeom>
              <a:avLst/>
              <a:gdLst/>
              <a:ahLst/>
              <a:cxnLst/>
              <a:rect l="l" t="t" r="r" b="b"/>
              <a:pathLst>
                <a:path w="2141" h="198" extrusionOk="0">
                  <a:moveTo>
                    <a:pt x="2141" y="0"/>
                  </a:moveTo>
                  <a:lnTo>
                    <a:pt x="0" y="156"/>
                  </a:lnTo>
                  <a:lnTo>
                    <a:pt x="0" y="198"/>
                  </a:lnTo>
                  <a:lnTo>
                    <a:pt x="2141"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8" name="Google Shape;98;p14"/>
            <p:cNvSpPr/>
            <p:nvPr/>
          </p:nvSpPr>
          <p:spPr>
            <a:xfrm>
              <a:off x="0" y="3971"/>
              <a:ext cx="3619" cy="348"/>
            </a:xfrm>
            <a:custGeom>
              <a:avLst/>
              <a:gdLst/>
              <a:ahLst/>
              <a:cxnLst/>
              <a:rect l="l" t="t" r="r" b="b"/>
              <a:pathLst>
                <a:path w="3623" h="348" extrusionOk="0">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99" name="Google Shape;99;p14"/>
            <p:cNvSpPr/>
            <p:nvPr/>
          </p:nvSpPr>
          <p:spPr>
            <a:xfrm>
              <a:off x="2097" y="4043"/>
              <a:ext cx="2514" cy="276"/>
            </a:xfrm>
            <a:custGeom>
              <a:avLst/>
              <a:gdLst/>
              <a:ahLst/>
              <a:cxnLst/>
              <a:rect l="l" t="t" r="r" b="b"/>
              <a:pathLst>
                <a:path w="2517" h="276" extrusionOk="0">
                  <a:moveTo>
                    <a:pt x="2182" y="276"/>
                  </a:moveTo>
                  <a:lnTo>
                    <a:pt x="2517" y="204"/>
                  </a:lnTo>
                  <a:lnTo>
                    <a:pt x="2260" y="0"/>
                  </a:lnTo>
                  <a:lnTo>
                    <a:pt x="0" y="276"/>
                  </a:lnTo>
                  <a:lnTo>
                    <a:pt x="2182" y="27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0" name="Google Shape;100;p14"/>
            <p:cNvSpPr/>
            <p:nvPr/>
          </p:nvSpPr>
          <p:spPr>
            <a:xfrm>
              <a:off x="4354" y="3869"/>
              <a:ext cx="1404" cy="378"/>
            </a:xfrm>
            <a:custGeom>
              <a:avLst/>
              <a:gdLst/>
              <a:ahLst/>
              <a:cxnLst/>
              <a:rect l="l" t="t" r="r" b="b"/>
              <a:pathLst>
                <a:path w="1405" h="378" extrusionOk="0">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1" name="Google Shape;101;p14"/>
            <p:cNvSpPr/>
            <p:nvPr/>
          </p:nvSpPr>
          <p:spPr>
            <a:xfrm>
              <a:off x="5030" y="3151"/>
              <a:ext cx="728" cy="240"/>
            </a:xfrm>
            <a:custGeom>
              <a:avLst/>
              <a:gdLst/>
              <a:ahLst/>
              <a:cxnLst/>
              <a:rect l="l" t="t" r="r" b="b"/>
              <a:pathLst>
                <a:path w="729" h="240" extrusionOk="0">
                  <a:moveTo>
                    <a:pt x="729" y="240"/>
                  </a:moveTo>
                  <a:lnTo>
                    <a:pt x="0" y="0"/>
                  </a:lnTo>
                  <a:lnTo>
                    <a:pt x="0" y="6"/>
                  </a:lnTo>
                  <a:lnTo>
                    <a:pt x="729" y="24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2" name="Google Shape;102;p14"/>
            <p:cNvSpPr/>
            <p:nvPr/>
          </p:nvSpPr>
          <p:spPr>
            <a:xfrm>
              <a:off x="0" y="1486"/>
              <a:ext cx="5030" cy="1671"/>
            </a:xfrm>
            <a:custGeom>
              <a:avLst/>
              <a:gdLst/>
              <a:ahLst/>
              <a:cxnLst/>
              <a:rect l="l" t="t" r="r" b="b"/>
              <a:pathLst>
                <a:path w="5035" h="1672" extrusionOk="0">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3" name="Google Shape;103;p14"/>
            <p:cNvSpPr/>
            <p:nvPr/>
          </p:nvSpPr>
          <p:spPr>
            <a:xfrm>
              <a:off x="5030" y="3049"/>
              <a:ext cx="728" cy="318"/>
            </a:xfrm>
            <a:custGeom>
              <a:avLst/>
              <a:gdLst/>
              <a:ahLst/>
              <a:cxnLst/>
              <a:rect l="l" t="t" r="r" b="b"/>
              <a:pathLst>
                <a:path w="729" h="318" extrusionOk="0">
                  <a:moveTo>
                    <a:pt x="729" y="318"/>
                  </a:moveTo>
                  <a:lnTo>
                    <a:pt x="729" y="312"/>
                  </a:lnTo>
                  <a:lnTo>
                    <a:pt x="0" y="0"/>
                  </a:lnTo>
                  <a:lnTo>
                    <a:pt x="0" y="54"/>
                  </a:lnTo>
                  <a:lnTo>
                    <a:pt x="729" y="318"/>
                  </a:lnTo>
                  <a:close/>
                </a:path>
              </a:pathLst>
            </a:custGeom>
            <a:gradFill>
              <a:gsLst>
                <a:gs pos="0">
                  <a:schemeClr val="dk1"/>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4" name="Google Shape;104;p14"/>
            <p:cNvSpPr/>
            <p:nvPr/>
          </p:nvSpPr>
          <p:spPr>
            <a:xfrm>
              <a:off x="0" y="916"/>
              <a:ext cx="5030" cy="2187"/>
            </a:xfrm>
            <a:custGeom>
              <a:avLst/>
              <a:gdLst/>
              <a:ahLst/>
              <a:cxnLst/>
              <a:rect l="l" t="t" r="r" b="b"/>
              <a:pathLst>
                <a:path w="5035" h="2188" extrusionOk="0">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5" name="Google Shape;105;p14"/>
            <p:cNvSpPr/>
            <p:nvPr/>
          </p:nvSpPr>
          <p:spPr>
            <a:xfrm>
              <a:off x="2294" y="0"/>
              <a:ext cx="3159" cy="2725"/>
            </a:xfrm>
            <a:custGeom>
              <a:avLst/>
              <a:gdLst/>
              <a:ahLst/>
              <a:cxnLst/>
              <a:rect l="l" t="t" r="r" b="b"/>
              <a:pathLst>
                <a:path w="3163" h="2727" extrusionOk="0">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6" name="Google Shape;106;p14"/>
            <p:cNvSpPr/>
            <p:nvPr/>
          </p:nvSpPr>
          <p:spPr>
            <a:xfrm>
              <a:off x="5435" y="2702"/>
              <a:ext cx="323" cy="299"/>
            </a:xfrm>
            <a:custGeom>
              <a:avLst/>
              <a:gdLst/>
              <a:ahLst/>
              <a:cxnLst/>
              <a:rect l="l" t="t" r="r" b="b"/>
              <a:pathLst>
                <a:path w="323" h="299" extrusionOk="0">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7" name="Google Shape;107;p14"/>
            <p:cNvSpPr/>
            <p:nvPr/>
          </p:nvSpPr>
          <p:spPr>
            <a:xfrm>
              <a:off x="5477" y="2588"/>
              <a:ext cx="281" cy="335"/>
            </a:xfrm>
            <a:custGeom>
              <a:avLst/>
              <a:gdLst/>
              <a:ahLst/>
              <a:cxnLst/>
              <a:rect l="l" t="t" r="r" b="b"/>
              <a:pathLst>
                <a:path w="281" h="335" extrusionOk="0">
                  <a:moveTo>
                    <a:pt x="281" y="335"/>
                  </a:moveTo>
                  <a:lnTo>
                    <a:pt x="281" y="173"/>
                  </a:lnTo>
                  <a:lnTo>
                    <a:pt x="96" y="0"/>
                  </a:lnTo>
                  <a:lnTo>
                    <a:pt x="0" y="90"/>
                  </a:lnTo>
                  <a:lnTo>
                    <a:pt x="281" y="335"/>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8" name="Google Shape;108;p14"/>
            <p:cNvSpPr/>
            <p:nvPr/>
          </p:nvSpPr>
          <p:spPr>
            <a:xfrm>
              <a:off x="2454" y="0"/>
              <a:ext cx="3119" cy="2678"/>
            </a:xfrm>
            <a:custGeom>
              <a:avLst/>
              <a:gdLst/>
              <a:ahLst/>
              <a:cxnLst/>
              <a:rect l="l" t="t" r="r" b="b"/>
              <a:pathLst>
                <a:path w="3122" h="2680" extrusionOk="0">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09" name="Google Shape;109;p14"/>
            <p:cNvSpPr/>
            <p:nvPr/>
          </p:nvSpPr>
          <p:spPr>
            <a:xfrm>
              <a:off x="5626" y="2534"/>
              <a:ext cx="132" cy="132"/>
            </a:xfrm>
            <a:custGeom>
              <a:avLst/>
              <a:gdLst/>
              <a:ahLst/>
              <a:cxnLst/>
              <a:rect l="l" t="t" r="r" b="b"/>
              <a:pathLst>
                <a:path w="132" h="132" extrusionOk="0">
                  <a:moveTo>
                    <a:pt x="132" y="132"/>
                  </a:moveTo>
                  <a:lnTo>
                    <a:pt x="0" y="0"/>
                  </a:lnTo>
                  <a:lnTo>
                    <a:pt x="132" y="132"/>
                  </a:lnTo>
                  <a:close/>
                </a:path>
              </a:pathLst>
            </a:custGeom>
            <a:solidFill>
              <a:srgbClr val="FF99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0" name="Google Shape;110;p14"/>
            <p:cNvSpPr/>
            <p:nvPr/>
          </p:nvSpPr>
          <p:spPr>
            <a:xfrm>
              <a:off x="3112" y="0"/>
              <a:ext cx="2514" cy="2534"/>
            </a:xfrm>
            <a:custGeom>
              <a:avLst/>
              <a:gdLst/>
              <a:ahLst/>
              <a:cxnLst/>
              <a:rect l="l" t="t" r="r" b="b"/>
              <a:pathLst>
                <a:path w="2517" h="2536" extrusionOk="0">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1" name="Google Shape;111;p14"/>
            <p:cNvSpPr/>
            <p:nvPr/>
          </p:nvSpPr>
          <p:spPr>
            <a:xfrm>
              <a:off x="3488" y="0"/>
              <a:ext cx="2198" cy="2480"/>
            </a:xfrm>
            <a:custGeom>
              <a:avLst/>
              <a:gdLst/>
              <a:ahLst/>
              <a:cxnLst/>
              <a:rect l="l" t="t" r="r" b="b"/>
              <a:pathLst>
                <a:path w="2200" h="2482" extrusionOk="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2" name="Google Shape;112;p14"/>
            <p:cNvSpPr/>
            <p:nvPr/>
          </p:nvSpPr>
          <p:spPr>
            <a:xfrm>
              <a:off x="5674" y="2474"/>
              <a:ext cx="84" cy="96"/>
            </a:xfrm>
            <a:custGeom>
              <a:avLst/>
              <a:gdLst/>
              <a:ahLst/>
              <a:cxnLst/>
              <a:rect l="l" t="t" r="r" b="b"/>
              <a:pathLst>
                <a:path w="84" h="96" extrusionOk="0">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3" name="Google Shape;113;p14"/>
            <p:cNvSpPr/>
            <p:nvPr/>
          </p:nvSpPr>
          <p:spPr>
            <a:xfrm>
              <a:off x="5603" y="850"/>
              <a:ext cx="155" cy="516"/>
            </a:xfrm>
            <a:custGeom>
              <a:avLst/>
              <a:gdLst/>
              <a:ahLst/>
              <a:cxnLst/>
              <a:rect l="l" t="t" r="r" b="b"/>
              <a:pathLst>
                <a:path w="155" h="516" extrusionOk="0">
                  <a:moveTo>
                    <a:pt x="155" y="516"/>
                  </a:moveTo>
                  <a:lnTo>
                    <a:pt x="155" y="204"/>
                  </a:lnTo>
                  <a:lnTo>
                    <a:pt x="77" y="0"/>
                  </a:lnTo>
                  <a:lnTo>
                    <a:pt x="0" y="192"/>
                  </a:lnTo>
                  <a:lnTo>
                    <a:pt x="155" y="51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4" name="Google Shape;114;p14"/>
            <p:cNvSpPr/>
            <p:nvPr/>
          </p:nvSpPr>
          <p:spPr>
            <a:xfrm>
              <a:off x="5107" y="0"/>
              <a:ext cx="573" cy="1042"/>
            </a:xfrm>
            <a:custGeom>
              <a:avLst/>
              <a:gdLst/>
              <a:ahLst/>
              <a:cxnLst/>
              <a:rect l="l" t="t" r="r" b="b"/>
              <a:pathLst>
                <a:path w="574" h="1043" extrusionOk="0">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5" name="Google Shape;115;p14"/>
            <p:cNvSpPr/>
            <p:nvPr/>
          </p:nvSpPr>
          <p:spPr>
            <a:xfrm>
              <a:off x="5411" y="0"/>
              <a:ext cx="341" cy="796"/>
            </a:xfrm>
            <a:custGeom>
              <a:avLst/>
              <a:gdLst/>
              <a:ahLst/>
              <a:cxnLst/>
              <a:rect l="l" t="t" r="r" b="b"/>
              <a:pathLst>
                <a:path w="341" h="797" extrusionOk="0">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6" name="Google Shape;116;p14"/>
            <p:cNvSpPr/>
            <p:nvPr/>
          </p:nvSpPr>
          <p:spPr>
            <a:xfrm>
              <a:off x="5698" y="653"/>
              <a:ext cx="60" cy="311"/>
            </a:xfrm>
            <a:custGeom>
              <a:avLst/>
              <a:gdLst/>
              <a:ahLst/>
              <a:cxnLst/>
              <a:rect l="l" t="t" r="r" b="b"/>
              <a:pathLst>
                <a:path w="60" h="312" extrusionOk="0">
                  <a:moveTo>
                    <a:pt x="0" y="144"/>
                  </a:moveTo>
                  <a:lnTo>
                    <a:pt x="60" y="312"/>
                  </a:lnTo>
                  <a:lnTo>
                    <a:pt x="60" y="6"/>
                  </a:lnTo>
                  <a:lnTo>
                    <a:pt x="54" y="0"/>
                  </a:lnTo>
                  <a:lnTo>
                    <a:pt x="0" y="1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7" name="Google Shape;117;p14"/>
            <p:cNvSpPr/>
            <p:nvPr/>
          </p:nvSpPr>
          <p:spPr>
            <a:xfrm>
              <a:off x="2" y="1601"/>
              <a:ext cx="5752" cy="1864"/>
            </a:xfrm>
            <a:custGeom>
              <a:avLst/>
              <a:gdLst/>
              <a:ahLst/>
              <a:cxnLst/>
              <a:rect l="l" t="t" r="r" b="b"/>
              <a:pathLst>
                <a:path w="5740" h="1864" extrusionOk="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8" name="Google Shape;118;p14"/>
            <p:cNvSpPr/>
            <p:nvPr/>
          </p:nvSpPr>
          <p:spPr>
            <a:xfrm>
              <a:off x="5754" y="3483"/>
              <a:ext cx="6" cy="6"/>
            </a:xfrm>
            <a:custGeom>
              <a:avLst/>
              <a:gdLst/>
              <a:ahLst/>
              <a:cxnLst/>
              <a:rect l="l" t="t" r="r" b="b"/>
              <a:pathLst>
                <a:path w="6" h="6" extrusionOk="0">
                  <a:moveTo>
                    <a:pt x="6" y="6"/>
                  </a:moveTo>
                  <a:lnTo>
                    <a:pt x="0" y="0"/>
                  </a:lnTo>
                  <a:lnTo>
                    <a:pt x="0" y="6"/>
                  </a:lnTo>
                  <a:lnTo>
                    <a:pt x="6" y="6"/>
                  </a:lnTo>
                  <a:close/>
                </a:path>
              </a:pathLst>
            </a:custGeom>
            <a:solidFill>
              <a:srgbClr val="18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19" name="Google Shape;119;p14"/>
            <p:cNvSpPr/>
            <p:nvPr/>
          </p:nvSpPr>
          <p:spPr>
            <a:xfrm>
              <a:off x="2" y="2152"/>
              <a:ext cx="5752" cy="1337"/>
            </a:xfrm>
            <a:custGeom>
              <a:avLst/>
              <a:gdLst/>
              <a:ahLst/>
              <a:cxnLst/>
              <a:rect l="l" t="t" r="r" b="b"/>
              <a:pathLst>
                <a:path w="5740" h="1337" extrusionOk="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0" name="Google Shape;120;p14"/>
            <p:cNvSpPr/>
            <p:nvPr/>
          </p:nvSpPr>
          <p:spPr>
            <a:xfrm>
              <a:off x="2" y="3177"/>
              <a:ext cx="5752" cy="414"/>
            </a:xfrm>
            <a:custGeom>
              <a:avLst/>
              <a:gdLst/>
              <a:ahLst/>
              <a:cxnLst/>
              <a:rect l="l" t="t" r="r" b="b"/>
              <a:pathLst>
                <a:path w="5740" h="414" extrusionOk="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1" name="Google Shape;121;p14"/>
            <p:cNvSpPr/>
            <p:nvPr/>
          </p:nvSpPr>
          <p:spPr>
            <a:xfrm>
              <a:off x="1297" y="0"/>
              <a:ext cx="4457" cy="3177"/>
            </a:xfrm>
            <a:custGeom>
              <a:avLst/>
              <a:gdLst/>
              <a:ahLst/>
              <a:cxnLst/>
              <a:rect l="l" t="t" r="r" b="b"/>
              <a:pathLst>
                <a:path w="4448" h="3177" extrusionOk="0">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 name="Google Shape;122;p14"/>
            <p:cNvSpPr/>
            <p:nvPr/>
          </p:nvSpPr>
          <p:spPr>
            <a:xfrm>
              <a:off x="3321" y="0"/>
              <a:ext cx="2433" cy="2614"/>
            </a:xfrm>
            <a:custGeom>
              <a:avLst/>
              <a:gdLst/>
              <a:ahLst/>
              <a:cxnLst/>
              <a:rect l="l" t="t" r="r" b="b"/>
              <a:pathLst>
                <a:path w="2428" h="2614" extrusionOk="0">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 name="Google Shape;123;p14"/>
            <p:cNvSpPr/>
            <p:nvPr/>
          </p:nvSpPr>
          <p:spPr>
            <a:xfrm>
              <a:off x="3950" y="0"/>
              <a:ext cx="1804" cy="2464"/>
            </a:xfrm>
            <a:custGeom>
              <a:avLst/>
              <a:gdLst/>
              <a:ahLst/>
              <a:cxnLst/>
              <a:rect l="l" t="t" r="r" b="b"/>
              <a:pathLst>
                <a:path w="1800" h="2464" extrusionOk="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4" name="Google Shape;124;p14"/>
            <p:cNvSpPr/>
            <p:nvPr/>
          </p:nvSpPr>
          <p:spPr>
            <a:xfrm>
              <a:off x="4519" y="0"/>
              <a:ext cx="1235" cy="2074"/>
            </a:xfrm>
            <a:custGeom>
              <a:avLst/>
              <a:gdLst/>
              <a:ahLst/>
              <a:cxnLst/>
              <a:rect l="l" t="t" r="r" b="b"/>
              <a:pathLst>
                <a:path w="1232" h="2074" extrusionOk="0">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5" name="Google Shape;125;p14"/>
            <p:cNvSpPr/>
            <p:nvPr/>
          </p:nvSpPr>
          <p:spPr>
            <a:xfrm>
              <a:off x="4694" y="0"/>
              <a:ext cx="1060" cy="1936"/>
            </a:xfrm>
            <a:custGeom>
              <a:avLst/>
              <a:gdLst/>
              <a:ahLst/>
              <a:cxnLst/>
              <a:rect l="l" t="t" r="r" b="b"/>
              <a:pathLst>
                <a:path w="1058" h="1936" extrusionOk="0">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6" name="Google Shape;126;p14"/>
            <p:cNvSpPr/>
            <p:nvPr/>
          </p:nvSpPr>
          <p:spPr>
            <a:xfrm>
              <a:off x="4981" y="0"/>
              <a:ext cx="773" cy="1487"/>
            </a:xfrm>
            <a:custGeom>
              <a:avLst/>
              <a:gdLst/>
              <a:ahLst/>
              <a:cxnLst/>
              <a:rect l="l" t="t" r="r" b="b"/>
              <a:pathLst>
                <a:path w="771" h="1487" extrusionOk="0">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nvGrpSpPr>
            <p:cNvPr id="127" name="Google Shape;127;p14"/>
            <p:cNvGrpSpPr/>
            <p:nvPr/>
          </p:nvGrpSpPr>
          <p:grpSpPr>
            <a:xfrm>
              <a:off x="0" y="1632"/>
              <a:ext cx="5758" cy="1858"/>
              <a:chOff x="0" y="1632"/>
              <a:chExt cx="5758" cy="1858"/>
            </a:xfrm>
          </p:grpSpPr>
          <p:sp>
            <p:nvSpPr>
              <p:cNvPr id="128" name="Google Shape;128;p14"/>
              <p:cNvSpPr/>
              <p:nvPr/>
            </p:nvSpPr>
            <p:spPr>
              <a:xfrm>
                <a:off x="0" y="1632"/>
                <a:ext cx="3670" cy="1313"/>
              </a:xfrm>
              <a:custGeom>
                <a:avLst/>
                <a:gdLst/>
                <a:ahLst/>
                <a:cxnLst/>
                <a:rect l="l" t="t" r="r" b="b"/>
                <a:pathLst>
                  <a:path w="3659" h="1313" extrusionOk="0">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9" name="Google Shape;129;p14"/>
              <p:cNvSpPr/>
              <p:nvPr/>
            </p:nvSpPr>
            <p:spPr>
              <a:xfrm>
                <a:off x="3646" y="2795"/>
                <a:ext cx="2112" cy="695"/>
              </a:xfrm>
              <a:custGeom>
                <a:avLst/>
                <a:gdLst/>
                <a:ahLst/>
                <a:cxnLst/>
                <a:rect l="l" t="t" r="r" b="b"/>
                <a:pathLst>
                  <a:path w="2105" h="695" extrusionOk="0">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grpSp>
      </p:grpSp>
      <p:sp>
        <p:nvSpPr>
          <p:cNvPr id="130" name="Google Shape;130;p14"/>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31" name="Google Shape;131;p1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411480" algn="l" rtl="0">
              <a:spcBef>
                <a:spcPts val="640"/>
              </a:spcBef>
              <a:spcAft>
                <a:spcPts val="0"/>
              </a:spcAft>
              <a:buClr>
                <a:schemeClr val="hlink"/>
              </a:buClr>
              <a:buSzPts val="2880"/>
              <a:buFont typeface="Noto Sans Symbols"/>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65760" algn="l" rtl="0">
              <a:spcBef>
                <a:spcPts val="480"/>
              </a:spcBef>
              <a:spcAft>
                <a:spcPts val="0"/>
              </a:spcAft>
              <a:buClr>
                <a:schemeClr val="accent2"/>
              </a:buClr>
              <a:buSzPts val="2160"/>
              <a:buFont typeface="Noto Sans Symbols"/>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42900" algn="l" rtl="0">
              <a:spcBef>
                <a:spcPts val="400"/>
              </a:spcBef>
              <a:spcAft>
                <a:spcPts val="0"/>
              </a:spcAft>
              <a:buClr>
                <a:schemeClr val="folHlink"/>
              </a:buClr>
              <a:buSzPts val="1800"/>
              <a:buFont typeface="Noto Sans Symbols"/>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32" name="Google Shape;132;p1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33" name="Google Shape;133;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34" name="Google Shape;134;p1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200"/>
              <a:buFont typeface="Arial"/>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000000"/>
            </a:gs>
            <a:gs pos="50000">
              <a:srgbClr val="000099"/>
            </a:gs>
            <a:gs pos="100000">
              <a:srgbClr val="000000"/>
            </a:gs>
          </a:gsLst>
          <a:lin ang="5400000" scaled="0"/>
        </a:gradFill>
        <a:effectLst/>
      </p:bgPr>
    </p:bg>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05" name="Google Shape;205;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206" name="Google Shape;206;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207" name="Google Shape;207;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208" name="Google Shape;208;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80" name="Google Shape;280;p3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281" name="Google Shape;281;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282" name="Google Shape;282;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283" name="Google Shape;283;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55" name="Google Shape;355;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56" name="Google Shape;356;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400"/>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26"/>
        <p:cNvGrpSpPr/>
        <p:nvPr/>
      </p:nvGrpSpPr>
      <p:grpSpPr>
        <a:xfrm>
          <a:off x="0" y="0"/>
          <a:ext cx="0" cy="0"/>
          <a:chOff x="0" y="0"/>
          <a:chExt cx="0" cy="0"/>
        </a:xfrm>
      </p:grpSpPr>
      <p:cxnSp>
        <p:nvCxnSpPr>
          <p:cNvPr id="427" name="Google Shape;427;p62"/>
          <p:cNvCxnSpPr/>
          <p:nvPr/>
        </p:nvCxnSpPr>
        <p:spPr>
          <a:xfrm>
            <a:off x="381000" y="6477000"/>
            <a:ext cx="8382000" cy="1587"/>
          </a:xfrm>
          <a:prstGeom prst="straightConnector1">
            <a:avLst/>
          </a:prstGeom>
          <a:noFill/>
          <a:ln w="12600" cap="flat" cmpd="sng">
            <a:solidFill>
              <a:srgbClr val="B30F41"/>
            </a:solidFill>
            <a:prstDash val="solid"/>
            <a:miter lim="800000"/>
            <a:headEnd type="none" w="med" len="med"/>
            <a:tailEnd type="none" w="med" len="med"/>
          </a:ln>
        </p:spPr>
      </p:cxnSp>
      <p:sp>
        <p:nvSpPr>
          <p:cNvPr id="428" name="Google Shape;428;p62"/>
          <p:cNvSpPr txBox="1"/>
          <p:nvPr/>
        </p:nvSpPr>
        <p:spPr>
          <a:xfrm>
            <a:off x="8174037" y="6202362"/>
            <a:ext cx="346075" cy="169862"/>
          </a:xfrm>
          <a:prstGeom prst="rect">
            <a:avLst/>
          </a:prstGeom>
          <a:noFill/>
          <a:ln>
            <a:noFill/>
          </a:ln>
        </p:spPr>
        <p:txBody>
          <a:bodyPr spcFirstLastPara="1" wrap="square" lIns="0" tIns="0" rIns="0" bIns="33100" anchor="b" anchorCtr="0">
            <a:spAutoFit/>
          </a:bodyPr>
          <a:lstStyle/>
          <a:p>
            <a:pPr marL="0" marR="0" lvl="0" indent="0" algn="r" rtl="0">
              <a:lnSpc>
                <a:spcPct val="100000"/>
              </a:lnSpc>
              <a:spcBef>
                <a:spcPts val="0"/>
              </a:spcBef>
              <a:spcAft>
                <a:spcPts val="0"/>
              </a:spcAft>
              <a:buClr>
                <a:srgbClr val="FFFFFF"/>
              </a:buClr>
              <a:buSzPts val="900"/>
              <a:buFont typeface="Times New Roman"/>
              <a:buNone/>
            </a:pPr>
            <a:r>
              <a:rPr lang="en-US" sz="900" b="0" i="0" u="none">
                <a:solidFill>
                  <a:srgbClr val="FFFFFF"/>
                </a:solidFill>
                <a:latin typeface="Times New Roman"/>
                <a:ea typeface="Times New Roman"/>
                <a:cs typeface="Times New Roman"/>
                <a:sym typeface="Times New Roman"/>
              </a:rPr>
              <a:t> </a:t>
            </a:r>
            <a:endParaRPr/>
          </a:p>
        </p:txBody>
      </p:sp>
      <p:cxnSp>
        <p:nvCxnSpPr>
          <p:cNvPr id="429" name="Google Shape;429;p62"/>
          <p:cNvCxnSpPr/>
          <p:nvPr/>
        </p:nvCxnSpPr>
        <p:spPr>
          <a:xfrm>
            <a:off x="381000" y="1295400"/>
            <a:ext cx="8382000" cy="1587"/>
          </a:xfrm>
          <a:prstGeom prst="straightConnector1">
            <a:avLst/>
          </a:prstGeom>
          <a:noFill/>
          <a:ln w="28425" cap="flat" cmpd="sng">
            <a:solidFill>
              <a:srgbClr val="B30F41"/>
            </a:solidFill>
            <a:prstDash val="solid"/>
            <a:miter lim="800000"/>
            <a:headEnd type="none" w="med" len="med"/>
            <a:tailEnd type="none" w="med" len="med"/>
          </a:ln>
        </p:spPr>
      </p:cxnSp>
      <p:sp>
        <p:nvSpPr>
          <p:cNvPr id="430" name="Google Shape;430;p62"/>
          <p:cNvSpPr txBox="1"/>
          <p:nvPr/>
        </p:nvSpPr>
        <p:spPr>
          <a:xfrm>
            <a:off x="8153400" y="76200"/>
            <a:ext cx="914400" cy="381000"/>
          </a:xfrm>
          <a:prstGeom prst="rect">
            <a:avLst/>
          </a:prstGeom>
          <a:solidFill>
            <a:srgbClr val="030245"/>
          </a:solidFill>
          <a:ln w="25550" cap="flat" cmpd="sng">
            <a:solidFill>
              <a:srgbClr val="0000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31" name="Google Shape;431;p62"/>
          <p:cNvSpPr txBox="1">
            <a:spLocks noGrp="1"/>
          </p:cNvSpPr>
          <p:nvPr>
            <p:ph type="title"/>
          </p:nvPr>
        </p:nvSpPr>
        <p:spPr>
          <a:xfrm>
            <a:off x="381000" y="0"/>
            <a:ext cx="8380412" cy="1217612"/>
          </a:xfrm>
          <a:prstGeom prst="rect">
            <a:avLst/>
          </a:prstGeom>
          <a:noFill/>
          <a:ln>
            <a:noFill/>
          </a:ln>
        </p:spPr>
        <p:txBody>
          <a:bodyPr spcFirstLastPara="1" wrap="square" lIns="90000" tIns="45000" rIns="90000" bIns="45000" anchor="t" anchorCtr="0">
            <a:noAutofit/>
          </a:bodyPr>
          <a:lstStyle>
            <a:lvl1pPr marR="0" lvl="0"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1pPr>
            <a:lvl2pPr marR="0" lvl="1"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2pPr>
            <a:lvl3pPr marR="0" lvl="2"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3pPr>
            <a:lvl4pPr marR="0" lvl="3"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4pPr>
            <a:lvl5pPr marR="0" lvl="4"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5pPr>
            <a:lvl6pPr marR="0" lvl="5"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6pPr>
            <a:lvl7pPr marR="0" lvl="6"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7pPr>
            <a:lvl8pPr marR="0" lvl="7"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8pPr>
            <a:lvl9pPr marR="0" lvl="8" algn="l" rtl="0">
              <a:lnSpc>
                <a:spcPct val="93000"/>
              </a:lnSpc>
              <a:spcBef>
                <a:spcPts val="0"/>
              </a:spcBef>
              <a:spcAft>
                <a:spcPts val="0"/>
              </a:spcAft>
              <a:buSzPts val="1400"/>
              <a:buNone/>
              <a:defRPr sz="2400" b="0" i="0" u="none" strike="noStrike" cap="none">
                <a:solidFill>
                  <a:srgbClr val="FFFFFF"/>
                </a:solidFill>
                <a:latin typeface="Arial"/>
                <a:ea typeface="Arial"/>
                <a:cs typeface="Arial"/>
                <a:sym typeface="Arial"/>
              </a:defRPr>
            </a:lvl9pPr>
          </a:lstStyle>
          <a:p>
            <a:endParaRPr/>
          </a:p>
        </p:txBody>
      </p:sp>
      <p:sp>
        <p:nvSpPr>
          <p:cNvPr id="432" name="Google Shape;432;p62"/>
          <p:cNvSpPr txBox="1">
            <a:spLocks noGrp="1"/>
          </p:cNvSpPr>
          <p:nvPr>
            <p:ph type="body" idx="1"/>
          </p:nvPr>
        </p:nvSpPr>
        <p:spPr>
          <a:xfrm>
            <a:off x="381000" y="1905000"/>
            <a:ext cx="8380412" cy="3960812"/>
          </a:xfrm>
          <a:prstGeom prst="rect">
            <a:avLst/>
          </a:prstGeom>
          <a:noFill/>
          <a:ln>
            <a:noFill/>
          </a:ln>
        </p:spPr>
        <p:txBody>
          <a:bodyPr spcFirstLastPara="1" wrap="square" lIns="90000" tIns="45000" rIns="90000" bIns="45000" anchor="t" anchorCtr="0">
            <a:noAutofit/>
          </a:bodyPr>
          <a:lstStyle>
            <a:lvl1pPr marL="457200" marR="0" lvl="0" indent="-228600" algn="l" rtl="0">
              <a:lnSpc>
                <a:spcPct val="93000"/>
              </a:lnSpc>
              <a:spcBef>
                <a:spcPts val="0"/>
              </a:spcBef>
              <a:spcAft>
                <a:spcPts val="0"/>
              </a:spcAft>
              <a:buSzPts val="1400"/>
              <a:buNone/>
              <a:defRPr sz="2400" b="1" i="0" u="none" strike="noStrike" cap="none">
                <a:solidFill>
                  <a:srgbClr val="FFFFFF"/>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1800" b="1" i="0" u="none" strike="noStrike" cap="none">
                <a:solidFill>
                  <a:srgbClr val="FFFFFF"/>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1600" b="1" i="0" u="none" strike="noStrike" cap="none">
                <a:solidFill>
                  <a:srgbClr val="FFFFFF"/>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1600" b="1" i="0" u="none" strike="noStrike" cap="none">
                <a:solidFill>
                  <a:srgbClr val="FFFFFF"/>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1" i="0" u="none" strike="noStrike" cap="none">
                <a:solidFill>
                  <a:srgbClr val="FFFFF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3" name="Google Shape;433;p62"/>
          <p:cNvSpPr txBox="1">
            <a:spLocks noGrp="1"/>
          </p:cNvSpPr>
          <p:nvPr>
            <p:ph type="dt" idx="10"/>
          </p:nvPr>
        </p:nvSpPr>
        <p:spPr>
          <a:xfrm>
            <a:off x="381000" y="6477000"/>
            <a:ext cx="4113212" cy="196850"/>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SzPts val="1400"/>
              <a:buNone/>
              <a:defRPr sz="18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34" name="Google Shape;434;p62"/>
          <p:cNvSpPr txBox="1">
            <a:spLocks noGrp="1"/>
          </p:cNvSpPr>
          <p:nvPr>
            <p:ph type="ftr" idx="11"/>
          </p:nvPr>
        </p:nvSpPr>
        <p:spPr>
          <a:xfrm>
            <a:off x="4648200" y="6477000"/>
            <a:ext cx="4113212" cy="196850"/>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SzPts val="1400"/>
              <a:buNone/>
              <a:defRPr sz="1800" b="0" i="0" u="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93"/>
        <p:cNvGrpSpPr/>
        <p:nvPr/>
      </p:nvGrpSpPr>
      <p:grpSpPr>
        <a:xfrm>
          <a:off x="0" y="0"/>
          <a:ext cx="0" cy="0"/>
          <a:chOff x="0" y="0"/>
          <a:chExt cx="0" cy="0"/>
        </a:xfrm>
      </p:grpSpPr>
      <p:sp>
        <p:nvSpPr>
          <p:cNvPr id="494" name="Google Shape;494;p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95" name="Google Shape;495;p7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6" name="Google Shape;496;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97" name="Google Shape;497;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98" name="Google Shape;498;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rgbClr val="000043"/>
            </a:gs>
            <a:gs pos="100000">
              <a:schemeClr val="dk2"/>
            </a:gs>
          </a:gsLst>
          <a:lin ang="5400000" scaled="0"/>
        </a:gradFill>
        <a:effectLst/>
      </p:bgPr>
    </p:bg>
    <p:spTree>
      <p:nvGrpSpPr>
        <p:cNvPr id="1" name="Shape 568"/>
        <p:cNvGrpSpPr/>
        <p:nvPr/>
      </p:nvGrpSpPr>
      <p:grpSpPr>
        <a:xfrm>
          <a:off x="0" y="0"/>
          <a:ext cx="0" cy="0"/>
          <a:chOff x="0" y="0"/>
          <a:chExt cx="0" cy="0"/>
        </a:xfrm>
      </p:grpSpPr>
      <p:sp>
        <p:nvSpPr>
          <p:cNvPr id="569" name="Google Shape;569;p8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570" name="Google Shape;570;p8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71" name="Google Shape;571;p8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72" name="Google Shape;572;p8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573" name="Google Shape;573;p8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648"/>
        <p:cNvGrpSpPr/>
        <p:nvPr/>
      </p:nvGrpSpPr>
      <p:grpSpPr>
        <a:xfrm>
          <a:off x="0" y="0"/>
          <a:ext cx="0" cy="0"/>
          <a:chOff x="0" y="0"/>
          <a:chExt cx="0" cy="0"/>
        </a:xfrm>
      </p:grpSpPr>
      <p:sp>
        <p:nvSpPr>
          <p:cNvPr id="649" name="Google Shape;649;p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50" name="Google Shape;650;p9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99"/>
          <p:cNvSpPr txBox="1">
            <a:spLocks noGrp="1"/>
          </p:cNvSpPr>
          <p:nvPr>
            <p:ph type="dt" idx="10"/>
          </p:nvPr>
        </p:nvSpPr>
        <p:spPr>
          <a:xfrm>
            <a:off x="712787" y="6313487"/>
            <a:ext cx="19050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52" name="Google Shape;652;p99"/>
          <p:cNvSpPr txBox="1">
            <a:spLocks noGrp="1"/>
          </p:cNvSpPr>
          <p:nvPr>
            <p:ph type="ftr" idx="11"/>
          </p:nvPr>
        </p:nvSpPr>
        <p:spPr>
          <a:xfrm>
            <a:off x="3151187" y="6313487"/>
            <a:ext cx="2895600" cy="457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53" name="Google Shape;653;p99"/>
          <p:cNvSpPr txBox="1">
            <a:spLocks noGrp="1"/>
          </p:cNvSpPr>
          <p:nvPr>
            <p:ph type="sldNum" idx="12"/>
          </p:nvPr>
        </p:nvSpPr>
        <p:spPr>
          <a:xfrm>
            <a:off x="6580187" y="6313487"/>
            <a:ext cx="1905000" cy="457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90.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91.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10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23"/>
          <p:cNvSpPr txBox="1"/>
          <p:nvPr/>
        </p:nvSpPr>
        <p:spPr>
          <a:xfrm>
            <a:off x="298450" y="5373687"/>
            <a:ext cx="7031037" cy="8302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1600"/>
              <a:buFont typeface="Arial"/>
              <a:buNone/>
            </a:pPr>
            <a:r>
              <a:rPr lang="en-US" sz="1600" b="1" dirty="0" err="1">
                <a:solidFill>
                  <a:srgbClr val="FFFF00"/>
                </a:solidFill>
              </a:rPr>
              <a:t>Chernova</a:t>
            </a:r>
            <a:r>
              <a:rPr lang="en-US" sz="1600" b="1" dirty="0">
                <a:solidFill>
                  <a:srgbClr val="FFFF00"/>
                </a:solidFill>
              </a:rPr>
              <a:t> Anna</a:t>
            </a:r>
            <a:endParaRPr dirty="0"/>
          </a:p>
          <a:p>
            <a:pPr marL="0" marR="0" lvl="0" indent="0" algn="ctr" rtl="0">
              <a:lnSpc>
                <a:spcPct val="100000"/>
              </a:lnSpc>
              <a:spcBef>
                <a:spcPts val="0"/>
              </a:spcBef>
              <a:spcAft>
                <a:spcPts val="0"/>
              </a:spcAft>
              <a:buClr>
                <a:srgbClr val="FFFF00"/>
              </a:buClr>
              <a:buSzPts val="1600"/>
              <a:buFont typeface="Arial"/>
              <a:buNone/>
            </a:pPr>
            <a:r>
              <a:rPr lang="en-US" sz="1600" b="1" i="0" u="none" strike="noStrike" cap="none" dirty="0">
                <a:solidFill>
                  <a:srgbClr val="FFFF00"/>
                </a:solidFill>
                <a:latin typeface="Arial"/>
                <a:ea typeface="Arial"/>
                <a:cs typeface="Arial"/>
                <a:sym typeface="Arial"/>
              </a:rPr>
              <a:t>Professor of the Department of Course in Internal Medicine </a:t>
            </a:r>
            <a:endParaRPr dirty="0"/>
          </a:p>
          <a:p>
            <a:pPr marL="0" marR="0" lvl="0" indent="0" algn="ctr" rtl="0">
              <a:lnSpc>
                <a:spcPct val="100000"/>
              </a:lnSpc>
              <a:spcBef>
                <a:spcPts val="0"/>
              </a:spcBef>
              <a:spcAft>
                <a:spcPts val="0"/>
              </a:spcAft>
              <a:buClr>
                <a:srgbClr val="FFFF00"/>
              </a:buClr>
              <a:buSzPts val="1600"/>
              <a:buFont typeface="Arial"/>
              <a:buNone/>
            </a:pPr>
            <a:r>
              <a:rPr lang="en-US" sz="1600" b="1" i="0" u="none" strike="noStrike" cap="none" dirty="0">
                <a:solidFill>
                  <a:srgbClr val="FFFF00"/>
                </a:solidFill>
                <a:latin typeface="Arial"/>
                <a:ea typeface="Arial"/>
                <a:cs typeface="Arial"/>
                <a:sym typeface="Arial"/>
              </a:rPr>
              <a:t>of Krasnoyarsk State Medical University</a:t>
            </a:r>
            <a:endParaRPr dirty="0"/>
          </a:p>
        </p:txBody>
      </p:sp>
      <p:cxnSp>
        <p:nvCxnSpPr>
          <p:cNvPr id="805" name="Google Shape;805;p123"/>
          <p:cNvCxnSpPr/>
          <p:nvPr/>
        </p:nvCxnSpPr>
        <p:spPr>
          <a:xfrm>
            <a:off x="0" y="765175"/>
            <a:ext cx="6227762" cy="0"/>
          </a:xfrm>
          <a:prstGeom prst="straightConnector1">
            <a:avLst/>
          </a:prstGeom>
          <a:noFill/>
          <a:ln w="63500" cap="flat" cmpd="sng">
            <a:solidFill>
              <a:srgbClr val="FF0000"/>
            </a:solidFill>
            <a:prstDash val="solid"/>
            <a:miter lim="800000"/>
            <a:headEnd type="none" w="med" len="med"/>
            <a:tailEnd type="none" w="med" len="med"/>
          </a:ln>
        </p:spPr>
      </p:cxnSp>
      <p:pic>
        <p:nvPicPr>
          <p:cNvPr id="806" name="Google Shape;806;p123" descr="IMGP0246"/>
          <p:cNvPicPr preferRelativeResize="0"/>
          <p:nvPr/>
        </p:nvPicPr>
        <p:blipFill rotWithShape="1">
          <a:blip r:embed="rId3">
            <a:alphaModFix/>
          </a:blip>
          <a:srcRect/>
          <a:stretch/>
        </p:blipFill>
        <p:spPr>
          <a:xfrm>
            <a:off x="7308850" y="2708275"/>
            <a:ext cx="1835150" cy="1376362"/>
          </a:xfrm>
          <a:prstGeom prst="rect">
            <a:avLst/>
          </a:prstGeom>
          <a:noFill/>
          <a:ln>
            <a:noFill/>
          </a:ln>
        </p:spPr>
      </p:pic>
      <p:pic>
        <p:nvPicPr>
          <p:cNvPr id="807" name="Google Shape;807;p123" descr="IMGP0228"/>
          <p:cNvPicPr preferRelativeResize="0"/>
          <p:nvPr/>
        </p:nvPicPr>
        <p:blipFill rotWithShape="1">
          <a:blip r:embed="rId4">
            <a:alphaModFix/>
          </a:blip>
          <a:srcRect/>
          <a:stretch/>
        </p:blipFill>
        <p:spPr>
          <a:xfrm>
            <a:off x="7308850" y="4076700"/>
            <a:ext cx="1835150" cy="1433512"/>
          </a:xfrm>
          <a:prstGeom prst="rect">
            <a:avLst/>
          </a:prstGeom>
          <a:noFill/>
          <a:ln>
            <a:noFill/>
          </a:ln>
        </p:spPr>
      </p:pic>
      <p:pic>
        <p:nvPicPr>
          <p:cNvPr id="808" name="Google Shape;808;p123" descr="IMGP0227"/>
          <p:cNvPicPr preferRelativeResize="0"/>
          <p:nvPr/>
        </p:nvPicPr>
        <p:blipFill rotWithShape="1">
          <a:blip r:embed="rId5">
            <a:alphaModFix/>
          </a:blip>
          <a:srcRect/>
          <a:stretch/>
        </p:blipFill>
        <p:spPr>
          <a:xfrm>
            <a:off x="7308850" y="5480050"/>
            <a:ext cx="1835150" cy="1377950"/>
          </a:xfrm>
          <a:prstGeom prst="rect">
            <a:avLst/>
          </a:prstGeom>
          <a:noFill/>
          <a:ln>
            <a:noFill/>
          </a:ln>
        </p:spPr>
      </p:pic>
      <p:pic>
        <p:nvPicPr>
          <p:cNvPr id="809" name="Google Shape;809;p123" descr="IMG_1038"/>
          <p:cNvPicPr preferRelativeResize="0"/>
          <p:nvPr/>
        </p:nvPicPr>
        <p:blipFill rotWithShape="1">
          <a:blip r:embed="rId6">
            <a:alphaModFix/>
          </a:blip>
          <a:srcRect/>
          <a:stretch/>
        </p:blipFill>
        <p:spPr>
          <a:xfrm>
            <a:off x="7308850" y="0"/>
            <a:ext cx="1835150" cy="1412875"/>
          </a:xfrm>
          <a:prstGeom prst="rect">
            <a:avLst/>
          </a:prstGeom>
          <a:noFill/>
          <a:ln>
            <a:noFill/>
          </a:ln>
        </p:spPr>
      </p:pic>
      <p:pic>
        <p:nvPicPr>
          <p:cNvPr id="810" name="Google Shape;810;p123" descr="IMG_2850"/>
          <p:cNvPicPr preferRelativeResize="0"/>
          <p:nvPr/>
        </p:nvPicPr>
        <p:blipFill rotWithShape="1">
          <a:blip r:embed="rId7">
            <a:alphaModFix/>
          </a:blip>
          <a:srcRect/>
          <a:stretch/>
        </p:blipFill>
        <p:spPr>
          <a:xfrm>
            <a:off x="7308850" y="1412875"/>
            <a:ext cx="1835150" cy="1282700"/>
          </a:xfrm>
          <a:prstGeom prst="rect">
            <a:avLst/>
          </a:prstGeom>
          <a:noFill/>
          <a:ln>
            <a:noFill/>
          </a:ln>
        </p:spPr>
      </p:pic>
      <p:sp>
        <p:nvSpPr>
          <p:cNvPr id="811" name="Google Shape;811;p123"/>
          <p:cNvSpPr txBox="1"/>
          <p:nvPr/>
        </p:nvSpPr>
        <p:spPr>
          <a:xfrm>
            <a:off x="250825" y="1557337"/>
            <a:ext cx="6985000" cy="33845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Times New Roman"/>
              <a:buNone/>
            </a:pPr>
            <a:r>
              <a:rPr lang="en-US" sz="4000" b="1" i="0" u="none" strike="noStrike" cap="none" dirty="0">
                <a:solidFill>
                  <a:schemeClr val="lt1"/>
                </a:solidFill>
                <a:latin typeface="Times New Roman"/>
                <a:ea typeface="Times New Roman"/>
                <a:cs typeface="Times New Roman"/>
                <a:sym typeface="Times New Roman"/>
              </a:rPr>
              <a:t>IHD: angina pectoris. Clinic. Diagnostics. Treatment. Prevention.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pic>
        <p:nvPicPr>
          <p:cNvPr id="1195" name="Google Shape;1195;p133" descr="5_2"/>
          <p:cNvPicPr preferRelativeResize="0"/>
          <p:nvPr/>
        </p:nvPicPr>
        <p:blipFill rotWithShape="1">
          <a:blip r:embed="rId3">
            <a:alphaModFix/>
          </a:blip>
          <a:srcRect/>
          <a:stretch/>
        </p:blipFill>
        <p:spPr>
          <a:xfrm>
            <a:off x="1744662" y="0"/>
            <a:ext cx="6019800" cy="6858000"/>
          </a:xfrm>
          <a:prstGeom prst="rect">
            <a:avLst/>
          </a:prstGeom>
          <a:noFill/>
          <a:ln>
            <a:noFill/>
          </a:ln>
        </p:spPr>
      </p:pic>
      <p:sp>
        <p:nvSpPr>
          <p:cNvPr id="1196" name="Google Shape;1196;p133"/>
          <p:cNvSpPr txBox="1"/>
          <p:nvPr/>
        </p:nvSpPr>
        <p:spPr>
          <a:xfrm>
            <a:off x="0" y="5373687"/>
            <a:ext cx="9144000" cy="1484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SzPts val="2000"/>
              <a:buFont typeface="Times New Roman"/>
              <a:buNone/>
            </a:pPr>
            <a:r>
              <a:rPr lang="en-US" sz="2000">
                <a:solidFill>
                  <a:schemeClr val="accent2"/>
                </a:solidFill>
                <a:latin typeface="Times New Roman"/>
                <a:ea typeface="Times New Roman"/>
                <a:cs typeface="Times New Roman"/>
                <a:sym typeface="Times New Roman"/>
              </a:rPr>
              <a:t>When the lumen of the coronary artery narrows in any area by 60-75%, during physical activity the patient begins to experience “anginal pain” due to a discrepancy between the myocardial oxygen needs and its delivery through the altered coronary arteries.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34"/>
          <p:cNvSpPr txBox="1"/>
          <p:nvPr/>
        </p:nvSpPr>
        <p:spPr>
          <a:xfrm>
            <a:off x="0" y="5373687"/>
            <a:ext cx="9144000" cy="148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SzPts val="2000"/>
              <a:buFont typeface="Times New Roman"/>
              <a:buNone/>
            </a:pPr>
            <a:r>
              <a:rPr lang="en-US" sz="2000">
                <a:solidFill>
                  <a:schemeClr val="accent2"/>
                </a:solidFill>
                <a:latin typeface="Times New Roman"/>
                <a:ea typeface="Times New Roman"/>
                <a:cs typeface="Times New Roman"/>
                <a:sym typeface="Times New Roman"/>
              </a:rPr>
              <a:t>When the lumen of the coronary artery narrows in any area by 60-75%, during physical activity the patient begins to experience “anginal pain” due to a discrepancy between the myocardial oxygen needs and its delivery through the altered coronary arteries.</a:t>
            </a:r>
            <a:endParaRPr/>
          </a:p>
        </p:txBody>
      </p:sp>
      <p:pic>
        <p:nvPicPr>
          <p:cNvPr id="1202" name="Google Shape;1202;p134"/>
          <p:cNvPicPr preferRelativeResize="0"/>
          <p:nvPr/>
        </p:nvPicPr>
        <p:blipFill>
          <a:blip r:embed="rId3">
            <a:alphaModFix/>
          </a:blip>
          <a:stretch>
            <a:fillRect/>
          </a:stretch>
        </p:blipFill>
        <p:spPr>
          <a:xfrm>
            <a:off x="163100" y="291525"/>
            <a:ext cx="4876800" cy="2743200"/>
          </a:xfrm>
          <a:prstGeom prst="rect">
            <a:avLst/>
          </a:prstGeom>
          <a:noFill/>
          <a:ln>
            <a:noFill/>
          </a:ln>
        </p:spPr>
      </p:pic>
      <p:pic>
        <p:nvPicPr>
          <p:cNvPr id="1203" name="Google Shape;1203;p134"/>
          <p:cNvPicPr preferRelativeResize="0"/>
          <p:nvPr/>
        </p:nvPicPr>
        <p:blipFill>
          <a:blip r:embed="rId4">
            <a:alphaModFix/>
          </a:blip>
          <a:stretch>
            <a:fillRect/>
          </a:stretch>
        </p:blipFill>
        <p:spPr>
          <a:xfrm>
            <a:off x="5192300" y="152400"/>
            <a:ext cx="3799300" cy="3039440"/>
          </a:xfrm>
          <a:prstGeom prst="rect">
            <a:avLst/>
          </a:prstGeom>
          <a:noFill/>
          <a:ln>
            <a:noFill/>
          </a:ln>
        </p:spPr>
      </p:pic>
      <p:pic>
        <p:nvPicPr>
          <p:cNvPr id="1204" name="Google Shape;1204;p134"/>
          <p:cNvPicPr preferRelativeResize="0"/>
          <p:nvPr/>
        </p:nvPicPr>
        <p:blipFill>
          <a:blip r:embed="rId5">
            <a:alphaModFix/>
          </a:blip>
          <a:stretch>
            <a:fillRect/>
          </a:stretch>
        </p:blipFill>
        <p:spPr>
          <a:xfrm>
            <a:off x="1244025" y="3187125"/>
            <a:ext cx="3616288" cy="20341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35"/>
          <p:cNvSpPr txBox="1">
            <a:spLocks noGrp="1"/>
          </p:cNvSpPr>
          <p:nvPr>
            <p:ph type="title"/>
          </p:nvPr>
        </p:nvSpPr>
        <p:spPr>
          <a:xfrm>
            <a:off x="0" y="188912"/>
            <a:ext cx="89281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3600"/>
              <a:buFont typeface="Times New Roman"/>
              <a:buNone/>
            </a:pPr>
            <a:r>
              <a:rPr lang="en-US" sz="3600">
                <a:solidFill>
                  <a:srgbClr val="FFFF00"/>
                </a:solidFill>
              </a:rPr>
              <a:t>Risk factors contributing to the occurrence/progression of IHD</a:t>
            </a:r>
            <a:endParaRPr/>
          </a:p>
        </p:txBody>
      </p:sp>
      <p:sp>
        <p:nvSpPr>
          <p:cNvPr id="1210" name="Google Shape;1210;p135"/>
          <p:cNvSpPr txBox="1">
            <a:spLocks noGrp="1"/>
          </p:cNvSpPr>
          <p:nvPr>
            <p:ph type="body" idx="1"/>
          </p:nvPr>
        </p:nvSpPr>
        <p:spPr>
          <a:xfrm>
            <a:off x="287337" y="1628775"/>
            <a:ext cx="8856662" cy="4997450"/>
          </a:xfrm>
          <a:prstGeom prst="rect">
            <a:avLst/>
          </a:prstGeom>
          <a:noFill/>
          <a:ln>
            <a:noFill/>
          </a:ln>
        </p:spPr>
        <p:txBody>
          <a:bodyPr spcFirstLastPara="1" wrap="square" lIns="91425" tIns="45700" rIns="91425" bIns="45700" anchor="t" anchorCtr="0">
            <a:noAutofit/>
          </a:bodyPr>
          <a:lstStyle/>
          <a:p>
            <a:pPr marL="342900" lvl="0" indent="-215900" algn="l" rtl="0">
              <a:spcBef>
                <a:spcPts val="400"/>
              </a:spcBef>
              <a:spcAft>
                <a:spcPts val="0"/>
              </a:spcAft>
              <a:buClr>
                <a:schemeClr val="dk1"/>
              </a:buClr>
              <a:buSzPts val="1100"/>
              <a:buFont typeface="Arial"/>
              <a:buNone/>
            </a:pPr>
            <a:r>
              <a:rPr lang="en-US" sz="2000">
                <a:solidFill>
                  <a:schemeClr val="lt1"/>
                </a:solidFill>
              </a:rPr>
              <a:t>1. Heredity (IHD in relatives under 55 years of age in men, under 65 years of age in women).</a:t>
            </a:r>
            <a:endParaRPr sz="2000">
              <a:solidFill>
                <a:schemeClr val="lt1"/>
              </a:solidFill>
            </a:endParaRPr>
          </a:p>
          <a:p>
            <a:pPr marL="342900" lvl="0" indent="-215900" algn="l" rtl="0">
              <a:spcBef>
                <a:spcPts val="400"/>
              </a:spcBef>
              <a:spcAft>
                <a:spcPts val="0"/>
              </a:spcAft>
              <a:buClr>
                <a:schemeClr val="dk1"/>
              </a:buClr>
              <a:buSzPts val="1100"/>
              <a:buFont typeface="Arial"/>
              <a:buNone/>
            </a:pPr>
            <a:r>
              <a:rPr lang="en-US" sz="2000">
                <a:solidFill>
                  <a:schemeClr val="lt1"/>
                </a:solidFill>
              </a:rPr>
              <a:t>2. Age: men - over 45 years, women - over 55 years.</a:t>
            </a:r>
            <a:endParaRPr sz="2000">
              <a:solidFill>
                <a:schemeClr val="lt1"/>
              </a:solidFill>
            </a:endParaRPr>
          </a:p>
          <a:p>
            <a:pPr marL="342900" lvl="0" indent="-215900" algn="l" rtl="0">
              <a:spcBef>
                <a:spcPts val="400"/>
              </a:spcBef>
              <a:spcAft>
                <a:spcPts val="0"/>
              </a:spcAft>
              <a:buClr>
                <a:schemeClr val="dk1"/>
              </a:buClr>
              <a:buSzPts val="1100"/>
              <a:buFont typeface="Arial"/>
              <a:buNone/>
            </a:pPr>
            <a:r>
              <a:rPr lang="en-US" sz="2000">
                <a:solidFill>
                  <a:schemeClr val="lt1"/>
                </a:solidFill>
              </a:rPr>
              <a:t>3. Gender</a:t>
            </a:r>
            <a:endParaRPr sz="2000">
              <a:solidFill>
                <a:schemeClr val="lt1"/>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4. Smoking.</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5. Stress.</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6. Overweight</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     (Waist circumference for men &gt; 102 cm, for women &gt; 88 cm)</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7. Physical inactivity.</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8. Hypercholesterolemia (TC &gt; 5 mmol/l, &gt; 200 mg/dl).</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9. Hypertriglyceridemia (&gt;1.7-2mmol/l,&gt;180mg/dl).</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10. Hypertension.</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11. Hyperuricemia.</a:t>
            </a:r>
            <a:endParaRPr sz="2000">
              <a:solidFill>
                <a:srgbClr val="FFFF00"/>
              </a:solidFill>
            </a:endParaRPr>
          </a:p>
          <a:p>
            <a:pPr marL="342900" lvl="0" indent="-215900" algn="l" rtl="0">
              <a:spcBef>
                <a:spcPts val="400"/>
              </a:spcBef>
              <a:spcAft>
                <a:spcPts val="0"/>
              </a:spcAft>
              <a:buClr>
                <a:schemeClr val="dk1"/>
              </a:buClr>
              <a:buSzPts val="1100"/>
              <a:buFont typeface="Arial"/>
              <a:buNone/>
            </a:pPr>
            <a:r>
              <a:rPr lang="en-US" sz="2000">
                <a:solidFill>
                  <a:srgbClr val="FFFF00"/>
                </a:solidFill>
              </a:rPr>
              <a:t>12. Early menopause</a:t>
            </a:r>
            <a:endParaRPr sz="2000">
              <a:solidFill>
                <a:srgbClr val="FFFF00"/>
              </a:solidFill>
            </a:endParaRPr>
          </a:p>
          <a:p>
            <a:pPr marL="342900" lvl="0" indent="-215900" algn="l" rtl="0">
              <a:spcBef>
                <a:spcPts val="400"/>
              </a:spcBef>
              <a:spcAft>
                <a:spcPts val="0"/>
              </a:spcAft>
              <a:buClr>
                <a:schemeClr val="dk1"/>
              </a:buClr>
              <a:buSzPts val="2000"/>
              <a:buFont typeface="Times New Roman"/>
              <a:buNone/>
            </a:pPr>
            <a:endParaRPr sz="2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36"/>
          <p:cNvSpPr/>
          <p:nvPr/>
        </p:nvSpPr>
        <p:spPr>
          <a:xfrm>
            <a:off x="1071562" y="5408612"/>
            <a:ext cx="7261225" cy="185737"/>
          </a:xfrm>
          <a:custGeom>
            <a:avLst/>
            <a:gdLst/>
            <a:ahLst/>
            <a:cxnLst/>
            <a:rect l="l" t="t" r="r" b="b"/>
            <a:pathLst>
              <a:path w="4574" h="117" extrusionOk="0">
                <a:moveTo>
                  <a:pt x="0" y="117"/>
                </a:moveTo>
                <a:lnTo>
                  <a:pt x="218" y="0"/>
                </a:lnTo>
                <a:lnTo>
                  <a:pt x="4574" y="0"/>
                </a:lnTo>
                <a:lnTo>
                  <a:pt x="4356" y="117"/>
                </a:lnTo>
                <a:lnTo>
                  <a:pt x="0" y="117"/>
                </a:lnTo>
                <a:close/>
              </a:path>
            </a:pathLst>
          </a:custGeom>
          <a:solidFill>
            <a:srgbClr val="0000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17" name="Google Shape;1217;p136"/>
          <p:cNvSpPr/>
          <p:nvPr/>
        </p:nvSpPr>
        <p:spPr>
          <a:xfrm>
            <a:off x="1071562" y="1695450"/>
            <a:ext cx="346075" cy="3898900"/>
          </a:xfrm>
          <a:custGeom>
            <a:avLst/>
            <a:gdLst/>
            <a:ahLst/>
            <a:cxnLst/>
            <a:rect l="l" t="t" r="r" b="b"/>
            <a:pathLst>
              <a:path w="218" h="2456" extrusionOk="0">
                <a:moveTo>
                  <a:pt x="0" y="2456"/>
                </a:moveTo>
                <a:lnTo>
                  <a:pt x="0" y="117"/>
                </a:lnTo>
                <a:lnTo>
                  <a:pt x="218" y="0"/>
                </a:lnTo>
                <a:lnTo>
                  <a:pt x="218" y="2339"/>
                </a:lnTo>
                <a:lnTo>
                  <a:pt x="0" y="2456"/>
                </a:lnTo>
                <a:close/>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18" name="Google Shape;1218;p136"/>
          <p:cNvSpPr txBox="1"/>
          <p:nvPr/>
        </p:nvSpPr>
        <p:spPr>
          <a:xfrm>
            <a:off x="1417637" y="1695450"/>
            <a:ext cx="6915150" cy="3713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19" name="Google Shape;1219;p136"/>
          <p:cNvSpPr/>
          <p:nvPr/>
        </p:nvSpPr>
        <p:spPr>
          <a:xfrm>
            <a:off x="1071562" y="4938712"/>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0" name="Google Shape;1220;p136"/>
          <p:cNvSpPr/>
          <p:nvPr/>
        </p:nvSpPr>
        <p:spPr>
          <a:xfrm>
            <a:off x="1071562" y="4478337"/>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1" name="Google Shape;1221;p136"/>
          <p:cNvSpPr/>
          <p:nvPr/>
        </p:nvSpPr>
        <p:spPr>
          <a:xfrm>
            <a:off x="1071562" y="4016375"/>
            <a:ext cx="7261225" cy="185737"/>
          </a:xfrm>
          <a:custGeom>
            <a:avLst/>
            <a:gdLst/>
            <a:ahLst/>
            <a:cxnLst/>
            <a:rect l="l" t="t" r="r" b="b"/>
            <a:pathLst>
              <a:path w="670" h="23" extrusionOk="0">
                <a:moveTo>
                  <a:pt x="0" y="23"/>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2" name="Google Shape;1222;p136"/>
          <p:cNvSpPr/>
          <p:nvPr/>
        </p:nvSpPr>
        <p:spPr>
          <a:xfrm>
            <a:off x="1071562" y="3548062"/>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3" name="Google Shape;1223;p136"/>
          <p:cNvSpPr/>
          <p:nvPr/>
        </p:nvSpPr>
        <p:spPr>
          <a:xfrm>
            <a:off x="1071562" y="3086100"/>
            <a:ext cx="7261225" cy="185737"/>
          </a:xfrm>
          <a:custGeom>
            <a:avLst/>
            <a:gdLst/>
            <a:ahLst/>
            <a:cxnLst/>
            <a:rect l="l" t="t" r="r" b="b"/>
            <a:pathLst>
              <a:path w="670" h="23" extrusionOk="0">
                <a:moveTo>
                  <a:pt x="0" y="23"/>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4" name="Google Shape;1224;p136"/>
          <p:cNvSpPr/>
          <p:nvPr/>
        </p:nvSpPr>
        <p:spPr>
          <a:xfrm>
            <a:off x="1071562" y="2617787"/>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5" name="Google Shape;1225;p136"/>
          <p:cNvSpPr/>
          <p:nvPr/>
        </p:nvSpPr>
        <p:spPr>
          <a:xfrm>
            <a:off x="1071562" y="2155825"/>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6" name="Google Shape;1226;p136"/>
          <p:cNvSpPr/>
          <p:nvPr/>
        </p:nvSpPr>
        <p:spPr>
          <a:xfrm>
            <a:off x="1873250" y="2163762"/>
            <a:ext cx="130175" cy="3373437"/>
          </a:xfrm>
          <a:custGeom>
            <a:avLst/>
            <a:gdLst/>
            <a:ahLst/>
            <a:cxnLst/>
            <a:rect l="l" t="t" r="r" b="b"/>
            <a:pathLst>
              <a:path w="82" h="2125" extrusionOk="0">
                <a:moveTo>
                  <a:pt x="0" y="2125"/>
                </a:moveTo>
                <a:lnTo>
                  <a:pt x="0" y="51"/>
                </a:lnTo>
                <a:lnTo>
                  <a:pt x="82" y="0"/>
                </a:lnTo>
                <a:lnTo>
                  <a:pt x="82" y="2079"/>
                </a:lnTo>
                <a:lnTo>
                  <a:pt x="0" y="2125"/>
                </a:lnTo>
                <a:close/>
              </a:path>
            </a:pathLst>
          </a:custGeom>
          <a:gradFill>
            <a:gsLst>
              <a:gs pos="0">
                <a:srgbClr val="FF0000"/>
              </a:gs>
              <a:gs pos="100000">
                <a:srgbClr val="990000"/>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7" name="Google Shape;1227;p136"/>
          <p:cNvSpPr txBox="1"/>
          <p:nvPr/>
        </p:nvSpPr>
        <p:spPr>
          <a:xfrm>
            <a:off x="1471612" y="2244725"/>
            <a:ext cx="401637" cy="3292475"/>
          </a:xfrm>
          <a:prstGeom prst="rect">
            <a:avLst/>
          </a:prstGeom>
          <a:gradFill>
            <a:gsLst>
              <a:gs pos="0">
                <a:srgbClr val="A40000"/>
              </a:gs>
              <a:gs pos="100000">
                <a:srgbClr val="FF0000"/>
              </a:gs>
            </a:gsLst>
            <a:lin ang="0" scaled="0"/>
          </a:gradFill>
          <a:ln w="11175"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8" name="Google Shape;1228;p136"/>
          <p:cNvSpPr/>
          <p:nvPr/>
        </p:nvSpPr>
        <p:spPr>
          <a:xfrm>
            <a:off x="1471612" y="2163762"/>
            <a:ext cx="531812" cy="80962"/>
          </a:xfrm>
          <a:custGeom>
            <a:avLst/>
            <a:gdLst/>
            <a:ahLst/>
            <a:cxnLst/>
            <a:rect l="l" t="t" r="r" b="b"/>
            <a:pathLst>
              <a:path w="335" h="51" extrusionOk="0">
                <a:moveTo>
                  <a:pt x="253" y="51"/>
                </a:moveTo>
                <a:lnTo>
                  <a:pt x="335" y="0"/>
                </a:lnTo>
                <a:lnTo>
                  <a:pt x="89" y="0"/>
                </a:lnTo>
                <a:lnTo>
                  <a:pt x="0" y="51"/>
                </a:lnTo>
                <a:lnTo>
                  <a:pt x="253" y="51"/>
                </a:lnTo>
                <a:close/>
              </a:path>
            </a:pathLst>
          </a:custGeom>
          <a:gradFill>
            <a:gsLst>
              <a:gs pos="0">
                <a:srgbClr val="FF0000"/>
              </a:gs>
              <a:gs pos="100000">
                <a:srgbClr val="A40000"/>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29" name="Google Shape;1229;p136"/>
          <p:cNvSpPr/>
          <p:nvPr/>
        </p:nvSpPr>
        <p:spPr>
          <a:xfrm>
            <a:off x="2859087" y="3328987"/>
            <a:ext cx="130175" cy="2208212"/>
          </a:xfrm>
          <a:custGeom>
            <a:avLst/>
            <a:gdLst/>
            <a:ahLst/>
            <a:cxnLst/>
            <a:rect l="l" t="t" r="r" b="b"/>
            <a:pathLst>
              <a:path w="82" h="1391" extrusionOk="0">
                <a:moveTo>
                  <a:pt x="0" y="1391"/>
                </a:moveTo>
                <a:lnTo>
                  <a:pt x="0" y="46"/>
                </a:lnTo>
                <a:lnTo>
                  <a:pt x="82" y="0"/>
                </a:lnTo>
                <a:lnTo>
                  <a:pt x="82" y="1345"/>
                </a:lnTo>
                <a:lnTo>
                  <a:pt x="0" y="1391"/>
                </a:lnTo>
                <a:close/>
              </a:path>
            </a:pathLst>
          </a:custGeom>
          <a:solidFill>
            <a:srgbClr val="00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0" name="Google Shape;1230;p136"/>
          <p:cNvSpPr txBox="1"/>
          <p:nvPr/>
        </p:nvSpPr>
        <p:spPr>
          <a:xfrm>
            <a:off x="2459037" y="3402012"/>
            <a:ext cx="400050" cy="2135187"/>
          </a:xfrm>
          <a:prstGeom prst="rect">
            <a:avLst/>
          </a:prstGeom>
          <a:solidFill>
            <a:srgbClr val="00FF00"/>
          </a:solidFill>
          <a:ln w="11175" cap="flat" cmpd="sng">
            <a:solidFill>
              <a:srgbClr val="00FF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1" name="Google Shape;1231;p136"/>
          <p:cNvSpPr/>
          <p:nvPr/>
        </p:nvSpPr>
        <p:spPr>
          <a:xfrm>
            <a:off x="2459037" y="3328987"/>
            <a:ext cx="530225" cy="73025"/>
          </a:xfrm>
          <a:custGeom>
            <a:avLst/>
            <a:gdLst/>
            <a:ahLst/>
            <a:cxnLst/>
            <a:rect l="l" t="t" r="r" b="b"/>
            <a:pathLst>
              <a:path w="334" h="46" extrusionOk="0">
                <a:moveTo>
                  <a:pt x="252" y="46"/>
                </a:moveTo>
                <a:lnTo>
                  <a:pt x="334" y="0"/>
                </a:lnTo>
                <a:lnTo>
                  <a:pt x="88" y="0"/>
                </a:lnTo>
                <a:lnTo>
                  <a:pt x="0" y="46"/>
                </a:lnTo>
                <a:lnTo>
                  <a:pt x="252" y="46"/>
                </a:lnTo>
                <a:close/>
              </a:path>
            </a:pathLst>
          </a:custGeom>
          <a:solidFill>
            <a:srgbClr val="00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2" name="Google Shape;1232;p136"/>
          <p:cNvSpPr/>
          <p:nvPr/>
        </p:nvSpPr>
        <p:spPr>
          <a:xfrm>
            <a:off x="3846512" y="3878262"/>
            <a:ext cx="128587" cy="1658937"/>
          </a:xfrm>
          <a:custGeom>
            <a:avLst/>
            <a:gdLst/>
            <a:ahLst/>
            <a:cxnLst/>
            <a:rect l="l" t="t" r="r" b="b"/>
            <a:pathLst>
              <a:path w="81" h="1045" extrusionOk="0">
                <a:moveTo>
                  <a:pt x="0" y="1045"/>
                </a:moveTo>
                <a:lnTo>
                  <a:pt x="0" y="46"/>
                </a:lnTo>
                <a:lnTo>
                  <a:pt x="81" y="0"/>
                </a:lnTo>
                <a:lnTo>
                  <a:pt x="81" y="999"/>
                </a:lnTo>
                <a:lnTo>
                  <a:pt x="0" y="1045"/>
                </a:lnTo>
                <a:close/>
              </a:path>
            </a:pathLst>
          </a:custGeom>
          <a:solidFill>
            <a:srgbClr val="9933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3" name="Google Shape;1233;p136"/>
          <p:cNvSpPr txBox="1"/>
          <p:nvPr/>
        </p:nvSpPr>
        <p:spPr>
          <a:xfrm>
            <a:off x="3444875" y="3951287"/>
            <a:ext cx="401637" cy="1585912"/>
          </a:xfrm>
          <a:prstGeom prst="rect">
            <a:avLst/>
          </a:prstGeom>
          <a:solidFill>
            <a:srgbClr val="993300"/>
          </a:solidFill>
          <a:ln w="11175" cap="flat" cmpd="sng">
            <a:solidFill>
              <a:srgbClr val="9933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4" name="Google Shape;1234;p136"/>
          <p:cNvSpPr/>
          <p:nvPr/>
        </p:nvSpPr>
        <p:spPr>
          <a:xfrm>
            <a:off x="3444875" y="3878262"/>
            <a:ext cx="530225" cy="73025"/>
          </a:xfrm>
          <a:custGeom>
            <a:avLst/>
            <a:gdLst/>
            <a:ahLst/>
            <a:cxnLst/>
            <a:rect l="l" t="t" r="r" b="b"/>
            <a:pathLst>
              <a:path w="334" h="46" extrusionOk="0">
                <a:moveTo>
                  <a:pt x="253" y="46"/>
                </a:moveTo>
                <a:lnTo>
                  <a:pt x="334" y="0"/>
                </a:lnTo>
                <a:lnTo>
                  <a:pt x="89" y="0"/>
                </a:lnTo>
                <a:lnTo>
                  <a:pt x="0" y="46"/>
                </a:lnTo>
                <a:lnTo>
                  <a:pt x="253" y="46"/>
                </a:lnTo>
                <a:close/>
              </a:path>
            </a:pathLst>
          </a:custGeom>
          <a:solidFill>
            <a:srgbClr val="9933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5" name="Google Shape;1235;p136"/>
          <p:cNvSpPr/>
          <p:nvPr/>
        </p:nvSpPr>
        <p:spPr>
          <a:xfrm>
            <a:off x="4832350" y="4267200"/>
            <a:ext cx="130175" cy="1270000"/>
          </a:xfrm>
          <a:custGeom>
            <a:avLst/>
            <a:gdLst/>
            <a:ahLst/>
            <a:cxnLst/>
            <a:rect l="l" t="t" r="r" b="b"/>
            <a:pathLst>
              <a:path w="82" h="800" extrusionOk="0">
                <a:moveTo>
                  <a:pt x="0" y="800"/>
                </a:moveTo>
                <a:lnTo>
                  <a:pt x="0" y="46"/>
                </a:lnTo>
                <a:lnTo>
                  <a:pt x="82" y="0"/>
                </a:lnTo>
                <a:lnTo>
                  <a:pt x="82" y="754"/>
                </a:lnTo>
                <a:lnTo>
                  <a:pt x="0" y="800"/>
                </a:lnTo>
                <a:close/>
              </a:path>
            </a:pathLst>
          </a:custGeom>
          <a:solidFill>
            <a:srgbClr val="00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6" name="Google Shape;1236;p136"/>
          <p:cNvSpPr txBox="1"/>
          <p:nvPr/>
        </p:nvSpPr>
        <p:spPr>
          <a:xfrm>
            <a:off x="4441825" y="4340225"/>
            <a:ext cx="390525" cy="1196975"/>
          </a:xfrm>
          <a:prstGeom prst="rect">
            <a:avLst/>
          </a:prstGeom>
          <a:solidFill>
            <a:srgbClr val="00FFFF"/>
          </a:solidFill>
          <a:ln w="11175" cap="flat" cmpd="sng">
            <a:solidFill>
              <a:srgbClr val="00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7" name="Google Shape;1237;p136"/>
          <p:cNvSpPr/>
          <p:nvPr/>
        </p:nvSpPr>
        <p:spPr>
          <a:xfrm>
            <a:off x="4441825" y="4267200"/>
            <a:ext cx="520700" cy="73025"/>
          </a:xfrm>
          <a:custGeom>
            <a:avLst/>
            <a:gdLst/>
            <a:ahLst/>
            <a:cxnLst/>
            <a:rect l="l" t="t" r="r" b="b"/>
            <a:pathLst>
              <a:path w="328" h="46" extrusionOk="0">
                <a:moveTo>
                  <a:pt x="246" y="46"/>
                </a:moveTo>
                <a:lnTo>
                  <a:pt x="328" y="0"/>
                </a:lnTo>
                <a:lnTo>
                  <a:pt x="82" y="0"/>
                </a:lnTo>
                <a:lnTo>
                  <a:pt x="0" y="46"/>
                </a:lnTo>
                <a:lnTo>
                  <a:pt x="246" y="46"/>
                </a:lnTo>
                <a:close/>
              </a:path>
            </a:pathLst>
          </a:custGeom>
          <a:solidFill>
            <a:srgbClr val="00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8" name="Google Shape;1238;p136"/>
          <p:cNvSpPr/>
          <p:nvPr/>
        </p:nvSpPr>
        <p:spPr>
          <a:xfrm>
            <a:off x="5818187" y="4298950"/>
            <a:ext cx="141287" cy="1238250"/>
          </a:xfrm>
          <a:custGeom>
            <a:avLst/>
            <a:gdLst/>
            <a:ahLst/>
            <a:cxnLst/>
            <a:rect l="l" t="t" r="r" b="b"/>
            <a:pathLst>
              <a:path w="89" h="780" extrusionOk="0">
                <a:moveTo>
                  <a:pt x="0" y="780"/>
                </a:moveTo>
                <a:lnTo>
                  <a:pt x="0" y="51"/>
                </a:lnTo>
                <a:lnTo>
                  <a:pt x="89" y="0"/>
                </a:lnTo>
                <a:lnTo>
                  <a:pt x="89" y="734"/>
                </a:lnTo>
                <a:lnTo>
                  <a:pt x="0" y="78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39" name="Google Shape;1239;p136"/>
          <p:cNvSpPr txBox="1"/>
          <p:nvPr/>
        </p:nvSpPr>
        <p:spPr>
          <a:xfrm>
            <a:off x="5427662" y="4365625"/>
            <a:ext cx="439737" cy="1171575"/>
          </a:xfrm>
          <a:prstGeom prst="rect">
            <a:avLst/>
          </a:prstGeom>
          <a:solidFill>
            <a:schemeClr val="accent2"/>
          </a:solidFill>
          <a:ln w="111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40" name="Google Shape;1240;p136"/>
          <p:cNvSpPr/>
          <p:nvPr/>
        </p:nvSpPr>
        <p:spPr>
          <a:xfrm>
            <a:off x="5435600" y="4292600"/>
            <a:ext cx="531812" cy="80962"/>
          </a:xfrm>
          <a:custGeom>
            <a:avLst/>
            <a:gdLst/>
            <a:ahLst/>
            <a:cxnLst/>
            <a:rect l="l" t="t" r="r" b="b"/>
            <a:pathLst>
              <a:path w="335" h="51" extrusionOk="0">
                <a:moveTo>
                  <a:pt x="246" y="51"/>
                </a:moveTo>
                <a:lnTo>
                  <a:pt x="335" y="0"/>
                </a:lnTo>
                <a:lnTo>
                  <a:pt x="82" y="0"/>
                </a:lnTo>
                <a:lnTo>
                  <a:pt x="0" y="51"/>
                </a:lnTo>
                <a:lnTo>
                  <a:pt x="246" y="51"/>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41" name="Google Shape;1241;p136"/>
          <p:cNvSpPr/>
          <p:nvPr/>
        </p:nvSpPr>
        <p:spPr>
          <a:xfrm>
            <a:off x="6805612" y="4356100"/>
            <a:ext cx="139700" cy="1181100"/>
          </a:xfrm>
          <a:custGeom>
            <a:avLst/>
            <a:gdLst/>
            <a:ahLst/>
            <a:cxnLst/>
            <a:rect l="l" t="t" r="r" b="b"/>
            <a:pathLst>
              <a:path w="88" h="744" extrusionOk="0">
                <a:moveTo>
                  <a:pt x="0" y="744"/>
                </a:moveTo>
                <a:lnTo>
                  <a:pt x="0" y="51"/>
                </a:lnTo>
                <a:lnTo>
                  <a:pt x="88" y="0"/>
                </a:lnTo>
                <a:lnTo>
                  <a:pt x="88" y="698"/>
                </a:lnTo>
                <a:lnTo>
                  <a:pt x="0" y="744"/>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42" name="Google Shape;1242;p136"/>
          <p:cNvSpPr txBox="1"/>
          <p:nvPr/>
        </p:nvSpPr>
        <p:spPr>
          <a:xfrm>
            <a:off x="6415087" y="4437062"/>
            <a:ext cx="390525" cy="1100137"/>
          </a:xfrm>
          <a:prstGeom prst="rect">
            <a:avLst/>
          </a:prstGeom>
          <a:solidFill>
            <a:srgbClr val="FFFF00"/>
          </a:solidFill>
          <a:ln w="11175" cap="flat" cmpd="sng">
            <a:solidFill>
              <a:srgbClr val="FFFF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43" name="Google Shape;1243;p136"/>
          <p:cNvSpPr/>
          <p:nvPr/>
        </p:nvSpPr>
        <p:spPr>
          <a:xfrm>
            <a:off x="6415087" y="4356100"/>
            <a:ext cx="530225" cy="80962"/>
          </a:xfrm>
          <a:custGeom>
            <a:avLst/>
            <a:gdLst/>
            <a:ahLst/>
            <a:cxnLst/>
            <a:rect l="l" t="t" r="r" b="b"/>
            <a:pathLst>
              <a:path w="334" h="51" extrusionOk="0">
                <a:moveTo>
                  <a:pt x="246" y="51"/>
                </a:moveTo>
                <a:lnTo>
                  <a:pt x="334" y="0"/>
                </a:lnTo>
                <a:lnTo>
                  <a:pt x="82" y="0"/>
                </a:lnTo>
                <a:lnTo>
                  <a:pt x="0" y="51"/>
                </a:lnTo>
                <a:lnTo>
                  <a:pt x="246" y="51"/>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44" name="Google Shape;1244;p136"/>
          <p:cNvSpPr/>
          <p:nvPr/>
        </p:nvSpPr>
        <p:spPr>
          <a:xfrm>
            <a:off x="7791450" y="4630737"/>
            <a:ext cx="141287" cy="906462"/>
          </a:xfrm>
          <a:custGeom>
            <a:avLst/>
            <a:gdLst/>
            <a:ahLst/>
            <a:cxnLst/>
            <a:rect l="l" t="t" r="r" b="b"/>
            <a:pathLst>
              <a:path w="89" h="571" extrusionOk="0">
                <a:moveTo>
                  <a:pt x="0" y="571"/>
                </a:moveTo>
                <a:lnTo>
                  <a:pt x="0" y="46"/>
                </a:lnTo>
                <a:lnTo>
                  <a:pt x="89" y="0"/>
                </a:lnTo>
                <a:lnTo>
                  <a:pt x="89" y="525"/>
                </a:lnTo>
                <a:lnTo>
                  <a:pt x="0" y="571"/>
                </a:lnTo>
                <a:close/>
              </a:path>
            </a:pathLst>
          </a:custGeom>
          <a:solidFill>
            <a:srgbClr val="C0C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45" name="Google Shape;1245;p136"/>
          <p:cNvSpPr txBox="1"/>
          <p:nvPr/>
        </p:nvSpPr>
        <p:spPr>
          <a:xfrm>
            <a:off x="7400925" y="4703762"/>
            <a:ext cx="390525" cy="833437"/>
          </a:xfrm>
          <a:prstGeom prst="rect">
            <a:avLst/>
          </a:prstGeom>
          <a:solidFill>
            <a:srgbClr val="C0C0C0"/>
          </a:solidFill>
          <a:ln w="11175" cap="flat" cmpd="sng">
            <a:solidFill>
              <a:srgbClr val="C0C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1246" name="Google Shape;1246;p136"/>
          <p:cNvSpPr/>
          <p:nvPr/>
        </p:nvSpPr>
        <p:spPr>
          <a:xfrm>
            <a:off x="7400925" y="4630737"/>
            <a:ext cx="531812" cy="73025"/>
          </a:xfrm>
          <a:custGeom>
            <a:avLst/>
            <a:gdLst/>
            <a:ahLst/>
            <a:cxnLst/>
            <a:rect l="l" t="t" r="r" b="b"/>
            <a:pathLst>
              <a:path w="335" h="46" extrusionOk="0">
                <a:moveTo>
                  <a:pt x="246" y="46"/>
                </a:moveTo>
                <a:lnTo>
                  <a:pt x="335" y="0"/>
                </a:lnTo>
                <a:lnTo>
                  <a:pt x="82" y="0"/>
                </a:lnTo>
                <a:lnTo>
                  <a:pt x="0" y="46"/>
                </a:lnTo>
                <a:lnTo>
                  <a:pt x="246" y="46"/>
                </a:lnTo>
                <a:close/>
              </a:path>
            </a:pathLst>
          </a:custGeom>
          <a:solidFill>
            <a:srgbClr val="C0C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cxnSp>
        <p:nvCxnSpPr>
          <p:cNvPr id="1247" name="Google Shape;1247;p136"/>
          <p:cNvCxnSpPr/>
          <p:nvPr/>
        </p:nvCxnSpPr>
        <p:spPr>
          <a:xfrm flipH="1">
            <a:off x="995362" y="5594350"/>
            <a:ext cx="76200" cy="1587"/>
          </a:xfrm>
          <a:prstGeom prst="straightConnector1">
            <a:avLst/>
          </a:prstGeom>
          <a:noFill/>
          <a:ln w="19050" cap="flat" cmpd="sng">
            <a:solidFill>
              <a:schemeClr val="dk2"/>
            </a:solidFill>
            <a:prstDash val="solid"/>
            <a:miter lim="800000"/>
            <a:headEnd type="none" w="med" len="med"/>
            <a:tailEnd type="none" w="med" len="med"/>
          </a:ln>
        </p:spPr>
      </p:cxnSp>
      <p:cxnSp>
        <p:nvCxnSpPr>
          <p:cNvPr id="1248" name="Google Shape;1248;p136"/>
          <p:cNvCxnSpPr/>
          <p:nvPr/>
        </p:nvCxnSpPr>
        <p:spPr>
          <a:xfrm flipH="1">
            <a:off x="995362" y="5132387"/>
            <a:ext cx="76200" cy="1587"/>
          </a:xfrm>
          <a:prstGeom prst="straightConnector1">
            <a:avLst/>
          </a:prstGeom>
          <a:noFill/>
          <a:ln w="19050" cap="flat" cmpd="sng">
            <a:solidFill>
              <a:schemeClr val="dk2"/>
            </a:solidFill>
            <a:prstDash val="solid"/>
            <a:miter lim="800000"/>
            <a:headEnd type="none" w="med" len="med"/>
            <a:tailEnd type="none" w="med" len="med"/>
          </a:ln>
        </p:spPr>
      </p:cxnSp>
      <p:cxnSp>
        <p:nvCxnSpPr>
          <p:cNvPr id="1249" name="Google Shape;1249;p136"/>
          <p:cNvCxnSpPr/>
          <p:nvPr/>
        </p:nvCxnSpPr>
        <p:spPr>
          <a:xfrm flipH="1">
            <a:off x="995362" y="4672012"/>
            <a:ext cx="76200" cy="1587"/>
          </a:xfrm>
          <a:prstGeom prst="straightConnector1">
            <a:avLst/>
          </a:prstGeom>
          <a:noFill/>
          <a:ln w="19050" cap="flat" cmpd="sng">
            <a:solidFill>
              <a:schemeClr val="dk2"/>
            </a:solidFill>
            <a:prstDash val="solid"/>
            <a:miter lim="800000"/>
            <a:headEnd type="none" w="med" len="med"/>
            <a:tailEnd type="none" w="med" len="med"/>
          </a:ln>
        </p:spPr>
      </p:cxnSp>
      <p:cxnSp>
        <p:nvCxnSpPr>
          <p:cNvPr id="1250" name="Google Shape;1250;p136"/>
          <p:cNvCxnSpPr/>
          <p:nvPr/>
        </p:nvCxnSpPr>
        <p:spPr>
          <a:xfrm flipH="1">
            <a:off x="995362" y="4202112"/>
            <a:ext cx="76200" cy="1587"/>
          </a:xfrm>
          <a:prstGeom prst="straightConnector1">
            <a:avLst/>
          </a:prstGeom>
          <a:noFill/>
          <a:ln w="19050" cap="flat" cmpd="sng">
            <a:solidFill>
              <a:schemeClr val="dk2"/>
            </a:solidFill>
            <a:prstDash val="solid"/>
            <a:miter lim="800000"/>
            <a:headEnd type="none" w="med" len="med"/>
            <a:tailEnd type="none" w="med" len="med"/>
          </a:ln>
        </p:spPr>
      </p:cxnSp>
      <p:cxnSp>
        <p:nvCxnSpPr>
          <p:cNvPr id="1251" name="Google Shape;1251;p136"/>
          <p:cNvCxnSpPr/>
          <p:nvPr/>
        </p:nvCxnSpPr>
        <p:spPr>
          <a:xfrm flipH="1">
            <a:off x="995362" y="3741737"/>
            <a:ext cx="76200" cy="1587"/>
          </a:xfrm>
          <a:prstGeom prst="straightConnector1">
            <a:avLst/>
          </a:prstGeom>
          <a:noFill/>
          <a:ln w="19050" cap="flat" cmpd="sng">
            <a:solidFill>
              <a:schemeClr val="dk2"/>
            </a:solidFill>
            <a:prstDash val="solid"/>
            <a:miter lim="800000"/>
            <a:headEnd type="none" w="med" len="med"/>
            <a:tailEnd type="none" w="med" len="med"/>
          </a:ln>
        </p:spPr>
      </p:cxnSp>
      <p:cxnSp>
        <p:nvCxnSpPr>
          <p:cNvPr id="1252" name="Google Shape;1252;p136"/>
          <p:cNvCxnSpPr/>
          <p:nvPr/>
        </p:nvCxnSpPr>
        <p:spPr>
          <a:xfrm flipH="1">
            <a:off x="995362" y="3271837"/>
            <a:ext cx="76200" cy="1587"/>
          </a:xfrm>
          <a:prstGeom prst="straightConnector1">
            <a:avLst/>
          </a:prstGeom>
          <a:noFill/>
          <a:ln w="19050" cap="flat" cmpd="sng">
            <a:solidFill>
              <a:schemeClr val="dk2"/>
            </a:solidFill>
            <a:prstDash val="solid"/>
            <a:miter lim="800000"/>
            <a:headEnd type="none" w="med" len="med"/>
            <a:tailEnd type="none" w="med" len="med"/>
          </a:ln>
        </p:spPr>
      </p:cxnSp>
      <p:cxnSp>
        <p:nvCxnSpPr>
          <p:cNvPr id="1253" name="Google Shape;1253;p136"/>
          <p:cNvCxnSpPr/>
          <p:nvPr/>
        </p:nvCxnSpPr>
        <p:spPr>
          <a:xfrm flipH="1">
            <a:off x="995362" y="2811462"/>
            <a:ext cx="76200" cy="1587"/>
          </a:xfrm>
          <a:prstGeom prst="straightConnector1">
            <a:avLst/>
          </a:prstGeom>
          <a:noFill/>
          <a:ln w="19050" cap="flat" cmpd="sng">
            <a:solidFill>
              <a:schemeClr val="dk2"/>
            </a:solidFill>
            <a:prstDash val="solid"/>
            <a:miter lim="800000"/>
            <a:headEnd type="none" w="med" len="med"/>
            <a:tailEnd type="none" w="med" len="med"/>
          </a:ln>
        </p:spPr>
      </p:cxnSp>
      <p:cxnSp>
        <p:nvCxnSpPr>
          <p:cNvPr id="1254" name="Google Shape;1254;p136"/>
          <p:cNvCxnSpPr/>
          <p:nvPr/>
        </p:nvCxnSpPr>
        <p:spPr>
          <a:xfrm flipH="1">
            <a:off x="995362" y="2349500"/>
            <a:ext cx="76200" cy="1587"/>
          </a:xfrm>
          <a:prstGeom prst="straightConnector1">
            <a:avLst/>
          </a:prstGeom>
          <a:noFill/>
          <a:ln w="19050" cap="flat" cmpd="sng">
            <a:solidFill>
              <a:schemeClr val="dk2"/>
            </a:solidFill>
            <a:prstDash val="solid"/>
            <a:miter lim="800000"/>
            <a:headEnd type="none" w="med" len="med"/>
            <a:tailEnd type="none" w="med" len="med"/>
          </a:ln>
        </p:spPr>
      </p:cxnSp>
      <p:cxnSp>
        <p:nvCxnSpPr>
          <p:cNvPr id="1255" name="Google Shape;1255;p136"/>
          <p:cNvCxnSpPr/>
          <p:nvPr/>
        </p:nvCxnSpPr>
        <p:spPr>
          <a:xfrm flipH="1">
            <a:off x="995362" y="1881187"/>
            <a:ext cx="76200" cy="1587"/>
          </a:xfrm>
          <a:prstGeom prst="straightConnector1">
            <a:avLst/>
          </a:prstGeom>
          <a:noFill/>
          <a:ln w="19050" cap="flat" cmpd="sng">
            <a:solidFill>
              <a:schemeClr val="dk2"/>
            </a:solidFill>
            <a:prstDash val="solid"/>
            <a:miter lim="800000"/>
            <a:headEnd type="none" w="med" len="med"/>
            <a:tailEnd type="none" w="med" len="med"/>
          </a:ln>
        </p:spPr>
      </p:cxnSp>
      <p:sp>
        <p:nvSpPr>
          <p:cNvPr id="1256" name="Google Shape;1256;p136"/>
          <p:cNvSpPr txBox="1"/>
          <p:nvPr/>
        </p:nvSpPr>
        <p:spPr>
          <a:xfrm>
            <a:off x="827087" y="5445125"/>
            <a:ext cx="98425"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0</a:t>
            </a:r>
            <a:endParaRPr/>
          </a:p>
        </p:txBody>
      </p:sp>
      <p:sp>
        <p:nvSpPr>
          <p:cNvPr id="1257" name="Google Shape;1257;p136"/>
          <p:cNvSpPr txBox="1"/>
          <p:nvPr/>
        </p:nvSpPr>
        <p:spPr>
          <a:xfrm>
            <a:off x="827087" y="4984750"/>
            <a:ext cx="98425"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5</a:t>
            </a:r>
            <a:endParaRPr/>
          </a:p>
        </p:txBody>
      </p:sp>
      <p:sp>
        <p:nvSpPr>
          <p:cNvPr id="1258" name="Google Shape;1258;p136"/>
          <p:cNvSpPr txBox="1"/>
          <p:nvPr/>
        </p:nvSpPr>
        <p:spPr>
          <a:xfrm>
            <a:off x="762000" y="4522787"/>
            <a:ext cx="196850"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10</a:t>
            </a:r>
            <a:endParaRPr/>
          </a:p>
        </p:txBody>
      </p:sp>
      <p:sp>
        <p:nvSpPr>
          <p:cNvPr id="1259" name="Google Shape;1259;p136"/>
          <p:cNvSpPr txBox="1"/>
          <p:nvPr/>
        </p:nvSpPr>
        <p:spPr>
          <a:xfrm>
            <a:off x="762000" y="4054475"/>
            <a:ext cx="196850"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15</a:t>
            </a:r>
            <a:endParaRPr/>
          </a:p>
        </p:txBody>
      </p:sp>
      <p:sp>
        <p:nvSpPr>
          <p:cNvPr id="1260" name="Google Shape;1260;p136"/>
          <p:cNvSpPr txBox="1"/>
          <p:nvPr/>
        </p:nvSpPr>
        <p:spPr>
          <a:xfrm>
            <a:off x="762000" y="3592512"/>
            <a:ext cx="196850"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20</a:t>
            </a:r>
            <a:endParaRPr/>
          </a:p>
        </p:txBody>
      </p:sp>
      <p:sp>
        <p:nvSpPr>
          <p:cNvPr id="1261" name="Google Shape;1261;p136"/>
          <p:cNvSpPr txBox="1"/>
          <p:nvPr/>
        </p:nvSpPr>
        <p:spPr>
          <a:xfrm>
            <a:off x="762000" y="3124200"/>
            <a:ext cx="196850"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25</a:t>
            </a:r>
            <a:endParaRPr/>
          </a:p>
        </p:txBody>
      </p:sp>
      <p:sp>
        <p:nvSpPr>
          <p:cNvPr id="1262" name="Google Shape;1262;p136"/>
          <p:cNvSpPr txBox="1"/>
          <p:nvPr/>
        </p:nvSpPr>
        <p:spPr>
          <a:xfrm>
            <a:off x="762000" y="2662237"/>
            <a:ext cx="196850"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30</a:t>
            </a:r>
            <a:endParaRPr/>
          </a:p>
        </p:txBody>
      </p:sp>
      <p:sp>
        <p:nvSpPr>
          <p:cNvPr id="1263" name="Google Shape;1263;p136"/>
          <p:cNvSpPr txBox="1"/>
          <p:nvPr/>
        </p:nvSpPr>
        <p:spPr>
          <a:xfrm>
            <a:off x="762000" y="2201862"/>
            <a:ext cx="196850"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35</a:t>
            </a:r>
            <a:endParaRPr/>
          </a:p>
        </p:txBody>
      </p:sp>
      <p:sp>
        <p:nvSpPr>
          <p:cNvPr id="1264" name="Google Shape;1264;p136"/>
          <p:cNvSpPr txBox="1"/>
          <p:nvPr/>
        </p:nvSpPr>
        <p:spPr>
          <a:xfrm>
            <a:off x="762000" y="1731962"/>
            <a:ext cx="196850" cy="2127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40</a:t>
            </a:r>
            <a:endParaRPr/>
          </a:p>
        </p:txBody>
      </p:sp>
      <p:cxnSp>
        <p:nvCxnSpPr>
          <p:cNvPr id="1265" name="Google Shape;1265;p136"/>
          <p:cNvCxnSpPr/>
          <p:nvPr/>
        </p:nvCxnSpPr>
        <p:spPr>
          <a:xfrm>
            <a:off x="1071562" y="5594350"/>
            <a:ext cx="1587" cy="55562"/>
          </a:xfrm>
          <a:prstGeom prst="straightConnector1">
            <a:avLst/>
          </a:prstGeom>
          <a:noFill/>
          <a:ln w="9525" cap="flat" cmpd="sng">
            <a:solidFill>
              <a:srgbClr val="000000"/>
            </a:solidFill>
            <a:prstDash val="solid"/>
            <a:miter lim="800000"/>
            <a:headEnd type="none" w="med" len="med"/>
            <a:tailEnd type="none" w="med" len="med"/>
          </a:ln>
        </p:spPr>
      </p:cxnSp>
      <p:cxnSp>
        <p:nvCxnSpPr>
          <p:cNvPr id="1266" name="Google Shape;1266;p136"/>
          <p:cNvCxnSpPr/>
          <p:nvPr/>
        </p:nvCxnSpPr>
        <p:spPr>
          <a:xfrm>
            <a:off x="2068512" y="5594350"/>
            <a:ext cx="1587" cy="55562"/>
          </a:xfrm>
          <a:prstGeom prst="straightConnector1">
            <a:avLst/>
          </a:prstGeom>
          <a:noFill/>
          <a:ln w="9525" cap="flat" cmpd="sng">
            <a:solidFill>
              <a:srgbClr val="000000"/>
            </a:solidFill>
            <a:prstDash val="solid"/>
            <a:miter lim="800000"/>
            <a:headEnd type="none" w="med" len="med"/>
            <a:tailEnd type="none" w="med" len="med"/>
          </a:ln>
        </p:spPr>
      </p:cxnSp>
      <p:cxnSp>
        <p:nvCxnSpPr>
          <p:cNvPr id="1267" name="Google Shape;1267;p136"/>
          <p:cNvCxnSpPr/>
          <p:nvPr/>
        </p:nvCxnSpPr>
        <p:spPr>
          <a:xfrm>
            <a:off x="3054350" y="5594350"/>
            <a:ext cx="1587" cy="55562"/>
          </a:xfrm>
          <a:prstGeom prst="straightConnector1">
            <a:avLst/>
          </a:prstGeom>
          <a:noFill/>
          <a:ln w="9525" cap="flat" cmpd="sng">
            <a:solidFill>
              <a:srgbClr val="000000"/>
            </a:solidFill>
            <a:prstDash val="solid"/>
            <a:miter lim="800000"/>
            <a:headEnd type="none" w="med" len="med"/>
            <a:tailEnd type="none" w="med" len="med"/>
          </a:ln>
        </p:spPr>
      </p:cxnSp>
      <p:cxnSp>
        <p:nvCxnSpPr>
          <p:cNvPr id="1268" name="Google Shape;1268;p136"/>
          <p:cNvCxnSpPr/>
          <p:nvPr/>
        </p:nvCxnSpPr>
        <p:spPr>
          <a:xfrm>
            <a:off x="4040187" y="5594350"/>
            <a:ext cx="1587" cy="55562"/>
          </a:xfrm>
          <a:prstGeom prst="straightConnector1">
            <a:avLst/>
          </a:prstGeom>
          <a:noFill/>
          <a:ln w="9525" cap="flat" cmpd="sng">
            <a:solidFill>
              <a:srgbClr val="000000"/>
            </a:solidFill>
            <a:prstDash val="solid"/>
            <a:miter lim="800000"/>
            <a:headEnd type="none" w="med" len="med"/>
            <a:tailEnd type="none" w="med" len="med"/>
          </a:ln>
        </p:spPr>
      </p:cxnSp>
      <p:cxnSp>
        <p:nvCxnSpPr>
          <p:cNvPr id="1269" name="Google Shape;1269;p136"/>
          <p:cNvCxnSpPr/>
          <p:nvPr/>
        </p:nvCxnSpPr>
        <p:spPr>
          <a:xfrm>
            <a:off x="5027612" y="5594350"/>
            <a:ext cx="1587" cy="55562"/>
          </a:xfrm>
          <a:prstGeom prst="straightConnector1">
            <a:avLst/>
          </a:prstGeom>
          <a:noFill/>
          <a:ln w="9525" cap="flat" cmpd="sng">
            <a:solidFill>
              <a:srgbClr val="000000"/>
            </a:solidFill>
            <a:prstDash val="solid"/>
            <a:miter lim="800000"/>
            <a:headEnd type="none" w="med" len="med"/>
            <a:tailEnd type="none" w="med" len="med"/>
          </a:ln>
        </p:spPr>
      </p:cxnSp>
      <p:cxnSp>
        <p:nvCxnSpPr>
          <p:cNvPr id="1270" name="Google Shape;1270;p136"/>
          <p:cNvCxnSpPr/>
          <p:nvPr/>
        </p:nvCxnSpPr>
        <p:spPr>
          <a:xfrm>
            <a:off x="6013450" y="5594350"/>
            <a:ext cx="1587" cy="55562"/>
          </a:xfrm>
          <a:prstGeom prst="straightConnector1">
            <a:avLst/>
          </a:prstGeom>
          <a:noFill/>
          <a:ln w="9525" cap="flat" cmpd="sng">
            <a:solidFill>
              <a:srgbClr val="000000"/>
            </a:solidFill>
            <a:prstDash val="solid"/>
            <a:miter lim="800000"/>
            <a:headEnd type="none" w="med" len="med"/>
            <a:tailEnd type="none" w="med" len="med"/>
          </a:ln>
        </p:spPr>
      </p:cxnSp>
      <p:cxnSp>
        <p:nvCxnSpPr>
          <p:cNvPr id="1271" name="Google Shape;1271;p136"/>
          <p:cNvCxnSpPr/>
          <p:nvPr/>
        </p:nvCxnSpPr>
        <p:spPr>
          <a:xfrm>
            <a:off x="6999287" y="5594350"/>
            <a:ext cx="1587" cy="55562"/>
          </a:xfrm>
          <a:prstGeom prst="straightConnector1">
            <a:avLst/>
          </a:prstGeom>
          <a:noFill/>
          <a:ln w="9525" cap="flat" cmpd="sng">
            <a:solidFill>
              <a:srgbClr val="000000"/>
            </a:solidFill>
            <a:prstDash val="solid"/>
            <a:miter lim="800000"/>
            <a:headEnd type="none" w="med" len="med"/>
            <a:tailEnd type="none" w="med" len="med"/>
          </a:ln>
        </p:spPr>
      </p:cxnSp>
      <p:cxnSp>
        <p:nvCxnSpPr>
          <p:cNvPr id="1272" name="Google Shape;1272;p136"/>
          <p:cNvCxnSpPr/>
          <p:nvPr/>
        </p:nvCxnSpPr>
        <p:spPr>
          <a:xfrm>
            <a:off x="7986712" y="5594350"/>
            <a:ext cx="1587" cy="55562"/>
          </a:xfrm>
          <a:prstGeom prst="straightConnector1">
            <a:avLst/>
          </a:prstGeom>
          <a:noFill/>
          <a:ln w="9525" cap="flat" cmpd="sng">
            <a:solidFill>
              <a:srgbClr val="000000"/>
            </a:solidFill>
            <a:prstDash val="solid"/>
            <a:miter lim="800000"/>
            <a:headEnd type="none" w="med" len="med"/>
            <a:tailEnd type="none" w="med" len="med"/>
          </a:ln>
        </p:spPr>
      </p:cxnSp>
      <p:sp>
        <p:nvSpPr>
          <p:cNvPr id="1273" name="Google Shape;1273;p136"/>
          <p:cNvSpPr txBox="1"/>
          <p:nvPr/>
        </p:nvSpPr>
        <p:spPr>
          <a:xfrm>
            <a:off x="2524125" y="5675312"/>
            <a:ext cx="49212" cy="1063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2</a:t>
            </a:r>
            <a:endParaRPr/>
          </a:p>
        </p:txBody>
      </p:sp>
      <p:sp>
        <p:nvSpPr>
          <p:cNvPr id="1274" name="Google Shape;1274;p136"/>
          <p:cNvSpPr txBox="1"/>
          <p:nvPr/>
        </p:nvSpPr>
        <p:spPr>
          <a:xfrm>
            <a:off x="3509962" y="5675312"/>
            <a:ext cx="49212" cy="1063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3</a:t>
            </a:r>
            <a:endParaRPr/>
          </a:p>
        </p:txBody>
      </p:sp>
      <p:sp>
        <p:nvSpPr>
          <p:cNvPr id="1275" name="Google Shape;1275;p136"/>
          <p:cNvSpPr txBox="1"/>
          <p:nvPr/>
        </p:nvSpPr>
        <p:spPr>
          <a:xfrm>
            <a:off x="4495800" y="5675312"/>
            <a:ext cx="49212" cy="1063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4</a:t>
            </a:r>
            <a:endParaRPr/>
          </a:p>
        </p:txBody>
      </p:sp>
      <p:sp>
        <p:nvSpPr>
          <p:cNvPr id="1276" name="Google Shape;1276;p136"/>
          <p:cNvSpPr txBox="1"/>
          <p:nvPr/>
        </p:nvSpPr>
        <p:spPr>
          <a:xfrm>
            <a:off x="5492750" y="5675312"/>
            <a:ext cx="49212" cy="1063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5</a:t>
            </a:r>
            <a:endParaRPr/>
          </a:p>
        </p:txBody>
      </p:sp>
      <p:sp>
        <p:nvSpPr>
          <p:cNvPr id="1277" name="Google Shape;1277;p136"/>
          <p:cNvSpPr txBox="1"/>
          <p:nvPr/>
        </p:nvSpPr>
        <p:spPr>
          <a:xfrm>
            <a:off x="6480175" y="5675312"/>
            <a:ext cx="49212" cy="1063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6</a:t>
            </a:r>
            <a:endParaRPr/>
          </a:p>
        </p:txBody>
      </p:sp>
      <p:sp>
        <p:nvSpPr>
          <p:cNvPr id="1278" name="Google Shape;1278;p136"/>
          <p:cNvSpPr txBox="1"/>
          <p:nvPr/>
        </p:nvSpPr>
        <p:spPr>
          <a:xfrm>
            <a:off x="7466012" y="5675312"/>
            <a:ext cx="49212" cy="1063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7</a:t>
            </a:r>
            <a:endParaRPr/>
          </a:p>
        </p:txBody>
      </p:sp>
      <p:sp>
        <p:nvSpPr>
          <p:cNvPr id="1279" name="Google Shape;1279;p136"/>
          <p:cNvSpPr txBox="1"/>
          <p:nvPr/>
        </p:nvSpPr>
        <p:spPr>
          <a:xfrm>
            <a:off x="179387" y="188912"/>
            <a:ext cx="89646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a:solidFill>
                  <a:schemeClr val="lt1"/>
                </a:solidFill>
              </a:rPr>
              <a:t>CONTRIBUTION OF THE 7 LEADING (MODIFIED) RISK FACTORS</a:t>
            </a:r>
            <a:endParaRPr sz="2000" b="1">
              <a:solidFill>
                <a:schemeClr val="lt1"/>
              </a:solidFill>
            </a:endParaRPr>
          </a:p>
          <a:p>
            <a:pPr marL="0" marR="0" lvl="0" indent="0" algn="ctr" rtl="0">
              <a:lnSpc>
                <a:spcPct val="120000"/>
              </a:lnSpc>
              <a:spcBef>
                <a:spcPts val="0"/>
              </a:spcBef>
              <a:spcAft>
                <a:spcPts val="0"/>
              </a:spcAft>
              <a:buNone/>
            </a:pPr>
            <a:r>
              <a:rPr lang="en-US" sz="2000" b="1">
                <a:solidFill>
                  <a:schemeClr val="lt1"/>
                </a:solidFill>
              </a:rPr>
              <a:t>DURING UNFAVORABLE COURSE OF IHD</a:t>
            </a:r>
            <a:endParaRPr sz="2000" b="1">
              <a:solidFill>
                <a:schemeClr val="lt1"/>
              </a:solidFill>
            </a:endParaRPr>
          </a:p>
        </p:txBody>
      </p:sp>
      <p:sp>
        <p:nvSpPr>
          <p:cNvPr id="1280" name="Google Shape;1280;p136"/>
          <p:cNvSpPr txBox="1"/>
          <p:nvPr/>
        </p:nvSpPr>
        <p:spPr>
          <a:xfrm>
            <a:off x="1295400" y="5661025"/>
            <a:ext cx="968400" cy="2955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Arterial pressure</a:t>
            </a:r>
            <a:endParaRPr/>
          </a:p>
        </p:txBody>
      </p:sp>
      <p:sp>
        <p:nvSpPr>
          <p:cNvPr id="1281" name="Google Shape;1281;p136"/>
          <p:cNvSpPr txBox="1"/>
          <p:nvPr/>
        </p:nvSpPr>
        <p:spPr>
          <a:xfrm>
            <a:off x="6227762" y="5661025"/>
            <a:ext cx="6621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Alcohol</a:t>
            </a:r>
            <a:endParaRPr/>
          </a:p>
        </p:txBody>
      </p:sp>
      <p:sp>
        <p:nvSpPr>
          <p:cNvPr id="1282" name="Google Shape;1282;p136"/>
          <p:cNvSpPr txBox="1"/>
          <p:nvPr/>
        </p:nvSpPr>
        <p:spPr>
          <a:xfrm>
            <a:off x="3276600" y="5661025"/>
            <a:ext cx="5841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Smoking</a:t>
            </a:r>
            <a:endParaRPr/>
          </a:p>
        </p:txBody>
      </p:sp>
      <p:sp>
        <p:nvSpPr>
          <p:cNvPr id="1283" name="Google Shape;1283;p136"/>
          <p:cNvSpPr txBox="1"/>
          <p:nvPr/>
        </p:nvSpPr>
        <p:spPr>
          <a:xfrm>
            <a:off x="2268537" y="5661025"/>
            <a:ext cx="7287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Hyper-C</a:t>
            </a:r>
            <a:endParaRPr/>
          </a:p>
        </p:txBody>
      </p:sp>
      <p:sp>
        <p:nvSpPr>
          <p:cNvPr id="1284" name="Google Shape;1284;p136"/>
          <p:cNvSpPr txBox="1"/>
          <p:nvPr/>
        </p:nvSpPr>
        <p:spPr>
          <a:xfrm>
            <a:off x="5243512" y="5661025"/>
            <a:ext cx="806400" cy="1479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Overweight</a:t>
            </a:r>
            <a:endParaRPr/>
          </a:p>
        </p:txBody>
      </p:sp>
      <p:sp>
        <p:nvSpPr>
          <p:cNvPr id="1285" name="Google Shape;1285;p136"/>
          <p:cNvSpPr txBox="1"/>
          <p:nvPr/>
        </p:nvSpPr>
        <p:spPr>
          <a:xfrm>
            <a:off x="3924300" y="5661025"/>
            <a:ext cx="1150800" cy="4434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Lack of vegetables, fruits in diet</a:t>
            </a:r>
            <a:endParaRPr/>
          </a:p>
        </p:txBody>
      </p:sp>
      <p:sp>
        <p:nvSpPr>
          <p:cNvPr id="1286" name="Google Shape;1286;p136"/>
          <p:cNvSpPr txBox="1"/>
          <p:nvPr/>
        </p:nvSpPr>
        <p:spPr>
          <a:xfrm>
            <a:off x="7164387" y="5661025"/>
            <a:ext cx="9510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Hypodynamia</a:t>
            </a:r>
            <a:endParaRPr/>
          </a:p>
        </p:txBody>
      </p:sp>
      <p:sp>
        <p:nvSpPr>
          <p:cNvPr id="1287" name="Google Shape;1287;p136"/>
          <p:cNvSpPr txBox="1"/>
          <p:nvPr/>
        </p:nvSpPr>
        <p:spPr>
          <a:xfrm>
            <a:off x="1311275" y="1384300"/>
            <a:ext cx="365125"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a:t>
            </a:r>
            <a:endParaRPr/>
          </a:p>
        </p:txBody>
      </p:sp>
      <p:sp>
        <p:nvSpPr>
          <p:cNvPr id="1288" name="Google Shape;1288;p136"/>
          <p:cNvSpPr txBox="1"/>
          <p:nvPr/>
        </p:nvSpPr>
        <p:spPr>
          <a:xfrm>
            <a:off x="1476375" y="1844675"/>
            <a:ext cx="636587"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35,5</a:t>
            </a:r>
            <a:endParaRPr/>
          </a:p>
        </p:txBody>
      </p:sp>
      <p:sp>
        <p:nvSpPr>
          <p:cNvPr id="1289" name="Google Shape;1289;p136"/>
          <p:cNvSpPr txBox="1"/>
          <p:nvPr/>
        </p:nvSpPr>
        <p:spPr>
          <a:xfrm>
            <a:off x="2555875" y="2997200"/>
            <a:ext cx="466725"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23</a:t>
            </a:r>
            <a:endParaRPr/>
          </a:p>
        </p:txBody>
      </p:sp>
      <p:sp>
        <p:nvSpPr>
          <p:cNvPr id="1290" name="Google Shape;1290;p136"/>
          <p:cNvSpPr txBox="1"/>
          <p:nvPr/>
        </p:nvSpPr>
        <p:spPr>
          <a:xfrm>
            <a:off x="3492500" y="3573462"/>
            <a:ext cx="636587"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17,1</a:t>
            </a:r>
            <a:endParaRPr/>
          </a:p>
        </p:txBody>
      </p:sp>
      <p:sp>
        <p:nvSpPr>
          <p:cNvPr id="1291" name="Google Shape;1291;p136"/>
          <p:cNvSpPr txBox="1"/>
          <p:nvPr/>
        </p:nvSpPr>
        <p:spPr>
          <a:xfrm>
            <a:off x="4427537" y="3933825"/>
            <a:ext cx="636587"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12,9</a:t>
            </a:r>
            <a:endParaRPr/>
          </a:p>
        </p:txBody>
      </p:sp>
      <p:sp>
        <p:nvSpPr>
          <p:cNvPr id="1292" name="Google Shape;1292;p136"/>
          <p:cNvSpPr txBox="1"/>
          <p:nvPr/>
        </p:nvSpPr>
        <p:spPr>
          <a:xfrm>
            <a:off x="5292725" y="3860800"/>
            <a:ext cx="750887"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12,5</a:t>
            </a:r>
            <a:endParaRPr/>
          </a:p>
        </p:txBody>
      </p:sp>
      <p:sp>
        <p:nvSpPr>
          <p:cNvPr id="1293" name="Google Shape;1293;p136"/>
          <p:cNvSpPr txBox="1"/>
          <p:nvPr/>
        </p:nvSpPr>
        <p:spPr>
          <a:xfrm>
            <a:off x="6372225" y="4040187"/>
            <a:ext cx="693737"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11,9</a:t>
            </a:r>
            <a:endParaRPr/>
          </a:p>
        </p:txBody>
      </p:sp>
      <p:sp>
        <p:nvSpPr>
          <p:cNvPr id="1294" name="Google Shape;1294;p136"/>
          <p:cNvSpPr txBox="1"/>
          <p:nvPr/>
        </p:nvSpPr>
        <p:spPr>
          <a:xfrm>
            <a:off x="7380287" y="4292600"/>
            <a:ext cx="638175"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9,0</a:t>
            </a:r>
            <a:endParaRPr/>
          </a:p>
        </p:txBody>
      </p:sp>
      <p:sp>
        <p:nvSpPr>
          <p:cNvPr id="1295" name="Google Shape;1295;p136"/>
          <p:cNvSpPr txBox="1"/>
          <p:nvPr/>
        </p:nvSpPr>
        <p:spPr>
          <a:xfrm>
            <a:off x="2355850" y="6553200"/>
            <a:ext cx="6788150" cy="304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400"/>
              <a:buFont typeface="Arial"/>
              <a:buNone/>
            </a:pPr>
            <a:r>
              <a:rPr lang="en-US" sz="1400" b="0" i="1" u="none">
                <a:solidFill>
                  <a:schemeClr val="lt1"/>
                </a:solidFill>
                <a:latin typeface="Arial"/>
                <a:ea typeface="Arial"/>
                <a:cs typeface="Arial"/>
                <a:sym typeface="Arial"/>
              </a:rPr>
              <a:t>Global Programme on Evidence for Health Policy; WHO, World health Report, 2012.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137"/>
          <p:cNvSpPr txBox="1">
            <a:spLocks noGrp="1"/>
          </p:cNvSpPr>
          <p:nvPr>
            <p:ph type="title"/>
          </p:nvPr>
        </p:nvSpPr>
        <p:spPr>
          <a:xfrm>
            <a:off x="457200" y="27781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lt2"/>
              </a:solidFill>
              <a:latin typeface="Arial"/>
              <a:ea typeface="Arial"/>
              <a:cs typeface="Arial"/>
              <a:sym typeface="Arial"/>
            </a:endParaRPr>
          </a:p>
        </p:txBody>
      </p:sp>
      <p:sp>
        <p:nvSpPr>
          <p:cNvPr id="1301" name="Google Shape;1301;p137"/>
          <p:cNvSpPr txBox="1">
            <a:spLocks noGrp="1"/>
          </p:cNvSpPr>
          <p:nvPr>
            <p:ph type="body" idx="1"/>
          </p:nvPr>
        </p:nvSpPr>
        <p:spPr>
          <a:xfrm>
            <a:off x="468312" y="1628775"/>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480"/>
              </a:spcBef>
              <a:spcAft>
                <a:spcPts val="0"/>
              </a:spcAft>
              <a:buSzPts val="2160"/>
              <a:buChar char="•"/>
            </a:pPr>
            <a:r>
              <a:rPr lang="en-US" sz="2400"/>
              <a:t>The more risk factors, the more likely it is to develop IHD: if a patient smokes, the likelihood of developing IHD is </a:t>
            </a:r>
            <a:r>
              <a:rPr lang="en-US" sz="2400">
                <a:solidFill>
                  <a:srgbClr val="FFFF00"/>
                </a:solidFill>
              </a:rPr>
              <a:t>three times</a:t>
            </a:r>
            <a:r>
              <a:rPr lang="en-US" sz="2400"/>
              <a:t> greater than for non-smokers. If patient smokes and has high cholesterol, the likelihood of coronary artery disease increases </a:t>
            </a:r>
            <a:r>
              <a:rPr lang="en-US" sz="2400">
                <a:solidFill>
                  <a:srgbClr val="FFFF00"/>
                </a:solidFill>
              </a:rPr>
              <a:t>six times</a:t>
            </a:r>
            <a:r>
              <a:rPr lang="en-US" sz="2400"/>
              <a:t>. And if patient smokes, has high cholesterol and has hypertension, the likelihood of coronary artery disease increases </a:t>
            </a:r>
            <a:r>
              <a:rPr lang="en-US" sz="2400">
                <a:solidFill>
                  <a:srgbClr val="FFFF00"/>
                </a:solidFill>
              </a:rPr>
              <a:t>twelve times.</a:t>
            </a:r>
            <a:endParaRPr sz="2400">
              <a:solidFill>
                <a:srgbClr val="FFFF00"/>
              </a:solidFill>
            </a:endParaRPr>
          </a:p>
          <a:p>
            <a:pPr marL="342900" lvl="0" indent="-342900" algn="l" rtl="0">
              <a:lnSpc>
                <a:spcPct val="90000"/>
              </a:lnSpc>
              <a:spcBef>
                <a:spcPts val="480"/>
              </a:spcBef>
              <a:spcAft>
                <a:spcPts val="0"/>
              </a:spcAft>
              <a:buSzPts val="2160"/>
              <a:buChar char="•"/>
            </a:pPr>
            <a:endParaRPr sz="2400"/>
          </a:p>
          <a:p>
            <a:pPr marL="342900" lvl="0" indent="-342900" algn="l" rtl="0">
              <a:lnSpc>
                <a:spcPct val="90000"/>
              </a:lnSpc>
              <a:spcBef>
                <a:spcPts val="480"/>
              </a:spcBef>
              <a:spcAft>
                <a:spcPts val="0"/>
              </a:spcAft>
              <a:buSzPts val="2160"/>
              <a:buChar char="•"/>
            </a:pPr>
            <a:r>
              <a:rPr lang="en-US" sz="2400"/>
              <a:t>Estrogens increase HDL-C and decrease LDL-C, while progesterone has the opposite effect.</a:t>
            </a:r>
            <a:endParaRPr sz="2400"/>
          </a:p>
          <a:p>
            <a:pPr marL="342900" lvl="0" indent="-358140" algn="l" rtl="0">
              <a:lnSpc>
                <a:spcPct val="90000"/>
              </a:lnSpc>
              <a:spcBef>
                <a:spcPts val="480"/>
              </a:spcBef>
              <a:spcAft>
                <a:spcPts val="0"/>
              </a:spcAft>
              <a:buSzPts val="2400"/>
              <a:buChar char="•"/>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38"/>
          <p:cNvSpPr txBox="1">
            <a:spLocks noGrp="1"/>
          </p:cNvSpPr>
          <p:nvPr>
            <p:ph type="title"/>
          </p:nvPr>
        </p:nvSpPr>
        <p:spPr>
          <a:xfrm>
            <a:off x="468312" y="1844675"/>
            <a:ext cx="8229600" cy="15033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a:solidFill>
                  <a:srgbClr val="FFFF00"/>
                </a:solidFill>
              </a:rPr>
              <a:t>Clinical manifestations of ANGINA PECTORIS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139"/>
          <p:cNvSpPr txBox="1">
            <a:spLocks noGrp="1"/>
          </p:cNvSpPr>
          <p:nvPr>
            <p:ph type="title"/>
          </p:nvPr>
        </p:nvSpPr>
        <p:spPr>
          <a:xfrm>
            <a:off x="684212" y="115887"/>
            <a:ext cx="7772400" cy="8747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C00"/>
              </a:buClr>
              <a:buSzPts val="4400"/>
              <a:buFont typeface="Times New Roman"/>
              <a:buNone/>
            </a:pPr>
            <a:r>
              <a:rPr lang="en-US">
                <a:solidFill>
                  <a:srgbClr val="FFCC00"/>
                </a:solidFill>
              </a:rPr>
              <a:t>PAIN</a:t>
            </a:r>
            <a:endParaRPr/>
          </a:p>
        </p:txBody>
      </p:sp>
      <p:sp>
        <p:nvSpPr>
          <p:cNvPr id="1312" name="Google Shape;1312;p139"/>
          <p:cNvSpPr txBox="1">
            <a:spLocks noGrp="1"/>
          </p:cNvSpPr>
          <p:nvPr>
            <p:ph type="body" idx="1"/>
          </p:nvPr>
        </p:nvSpPr>
        <p:spPr>
          <a:xfrm>
            <a:off x="3779837" y="908050"/>
            <a:ext cx="5113337" cy="5689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560"/>
              </a:spcBef>
              <a:spcAft>
                <a:spcPts val="0"/>
              </a:spcAft>
              <a:buClr>
                <a:schemeClr val="lt1"/>
              </a:buClr>
              <a:buSzPts val="2800"/>
              <a:buChar char="•"/>
            </a:pPr>
            <a:r>
              <a:rPr lang="en-US" sz="2800" u="sng">
                <a:solidFill>
                  <a:schemeClr val="lt1"/>
                </a:solidFill>
              </a:rPr>
              <a:t>Character</a:t>
            </a:r>
            <a:r>
              <a:rPr lang="en-US" sz="2800">
                <a:solidFill>
                  <a:schemeClr val="lt1"/>
                </a:solidFill>
              </a:rPr>
              <a:t> – burning, squeezing, pressing.</a:t>
            </a:r>
            <a:endParaRPr sz="2800">
              <a:solidFill>
                <a:schemeClr val="lt1"/>
              </a:solidFill>
            </a:endParaRPr>
          </a:p>
          <a:p>
            <a:pPr marL="342900" lvl="0" indent="-342900" algn="l" rtl="0">
              <a:lnSpc>
                <a:spcPct val="80000"/>
              </a:lnSpc>
              <a:spcBef>
                <a:spcPts val="560"/>
              </a:spcBef>
              <a:spcAft>
                <a:spcPts val="0"/>
              </a:spcAft>
              <a:buClr>
                <a:schemeClr val="lt1"/>
              </a:buClr>
              <a:buSzPts val="2800"/>
              <a:buChar char="•"/>
            </a:pPr>
            <a:r>
              <a:rPr lang="en-US" sz="2800" u="sng">
                <a:solidFill>
                  <a:schemeClr val="lt1"/>
                </a:solidFill>
              </a:rPr>
              <a:t>Localization</a:t>
            </a:r>
            <a:r>
              <a:rPr lang="en-US" sz="2800">
                <a:solidFill>
                  <a:schemeClr val="lt1"/>
                </a:solidFill>
              </a:rPr>
              <a:t> - behind the sternum, throughout the chest, less often in the heart area.</a:t>
            </a:r>
            <a:endParaRPr sz="2800">
              <a:solidFill>
                <a:schemeClr val="lt1"/>
              </a:solidFill>
            </a:endParaRPr>
          </a:p>
          <a:p>
            <a:pPr marL="342900" lvl="0" indent="-342900" algn="l" rtl="0">
              <a:lnSpc>
                <a:spcPct val="80000"/>
              </a:lnSpc>
              <a:spcBef>
                <a:spcPts val="560"/>
              </a:spcBef>
              <a:spcAft>
                <a:spcPts val="0"/>
              </a:spcAft>
              <a:buClr>
                <a:schemeClr val="lt1"/>
              </a:buClr>
              <a:buSzPts val="2800"/>
              <a:buChar char="•"/>
            </a:pPr>
            <a:r>
              <a:rPr lang="en-US" sz="2800">
                <a:solidFill>
                  <a:schemeClr val="lt1"/>
                </a:solidFill>
              </a:rPr>
              <a:t> </a:t>
            </a:r>
            <a:r>
              <a:rPr lang="en-US" sz="2800" u="sng">
                <a:solidFill>
                  <a:schemeClr val="lt1"/>
                </a:solidFill>
              </a:rPr>
              <a:t>Irradiation</a:t>
            </a:r>
            <a:r>
              <a:rPr lang="en-US" sz="2800">
                <a:solidFill>
                  <a:schemeClr val="lt1"/>
                </a:solidFill>
              </a:rPr>
              <a:t> - left arm or shoulder, epigastrium</a:t>
            </a:r>
            <a:endParaRPr sz="2800">
              <a:solidFill>
                <a:schemeClr val="lt1"/>
              </a:solidFill>
            </a:endParaRPr>
          </a:p>
          <a:p>
            <a:pPr marL="342900" lvl="0" indent="-342900" algn="l" rtl="0">
              <a:lnSpc>
                <a:spcPct val="80000"/>
              </a:lnSpc>
              <a:spcBef>
                <a:spcPts val="560"/>
              </a:spcBef>
              <a:spcAft>
                <a:spcPts val="0"/>
              </a:spcAft>
              <a:buClr>
                <a:schemeClr val="lt1"/>
              </a:buClr>
              <a:buSzPts val="2800"/>
              <a:buChar char="•"/>
            </a:pPr>
            <a:r>
              <a:rPr lang="en-US" sz="2800" u="sng">
                <a:solidFill>
                  <a:schemeClr val="lt1"/>
                </a:solidFill>
              </a:rPr>
              <a:t>Occurs</a:t>
            </a:r>
            <a:r>
              <a:rPr lang="en-US" sz="2800">
                <a:solidFill>
                  <a:schemeClr val="lt1"/>
                </a:solidFill>
              </a:rPr>
              <a:t> (or intensifies) during physical activity and, conversely, goes away with rest</a:t>
            </a:r>
            <a:endParaRPr sz="2800">
              <a:solidFill>
                <a:schemeClr val="lt1"/>
              </a:solidFill>
            </a:endParaRPr>
          </a:p>
          <a:p>
            <a:pPr marL="342900" lvl="0" indent="-342900" algn="l" rtl="0">
              <a:lnSpc>
                <a:spcPct val="80000"/>
              </a:lnSpc>
              <a:spcBef>
                <a:spcPts val="560"/>
              </a:spcBef>
              <a:spcAft>
                <a:spcPts val="0"/>
              </a:spcAft>
              <a:buClr>
                <a:schemeClr val="lt1"/>
              </a:buClr>
              <a:buSzPts val="2800"/>
              <a:buChar char="•"/>
            </a:pPr>
            <a:r>
              <a:rPr lang="en-US" sz="2800" u="sng">
                <a:solidFill>
                  <a:schemeClr val="lt1"/>
                </a:solidFill>
              </a:rPr>
              <a:t>Treated</a:t>
            </a:r>
            <a:r>
              <a:rPr lang="en-US" sz="2800">
                <a:solidFill>
                  <a:schemeClr val="lt1"/>
                </a:solidFill>
              </a:rPr>
              <a:t> with nitroglycerin (within 2-10 minutes) for stable angina</a:t>
            </a:r>
            <a:endParaRPr sz="2800">
              <a:solidFill>
                <a:schemeClr val="lt1"/>
              </a:solidFill>
            </a:endParaRPr>
          </a:p>
          <a:p>
            <a:pPr marL="342900" lvl="0" indent="-342900" algn="l" rtl="0">
              <a:lnSpc>
                <a:spcPct val="80000"/>
              </a:lnSpc>
              <a:spcBef>
                <a:spcPts val="560"/>
              </a:spcBef>
              <a:spcAft>
                <a:spcPts val="0"/>
              </a:spcAft>
              <a:buClr>
                <a:schemeClr val="lt1"/>
              </a:buClr>
              <a:buSzPts val="2800"/>
              <a:buChar char="•"/>
            </a:pPr>
            <a:endParaRPr sz="2800">
              <a:solidFill>
                <a:schemeClr val="lt1"/>
              </a:solidFill>
            </a:endParaRPr>
          </a:p>
        </p:txBody>
      </p:sp>
      <p:pic>
        <p:nvPicPr>
          <p:cNvPr id="1313" name="Google Shape;1313;p139" descr="сканирование0001"/>
          <p:cNvPicPr preferRelativeResize="0"/>
          <p:nvPr/>
        </p:nvPicPr>
        <p:blipFill rotWithShape="1">
          <a:blip r:embed="rId3">
            <a:alphaModFix/>
          </a:blip>
          <a:srcRect/>
          <a:stretch/>
        </p:blipFill>
        <p:spPr>
          <a:xfrm>
            <a:off x="684212" y="333375"/>
            <a:ext cx="2852737" cy="6353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140"/>
          <p:cNvSpPr txBox="1"/>
          <p:nvPr/>
        </p:nvSpPr>
        <p:spPr>
          <a:xfrm>
            <a:off x="250825" y="1341437"/>
            <a:ext cx="8713787" cy="4967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aphicFrame>
        <p:nvGraphicFramePr>
          <p:cNvPr id="1319" name="Google Shape;1319;p140"/>
          <p:cNvGraphicFramePr/>
          <p:nvPr/>
        </p:nvGraphicFramePr>
        <p:xfrm>
          <a:off x="179387" y="1268412"/>
          <a:ext cx="8713775" cy="5334300"/>
        </p:xfrm>
        <a:graphic>
          <a:graphicData uri="http://schemas.openxmlformats.org/drawingml/2006/table">
            <a:tbl>
              <a:tblPr>
                <a:noFill/>
                <a:tableStyleId>{F438D767-7411-41B2-BA28-E9CDAF24861E}</a:tableStyleId>
              </a:tblPr>
              <a:tblGrid>
                <a:gridCol w="720725">
                  <a:extLst>
                    <a:ext uri="{9D8B030D-6E8A-4147-A177-3AD203B41FA5}">
                      <a16:colId xmlns:a16="http://schemas.microsoft.com/office/drawing/2014/main" val="20000"/>
                    </a:ext>
                  </a:extLst>
                </a:gridCol>
                <a:gridCol w="7993050">
                  <a:extLst>
                    <a:ext uri="{9D8B030D-6E8A-4147-A177-3AD203B41FA5}">
                      <a16:colId xmlns:a16="http://schemas.microsoft.com/office/drawing/2014/main" val="20001"/>
                    </a:ext>
                  </a:extLst>
                </a:gridCol>
              </a:tblGrid>
              <a:tr h="579425">
                <a:tc>
                  <a:txBody>
                    <a:bodyPr/>
                    <a:lstStyle/>
                    <a:p>
                      <a:pPr marL="0" marR="0" lvl="0" indent="0" algn="l" rtl="0">
                        <a:lnSpc>
                          <a:spcPct val="100000"/>
                        </a:lnSpc>
                        <a:spcBef>
                          <a:spcPts val="160"/>
                        </a:spcBef>
                        <a:spcAft>
                          <a:spcPts val="0"/>
                        </a:spcAft>
                        <a:buClr>
                          <a:schemeClr val="lt1"/>
                        </a:buClr>
                        <a:buSzPts val="800"/>
                        <a:buFont typeface="Times New Roman"/>
                        <a:buNone/>
                      </a:pPr>
                      <a:r>
                        <a:rPr lang="en-US" sz="800">
                          <a:solidFill>
                            <a:schemeClr val="lt1"/>
                          </a:solidFill>
                          <a:latin typeface="Times New Roman"/>
                          <a:ea typeface="Times New Roman"/>
                          <a:cs typeface="Times New Roman"/>
                          <a:sym typeface="Times New Roman"/>
                        </a:rPr>
                        <a:t>Functional class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3200"/>
                        <a:buFont typeface="Times New Roman"/>
                        <a:buNone/>
                      </a:pPr>
                      <a:r>
                        <a:rPr lang="en-US" sz="3200">
                          <a:solidFill>
                            <a:schemeClr val="lt1"/>
                          </a:solidFill>
                          <a:latin typeface="Times New Roman"/>
                          <a:ea typeface="Times New Roman"/>
                          <a:cs typeface="Times New Roman"/>
                          <a:sym typeface="Times New Roman"/>
                        </a:rPr>
                        <a:t>Clinical manifestations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ctr" rtl="0">
                        <a:lnSpc>
                          <a:spcPct val="100000"/>
                        </a:lnSpc>
                        <a:spcBef>
                          <a:spcPts val="0"/>
                        </a:spcBef>
                        <a:spcAft>
                          <a:spcPts val="0"/>
                        </a:spcAft>
                        <a:buClr>
                          <a:schemeClr val="lt1"/>
                        </a:buClr>
                        <a:buSzPts val="3200"/>
                        <a:buFont typeface="Times New Roman"/>
                        <a:buNone/>
                      </a:pPr>
                      <a:r>
                        <a:rPr lang="en-US" sz="3200" b="1" i="0" u="none" strike="noStrike" cap="none">
                          <a:solidFill>
                            <a:schemeClr val="lt1"/>
                          </a:solidFill>
                          <a:latin typeface="Times New Roman"/>
                          <a:ea typeface="Times New Roman"/>
                          <a:cs typeface="Times New Roman"/>
                          <a:sym typeface="Times New Roman"/>
                        </a:rPr>
                        <a:t>I</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800"/>
                        <a:buFont typeface="Times New Roman"/>
                        <a:buNone/>
                      </a:pPr>
                      <a:r>
                        <a:rPr lang="en-US" sz="1800">
                          <a:solidFill>
                            <a:schemeClr val="lt1"/>
                          </a:solidFill>
                          <a:latin typeface="Times New Roman"/>
                          <a:ea typeface="Times New Roman"/>
                          <a:cs typeface="Times New Roman"/>
                          <a:sym typeface="Times New Roman"/>
                        </a:rPr>
                        <a:t>“Ordinary daily physical activity (walking or climbing stairs) does not cause angina.” Pain occurs only when performing very intense, or very fast, or prolonged physical activity.</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011350">
                <a:tc>
                  <a:txBody>
                    <a:bodyPr/>
                    <a:lstStyle/>
                    <a:p>
                      <a:pPr marL="0" marR="0" lvl="0" indent="0" algn="ctr" rtl="0">
                        <a:lnSpc>
                          <a:spcPct val="100000"/>
                        </a:lnSpc>
                        <a:spcBef>
                          <a:spcPts val="0"/>
                        </a:spcBef>
                        <a:spcAft>
                          <a:spcPts val="0"/>
                        </a:spcAft>
                        <a:buClr>
                          <a:schemeClr val="lt1"/>
                        </a:buClr>
                        <a:buSzPts val="3200"/>
                        <a:buFont typeface="Times New Roman"/>
                        <a:buNone/>
                      </a:pPr>
                      <a:r>
                        <a:rPr lang="en-US" sz="3200" b="1" i="0" u="none" strike="noStrike" cap="none">
                          <a:solidFill>
                            <a:schemeClr val="lt1"/>
                          </a:solidFill>
                          <a:latin typeface="Times New Roman"/>
                          <a:ea typeface="Times New Roman"/>
                          <a:cs typeface="Times New Roman"/>
                          <a:sym typeface="Times New Roman"/>
                        </a:rPr>
                        <a:t>II</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800"/>
                        <a:buFont typeface="Times New Roman"/>
                        <a:buNone/>
                      </a:pPr>
                      <a:r>
                        <a:rPr lang="en-US" sz="1800">
                          <a:solidFill>
                            <a:schemeClr val="lt1"/>
                          </a:solidFill>
                          <a:latin typeface="Times New Roman"/>
                          <a:ea typeface="Times New Roman"/>
                          <a:cs typeface="Times New Roman"/>
                          <a:sym typeface="Times New Roman"/>
                        </a:rPr>
                        <a:t>“Slight limitation of normal physical activity”, which means the occurrence of angina when walking quickly or climbing stairs, after eating or in the cold, or in windy weather, or during emotional stress, or in the first few hours after waking up. Anginal pain occurs when walking </a:t>
                      </a:r>
                      <a:r>
                        <a:rPr lang="en-US" sz="1800" b="1">
                          <a:solidFill>
                            <a:srgbClr val="FFFF00"/>
                          </a:solidFill>
                          <a:latin typeface="Times New Roman"/>
                          <a:ea typeface="Times New Roman"/>
                          <a:cs typeface="Times New Roman"/>
                          <a:sym typeface="Times New Roman"/>
                        </a:rPr>
                        <a:t>&gt; 500 m (two blocks)</a:t>
                      </a:r>
                      <a:r>
                        <a:rPr lang="en-US" sz="1800">
                          <a:solidFill>
                            <a:schemeClr val="lt1"/>
                          </a:solidFill>
                          <a:latin typeface="Times New Roman"/>
                          <a:ea typeface="Times New Roman"/>
                          <a:cs typeface="Times New Roman"/>
                          <a:sym typeface="Times New Roman"/>
                        </a:rPr>
                        <a:t> on level ground or when climbing </a:t>
                      </a:r>
                      <a:r>
                        <a:rPr lang="en-US" sz="1800" b="1">
                          <a:solidFill>
                            <a:srgbClr val="FFFF00"/>
                          </a:solidFill>
                          <a:latin typeface="Times New Roman"/>
                          <a:ea typeface="Times New Roman"/>
                          <a:cs typeface="Times New Roman"/>
                          <a:sym typeface="Times New Roman"/>
                        </a:rPr>
                        <a:t>more than one floor of stairs (2 flights of stairs)</a:t>
                      </a:r>
                      <a:r>
                        <a:rPr lang="en-US" sz="1800">
                          <a:solidFill>
                            <a:schemeClr val="lt1"/>
                          </a:solidFill>
                          <a:latin typeface="Times New Roman"/>
                          <a:ea typeface="Times New Roman"/>
                          <a:cs typeface="Times New Roman"/>
                          <a:sym typeface="Times New Roman"/>
                        </a:rPr>
                        <a:t> at a normal pace under normal conditions.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1189025">
                <a:tc>
                  <a:txBody>
                    <a:bodyPr/>
                    <a:lstStyle/>
                    <a:p>
                      <a:pPr marL="0" marR="0" lvl="0" indent="0" algn="ctr" rtl="0">
                        <a:lnSpc>
                          <a:spcPct val="100000"/>
                        </a:lnSpc>
                        <a:spcBef>
                          <a:spcPts val="0"/>
                        </a:spcBef>
                        <a:spcAft>
                          <a:spcPts val="0"/>
                        </a:spcAft>
                        <a:buClr>
                          <a:schemeClr val="lt1"/>
                        </a:buClr>
                        <a:buSzPts val="3200"/>
                        <a:buFont typeface="Times New Roman"/>
                        <a:buNone/>
                      </a:pPr>
                      <a:r>
                        <a:rPr lang="en-US" sz="3200" b="1" i="0" u="none" strike="noStrike" cap="none">
                          <a:solidFill>
                            <a:schemeClr val="lt1"/>
                          </a:solidFill>
                          <a:latin typeface="Times New Roman"/>
                          <a:ea typeface="Times New Roman"/>
                          <a:cs typeface="Times New Roman"/>
                          <a:sym typeface="Times New Roman"/>
                        </a:rPr>
                        <a:t>III</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800"/>
                        <a:buFont typeface="Times New Roman"/>
                        <a:buNone/>
                      </a:pPr>
                      <a:r>
                        <a:rPr lang="en-US" sz="1800">
                          <a:solidFill>
                            <a:schemeClr val="lt1"/>
                          </a:solidFill>
                          <a:latin typeface="Times New Roman"/>
                          <a:ea typeface="Times New Roman"/>
                          <a:cs typeface="Times New Roman"/>
                          <a:sym typeface="Times New Roman"/>
                        </a:rPr>
                        <a:t>“Significant limitation of normal physical activity.” Angina occurs when walking quietly for a distance of one to two blocks, when walking up to </a:t>
                      </a:r>
                      <a:r>
                        <a:rPr lang="en-US" sz="1800" b="1">
                          <a:solidFill>
                            <a:srgbClr val="FFFF00"/>
                          </a:solidFill>
                          <a:latin typeface="Times New Roman"/>
                          <a:ea typeface="Times New Roman"/>
                          <a:cs typeface="Times New Roman"/>
                          <a:sym typeface="Times New Roman"/>
                        </a:rPr>
                        <a:t>(500 m)</a:t>
                      </a:r>
                      <a:r>
                        <a:rPr lang="en-US" sz="1800">
                          <a:solidFill>
                            <a:schemeClr val="lt1"/>
                          </a:solidFill>
                          <a:latin typeface="Times New Roman"/>
                          <a:ea typeface="Times New Roman"/>
                          <a:cs typeface="Times New Roman"/>
                          <a:sym typeface="Times New Roman"/>
                        </a:rPr>
                        <a:t> on level ground, or when climbing one flight of stairs at a normal pace under normal conditions.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639750">
                <a:tc>
                  <a:txBody>
                    <a:bodyPr/>
                    <a:lstStyle/>
                    <a:p>
                      <a:pPr marL="0" marR="0" lvl="0" indent="0" algn="ctr" rtl="0">
                        <a:lnSpc>
                          <a:spcPct val="100000"/>
                        </a:lnSpc>
                        <a:spcBef>
                          <a:spcPts val="0"/>
                        </a:spcBef>
                        <a:spcAft>
                          <a:spcPts val="0"/>
                        </a:spcAft>
                        <a:buClr>
                          <a:schemeClr val="lt1"/>
                        </a:buClr>
                        <a:buSzPts val="3200"/>
                        <a:buFont typeface="Times New Roman"/>
                        <a:buNone/>
                      </a:pPr>
                      <a:r>
                        <a:rPr lang="en-US" sz="3200" b="1" i="0" u="none" strike="noStrike" cap="none">
                          <a:solidFill>
                            <a:schemeClr val="lt1"/>
                          </a:solidFill>
                          <a:latin typeface="Times New Roman"/>
                          <a:ea typeface="Times New Roman"/>
                          <a:cs typeface="Times New Roman"/>
                          <a:sym typeface="Times New Roman"/>
                        </a:rPr>
                        <a:t>IV</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800"/>
                        <a:buFont typeface="Times New Roman"/>
                        <a:buNone/>
                      </a:pPr>
                      <a:r>
                        <a:rPr lang="en-US" sz="1800">
                          <a:solidFill>
                            <a:schemeClr val="lt1"/>
                          </a:solidFill>
                          <a:latin typeface="Times New Roman"/>
                          <a:ea typeface="Times New Roman"/>
                          <a:cs typeface="Times New Roman"/>
                          <a:sym typeface="Times New Roman"/>
                        </a:rPr>
                        <a:t>“The impossibility of performing any physical activity without the appearance of unpleasant sensations,” angina pectoris can also occur at rest.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320" name="Google Shape;1320;p140"/>
          <p:cNvSpPr txBox="1"/>
          <p:nvPr/>
        </p:nvSpPr>
        <p:spPr>
          <a:xfrm>
            <a:off x="0" y="0"/>
            <a:ext cx="89281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200">
                <a:solidFill>
                  <a:srgbClr val="FFFF00"/>
                </a:solidFill>
                <a:latin typeface="Times New Roman"/>
                <a:ea typeface="Times New Roman"/>
                <a:cs typeface="Times New Roman"/>
                <a:sym typeface="Times New Roman"/>
              </a:rPr>
              <a:t>Canadian Heart Association classification (Campeau L, 1976),</a:t>
            </a:r>
            <a:endParaRPr sz="220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100"/>
              <a:buFont typeface="Arial"/>
              <a:buNone/>
            </a:pPr>
            <a:r>
              <a:rPr lang="en-US" sz="2200">
                <a:solidFill>
                  <a:srgbClr val="FFFF00"/>
                </a:solidFill>
                <a:latin typeface="Times New Roman"/>
                <a:ea typeface="Times New Roman"/>
                <a:cs typeface="Times New Roman"/>
                <a:sym typeface="Times New Roman"/>
              </a:rPr>
              <a:t>Russian Clinical Recommendations “Stable IHD”, 2020</a:t>
            </a:r>
            <a:endParaRPr sz="220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100"/>
              <a:buFont typeface="Arial"/>
              <a:buNone/>
            </a:pPr>
            <a:r>
              <a:rPr lang="en-US" sz="2200">
                <a:solidFill>
                  <a:srgbClr val="FFFF00"/>
                </a:solidFill>
                <a:latin typeface="Times New Roman"/>
                <a:ea typeface="Times New Roman"/>
                <a:cs typeface="Times New Roman"/>
                <a:sym typeface="Times New Roman"/>
              </a:rPr>
              <a:t>  Functional Severity Classes of Stable Angina.</a:t>
            </a:r>
            <a:endParaRPr sz="2200">
              <a:solidFill>
                <a:srgbClr val="FFFF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FFFF00"/>
              </a:buClr>
              <a:buSzPts val="2200"/>
              <a:buFont typeface="Times New Roman"/>
              <a:buNone/>
            </a:pPr>
            <a:endParaRPr sz="2200">
              <a:solidFill>
                <a:srgbClr val="FFFF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41"/>
          <p:cNvSpPr txBox="1">
            <a:spLocks noGrp="1"/>
          </p:cNvSpPr>
          <p:nvPr>
            <p:ph type="title"/>
          </p:nvPr>
        </p:nvSpPr>
        <p:spPr>
          <a:xfrm>
            <a:off x="0" y="260350"/>
            <a:ext cx="9144000" cy="1139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3200"/>
              <a:buFont typeface="Times New Roman"/>
              <a:buNone/>
            </a:pPr>
            <a:r>
              <a:rPr lang="en-US" sz="3200">
                <a:solidFill>
                  <a:srgbClr val="FFFF00"/>
                </a:solidFill>
              </a:rPr>
              <a:t>Classification of unstable angina pectoris</a:t>
            </a:r>
            <a:endParaRPr/>
          </a:p>
        </p:txBody>
      </p:sp>
      <p:sp>
        <p:nvSpPr>
          <p:cNvPr id="1326" name="Google Shape;1326;p141"/>
          <p:cNvSpPr txBox="1">
            <a:spLocks noGrp="1"/>
          </p:cNvSpPr>
          <p:nvPr>
            <p:ph type="body" idx="1"/>
          </p:nvPr>
        </p:nvSpPr>
        <p:spPr>
          <a:xfrm>
            <a:off x="250825" y="1628775"/>
            <a:ext cx="8713800" cy="4530600"/>
          </a:xfrm>
          <a:prstGeom prst="rect">
            <a:avLst/>
          </a:prstGeom>
          <a:noFill/>
          <a:ln w="9525" cap="flat" cmpd="sng">
            <a:solidFill>
              <a:schemeClr val="lt1"/>
            </a:solidFill>
            <a:prstDash val="solid"/>
            <a:miter lim="524288"/>
            <a:headEnd type="none" w="sm" len="sm"/>
            <a:tailEnd type="none" w="sm" len="sm"/>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1. </a:t>
            </a:r>
            <a:r>
              <a:rPr lang="en-US">
                <a:solidFill>
                  <a:schemeClr val="lt1"/>
                </a:solidFill>
              </a:rPr>
              <a:t>New-onset angina (within 1 month).</a:t>
            </a:r>
            <a:endParaRPr/>
          </a:p>
          <a:p>
            <a:pPr marL="342900" lvl="0" indent="-342900" algn="l" rtl="0">
              <a:lnSpc>
                <a:spcPct val="90000"/>
              </a:lnSpc>
              <a:spcBef>
                <a:spcPts val="64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2. </a:t>
            </a:r>
            <a:r>
              <a:rPr lang="en-US">
                <a:solidFill>
                  <a:schemeClr val="lt1"/>
                </a:solidFill>
              </a:rPr>
              <a:t>Progressive angina. (worsening of the functional class of angina</a:t>
            </a:r>
            <a:r>
              <a:rPr lang="en-US" sz="2400" b="0" i="0" u="none">
                <a:solidFill>
                  <a:schemeClr val="lt1"/>
                </a:solidFill>
                <a:latin typeface="Times New Roman"/>
                <a:ea typeface="Times New Roman"/>
                <a:cs typeface="Times New Roman"/>
                <a:sym typeface="Times New Roman"/>
              </a:rPr>
              <a:t>: I         II,  II           III,     III          IV)</a:t>
            </a:r>
            <a:endParaRPr/>
          </a:p>
          <a:p>
            <a:pPr marL="342900" lvl="0" indent="-342900" algn="l" rtl="0">
              <a:lnSpc>
                <a:spcPct val="90000"/>
              </a:lnSpc>
              <a:spcBef>
                <a:spcPts val="64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З. </a:t>
            </a:r>
            <a:r>
              <a:rPr lang="en-US">
                <a:solidFill>
                  <a:schemeClr val="lt1"/>
                </a:solidFill>
              </a:rPr>
              <a:t>Prinzmetal's angina (vasospastic, variant).</a:t>
            </a:r>
            <a:endParaRPr/>
          </a:p>
          <a:p>
            <a:pPr marL="342900" lvl="0" indent="-342900" algn="l" rtl="0">
              <a:lnSpc>
                <a:spcPct val="90000"/>
              </a:lnSpc>
              <a:spcBef>
                <a:spcPts val="64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4. </a:t>
            </a:r>
            <a:r>
              <a:rPr lang="en-US">
                <a:solidFill>
                  <a:schemeClr val="lt1"/>
                </a:solidFill>
              </a:rPr>
              <a:t>Post-infarction angina (within 1 month).</a:t>
            </a:r>
            <a:endParaRPr sz="3200" b="0" i="0" u="none">
              <a:solidFill>
                <a:schemeClr val="lt1"/>
              </a:solidFill>
              <a:latin typeface="Times New Roman"/>
              <a:ea typeface="Times New Roman"/>
              <a:cs typeface="Times New Roman"/>
              <a:sym typeface="Times New Roman"/>
            </a:endParaRPr>
          </a:p>
        </p:txBody>
      </p:sp>
      <p:cxnSp>
        <p:nvCxnSpPr>
          <p:cNvPr id="1327" name="Google Shape;1327;p141"/>
          <p:cNvCxnSpPr/>
          <p:nvPr/>
        </p:nvCxnSpPr>
        <p:spPr>
          <a:xfrm>
            <a:off x="6718212" y="2899262"/>
            <a:ext cx="504900" cy="0"/>
          </a:xfrm>
          <a:prstGeom prst="straightConnector1">
            <a:avLst/>
          </a:prstGeom>
          <a:noFill/>
          <a:ln w="9525" cap="flat" cmpd="sng">
            <a:solidFill>
              <a:schemeClr val="lt1"/>
            </a:solidFill>
            <a:prstDash val="solid"/>
            <a:miter lim="800000"/>
            <a:headEnd type="none" w="med" len="med"/>
            <a:tailEnd type="triangle" w="med" len="med"/>
          </a:ln>
        </p:spPr>
      </p:cxnSp>
      <p:cxnSp>
        <p:nvCxnSpPr>
          <p:cNvPr id="1328" name="Google Shape;1328;p141"/>
          <p:cNvCxnSpPr/>
          <p:nvPr/>
        </p:nvCxnSpPr>
        <p:spPr>
          <a:xfrm>
            <a:off x="4822462" y="2899262"/>
            <a:ext cx="504900" cy="0"/>
          </a:xfrm>
          <a:prstGeom prst="straightConnector1">
            <a:avLst/>
          </a:prstGeom>
          <a:noFill/>
          <a:ln w="9525" cap="flat" cmpd="sng">
            <a:solidFill>
              <a:schemeClr val="lt1"/>
            </a:solidFill>
            <a:prstDash val="solid"/>
            <a:miter lim="800000"/>
            <a:headEnd type="none" w="med" len="med"/>
            <a:tailEnd type="triangle" w="med" len="med"/>
          </a:ln>
        </p:spPr>
      </p:cxnSp>
      <p:cxnSp>
        <p:nvCxnSpPr>
          <p:cNvPr id="1329" name="Google Shape;1329;p141"/>
          <p:cNvCxnSpPr/>
          <p:nvPr/>
        </p:nvCxnSpPr>
        <p:spPr>
          <a:xfrm>
            <a:off x="3486137" y="2899262"/>
            <a:ext cx="504900" cy="0"/>
          </a:xfrm>
          <a:prstGeom prst="straightConnector1">
            <a:avLst/>
          </a:prstGeom>
          <a:noFill/>
          <a:ln w="9525" cap="flat" cmpd="sng">
            <a:solidFill>
              <a:schemeClr val="lt1"/>
            </a:solidFill>
            <a:prstDash val="solid"/>
            <a:miter lim="800000"/>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143"/>
          <p:cNvSpPr txBox="1">
            <a:spLocks noGrp="1"/>
          </p:cNvSpPr>
          <p:nvPr>
            <p:ph type="title"/>
          </p:nvPr>
        </p:nvSpPr>
        <p:spPr>
          <a:xfrm>
            <a:off x="0" y="277812"/>
            <a:ext cx="9144000" cy="11398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3200"/>
              <a:buFont typeface="Times New Roman"/>
              <a:buNone/>
            </a:pPr>
            <a:r>
              <a:rPr lang="en-US" sz="3200">
                <a:solidFill>
                  <a:srgbClr val="FFFF00"/>
                </a:solidFill>
              </a:rPr>
              <a:t>Classification of unstable angina, </a:t>
            </a:r>
            <a:endParaRPr sz="3200">
              <a:solidFill>
                <a:srgbClr val="FFFF00"/>
              </a:solidFill>
            </a:endParaRPr>
          </a:p>
          <a:p>
            <a:pPr marL="0" lvl="0" indent="0" algn="ctr" rtl="0">
              <a:lnSpc>
                <a:spcPct val="100000"/>
              </a:lnSpc>
              <a:spcBef>
                <a:spcPts val="0"/>
              </a:spcBef>
              <a:spcAft>
                <a:spcPts val="0"/>
              </a:spcAft>
              <a:buClr>
                <a:srgbClr val="FFFF00"/>
              </a:buClr>
              <a:buSzPts val="3200"/>
              <a:buFont typeface="Times New Roman"/>
              <a:buNone/>
            </a:pPr>
            <a:r>
              <a:rPr lang="en-US" sz="3200">
                <a:solidFill>
                  <a:srgbClr val="FFFF00"/>
                </a:solidFill>
              </a:rPr>
              <a:t>according to E. Braunwald:</a:t>
            </a:r>
            <a:endParaRPr/>
          </a:p>
        </p:txBody>
      </p:sp>
      <p:sp>
        <p:nvSpPr>
          <p:cNvPr id="1341" name="Google Shape;1341;p143"/>
          <p:cNvSpPr txBox="1">
            <a:spLocks noGrp="1"/>
          </p:cNvSpPr>
          <p:nvPr>
            <p:ph type="body" idx="1"/>
          </p:nvPr>
        </p:nvSpPr>
        <p:spPr>
          <a:xfrm>
            <a:off x="468312" y="1628775"/>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1st class - new onset angina or worsening of existing angina within a month</a:t>
            </a:r>
            <a:endParaRPr>
              <a:solidFill>
                <a:schemeClr val="lt1"/>
              </a:solidFill>
            </a:endParaRPr>
          </a:p>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2d class - angina at rest during the previous month</a:t>
            </a:r>
            <a:endParaRPr>
              <a:solidFill>
                <a:schemeClr val="lt1"/>
              </a:solidFill>
            </a:endParaRPr>
          </a:p>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3d class - angina at rest for the next 48 hours.</a:t>
            </a:r>
            <a:endParaRPr>
              <a:solidFill>
                <a:schemeClr val="lt1"/>
              </a:solidFill>
            </a:endParaRPr>
          </a:p>
          <a:p>
            <a:pPr marL="342900" lvl="0" indent="-342900" algn="l" rtl="0">
              <a:lnSpc>
                <a:spcPct val="100000"/>
              </a:lnSpc>
              <a:spcBef>
                <a:spcPts val="640"/>
              </a:spcBef>
              <a:spcAft>
                <a:spcPts val="0"/>
              </a:spcAft>
              <a:buClr>
                <a:schemeClr val="lt1"/>
              </a:buClr>
              <a:buSzPts val="3200"/>
              <a:buFont typeface="Times New Roman"/>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24"/>
          <p:cNvSpPr txBox="1">
            <a:spLocks noGrp="1"/>
          </p:cNvSpPr>
          <p:nvPr>
            <p:ph type="ctrTitle"/>
          </p:nvPr>
        </p:nvSpPr>
        <p:spPr>
          <a:xfrm>
            <a:off x="0" y="1125537"/>
            <a:ext cx="9144000" cy="4392612"/>
          </a:xfrm>
          <a:prstGeom prst="rect">
            <a:avLst/>
          </a:prstGeom>
          <a:noFill/>
          <a:ln>
            <a:noFill/>
          </a:ln>
        </p:spPr>
        <p:txBody>
          <a:bodyPr spcFirstLastPara="1" wrap="square" lIns="91425" tIns="45700" rIns="91425" bIns="45700" anchor="ctr" anchorCtr="0">
            <a:noAutofit/>
          </a:bodyPr>
          <a:lstStyle/>
          <a:p>
            <a:pPr marL="361950" lvl="0" indent="-361950" algn="l" rtl="0">
              <a:lnSpc>
                <a:spcPct val="100000"/>
              </a:lnSpc>
              <a:spcBef>
                <a:spcPts val="0"/>
              </a:spcBef>
              <a:spcAft>
                <a:spcPts val="0"/>
              </a:spcAft>
              <a:buClr>
                <a:schemeClr val="lt1"/>
              </a:buClr>
              <a:buSzPts val="3600"/>
              <a:buFont typeface="Times New Roman"/>
              <a:buNone/>
            </a:pPr>
            <a:br>
              <a:rPr lang="en-US" sz="3600" b="1" i="0" u="none">
                <a:solidFill>
                  <a:schemeClr val="lt1"/>
                </a:solidFill>
                <a:latin typeface="Times New Roman"/>
                <a:ea typeface="Times New Roman"/>
                <a:cs typeface="Times New Roman"/>
                <a:sym typeface="Times New Roman"/>
              </a:rPr>
            </a:br>
            <a:r>
              <a:rPr lang="en-US" sz="3600" b="1" i="0" u="none">
                <a:solidFill>
                  <a:schemeClr val="lt1"/>
                </a:solidFill>
                <a:latin typeface="Times New Roman"/>
                <a:ea typeface="Times New Roman"/>
                <a:cs typeface="Times New Roman"/>
                <a:sym typeface="Times New Roman"/>
              </a:rPr>
              <a:t>1. Definition of angina pectoris.</a:t>
            </a:r>
            <a:br>
              <a:rPr lang="en-US" sz="3600" b="1" i="0" u="none">
                <a:solidFill>
                  <a:schemeClr val="lt1"/>
                </a:solidFill>
                <a:latin typeface="Times New Roman"/>
                <a:ea typeface="Times New Roman"/>
                <a:cs typeface="Times New Roman"/>
                <a:sym typeface="Times New Roman"/>
              </a:rPr>
            </a:br>
            <a:r>
              <a:rPr lang="en-US" sz="3600" b="1" i="0" u="none">
                <a:solidFill>
                  <a:schemeClr val="lt1"/>
                </a:solidFill>
                <a:latin typeface="Times New Roman"/>
                <a:ea typeface="Times New Roman"/>
                <a:cs typeface="Times New Roman"/>
                <a:sym typeface="Times New Roman"/>
              </a:rPr>
              <a:t>2. Etiology.</a:t>
            </a:r>
            <a:br>
              <a:rPr lang="en-US" sz="3600" b="1" i="0" u="none">
                <a:solidFill>
                  <a:schemeClr val="lt1"/>
                </a:solidFill>
                <a:latin typeface="Times New Roman"/>
                <a:ea typeface="Times New Roman"/>
                <a:cs typeface="Times New Roman"/>
                <a:sym typeface="Times New Roman"/>
              </a:rPr>
            </a:br>
            <a:r>
              <a:rPr lang="en-US" sz="3600" b="1" i="0" u="none">
                <a:solidFill>
                  <a:schemeClr val="lt1"/>
                </a:solidFill>
                <a:latin typeface="Times New Roman"/>
                <a:ea typeface="Times New Roman"/>
                <a:cs typeface="Times New Roman"/>
                <a:sym typeface="Times New Roman"/>
              </a:rPr>
              <a:t>3. Clinical picture.</a:t>
            </a:r>
            <a:br>
              <a:rPr lang="en-US" sz="3600" b="1" i="0" u="none">
                <a:solidFill>
                  <a:schemeClr val="lt1"/>
                </a:solidFill>
                <a:latin typeface="Times New Roman"/>
                <a:ea typeface="Times New Roman"/>
                <a:cs typeface="Times New Roman"/>
                <a:sym typeface="Times New Roman"/>
              </a:rPr>
            </a:br>
            <a:r>
              <a:rPr lang="en-US" sz="3600" b="1" i="0" u="none">
                <a:solidFill>
                  <a:schemeClr val="lt1"/>
                </a:solidFill>
                <a:latin typeface="Times New Roman"/>
                <a:ea typeface="Times New Roman"/>
                <a:cs typeface="Times New Roman"/>
                <a:sym typeface="Times New Roman"/>
              </a:rPr>
              <a:t>4. Classification.</a:t>
            </a:r>
            <a:br>
              <a:rPr lang="en-US" sz="3600" b="1" i="0" u="none">
                <a:solidFill>
                  <a:schemeClr val="lt1"/>
                </a:solidFill>
                <a:latin typeface="Times New Roman"/>
                <a:ea typeface="Times New Roman"/>
                <a:cs typeface="Times New Roman"/>
                <a:sym typeface="Times New Roman"/>
              </a:rPr>
            </a:br>
            <a:r>
              <a:rPr lang="en-US" sz="3600" b="1" i="0" u="none">
                <a:solidFill>
                  <a:schemeClr val="lt1"/>
                </a:solidFill>
                <a:latin typeface="Times New Roman"/>
                <a:ea typeface="Times New Roman"/>
                <a:cs typeface="Times New Roman"/>
                <a:sym typeface="Times New Roman"/>
              </a:rPr>
              <a:t>5. Diagnostics.</a:t>
            </a:r>
            <a:br>
              <a:rPr lang="en-US" sz="3600" b="1" i="0" u="none">
                <a:solidFill>
                  <a:schemeClr val="lt1"/>
                </a:solidFill>
                <a:latin typeface="Times New Roman"/>
                <a:ea typeface="Times New Roman"/>
                <a:cs typeface="Times New Roman"/>
                <a:sym typeface="Times New Roman"/>
              </a:rPr>
            </a:br>
            <a:r>
              <a:rPr lang="en-US" sz="3600" b="1" i="0" u="none">
                <a:solidFill>
                  <a:schemeClr val="lt1"/>
                </a:solidFill>
                <a:latin typeface="Times New Roman"/>
                <a:ea typeface="Times New Roman"/>
                <a:cs typeface="Times New Roman"/>
                <a:sym typeface="Times New Roman"/>
              </a:rPr>
              <a:t>6. Treatment.</a:t>
            </a:r>
            <a:br>
              <a:rPr lang="en-US" sz="3600" b="1" i="0" u="none">
                <a:solidFill>
                  <a:schemeClr val="lt1"/>
                </a:solidFill>
                <a:latin typeface="Times New Roman"/>
                <a:ea typeface="Times New Roman"/>
                <a:cs typeface="Times New Roman"/>
                <a:sym typeface="Times New Roman"/>
              </a:rPr>
            </a:br>
            <a:r>
              <a:rPr lang="en-US" sz="3600" b="1" i="0" u="none">
                <a:solidFill>
                  <a:schemeClr val="lt1"/>
                </a:solidFill>
                <a:latin typeface="Times New Roman"/>
                <a:ea typeface="Times New Roman"/>
                <a:cs typeface="Times New Roman"/>
                <a:sym typeface="Times New Roman"/>
              </a:rPr>
              <a:t>7. Primary and secondary prevention.</a:t>
            </a:r>
            <a:endParaRPr/>
          </a:p>
        </p:txBody>
      </p:sp>
      <p:sp>
        <p:nvSpPr>
          <p:cNvPr id="817" name="Google Shape;817;p124"/>
          <p:cNvSpPr txBox="1"/>
          <p:nvPr/>
        </p:nvSpPr>
        <p:spPr>
          <a:xfrm>
            <a:off x="179387" y="404812"/>
            <a:ext cx="8610600" cy="11509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800"/>
              <a:buFont typeface="Times New Roman"/>
              <a:buNone/>
            </a:pPr>
            <a:r>
              <a:rPr lang="en-US" sz="4800" b="1" i="0" u="none" strike="noStrike" cap="none">
                <a:solidFill>
                  <a:srgbClr val="FFFF00"/>
                </a:solidFill>
                <a:latin typeface="Times New Roman"/>
                <a:ea typeface="Times New Roman"/>
                <a:cs typeface="Times New Roman"/>
                <a:sym typeface="Times New Roman"/>
              </a:rPr>
              <a:t>Lecture plan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144"/>
          <p:cNvSpPr txBox="1">
            <a:spLocks noGrp="1"/>
          </p:cNvSpPr>
          <p:nvPr>
            <p:ph type="title"/>
          </p:nvPr>
        </p:nvSpPr>
        <p:spPr>
          <a:xfrm>
            <a:off x="684212" y="26035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a:solidFill>
                  <a:srgbClr val="FFFF00"/>
                </a:solidFill>
              </a:rPr>
              <a:t>Diagnosis of angina pectoris</a:t>
            </a:r>
            <a:endParaRPr/>
          </a:p>
        </p:txBody>
      </p:sp>
      <p:sp>
        <p:nvSpPr>
          <p:cNvPr id="1347" name="Google Shape;1347;p144"/>
          <p:cNvSpPr txBox="1">
            <a:spLocks noGrp="1"/>
          </p:cNvSpPr>
          <p:nvPr>
            <p:ph type="body" idx="1"/>
          </p:nvPr>
        </p:nvSpPr>
        <p:spPr>
          <a:xfrm>
            <a:off x="684212" y="1557337"/>
            <a:ext cx="7772400" cy="467995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560"/>
              </a:spcBef>
              <a:spcAft>
                <a:spcPts val="0"/>
              </a:spcAft>
              <a:buClr>
                <a:schemeClr val="dk1"/>
              </a:buClr>
              <a:buSzPts val="1100"/>
              <a:buFont typeface="Arial"/>
              <a:buNone/>
            </a:pPr>
            <a:r>
              <a:rPr lang="en-US" sz="2800" u="sng">
                <a:solidFill>
                  <a:srgbClr val="FFFF00"/>
                </a:solidFill>
              </a:rPr>
              <a:t>1. Clinic</a:t>
            </a:r>
            <a:endParaRPr sz="2800" u="sng">
              <a:solidFill>
                <a:srgbClr val="FFFF00"/>
              </a:solidFill>
            </a:endParaRPr>
          </a:p>
          <a:p>
            <a:pPr marL="342900" lvl="0" indent="-342900" algn="l" rtl="0">
              <a:lnSpc>
                <a:spcPct val="80000"/>
              </a:lnSpc>
              <a:spcBef>
                <a:spcPts val="560"/>
              </a:spcBef>
              <a:spcAft>
                <a:spcPts val="0"/>
              </a:spcAft>
              <a:buClr>
                <a:schemeClr val="dk1"/>
              </a:buClr>
              <a:buSzPts val="1100"/>
              <a:buFont typeface="Arial"/>
              <a:buNone/>
            </a:pPr>
            <a:r>
              <a:rPr lang="en-US" sz="2800">
                <a:solidFill>
                  <a:schemeClr val="lt1"/>
                </a:solidFill>
              </a:rPr>
              <a:t>2. Risk factors for coronary artery disease.</a:t>
            </a:r>
            <a:endParaRPr sz="2800">
              <a:solidFill>
                <a:schemeClr val="lt1"/>
              </a:solidFill>
            </a:endParaRPr>
          </a:p>
          <a:p>
            <a:pPr marL="342900" lvl="0" indent="-342900" algn="l" rtl="0">
              <a:lnSpc>
                <a:spcPct val="80000"/>
              </a:lnSpc>
              <a:spcBef>
                <a:spcPts val="560"/>
              </a:spcBef>
              <a:spcAft>
                <a:spcPts val="0"/>
              </a:spcAft>
              <a:buClr>
                <a:schemeClr val="dk1"/>
              </a:buClr>
              <a:buSzPts val="1100"/>
              <a:buFont typeface="Arial"/>
              <a:buNone/>
            </a:pPr>
            <a:r>
              <a:rPr lang="en-US" sz="2800">
                <a:solidFill>
                  <a:schemeClr val="lt1"/>
                </a:solidFill>
              </a:rPr>
              <a:t>3. Rest ECG</a:t>
            </a:r>
            <a:endParaRPr sz="2800">
              <a:solidFill>
                <a:schemeClr val="lt1"/>
              </a:solidFill>
            </a:endParaRPr>
          </a:p>
          <a:p>
            <a:pPr marL="342900" lvl="0" indent="-342900" algn="l" rtl="0">
              <a:lnSpc>
                <a:spcPct val="80000"/>
              </a:lnSpc>
              <a:spcBef>
                <a:spcPts val="560"/>
              </a:spcBef>
              <a:spcAft>
                <a:spcPts val="0"/>
              </a:spcAft>
              <a:buClr>
                <a:schemeClr val="dk1"/>
              </a:buClr>
              <a:buSzPts val="1100"/>
              <a:buFont typeface="Arial"/>
              <a:buNone/>
            </a:pPr>
            <a:r>
              <a:rPr lang="en-US" sz="2800" u="sng">
                <a:solidFill>
                  <a:srgbClr val="FFFF00"/>
                </a:solidFill>
              </a:rPr>
              <a:t>4. Bicycle ergometry or Treadmill test.</a:t>
            </a:r>
            <a:endParaRPr sz="2800" u="sng">
              <a:solidFill>
                <a:srgbClr val="FFFF00"/>
              </a:solidFill>
            </a:endParaRPr>
          </a:p>
          <a:p>
            <a:pPr marL="342900" lvl="0" indent="-342900" algn="l" rtl="0">
              <a:lnSpc>
                <a:spcPct val="80000"/>
              </a:lnSpc>
              <a:spcBef>
                <a:spcPts val="560"/>
              </a:spcBef>
              <a:spcAft>
                <a:spcPts val="0"/>
              </a:spcAft>
              <a:buClr>
                <a:schemeClr val="dk1"/>
              </a:buClr>
              <a:buSzPts val="1100"/>
              <a:buFont typeface="Arial"/>
              <a:buNone/>
            </a:pPr>
            <a:r>
              <a:rPr lang="en-US" sz="2800" u="sng">
                <a:solidFill>
                  <a:srgbClr val="FFFF00"/>
                </a:solidFill>
              </a:rPr>
              <a:t>5. Daily ECG monitoring.</a:t>
            </a:r>
            <a:endParaRPr sz="2800" u="sng">
              <a:solidFill>
                <a:srgbClr val="FFFF00"/>
              </a:solidFill>
            </a:endParaRPr>
          </a:p>
          <a:p>
            <a:pPr marL="342900" lvl="0" indent="-342900" algn="l" rtl="0">
              <a:lnSpc>
                <a:spcPct val="80000"/>
              </a:lnSpc>
              <a:spcBef>
                <a:spcPts val="560"/>
              </a:spcBef>
              <a:spcAft>
                <a:spcPts val="0"/>
              </a:spcAft>
              <a:buClr>
                <a:schemeClr val="dk1"/>
              </a:buClr>
              <a:buSzPts val="1100"/>
              <a:buFont typeface="Arial"/>
              <a:buNone/>
            </a:pPr>
            <a:r>
              <a:rPr lang="en-US" sz="2800">
                <a:solidFill>
                  <a:schemeClr val="lt1"/>
                </a:solidFill>
              </a:rPr>
              <a:t>6. TEE</a:t>
            </a:r>
            <a:endParaRPr sz="2800">
              <a:solidFill>
                <a:schemeClr val="lt1"/>
              </a:solidFill>
            </a:endParaRPr>
          </a:p>
          <a:p>
            <a:pPr marL="342900" lvl="0" indent="-342900" algn="l" rtl="0">
              <a:lnSpc>
                <a:spcPct val="80000"/>
              </a:lnSpc>
              <a:spcBef>
                <a:spcPts val="560"/>
              </a:spcBef>
              <a:spcAft>
                <a:spcPts val="0"/>
              </a:spcAft>
              <a:buClr>
                <a:schemeClr val="dk1"/>
              </a:buClr>
              <a:buSzPts val="1100"/>
              <a:buFont typeface="Arial"/>
              <a:buNone/>
            </a:pPr>
            <a:r>
              <a:rPr lang="en-US" sz="2800">
                <a:solidFill>
                  <a:schemeClr val="lt1"/>
                </a:solidFill>
              </a:rPr>
              <a:t>7. EchoCG.</a:t>
            </a:r>
            <a:endParaRPr sz="2800">
              <a:solidFill>
                <a:schemeClr val="lt1"/>
              </a:solidFill>
            </a:endParaRPr>
          </a:p>
          <a:p>
            <a:pPr marL="342900" lvl="0" indent="-342900" algn="l" rtl="0">
              <a:lnSpc>
                <a:spcPct val="80000"/>
              </a:lnSpc>
              <a:spcBef>
                <a:spcPts val="560"/>
              </a:spcBef>
              <a:spcAft>
                <a:spcPts val="0"/>
              </a:spcAft>
              <a:buClr>
                <a:schemeClr val="dk1"/>
              </a:buClr>
              <a:buSzPts val="1100"/>
              <a:buFont typeface="Arial"/>
              <a:buNone/>
            </a:pPr>
            <a:r>
              <a:rPr lang="en-US" sz="2800">
                <a:solidFill>
                  <a:schemeClr val="lt1"/>
                </a:solidFill>
              </a:rPr>
              <a:t>8. Myocardial scintigraphy.</a:t>
            </a:r>
            <a:endParaRPr sz="2800">
              <a:solidFill>
                <a:schemeClr val="lt1"/>
              </a:solidFill>
            </a:endParaRPr>
          </a:p>
          <a:p>
            <a:pPr marL="342900" lvl="0" indent="-342900" algn="l" rtl="0">
              <a:lnSpc>
                <a:spcPct val="80000"/>
              </a:lnSpc>
              <a:spcBef>
                <a:spcPts val="560"/>
              </a:spcBef>
              <a:spcAft>
                <a:spcPts val="0"/>
              </a:spcAft>
              <a:buClr>
                <a:schemeClr val="dk1"/>
              </a:buClr>
              <a:buSzPts val="1100"/>
              <a:buFont typeface="Arial"/>
              <a:buNone/>
            </a:pPr>
            <a:r>
              <a:rPr lang="en-US" sz="2800" u="sng">
                <a:solidFill>
                  <a:srgbClr val="FFFF00"/>
                </a:solidFill>
              </a:rPr>
              <a:t>9. Coronary angiography</a:t>
            </a:r>
            <a:endParaRPr sz="2800" u="sng">
              <a:solidFill>
                <a:srgbClr val="FFFF00"/>
              </a:solidFill>
            </a:endParaRPr>
          </a:p>
          <a:p>
            <a:pPr marL="342900" lvl="0" indent="-342900" algn="l" rtl="0">
              <a:lnSpc>
                <a:spcPct val="80000"/>
              </a:lnSpc>
              <a:spcBef>
                <a:spcPts val="560"/>
              </a:spcBef>
              <a:spcAft>
                <a:spcPts val="0"/>
              </a:spcAft>
              <a:buClr>
                <a:schemeClr val="dk1"/>
              </a:buClr>
              <a:buSzPts val="1100"/>
              <a:buFont typeface="Arial"/>
              <a:buNone/>
            </a:pPr>
            <a:r>
              <a:rPr lang="en-US" sz="2800">
                <a:solidFill>
                  <a:schemeClr val="lt1"/>
                </a:solidFill>
              </a:rPr>
              <a:t>10. CT scan of the heart (coronary vessels)</a:t>
            </a:r>
            <a:endParaRPr sz="2800">
              <a:solidFill>
                <a:schemeClr val="lt1"/>
              </a:solidFill>
            </a:endParaRPr>
          </a:p>
          <a:p>
            <a:pPr marL="342900" lvl="0" indent="-342900" algn="l" rtl="0">
              <a:lnSpc>
                <a:spcPct val="80000"/>
              </a:lnSpc>
              <a:spcBef>
                <a:spcPts val="560"/>
              </a:spcBef>
              <a:spcAft>
                <a:spcPts val="0"/>
              </a:spcAft>
              <a:buClr>
                <a:schemeClr val="lt1"/>
              </a:buClr>
              <a:buSzPts val="2800"/>
              <a:buFont typeface="Times New Roman"/>
              <a:buNone/>
            </a:pPr>
            <a:endParaRPr sz="28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45"/>
          <p:cNvSpPr txBox="1">
            <a:spLocks noGrp="1"/>
          </p:cNvSpPr>
          <p:nvPr>
            <p:ph type="title"/>
          </p:nvPr>
        </p:nvSpPr>
        <p:spPr>
          <a:xfrm>
            <a:off x="755650"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a:solidFill>
                  <a:srgbClr val="FFFF00"/>
                </a:solidFill>
              </a:rPr>
              <a:t>Rest ECG</a:t>
            </a:r>
            <a:endParaRPr/>
          </a:p>
        </p:txBody>
      </p:sp>
      <p:sp>
        <p:nvSpPr>
          <p:cNvPr id="1353" name="Google Shape;1353;p145"/>
          <p:cNvSpPr txBox="1">
            <a:spLocks noGrp="1"/>
          </p:cNvSpPr>
          <p:nvPr>
            <p:ph type="body" idx="1"/>
          </p:nvPr>
        </p:nvSpPr>
        <p:spPr>
          <a:xfrm>
            <a:off x="755650" y="1484312"/>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1"/>
              </a:buClr>
              <a:buSzPts val="2800"/>
              <a:buFont typeface="Times New Roman"/>
              <a:buChar char="•"/>
            </a:pPr>
            <a:r>
              <a:rPr lang="en-US" sz="2800">
                <a:solidFill>
                  <a:schemeClr val="lt1"/>
                </a:solidFill>
              </a:rPr>
              <a:t>At rest, only during pain onset signs of ischemia can be detected: a decrease in the ST segment and the T wave of a transient nature; less often, a rise in the ST segment is noted. Sometimes there may be extrasystoles, which can only be an indirect sign of possible ischemic heart disease. At rest, we can identify signs of a previous myocardial infarction by correlating these signs with patient’s medical history. </a:t>
            </a:r>
            <a:r>
              <a:rPr lang="en-US" sz="2800" b="1">
                <a:solidFill>
                  <a:srgbClr val="FFFF00"/>
                </a:solidFill>
              </a:rPr>
              <a:t>But most often, nothing is detected on a resting ECG with angina of effort.</a:t>
            </a:r>
            <a:endParaRPr b="1">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46"/>
          <p:cNvSpPr txBox="1">
            <a:spLocks noGrp="1"/>
          </p:cNvSpPr>
          <p:nvPr>
            <p:ph type="title" idx="4294967295"/>
          </p:nvPr>
        </p:nvSpPr>
        <p:spPr>
          <a:xfrm>
            <a:off x="323850" y="1341437"/>
            <a:ext cx="8497887" cy="2735262"/>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r>
              <a:rPr lang="en-US" b="1"/>
              <a:t>Bicycle ergometry,</a:t>
            </a:r>
            <a:endParaRPr b="1"/>
          </a:p>
          <a:p>
            <a:pPr marL="0" marR="0" lvl="0" indent="0" algn="ctr" rtl="0">
              <a:lnSpc>
                <a:spcPct val="100000"/>
              </a:lnSpc>
              <a:spcBef>
                <a:spcPts val="0"/>
              </a:spcBef>
              <a:spcAft>
                <a:spcPts val="0"/>
              </a:spcAft>
              <a:buNone/>
            </a:pPr>
            <a:r>
              <a:rPr lang="en-US" b="1"/>
              <a:t>Treadmill test</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147"/>
          <p:cNvSpPr txBox="1">
            <a:spLocks noGrp="1"/>
          </p:cNvSpPr>
          <p:nvPr>
            <p:ph type="title" idx="4294967295"/>
          </p:nvPr>
        </p:nvSpPr>
        <p:spPr>
          <a:xfrm>
            <a:off x="357187" y="0"/>
            <a:ext cx="8286900" cy="571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1">
                <a:solidFill>
                  <a:srgbClr val="FFFF00"/>
                </a:solidFill>
              </a:rPr>
              <a:t>ECG during exercise</a:t>
            </a:r>
            <a:endParaRPr>
              <a:solidFill>
                <a:srgbClr val="FFFF00"/>
              </a:solidFill>
            </a:endParaRPr>
          </a:p>
        </p:txBody>
      </p:sp>
      <p:sp>
        <p:nvSpPr>
          <p:cNvPr id="1368" name="Google Shape;1368;p147"/>
          <p:cNvSpPr txBox="1"/>
          <p:nvPr/>
        </p:nvSpPr>
        <p:spPr>
          <a:xfrm>
            <a:off x="321462" y="771362"/>
            <a:ext cx="8501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000">
                <a:solidFill>
                  <a:schemeClr val="lt1"/>
                </a:solidFill>
              </a:rPr>
              <a:t>Stress tests provoke myocardial ischemia by </a:t>
            </a:r>
            <a:r>
              <a:rPr lang="en-US" sz="2000" u="sng">
                <a:solidFill>
                  <a:srgbClr val="FFFF00"/>
                </a:solidFill>
              </a:rPr>
              <a:t>increasing myocardial oxygen demand</a:t>
            </a:r>
            <a:r>
              <a:rPr lang="en-US" sz="2000">
                <a:solidFill>
                  <a:schemeClr val="lt1"/>
                </a:solidFill>
              </a:rPr>
              <a:t> (Treadmill test, Bicycle ergometry). Load testing in the form of a treadmill test or bicycle ergometry is still the most common research method. This is a relatively simple and inexpensive method for detecting transient myocardial ischemia in patients with suspected or established coronary heart disease.</a:t>
            </a:r>
            <a:endParaRPr/>
          </a:p>
        </p:txBody>
      </p:sp>
      <p:pic>
        <p:nvPicPr>
          <p:cNvPr id="1369" name="Google Shape;1369;p147" descr="veloergometr_s_medikami.jpg"/>
          <p:cNvPicPr preferRelativeResize="0"/>
          <p:nvPr/>
        </p:nvPicPr>
        <p:blipFill rotWithShape="1">
          <a:blip r:embed="rId3">
            <a:alphaModFix/>
          </a:blip>
          <a:srcRect/>
          <a:stretch/>
        </p:blipFill>
        <p:spPr>
          <a:xfrm>
            <a:off x="5143500" y="3571875"/>
            <a:ext cx="3143250" cy="3071812"/>
          </a:xfrm>
          <a:prstGeom prst="rect">
            <a:avLst/>
          </a:prstGeom>
          <a:noFill/>
          <a:ln>
            <a:noFill/>
          </a:ln>
        </p:spPr>
      </p:pic>
      <p:pic>
        <p:nvPicPr>
          <p:cNvPr id="1370" name="Google Shape;1370;p147" descr="bpic_0066149.jpg"/>
          <p:cNvPicPr preferRelativeResize="0"/>
          <p:nvPr/>
        </p:nvPicPr>
        <p:blipFill rotWithShape="1">
          <a:blip r:embed="rId4">
            <a:alphaModFix/>
          </a:blip>
          <a:srcRect/>
          <a:stretch/>
        </p:blipFill>
        <p:spPr>
          <a:xfrm>
            <a:off x="714375" y="3571875"/>
            <a:ext cx="4000500" cy="30718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148" descr="Rectangle: Click to edit Master text styles &#10;Second level &#10;Third level &#10;Fourth level &#10;Fifth level"/>
          <p:cNvSpPr txBox="1">
            <a:spLocks noGrp="1"/>
          </p:cNvSpPr>
          <p:nvPr>
            <p:ph type="body" idx="4294967295"/>
          </p:nvPr>
        </p:nvSpPr>
        <p:spPr>
          <a:xfrm>
            <a:off x="0" y="1844675"/>
            <a:ext cx="8964600" cy="38163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342900" marR="0" lvl="0" indent="-190500" algn="l" rtl="0">
              <a:spcBef>
                <a:spcPts val="48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p:txBody>
      </p:sp>
      <p:sp>
        <p:nvSpPr>
          <p:cNvPr id="1378" name="Google Shape;1378;p148"/>
          <p:cNvSpPr txBox="1"/>
          <p:nvPr/>
        </p:nvSpPr>
        <p:spPr>
          <a:xfrm>
            <a:off x="611187" y="311150"/>
            <a:ext cx="8064600" cy="45870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Clr>
                <a:schemeClr val="lt1"/>
              </a:buClr>
              <a:buSzPts val="2000"/>
              <a:buFont typeface="Arial"/>
              <a:buNone/>
            </a:pPr>
            <a:r>
              <a:rPr lang="en-US" sz="2000" u="sng">
                <a:solidFill>
                  <a:srgbClr val="FFFF00"/>
                </a:solidFill>
              </a:rPr>
              <a:t>Bicycle ergometry</a:t>
            </a:r>
            <a:endParaRPr sz="1600" b="0" i="0" u="sng">
              <a:solidFill>
                <a:srgbClr val="FFFF00"/>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Patient: ___________________________, 20 years old</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The initial ECG showed sinus rhythm with a heart rate of 75 beats/min, no ST segment displacements were detected, and no rhythm disturbances were registered.</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Stage I - Load - 50 Watt (300 kgm/min)</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Load duration - 3 minutes</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Stage II - Load - 75 Watt (450 kgm/min)</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Load duration - 3 minutes</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Stage III - Load - 100 Watt (600 kgm/min)</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Load duration - 3 minutes</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Stage IV - Load - 125 Watt (750 kgm/min)</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Load duration - 3 minutes</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Stage V - Load - 150 Watt (900 kgm/min)</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Load duration - 3 minutes</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Stage VI - Load - 175 Watt (1050 kgm/min)</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None/>
            </a:pPr>
            <a:r>
              <a:rPr lang="en-US" sz="1600">
                <a:solidFill>
                  <a:schemeClr val="lt1"/>
                </a:solidFill>
                <a:latin typeface="Times New Roman"/>
                <a:ea typeface="Times New Roman"/>
                <a:cs typeface="Times New Roman"/>
                <a:sym typeface="Times New Roman"/>
              </a:rPr>
              <a:t>Load duration – 3 minutes</a:t>
            </a:r>
            <a:endParaRPr sz="1600">
              <a:solidFill>
                <a:schemeClr val="lt1"/>
              </a:solidFill>
              <a:latin typeface="Times New Roman"/>
              <a:ea typeface="Times New Roman"/>
              <a:cs typeface="Times New Roman"/>
              <a:sym typeface="Times New Roman"/>
            </a:endParaRPr>
          </a:p>
          <a:p>
            <a:pPr marL="0" marR="0" lvl="0" indent="630237" algn="l" rtl="0">
              <a:lnSpc>
                <a:spcPct val="100000"/>
              </a:lnSpc>
              <a:spcBef>
                <a:spcPts val="0"/>
              </a:spcBef>
              <a:spcAft>
                <a:spcPts val="0"/>
              </a:spcAft>
              <a:buClr>
                <a:schemeClr val="lt1"/>
              </a:buClr>
              <a:buSzPts val="1600"/>
              <a:buFont typeface="Times New Roman"/>
              <a:buNone/>
            </a:pPr>
            <a:endParaRPr sz="16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600" b="0" i="0" u="none">
              <a:solidFill>
                <a:schemeClr val="lt1"/>
              </a:solidFill>
              <a:latin typeface="Times New Roman"/>
              <a:ea typeface="Times New Roman"/>
              <a:cs typeface="Times New Roman"/>
              <a:sym typeface="Times New Roman"/>
            </a:endParaRPr>
          </a:p>
        </p:txBody>
      </p:sp>
      <p:graphicFrame>
        <p:nvGraphicFramePr>
          <p:cNvPr id="1379" name="Google Shape;1379;p148"/>
          <p:cNvGraphicFramePr/>
          <p:nvPr/>
        </p:nvGraphicFramePr>
        <p:xfrm>
          <a:off x="1258887" y="4365625"/>
          <a:ext cx="5829275" cy="1006460"/>
        </p:xfrm>
        <a:graphic>
          <a:graphicData uri="http://schemas.openxmlformats.org/drawingml/2006/table">
            <a:tbl>
              <a:tblPr>
                <a:noFill/>
                <a:tableStyleId>{F438D767-7411-41B2-BA28-E9CDAF24861E}</a:tableStyleId>
              </a:tblPr>
              <a:tblGrid>
                <a:gridCol w="60960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614350">
                  <a:extLst>
                    <a:ext uri="{9D8B030D-6E8A-4147-A177-3AD203B41FA5}">
                      <a16:colId xmlns:a16="http://schemas.microsoft.com/office/drawing/2014/main" val="20002"/>
                    </a:ext>
                  </a:extLst>
                </a:gridCol>
                <a:gridCol w="649275">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809625">
                  <a:extLst>
                    <a:ext uri="{9D8B030D-6E8A-4147-A177-3AD203B41FA5}">
                      <a16:colId xmlns:a16="http://schemas.microsoft.com/office/drawing/2014/main" val="20005"/>
                    </a:ext>
                  </a:extLst>
                </a:gridCol>
                <a:gridCol w="809625">
                  <a:extLst>
                    <a:ext uri="{9D8B030D-6E8A-4147-A177-3AD203B41FA5}">
                      <a16:colId xmlns:a16="http://schemas.microsoft.com/office/drawing/2014/main" val="20006"/>
                    </a:ext>
                  </a:extLst>
                </a:gridCol>
                <a:gridCol w="809625">
                  <a:extLst>
                    <a:ext uri="{9D8B030D-6E8A-4147-A177-3AD203B41FA5}">
                      <a16:colId xmlns:a16="http://schemas.microsoft.com/office/drawing/2014/main" val="20007"/>
                    </a:ext>
                  </a:extLst>
                </a:gridCol>
              </a:tblGrid>
              <a:tr h="274625">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W</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W</a:t>
                      </a:r>
                      <a:r>
                        <a:rPr lang="en-US" sz="1200" b="0" i="0" u="none" strike="noStrike" cap="none" baseline="-25000">
                          <a:solidFill>
                            <a:schemeClr val="lt1"/>
                          </a:solidFill>
                          <a:latin typeface="Times New Roman"/>
                          <a:ea typeface="Times New Roman"/>
                          <a:cs typeface="Times New Roman"/>
                          <a:sym typeface="Times New Roman"/>
                        </a:rPr>
                        <a:t>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50 </a:t>
                      </a:r>
                      <a:r>
                        <a:rPr lang="en-US" sz="1200">
                          <a:solidFill>
                            <a:schemeClr val="lt1"/>
                          </a:solidFill>
                          <a:latin typeface="Times New Roman"/>
                          <a:ea typeface="Times New Roman"/>
                          <a:cs typeface="Times New Roman"/>
                          <a:sym typeface="Times New Roman"/>
                        </a:rPr>
                        <a:t>Watt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75 </a:t>
                      </a:r>
                      <a:r>
                        <a:rPr lang="en-US" sz="1200">
                          <a:solidFill>
                            <a:schemeClr val="lt1"/>
                          </a:solidFill>
                          <a:latin typeface="Times New Roman"/>
                          <a:ea typeface="Times New Roman"/>
                          <a:cs typeface="Times New Roman"/>
                          <a:sym typeface="Times New Roman"/>
                        </a:rPr>
                        <a:t>Watt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100 </a:t>
                      </a:r>
                      <a:r>
                        <a:rPr lang="en-US" sz="1200">
                          <a:solidFill>
                            <a:schemeClr val="lt1"/>
                          </a:solidFill>
                          <a:latin typeface="Times New Roman"/>
                          <a:ea typeface="Times New Roman"/>
                          <a:cs typeface="Times New Roman"/>
                          <a:sym typeface="Times New Roman"/>
                        </a:rPr>
                        <a:t>Watt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125 </a:t>
                      </a:r>
                      <a:r>
                        <a:rPr lang="en-US" sz="1200">
                          <a:solidFill>
                            <a:schemeClr val="lt1"/>
                          </a:solidFill>
                          <a:latin typeface="Times New Roman"/>
                          <a:ea typeface="Times New Roman"/>
                          <a:cs typeface="Times New Roman"/>
                          <a:sym typeface="Times New Roman"/>
                        </a:rPr>
                        <a:t>Watt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150 </a:t>
                      </a:r>
                      <a:r>
                        <a:rPr lang="en-US" sz="1200">
                          <a:solidFill>
                            <a:schemeClr val="lt1"/>
                          </a:solidFill>
                          <a:latin typeface="Times New Roman"/>
                          <a:ea typeface="Times New Roman"/>
                          <a:cs typeface="Times New Roman"/>
                          <a:sym typeface="Times New Roman"/>
                        </a:rPr>
                        <a:t>Watt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175 </a:t>
                      </a:r>
                      <a:r>
                        <a:rPr lang="en-US" sz="1200">
                          <a:solidFill>
                            <a:schemeClr val="lt1"/>
                          </a:solidFill>
                          <a:latin typeface="Times New Roman"/>
                          <a:ea typeface="Times New Roman"/>
                          <a:cs typeface="Times New Roman"/>
                          <a:sym typeface="Times New Roman"/>
                        </a:rPr>
                        <a:t>Watt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74625">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a:solidFill>
                            <a:schemeClr val="lt1"/>
                          </a:solidFill>
                          <a:latin typeface="Times New Roman"/>
                          <a:ea typeface="Times New Roman"/>
                          <a:cs typeface="Times New Roman"/>
                          <a:sym typeface="Times New Roman"/>
                        </a:rPr>
                        <a:t>HR</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75</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100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118</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128</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143</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152</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160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74625">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a:solidFill>
                            <a:schemeClr val="lt1"/>
                          </a:solidFill>
                          <a:latin typeface="Times New Roman"/>
                          <a:ea typeface="Times New Roman"/>
                          <a:cs typeface="Times New Roman"/>
                          <a:sym typeface="Times New Roman"/>
                        </a:rPr>
                        <a:t>AP</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120/80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130/80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140/75</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150/70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160/70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170/65</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200"/>
                        <a:buFont typeface="Times New Roman"/>
                        <a:buNone/>
                      </a:pPr>
                      <a:r>
                        <a:rPr lang="en-US" sz="1200" b="0" i="0" u="none" strike="noStrike" cap="none">
                          <a:solidFill>
                            <a:schemeClr val="lt1"/>
                          </a:solidFill>
                          <a:latin typeface="Times New Roman"/>
                          <a:ea typeface="Times New Roman"/>
                          <a:cs typeface="Times New Roman"/>
                          <a:sym typeface="Times New Roman"/>
                        </a:rPr>
                        <a:t>190/65</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80" name="Google Shape;1380;p148"/>
          <p:cNvSpPr txBox="1"/>
          <p:nvPr/>
        </p:nvSpPr>
        <p:spPr>
          <a:xfrm>
            <a:off x="539750" y="5480050"/>
            <a:ext cx="8280300" cy="954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a:solidFill>
                  <a:schemeClr val="lt1"/>
                </a:solidFill>
                <a:latin typeface="Times New Roman"/>
                <a:ea typeface="Times New Roman"/>
                <a:cs typeface="Times New Roman"/>
                <a:sym typeface="Times New Roman"/>
              </a:rPr>
              <a:t>During the test, no ST segment displacements were detected, and no rhythm disturbances were registered.</a:t>
            </a:r>
            <a:endParaRPr>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b="1" u="sng">
                <a:solidFill>
                  <a:schemeClr val="lt1"/>
                </a:solidFill>
                <a:latin typeface="Times New Roman"/>
                <a:ea typeface="Times New Roman"/>
                <a:cs typeface="Times New Roman"/>
                <a:sym typeface="Times New Roman"/>
              </a:rPr>
              <a:t>Conclusion</a:t>
            </a:r>
            <a:r>
              <a:rPr lang="en-US">
                <a:solidFill>
                  <a:schemeClr val="lt1"/>
                </a:solidFill>
                <a:latin typeface="Times New Roman"/>
                <a:ea typeface="Times New Roman"/>
                <a:cs typeface="Times New Roman"/>
                <a:sym typeface="Times New Roman"/>
              </a:rPr>
              <a:t>: Exercise tolerance is not reduced (it is high). Myocardial reserve is preserved. No rhythm disturbances or coronary insufficiency were detected.</a:t>
            </a:r>
            <a:endParaRPr>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1400"/>
              <a:buFont typeface="Times New Roman"/>
              <a:buNone/>
            </a:pPr>
            <a:endParaRPr>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149"/>
          <p:cNvSpPr txBox="1">
            <a:spLocks noGrp="1"/>
          </p:cNvSpPr>
          <p:nvPr>
            <p:ph type="title" idx="4294967295"/>
          </p:nvPr>
        </p:nvSpPr>
        <p:spPr>
          <a:xfrm>
            <a:off x="539750" y="404812"/>
            <a:ext cx="8229600" cy="59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2400"/>
              <a:buFont typeface="Times New Roman"/>
              <a:buNone/>
            </a:pPr>
            <a:r>
              <a:rPr lang="en-US" sz="2400" b="1">
                <a:latin typeface="Times New Roman"/>
                <a:ea typeface="Times New Roman"/>
                <a:cs typeface="Times New Roman"/>
                <a:sym typeface="Times New Roman"/>
              </a:rPr>
              <a:t>Electrocardiographic criteria for ischemia</a:t>
            </a:r>
            <a:endParaRPr/>
          </a:p>
        </p:txBody>
      </p:sp>
      <p:sp>
        <p:nvSpPr>
          <p:cNvPr id="1387" name="Google Shape;1387;p149"/>
          <p:cNvSpPr txBox="1">
            <a:spLocks noGrp="1"/>
          </p:cNvSpPr>
          <p:nvPr>
            <p:ph type="body" idx="4294967295"/>
          </p:nvPr>
        </p:nvSpPr>
        <p:spPr>
          <a:xfrm>
            <a:off x="250825" y="1341437"/>
            <a:ext cx="6707187" cy="51847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1"/>
              </a:buClr>
              <a:buSzPts val="2400"/>
              <a:buFont typeface="Arial"/>
              <a:buChar char="•"/>
            </a:pPr>
            <a:r>
              <a:rPr lang="en-US" sz="2400"/>
              <a:t>Horizontal or downward decline in the ST segment of 1.0 mm or more from baseline for at least 80 ms from the junction point (J)</a:t>
            </a:r>
            <a:endParaRPr/>
          </a:p>
          <a:p>
            <a:pPr marL="342900" marR="0" lvl="0" indent="-342900" algn="l" rtl="0">
              <a:lnSpc>
                <a:spcPct val="90000"/>
              </a:lnSpc>
              <a:spcBef>
                <a:spcPts val="48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a:p>
            <a:pPr marL="342900" marR="0" lvl="0" indent="-342900" algn="l" rtl="0">
              <a:lnSpc>
                <a:spcPct val="90000"/>
              </a:lnSpc>
              <a:spcBef>
                <a:spcPts val="48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a:p>
            <a:pPr marL="342900" marR="0" lvl="0" indent="-342900" algn="l" rtl="0">
              <a:lnSpc>
                <a:spcPct val="90000"/>
              </a:lnSpc>
              <a:spcBef>
                <a:spcPts val="480"/>
              </a:spcBef>
              <a:spcAft>
                <a:spcPts val="0"/>
              </a:spcAft>
              <a:buClr>
                <a:schemeClr val="lt1"/>
              </a:buClr>
              <a:buSzPts val="2400"/>
              <a:buFont typeface="Arial"/>
              <a:buChar char="•"/>
            </a:pPr>
            <a:r>
              <a:rPr lang="en-US" sz="2400"/>
              <a:t>Slow, obliquely ascending decrease in the ST segment of 1.5 mm or more from baseline for at least 80 ms from the junction point (J)</a:t>
            </a:r>
            <a:endParaRPr/>
          </a:p>
          <a:p>
            <a:pPr marL="342900" marR="0" lvl="0" indent="-342900" algn="l" rtl="0">
              <a:lnSpc>
                <a:spcPct val="90000"/>
              </a:lnSpc>
              <a:spcBef>
                <a:spcPts val="48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a:p>
            <a:pPr marL="342900" marR="0" lvl="0" indent="-342900" algn="l" rtl="0">
              <a:lnSpc>
                <a:spcPct val="90000"/>
              </a:lnSpc>
              <a:spcBef>
                <a:spcPts val="480"/>
              </a:spcBef>
              <a:spcAft>
                <a:spcPts val="0"/>
              </a:spcAft>
              <a:buClr>
                <a:schemeClr val="lt1"/>
              </a:buClr>
              <a:buSzPts val="2400"/>
              <a:buFont typeface="Arial"/>
              <a:buChar char="•"/>
            </a:pPr>
            <a:r>
              <a:rPr lang="en-US" sz="2400"/>
              <a:t>ST segment elevation of 1.0 mm or more from baseline within 80 ms from junction point (J)</a:t>
            </a:r>
            <a:endParaRPr/>
          </a:p>
        </p:txBody>
      </p:sp>
      <p:pic>
        <p:nvPicPr>
          <p:cNvPr id="1388" name="Google Shape;1388;p149"/>
          <p:cNvPicPr preferRelativeResize="0"/>
          <p:nvPr/>
        </p:nvPicPr>
        <p:blipFill rotWithShape="1">
          <a:blip r:embed="rId3">
            <a:alphaModFix/>
          </a:blip>
          <a:srcRect/>
          <a:stretch/>
        </p:blipFill>
        <p:spPr>
          <a:xfrm>
            <a:off x="7451725" y="5373687"/>
            <a:ext cx="1166812" cy="1295400"/>
          </a:xfrm>
          <a:prstGeom prst="rect">
            <a:avLst/>
          </a:prstGeom>
          <a:noFill/>
          <a:ln w="38100" cap="flat" cmpd="dbl">
            <a:solidFill>
              <a:srgbClr val="000000"/>
            </a:solidFill>
            <a:prstDash val="solid"/>
            <a:miter lim="800000"/>
            <a:headEnd type="none" w="sm" len="sm"/>
            <a:tailEnd type="none" w="sm" len="sm"/>
          </a:ln>
        </p:spPr>
      </p:pic>
      <p:pic>
        <p:nvPicPr>
          <p:cNvPr id="1389" name="Google Shape;1389;p149"/>
          <p:cNvPicPr preferRelativeResize="0"/>
          <p:nvPr/>
        </p:nvPicPr>
        <p:blipFill rotWithShape="1">
          <a:blip r:embed="rId4">
            <a:alphaModFix/>
          </a:blip>
          <a:srcRect/>
          <a:stretch/>
        </p:blipFill>
        <p:spPr>
          <a:xfrm>
            <a:off x="6659562" y="1125537"/>
            <a:ext cx="1192212" cy="1366837"/>
          </a:xfrm>
          <a:prstGeom prst="rect">
            <a:avLst/>
          </a:prstGeom>
          <a:noFill/>
          <a:ln w="38100" cap="flat" cmpd="dbl">
            <a:solidFill>
              <a:schemeClr val="lt1"/>
            </a:solidFill>
            <a:prstDash val="solid"/>
            <a:miter lim="800000"/>
            <a:headEnd type="none" w="sm" len="sm"/>
            <a:tailEnd type="none" w="sm" len="sm"/>
          </a:ln>
        </p:spPr>
      </p:pic>
      <p:pic>
        <p:nvPicPr>
          <p:cNvPr id="1390" name="Google Shape;1390;p149"/>
          <p:cNvPicPr preferRelativeResize="0"/>
          <p:nvPr/>
        </p:nvPicPr>
        <p:blipFill rotWithShape="1">
          <a:blip r:embed="rId5">
            <a:alphaModFix/>
          </a:blip>
          <a:srcRect/>
          <a:stretch/>
        </p:blipFill>
        <p:spPr>
          <a:xfrm>
            <a:off x="7740650" y="2060575"/>
            <a:ext cx="1219200" cy="1295400"/>
          </a:xfrm>
          <a:prstGeom prst="rect">
            <a:avLst/>
          </a:prstGeom>
          <a:noFill/>
          <a:ln w="38100" cap="flat" cmpd="dbl">
            <a:solidFill>
              <a:schemeClr val="lt1"/>
            </a:solidFill>
            <a:prstDash val="solid"/>
            <a:miter lim="800000"/>
            <a:headEnd type="none" w="sm" len="sm"/>
            <a:tailEnd type="none" w="sm" len="sm"/>
          </a:ln>
        </p:spPr>
      </p:pic>
      <p:pic>
        <p:nvPicPr>
          <p:cNvPr id="1391" name="Google Shape;1391;p149"/>
          <p:cNvPicPr preferRelativeResize="0"/>
          <p:nvPr/>
        </p:nvPicPr>
        <p:blipFill rotWithShape="1">
          <a:blip r:embed="rId6">
            <a:alphaModFix/>
          </a:blip>
          <a:srcRect/>
          <a:stretch/>
        </p:blipFill>
        <p:spPr>
          <a:xfrm>
            <a:off x="7451725" y="3716337"/>
            <a:ext cx="1144587" cy="1441450"/>
          </a:xfrm>
          <a:prstGeom prst="rect">
            <a:avLst/>
          </a:prstGeom>
          <a:noFill/>
          <a:ln w="38100" cap="flat" cmpd="dbl">
            <a:solidFill>
              <a:srgbClr val="000000"/>
            </a:solidFill>
            <a:prstDash val="solid"/>
            <a:miter lim="800000"/>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150"/>
          <p:cNvSpPr txBox="1">
            <a:spLocks noGrp="1"/>
          </p:cNvSpPr>
          <p:nvPr>
            <p:ph type="body" idx="4294967295"/>
          </p:nvPr>
        </p:nvSpPr>
        <p:spPr>
          <a:xfrm>
            <a:off x="611187" y="1989137"/>
            <a:ext cx="8077200" cy="46085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640"/>
              </a:spcBef>
              <a:spcAft>
                <a:spcPts val="0"/>
              </a:spcAft>
              <a:buNone/>
            </a:pPr>
            <a:r>
              <a:rPr lang="en-US" b="1">
                <a:solidFill>
                  <a:srgbClr val="FFFF00"/>
                </a:solidFill>
              </a:rPr>
              <a:t>Sensitivity 62% to 66%</a:t>
            </a:r>
            <a:endParaRPr b="1">
              <a:solidFill>
                <a:srgbClr val="FFFF00"/>
              </a:solidFill>
            </a:endParaRPr>
          </a:p>
          <a:p>
            <a:pPr marL="342900" marR="0" lvl="0" indent="-342900" algn="l" rtl="0">
              <a:lnSpc>
                <a:spcPct val="100000"/>
              </a:lnSpc>
              <a:spcBef>
                <a:spcPts val="640"/>
              </a:spcBef>
              <a:spcAft>
                <a:spcPts val="0"/>
              </a:spcAft>
              <a:buNone/>
            </a:pPr>
            <a:r>
              <a:rPr lang="en-US" b="1">
                <a:solidFill>
                  <a:srgbClr val="FFFF00"/>
                </a:solidFill>
              </a:rPr>
              <a:t>    </a:t>
            </a:r>
            <a:r>
              <a:rPr lang="en-US" sz="2700"/>
              <a:t>determined by the percentage of true positive tests among patients with coronary atherosclerosis confirmed by coronary angiography</a:t>
            </a:r>
            <a:endParaRPr sz="2700"/>
          </a:p>
          <a:p>
            <a:pPr marL="342900" marR="0" lvl="0" indent="-342900" algn="l" rtl="0">
              <a:lnSpc>
                <a:spcPct val="100000"/>
              </a:lnSpc>
              <a:spcBef>
                <a:spcPts val="640"/>
              </a:spcBef>
              <a:spcAft>
                <a:spcPts val="0"/>
              </a:spcAft>
              <a:buNone/>
            </a:pPr>
            <a:endParaRPr sz="2700" b="1">
              <a:solidFill>
                <a:srgbClr val="FFFF00"/>
              </a:solidFill>
            </a:endParaRPr>
          </a:p>
          <a:p>
            <a:pPr marL="342900" marR="0" lvl="0" indent="-342900" algn="l" rtl="0">
              <a:lnSpc>
                <a:spcPct val="100000"/>
              </a:lnSpc>
              <a:spcBef>
                <a:spcPts val="640"/>
              </a:spcBef>
              <a:spcAft>
                <a:spcPts val="0"/>
              </a:spcAft>
              <a:buNone/>
            </a:pPr>
            <a:r>
              <a:rPr lang="en-US" b="1">
                <a:solidFill>
                  <a:srgbClr val="FFFF00"/>
                </a:solidFill>
              </a:rPr>
              <a:t>Specificity 84% to 89%</a:t>
            </a:r>
            <a:endParaRPr b="1">
              <a:solidFill>
                <a:srgbClr val="FFFF00"/>
              </a:solidFill>
            </a:endParaRPr>
          </a:p>
          <a:p>
            <a:pPr marL="342900" marR="0" lvl="0" indent="-342900" algn="l" rtl="0">
              <a:lnSpc>
                <a:spcPct val="100000"/>
              </a:lnSpc>
              <a:spcBef>
                <a:spcPts val="640"/>
              </a:spcBef>
              <a:spcAft>
                <a:spcPts val="0"/>
              </a:spcAft>
              <a:buNone/>
            </a:pPr>
            <a:r>
              <a:rPr lang="en-US" b="1">
                <a:solidFill>
                  <a:srgbClr val="FFFF00"/>
                </a:solidFill>
              </a:rPr>
              <a:t>    </a:t>
            </a:r>
            <a:r>
              <a:rPr lang="en-US" sz="2700"/>
              <a:t>determined by the percentage of true negative tests among healthy individuals with unaffected coronary arteries</a:t>
            </a:r>
            <a:endParaRPr sz="2700"/>
          </a:p>
          <a:p>
            <a:pPr marL="342900" marR="0" lvl="0" indent="-342900" algn="l" rtl="0">
              <a:lnSpc>
                <a:spcPct val="100000"/>
              </a:lnSpc>
              <a:spcBef>
                <a:spcPts val="640"/>
              </a:spcBef>
              <a:spcAft>
                <a:spcPts val="0"/>
              </a:spcAft>
              <a:buClr>
                <a:schemeClr val="lt1"/>
              </a:buClr>
              <a:buSzPts val="3200"/>
              <a:buFont typeface="Arial"/>
              <a:buNone/>
            </a:pPr>
            <a:endParaRPr b="1">
              <a:solidFill>
                <a:srgbClr val="FFFF00"/>
              </a:solidFill>
            </a:endParaRPr>
          </a:p>
        </p:txBody>
      </p:sp>
      <p:pic>
        <p:nvPicPr>
          <p:cNvPr id="1398" name="Google Shape;1398;p150" descr="Красноярск, Здоровье, Суд, Дети, Происшествия: Врачебную ошибку оценили в условный срок"/>
          <p:cNvPicPr preferRelativeResize="0"/>
          <p:nvPr/>
        </p:nvPicPr>
        <p:blipFill rotWithShape="1">
          <a:blip r:embed="rId3">
            <a:alphaModFix/>
          </a:blip>
          <a:srcRect/>
          <a:stretch/>
        </p:blipFill>
        <p:spPr>
          <a:xfrm>
            <a:off x="5292725" y="188912"/>
            <a:ext cx="3059112" cy="1720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151"/>
          <p:cNvSpPr txBox="1">
            <a:spLocks noGrp="1"/>
          </p:cNvSpPr>
          <p:nvPr>
            <p:ph type="title"/>
          </p:nvPr>
        </p:nvSpPr>
        <p:spPr>
          <a:xfrm>
            <a:off x="684212" y="0"/>
            <a:ext cx="7772400" cy="13795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000"/>
              <a:buFont typeface="Times New Roman"/>
              <a:buNone/>
            </a:pPr>
            <a:r>
              <a:rPr lang="en-US" sz="4000">
                <a:solidFill>
                  <a:srgbClr val="FFFF00"/>
                </a:solidFill>
              </a:rPr>
              <a:t>Daily ECG monitoring – recording ECG throughout the day.</a:t>
            </a:r>
            <a:endParaRPr/>
          </a:p>
        </p:txBody>
      </p:sp>
      <p:sp>
        <p:nvSpPr>
          <p:cNvPr id="1404" name="Google Shape;1404;p151"/>
          <p:cNvSpPr txBox="1">
            <a:spLocks noGrp="1"/>
          </p:cNvSpPr>
          <p:nvPr>
            <p:ph type="body" idx="1"/>
          </p:nvPr>
        </p:nvSpPr>
        <p:spPr>
          <a:xfrm>
            <a:off x="107950" y="4365625"/>
            <a:ext cx="8642350" cy="23764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Times New Roman"/>
              <a:buChar char="•"/>
            </a:pPr>
            <a:r>
              <a:rPr lang="en-US">
                <a:solidFill>
                  <a:schemeClr val="lt1"/>
                </a:solidFill>
              </a:rPr>
              <a:t>Signs of ischemia may be identified when performing physical activity, similar to those with bicycle ergometry, accompanied by pain (or episodes of silent ischemia).</a:t>
            </a:r>
            <a:endParaRPr/>
          </a:p>
        </p:txBody>
      </p:sp>
      <p:pic>
        <p:nvPicPr>
          <p:cNvPr id="1405" name="Google Shape;1405;p151"/>
          <p:cNvPicPr preferRelativeResize="0"/>
          <p:nvPr/>
        </p:nvPicPr>
        <p:blipFill rotWithShape="1">
          <a:blip r:embed="rId3">
            <a:alphaModFix/>
          </a:blip>
          <a:srcRect t="11763" b="5754"/>
          <a:stretch/>
        </p:blipFill>
        <p:spPr>
          <a:xfrm>
            <a:off x="1116013" y="1484313"/>
            <a:ext cx="2709862" cy="2952750"/>
          </a:xfrm>
          <a:prstGeom prst="rect">
            <a:avLst/>
          </a:prstGeom>
          <a:noFill/>
          <a:ln>
            <a:noFill/>
          </a:ln>
          <a:effectLst>
            <a:outerShdw blurRad="292100" dist="139700" dir="2700000" algn="tl" rotWithShape="0">
              <a:srgbClr val="333333">
                <a:alpha val="64705"/>
              </a:srgbClr>
            </a:outerShdw>
          </a:effectLst>
        </p:spPr>
      </p:pic>
      <p:pic>
        <p:nvPicPr>
          <p:cNvPr id="1406" name="Google Shape;1406;p151"/>
          <p:cNvPicPr preferRelativeResize="0"/>
          <p:nvPr/>
        </p:nvPicPr>
        <p:blipFill rotWithShape="1">
          <a:blip r:embed="rId4">
            <a:alphaModFix/>
          </a:blip>
          <a:srcRect/>
          <a:stretch/>
        </p:blipFill>
        <p:spPr>
          <a:xfrm>
            <a:off x="4716463" y="1557338"/>
            <a:ext cx="3816350" cy="286226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152"/>
          <p:cNvSpPr txBox="1">
            <a:spLocks noGrp="1"/>
          </p:cNvSpPr>
          <p:nvPr>
            <p:ph type="title"/>
          </p:nvPr>
        </p:nvSpPr>
        <p:spPr>
          <a:xfrm>
            <a:off x="539750" y="115887"/>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000"/>
              <a:buFont typeface="Times New Roman"/>
              <a:buNone/>
            </a:pPr>
            <a:r>
              <a:rPr lang="en-US" sz="4000">
                <a:solidFill>
                  <a:srgbClr val="FFFF00"/>
                </a:solidFill>
              </a:rPr>
              <a:t>Transesophageal Left Atrium Stimulation</a:t>
            </a:r>
            <a:endParaRPr/>
          </a:p>
        </p:txBody>
      </p:sp>
      <p:sp>
        <p:nvSpPr>
          <p:cNvPr id="1412" name="Google Shape;1412;p152"/>
          <p:cNvSpPr txBox="1">
            <a:spLocks noGrp="1"/>
          </p:cNvSpPr>
          <p:nvPr>
            <p:ph type="body" idx="1"/>
          </p:nvPr>
        </p:nvSpPr>
        <p:spPr>
          <a:xfrm>
            <a:off x="250825" y="5373687"/>
            <a:ext cx="8642350" cy="1231900"/>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0"/>
              </a:spcBef>
              <a:spcAft>
                <a:spcPts val="0"/>
              </a:spcAft>
              <a:buClr>
                <a:schemeClr val="lt1"/>
              </a:buClr>
              <a:buSzPts val="3000"/>
              <a:buFont typeface="Times New Roman"/>
              <a:buChar char="•"/>
            </a:pPr>
            <a:r>
              <a:rPr lang="en-US" sz="3000">
                <a:solidFill>
                  <a:schemeClr val="lt1"/>
                </a:solidFill>
              </a:rPr>
              <a:t>With an increase in heart rate, signs of ischemia similar to those with bicycle ergometry may appear.</a:t>
            </a:r>
            <a:endParaRPr sz="3000"/>
          </a:p>
        </p:txBody>
      </p:sp>
      <p:pic>
        <p:nvPicPr>
          <p:cNvPr id="1413" name="Google Shape;1413;p152" descr="111"/>
          <p:cNvPicPr preferRelativeResize="0"/>
          <p:nvPr/>
        </p:nvPicPr>
        <p:blipFill rotWithShape="1">
          <a:blip r:embed="rId3">
            <a:alphaModFix/>
          </a:blip>
          <a:srcRect/>
          <a:stretch/>
        </p:blipFill>
        <p:spPr>
          <a:xfrm>
            <a:off x="346075" y="1412875"/>
            <a:ext cx="2490787" cy="3744912"/>
          </a:xfrm>
          <a:prstGeom prst="rect">
            <a:avLst/>
          </a:prstGeom>
          <a:noFill/>
          <a:ln>
            <a:noFill/>
          </a:ln>
        </p:spPr>
      </p:pic>
      <p:pic>
        <p:nvPicPr>
          <p:cNvPr id="1414" name="Google Shape;1414;p152" descr="222"/>
          <p:cNvPicPr preferRelativeResize="0"/>
          <p:nvPr/>
        </p:nvPicPr>
        <p:blipFill rotWithShape="1">
          <a:blip r:embed="rId4">
            <a:alphaModFix/>
          </a:blip>
          <a:srcRect/>
          <a:stretch/>
        </p:blipFill>
        <p:spPr>
          <a:xfrm>
            <a:off x="3132137" y="1412875"/>
            <a:ext cx="5681662" cy="3784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153"/>
          <p:cNvSpPr txBox="1">
            <a:spLocks noGrp="1"/>
          </p:cNvSpPr>
          <p:nvPr>
            <p:ph type="title"/>
          </p:nvPr>
        </p:nvSpPr>
        <p:spPr>
          <a:xfrm>
            <a:off x="755650" y="0"/>
            <a:ext cx="827722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3200"/>
              <a:buFont typeface="Times New Roman"/>
              <a:buNone/>
            </a:pPr>
            <a:r>
              <a:rPr lang="en-US" sz="3200">
                <a:solidFill>
                  <a:srgbClr val="FFFF00"/>
                </a:solidFill>
              </a:rPr>
              <a:t>Echocardiography (EchoCG) – ultrasound examination of the heart and large vessels</a:t>
            </a:r>
            <a:endParaRPr/>
          </a:p>
        </p:txBody>
      </p:sp>
      <p:sp>
        <p:nvSpPr>
          <p:cNvPr id="1420" name="Google Shape;1420;p153"/>
          <p:cNvSpPr txBox="1">
            <a:spLocks noGrp="1"/>
          </p:cNvSpPr>
          <p:nvPr>
            <p:ph type="body" idx="1"/>
          </p:nvPr>
        </p:nvSpPr>
        <p:spPr>
          <a:xfrm>
            <a:off x="250825" y="4221162"/>
            <a:ext cx="8497887" cy="23764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2400"/>
              <a:buFont typeface="Times New Roman"/>
              <a:buChar char="•"/>
            </a:pPr>
            <a:r>
              <a:rPr lang="en-US" sz="2400">
                <a:solidFill>
                  <a:schemeClr val="lt1"/>
                </a:solidFill>
              </a:rPr>
              <a:t>Signs of atherosclerosis of the aorta can be detected, and with Doppler ultrasound of the proximal parts of the coronary arteries. Signs of cicatricial changes in the myocardium and cardiac aneurysm are revealed. When combining echocardiography and stress tests, it is possible to identify signs of dynamic disorders of local myocardial contractility.</a:t>
            </a:r>
            <a:endParaRPr/>
          </a:p>
        </p:txBody>
      </p:sp>
      <p:pic>
        <p:nvPicPr>
          <p:cNvPr id="1421" name="Google Shape;1421;p153"/>
          <p:cNvPicPr preferRelativeResize="0"/>
          <p:nvPr/>
        </p:nvPicPr>
        <p:blipFill rotWithShape="1">
          <a:blip r:embed="rId3">
            <a:alphaModFix/>
          </a:blip>
          <a:srcRect/>
          <a:stretch/>
        </p:blipFill>
        <p:spPr>
          <a:xfrm>
            <a:off x="900113" y="1341438"/>
            <a:ext cx="3240087" cy="2681287"/>
          </a:xfrm>
          <a:prstGeom prst="rect">
            <a:avLst/>
          </a:prstGeom>
          <a:noFill/>
          <a:ln>
            <a:noFill/>
          </a:ln>
          <a:effectLst>
            <a:outerShdw blurRad="292100" dist="139700" dir="2700000" algn="tl" rotWithShape="0">
              <a:srgbClr val="333333">
                <a:alpha val="64705"/>
              </a:srgbClr>
            </a:outerShdw>
          </a:effectLst>
        </p:spPr>
      </p:pic>
      <p:pic>
        <p:nvPicPr>
          <p:cNvPr id="1422" name="Google Shape;1422;p153"/>
          <p:cNvPicPr preferRelativeResize="0"/>
          <p:nvPr/>
        </p:nvPicPr>
        <p:blipFill rotWithShape="1">
          <a:blip r:embed="rId4">
            <a:alphaModFix/>
          </a:blip>
          <a:srcRect l="14285"/>
          <a:stretch/>
        </p:blipFill>
        <p:spPr>
          <a:xfrm>
            <a:off x="4859338" y="1484313"/>
            <a:ext cx="3335337" cy="25908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25"/>
          <p:cNvSpPr txBox="1">
            <a:spLocks noGrp="1"/>
          </p:cNvSpPr>
          <p:nvPr>
            <p:ph type="title"/>
          </p:nvPr>
        </p:nvSpPr>
        <p:spPr>
          <a:xfrm>
            <a:off x="395287" y="3333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3600"/>
              <a:buFont typeface="Times New Roman"/>
              <a:buNone/>
            </a:pPr>
            <a:r>
              <a:rPr lang="en-US" sz="3600" b="0" i="0" u="none">
                <a:solidFill>
                  <a:srgbClr val="FFFF00"/>
                </a:solidFill>
                <a:latin typeface="Times New Roman"/>
                <a:ea typeface="Times New Roman"/>
                <a:cs typeface="Times New Roman"/>
                <a:sym typeface="Times New Roman"/>
              </a:rPr>
              <a:t>ANGINA PECTORIS</a:t>
            </a:r>
            <a:endParaRPr/>
          </a:p>
        </p:txBody>
      </p:sp>
      <p:sp>
        <p:nvSpPr>
          <p:cNvPr id="823" name="Google Shape;823;p125"/>
          <p:cNvSpPr txBox="1">
            <a:spLocks noGrp="1"/>
          </p:cNvSpPr>
          <p:nvPr>
            <p:ph type="body" idx="1"/>
          </p:nvPr>
        </p:nvSpPr>
        <p:spPr>
          <a:xfrm>
            <a:off x="323850" y="1628775"/>
            <a:ext cx="8712200" cy="39608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Times New Roman"/>
              <a:buNone/>
            </a:pPr>
            <a:r>
              <a:rPr lang="en-US" sz="3200" b="1" i="0" u="none">
                <a:solidFill>
                  <a:schemeClr val="lt1"/>
                </a:solidFill>
                <a:latin typeface="Times New Roman"/>
                <a:ea typeface="Times New Roman"/>
                <a:cs typeface="Times New Roman"/>
                <a:sym typeface="Times New Roman"/>
              </a:rPr>
              <a:t>— is a clinical syndrome manifested by a feeling of discomfort or pain in the chest of a squeezing, pressing nature, which is most often localized behind the sternum and can radiate to the left arm, neck, lower jaw, and epigastric region.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154"/>
          <p:cNvSpPr txBox="1">
            <a:spLocks noGrp="1"/>
          </p:cNvSpPr>
          <p:nvPr>
            <p:ph type="title"/>
          </p:nvPr>
        </p:nvSpPr>
        <p:spPr>
          <a:xfrm>
            <a:off x="611187" y="0"/>
            <a:ext cx="7772400" cy="9080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a:solidFill>
                  <a:srgbClr val="FFFF00"/>
                </a:solidFill>
              </a:rPr>
              <a:t>Myocardial scintigraphy</a:t>
            </a:r>
            <a:endParaRPr/>
          </a:p>
        </p:txBody>
      </p:sp>
      <p:sp>
        <p:nvSpPr>
          <p:cNvPr id="1428" name="Google Shape;1428;p154"/>
          <p:cNvSpPr txBox="1">
            <a:spLocks noGrp="1"/>
          </p:cNvSpPr>
          <p:nvPr>
            <p:ph type="body" idx="1"/>
          </p:nvPr>
        </p:nvSpPr>
        <p:spPr>
          <a:xfrm>
            <a:off x="107950" y="981075"/>
            <a:ext cx="9036050" cy="23114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1"/>
              </a:buClr>
              <a:buSzPts val="2800"/>
              <a:buFont typeface="Times New Roman"/>
              <a:buChar char="•"/>
            </a:pPr>
            <a:r>
              <a:rPr lang="en-US" sz="2800">
                <a:solidFill>
                  <a:schemeClr val="lt1"/>
                </a:solidFill>
              </a:rPr>
              <a:t>a method that allows you to study blood circulation in the coronary vessels through the injection of radioactive isotopes (thallium, technetium), which tend to accumulate in the myocardium. After this, a picture is taken showing the movement of radionuclides along the walls (cells) of the heart muscle.</a:t>
            </a:r>
            <a:endParaRPr/>
          </a:p>
        </p:txBody>
      </p:sp>
      <p:pic>
        <p:nvPicPr>
          <p:cNvPr id="1429" name="Google Shape;1429;p154" descr="777"/>
          <p:cNvPicPr preferRelativeResize="0"/>
          <p:nvPr/>
        </p:nvPicPr>
        <p:blipFill rotWithShape="1">
          <a:blip r:embed="rId3">
            <a:alphaModFix/>
          </a:blip>
          <a:srcRect/>
          <a:stretch/>
        </p:blipFill>
        <p:spPr>
          <a:xfrm>
            <a:off x="468312" y="3573462"/>
            <a:ext cx="3097212" cy="2971800"/>
          </a:xfrm>
          <a:prstGeom prst="rect">
            <a:avLst/>
          </a:prstGeom>
          <a:noFill/>
          <a:ln>
            <a:noFill/>
          </a:ln>
        </p:spPr>
      </p:pic>
      <p:pic>
        <p:nvPicPr>
          <p:cNvPr id="1430" name="Google Shape;1430;p154" descr="888"/>
          <p:cNvPicPr preferRelativeResize="0"/>
          <p:nvPr/>
        </p:nvPicPr>
        <p:blipFill rotWithShape="1">
          <a:blip r:embed="rId4">
            <a:alphaModFix/>
          </a:blip>
          <a:srcRect/>
          <a:stretch/>
        </p:blipFill>
        <p:spPr>
          <a:xfrm>
            <a:off x="3851275" y="3644900"/>
            <a:ext cx="5148262" cy="29003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155"/>
          <p:cNvSpPr txBox="1">
            <a:spLocks noGrp="1"/>
          </p:cNvSpPr>
          <p:nvPr>
            <p:ph type="title"/>
          </p:nvPr>
        </p:nvSpPr>
        <p:spPr>
          <a:xfrm>
            <a:off x="107950" y="620712"/>
            <a:ext cx="511175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a:solidFill>
                  <a:srgbClr val="FFFF00"/>
                </a:solidFill>
              </a:rPr>
              <a:t>Coronary angiography</a:t>
            </a:r>
            <a:endParaRPr/>
          </a:p>
        </p:txBody>
      </p:sp>
      <p:sp>
        <p:nvSpPr>
          <p:cNvPr id="1436" name="Google Shape;1436;p155"/>
          <p:cNvSpPr txBox="1">
            <a:spLocks noGrp="1"/>
          </p:cNvSpPr>
          <p:nvPr>
            <p:ph type="body" idx="1"/>
          </p:nvPr>
        </p:nvSpPr>
        <p:spPr>
          <a:xfrm>
            <a:off x="539750" y="2420937"/>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1"/>
              </a:buClr>
              <a:buSzPts val="3200"/>
              <a:buFont typeface="Times New Roman"/>
              <a:buChar char="•"/>
            </a:pPr>
            <a:r>
              <a:rPr lang="en-US">
                <a:solidFill>
                  <a:schemeClr val="lt1"/>
                </a:solidFill>
              </a:rPr>
              <a:t>It is the “gold standard” of research for angina pectoris for its diagnosis and resolving the issue of revascularization methods. A narrowing of the coronary artery of more than 50% is considered significant. (if the coronary arteries are narrowed by more than 50%, the issue of revascularization with PTCA or CABG is considered).</a:t>
            </a:r>
            <a:endParaRPr/>
          </a:p>
        </p:txBody>
      </p:sp>
      <p:pic>
        <p:nvPicPr>
          <p:cNvPr id="1437" name="Google Shape;1437;p155" descr="8_ei_0086"/>
          <p:cNvPicPr preferRelativeResize="0"/>
          <p:nvPr/>
        </p:nvPicPr>
        <p:blipFill rotWithShape="1">
          <a:blip r:embed="rId3">
            <a:alphaModFix/>
          </a:blip>
          <a:srcRect/>
          <a:stretch/>
        </p:blipFill>
        <p:spPr>
          <a:xfrm>
            <a:off x="5003800" y="0"/>
            <a:ext cx="4140200" cy="2495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pic>
        <p:nvPicPr>
          <p:cNvPr id="1442" name="Google Shape;1442;p156"/>
          <p:cNvPicPr preferRelativeResize="0"/>
          <p:nvPr/>
        </p:nvPicPr>
        <p:blipFill>
          <a:blip r:embed="rId3">
            <a:alphaModFix/>
          </a:blip>
          <a:stretch>
            <a:fillRect/>
          </a:stretch>
        </p:blipFill>
        <p:spPr>
          <a:xfrm>
            <a:off x="152400" y="821438"/>
            <a:ext cx="8839200" cy="52151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pic>
        <p:nvPicPr>
          <p:cNvPr id="1447" name="Google Shape;1447;p157" descr="DF60EA6A"/>
          <p:cNvPicPr preferRelativeResize="0"/>
          <p:nvPr/>
        </p:nvPicPr>
        <p:blipFill rotWithShape="1">
          <a:blip r:embed="rId3">
            <a:alphaModFix/>
          </a:blip>
          <a:srcRect/>
          <a:stretch/>
        </p:blipFill>
        <p:spPr>
          <a:xfrm>
            <a:off x="900112" y="260350"/>
            <a:ext cx="7058025" cy="5267325"/>
          </a:xfrm>
          <a:prstGeom prst="rect">
            <a:avLst/>
          </a:prstGeom>
          <a:noFill/>
          <a:ln>
            <a:noFill/>
          </a:ln>
        </p:spPr>
      </p:pic>
      <p:sp>
        <p:nvSpPr>
          <p:cNvPr id="1448" name="Google Shape;1448;p157"/>
          <p:cNvSpPr txBox="1"/>
          <p:nvPr/>
        </p:nvSpPr>
        <p:spPr>
          <a:xfrm>
            <a:off x="468312" y="5949950"/>
            <a:ext cx="835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rPr>
              <a:t>Stenosing atherosclerosis of the coronary arteries in angiographic examination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58"/>
          <p:cNvSpPr txBox="1">
            <a:spLocks noGrp="1"/>
          </p:cNvSpPr>
          <p:nvPr>
            <p:ph type="title"/>
          </p:nvPr>
        </p:nvSpPr>
        <p:spPr>
          <a:xfrm>
            <a:off x="684212" y="26035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000"/>
              <a:buFont typeface="Times New Roman"/>
              <a:buNone/>
            </a:pPr>
            <a:r>
              <a:rPr lang="en-US" sz="4000">
                <a:solidFill>
                  <a:srgbClr val="FFFF00"/>
                </a:solidFill>
              </a:rPr>
              <a:t>Diagnosis of angina pectoris </a:t>
            </a:r>
            <a:endParaRPr sz="4000">
              <a:solidFill>
                <a:srgbClr val="FFFF00"/>
              </a:solidFill>
            </a:endParaRPr>
          </a:p>
          <a:p>
            <a:pPr marL="0" lvl="0" indent="0" algn="ctr" rtl="0">
              <a:lnSpc>
                <a:spcPct val="100000"/>
              </a:lnSpc>
              <a:spcBef>
                <a:spcPts val="0"/>
              </a:spcBef>
              <a:spcAft>
                <a:spcPts val="0"/>
              </a:spcAft>
              <a:buClr>
                <a:srgbClr val="FFFF00"/>
              </a:buClr>
              <a:buSzPts val="4000"/>
              <a:buFont typeface="Times New Roman"/>
              <a:buNone/>
            </a:pPr>
            <a:r>
              <a:rPr lang="en-US" sz="4000">
                <a:solidFill>
                  <a:srgbClr val="FFFF00"/>
                </a:solidFill>
              </a:rPr>
              <a:t>(real clinical practice)</a:t>
            </a:r>
            <a:endParaRPr/>
          </a:p>
        </p:txBody>
      </p:sp>
      <p:sp>
        <p:nvSpPr>
          <p:cNvPr id="1454" name="Google Shape;1454;p158"/>
          <p:cNvSpPr txBox="1">
            <a:spLocks noGrp="1"/>
          </p:cNvSpPr>
          <p:nvPr>
            <p:ph type="body" idx="1"/>
          </p:nvPr>
        </p:nvSpPr>
        <p:spPr>
          <a:xfrm>
            <a:off x="684212" y="1557337"/>
            <a:ext cx="7772400" cy="4679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1. Clinic.</a:t>
            </a:r>
            <a:endParaRPr>
              <a:solidFill>
                <a:schemeClr val="lt1"/>
              </a:solidFill>
            </a:endParaRPr>
          </a:p>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2. Risk factors for coronary artery disease.</a:t>
            </a:r>
            <a:endParaRPr>
              <a:solidFill>
                <a:schemeClr val="lt1"/>
              </a:solidFill>
            </a:endParaRPr>
          </a:p>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3. Resting ECG.</a:t>
            </a:r>
            <a:endParaRPr>
              <a:solidFill>
                <a:schemeClr val="lt1"/>
              </a:solidFill>
            </a:endParaRPr>
          </a:p>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4. Bicycle ergometry or Treadmill test (if possible, performed on an outpatient basis).</a:t>
            </a:r>
            <a:endParaRPr>
              <a:solidFill>
                <a:schemeClr val="lt1"/>
              </a:solidFill>
            </a:endParaRPr>
          </a:p>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5. Daily ECG monitoring.</a:t>
            </a:r>
            <a:endParaRPr>
              <a:solidFill>
                <a:schemeClr val="lt1"/>
              </a:solidFill>
            </a:endParaRPr>
          </a:p>
          <a:p>
            <a:pPr marL="342900" lvl="0" indent="-342900" algn="l" rtl="0">
              <a:lnSpc>
                <a:spcPct val="100000"/>
              </a:lnSpc>
              <a:spcBef>
                <a:spcPts val="640"/>
              </a:spcBef>
              <a:spcAft>
                <a:spcPts val="0"/>
              </a:spcAft>
              <a:buClr>
                <a:schemeClr val="dk1"/>
              </a:buClr>
              <a:buSzPts val="1100"/>
              <a:buFont typeface="Arial"/>
              <a:buNone/>
            </a:pPr>
            <a:r>
              <a:rPr lang="en-US">
                <a:solidFill>
                  <a:schemeClr val="lt1"/>
                </a:solidFill>
              </a:rPr>
              <a:t>6. Coronary angiography.</a:t>
            </a:r>
            <a:endParaRPr>
              <a:solidFill>
                <a:schemeClr val="lt1"/>
              </a:solidFill>
            </a:endParaRPr>
          </a:p>
          <a:p>
            <a:pPr marL="342900" lvl="0" indent="-342900" algn="l" rtl="0">
              <a:lnSpc>
                <a:spcPct val="100000"/>
              </a:lnSpc>
              <a:spcBef>
                <a:spcPts val="640"/>
              </a:spcBef>
              <a:spcAft>
                <a:spcPts val="0"/>
              </a:spcAft>
              <a:buClr>
                <a:schemeClr val="lt1"/>
              </a:buClr>
              <a:buSzPts val="3200"/>
              <a:buFont typeface="Times New Roman"/>
              <a:buNone/>
            </a:pPr>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59"/>
          <p:cNvSpPr txBox="1">
            <a:spLocks noGrp="1"/>
          </p:cNvSpPr>
          <p:nvPr>
            <p:ph type="title"/>
          </p:nvPr>
        </p:nvSpPr>
        <p:spPr>
          <a:xfrm>
            <a:off x="684212" y="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000"/>
              <a:buFont typeface="Times New Roman"/>
              <a:buNone/>
            </a:pPr>
            <a:r>
              <a:rPr lang="en-US" sz="4000">
                <a:solidFill>
                  <a:srgbClr val="FFFF00"/>
                </a:solidFill>
              </a:rPr>
              <a:t>Differential diagnosis of angina</a:t>
            </a:r>
            <a:endParaRPr/>
          </a:p>
        </p:txBody>
      </p:sp>
      <p:sp>
        <p:nvSpPr>
          <p:cNvPr id="1460" name="Google Shape;1460;p159"/>
          <p:cNvSpPr txBox="1">
            <a:spLocks noGrp="1"/>
          </p:cNvSpPr>
          <p:nvPr>
            <p:ph type="body" idx="1"/>
          </p:nvPr>
        </p:nvSpPr>
        <p:spPr>
          <a:xfrm>
            <a:off x="611187" y="1341437"/>
            <a:ext cx="7772400" cy="461645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360"/>
              </a:spcBef>
              <a:spcAft>
                <a:spcPts val="0"/>
              </a:spcAft>
              <a:buClr>
                <a:schemeClr val="dk1"/>
              </a:buClr>
              <a:buSzPts val="1100"/>
              <a:buFont typeface="Arial"/>
              <a:buNone/>
            </a:pPr>
            <a:r>
              <a:rPr lang="en-US" sz="1800" b="1">
                <a:solidFill>
                  <a:srgbClr val="FFFF00"/>
                </a:solidFill>
              </a:rPr>
              <a:t>1. Heart disease</a:t>
            </a:r>
            <a:endParaRPr sz="1800" b="1">
              <a:solidFill>
                <a:srgbClr val="FFFF00"/>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1.1. Myocardial infarction</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1.2. Сongenital abnormality</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1.3. Myocarditis, pericarditis, endocarditis</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1.4. Hypertonic disease</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1.5. Idiopathic cardiopathy</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1.6. Arrhythmias</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1.7. Dilated cardiomyopathy</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1.8. Functional cardiopathy: Neurocirculatory dystonia (vegetative-vascular dystonia), menopause, thyrotoxicosis, etc.</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b="1">
                <a:solidFill>
                  <a:srgbClr val="FFFF00"/>
                </a:solidFill>
              </a:rPr>
              <a:t>2. Lung diseases</a:t>
            </a:r>
            <a:endParaRPr sz="1800" b="1">
              <a:solidFill>
                <a:srgbClr val="FFFF00"/>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2.1. Pleurisy</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2.2. Pleuropneumonia</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2.3. Lungs' cancer</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2.4. Pneumothorax</a:t>
            </a:r>
            <a:endParaRPr sz="1800">
              <a:solidFill>
                <a:schemeClr val="lt1"/>
              </a:solidFill>
            </a:endParaRPr>
          </a:p>
          <a:p>
            <a:pPr marL="342900" lvl="0" indent="-342900" algn="l" rtl="0">
              <a:lnSpc>
                <a:spcPct val="80000"/>
              </a:lnSpc>
              <a:spcBef>
                <a:spcPts val="360"/>
              </a:spcBef>
              <a:spcAft>
                <a:spcPts val="0"/>
              </a:spcAft>
              <a:buClr>
                <a:schemeClr val="dk1"/>
              </a:buClr>
              <a:buSzPts val="1100"/>
              <a:buFont typeface="Arial"/>
              <a:buNone/>
            </a:pPr>
            <a:r>
              <a:rPr lang="en-US" sz="1800">
                <a:solidFill>
                  <a:schemeClr val="lt1"/>
                </a:solidFill>
              </a:rPr>
              <a:t>2.5. TELA</a:t>
            </a:r>
            <a:endParaRPr sz="1800">
              <a:solidFill>
                <a:schemeClr val="lt1"/>
              </a:solidFill>
            </a:endParaRPr>
          </a:p>
          <a:p>
            <a:pPr marL="342900" lvl="0" indent="-342900" algn="l" rtl="0">
              <a:lnSpc>
                <a:spcPct val="80000"/>
              </a:lnSpc>
              <a:spcBef>
                <a:spcPts val="360"/>
              </a:spcBef>
              <a:spcAft>
                <a:spcPts val="0"/>
              </a:spcAft>
              <a:buClr>
                <a:schemeClr val="lt1"/>
              </a:buClr>
              <a:buSzPts val="1800"/>
              <a:buFont typeface="Times New Roman"/>
              <a:buNone/>
            </a:pPr>
            <a:endParaRPr sz="18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160"/>
          <p:cNvSpPr txBox="1">
            <a:spLocks noGrp="1"/>
          </p:cNvSpPr>
          <p:nvPr>
            <p:ph type="title"/>
          </p:nvPr>
        </p:nvSpPr>
        <p:spPr>
          <a:xfrm>
            <a:off x="611187" y="115887"/>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00"/>
              </a:buClr>
              <a:buSzPts val="4000"/>
              <a:buFont typeface="Times New Roman"/>
              <a:buNone/>
            </a:pPr>
            <a:r>
              <a:rPr lang="en-US" sz="4000">
                <a:solidFill>
                  <a:srgbClr val="FFFF00"/>
                </a:solidFill>
              </a:rPr>
              <a:t>Differential diagnosis of angina</a:t>
            </a:r>
            <a:endParaRPr>
              <a:solidFill>
                <a:srgbClr val="FFFF00"/>
              </a:solidFill>
            </a:endParaRPr>
          </a:p>
        </p:txBody>
      </p:sp>
      <p:sp>
        <p:nvSpPr>
          <p:cNvPr id="1466" name="Google Shape;1466;p160"/>
          <p:cNvSpPr txBox="1">
            <a:spLocks noGrp="1"/>
          </p:cNvSpPr>
          <p:nvPr>
            <p:ph type="body" idx="1"/>
          </p:nvPr>
        </p:nvSpPr>
        <p:spPr>
          <a:xfrm>
            <a:off x="457200" y="1268412"/>
            <a:ext cx="8229600" cy="5473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320"/>
              </a:spcBef>
              <a:spcAft>
                <a:spcPts val="0"/>
              </a:spcAft>
              <a:buClr>
                <a:schemeClr val="dk1"/>
              </a:buClr>
              <a:buSzPts val="1100"/>
              <a:buFont typeface="Arial"/>
              <a:buNone/>
            </a:pPr>
            <a:r>
              <a:rPr lang="en-US" sz="1600" b="1">
                <a:solidFill>
                  <a:srgbClr val="FFFF00"/>
                </a:solidFill>
              </a:rPr>
              <a:t>3. Gastrointestinal diseases</a:t>
            </a:r>
            <a:endParaRPr sz="1600" b="1">
              <a:solidFill>
                <a:srgbClr val="FFFF00"/>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3.1. Esophagitis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3.2. Esophageal carcinoma</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3.3. Hiatal hernia</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3.4. Gastritis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3.5. Peptic ulcer</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3.6. Cholecystitis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b="1">
                <a:solidFill>
                  <a:srgbClr val="FFFF00"/>
                </a:solidFill>
              </a:rPr>
              <a:t>4. Difficult cell diseases</a:t>
            </a:r>
            <a:endParaRPr sz="1600" b="1">
              <a:solidFill>
                <a:srgbClr val="FFFF00"/>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4.1. Tietz disease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4.2. Myositis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4.3. Herpes zoster</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4.4. Anterior chest wall syndrome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4.5 Shoulder-scapular hyperarthritis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b="1">
                <a:solidFill>
                  <a:srgbClr val="FFFF00"/>
                </a:solidFill>
              </a:rPr>
              <a:t>5. Spinal disease</a:t>
            </a:r>
            <a:endParaRPr sz="1600" b="1">
              <a:solidFill>
                <a:srgbClr val="FFFF00"/>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5.1. Osteochondrosis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5.2. Disc herniation</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5.3. Intercostal neuralgia</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5.4. Ankylosing spondylitis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5.5. Rachiocampsis</a:t>
            </a:r>
            <a:endParaRPr sz="1600">
              <a:solidFill>
                <a:schemeClr val="lt1"/>
              </a:solidFill>
            </a:endParaRPr>
          </a:p>
          <a:p>
            <a:pPr marL="342900" lvl="0" indent="-342900" algn="l" rtl="0">
              <a:lnSpc>
                <a:spcPct val="80000"/>
              </a:lnSpc>
              <a:spcBef>
                <a:spcPts val="320"/>
              </a:spcBef>
              <a:spcAft>
                <a:spcPts val="0"/>
              </a:spcAft>
              <a:buClr>
                <a:schemeClr val="lt1"/>
              </a:buClr>
              <a:buSzPts val="1600"/>
              <a:buFont typeface="Times New Roman"/>
              <a:buNone/>
            </a:pPr>
            <a:endParaRPr sz="160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161"/>
          <p:cNvSpPr txBox="1">
            <a:spLocks noGrp="1"/>
          </p:cNvSpPr>
          <p:nvPr>
            <p:ph type="title"/>
          </p:nvPr>
        </p:nvSpPr>
        <p:spPr>
          <a:xfrm>
            <a:off x="684212" y="620712"/>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a:solidFill>
                  <a:srgbClr val="FFFF00"/>
                </a:solidFill>
              </a:rPr>
              <a:t>Treatment of an attack of angina</a:t>
            </a:r>
            <a:endParaRPr/>
          </a:p>
        </p:txBody>
      </p:sp>
      <p:sp>
        <p:nvSpPr>
          <p:cNvPr id="1472" name="Google Shape;1472;p161"/>
          <p:cNvSpPr txBox="1">
            <a:spLocks noGrp="1"/>
          </p:cNvSpPr>
          <p:nvPr>
            <p:ph type="body" idx="1"/>
          </p:nvPr>
        </p:nvSpPr>
        <p:spPr>
          <a:xfrm>
            <a:off x="457200" y="1600200"/>
            <a:ext cx="8229600" cy="4997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480"/>
              </a:spcBef>
              <a:spcAft>
                <a:spcPts val="0"/>
              </a:spcAft>
              <a:buNone/>
            </a:pPr>
            <a:r>
              <a:rPr lang="en-US" sz="2400" b="1">
                <a:solidFill>
                  <a:srgbClr val="FFFF00"/>
                </a:solidFill>
              </a:rPr>
              <a:t>Relief of angina pectoris attack</a:t>
            </a:r>
            <a:r>
              <a:rPr lang="en-US" sz="2400">
                <a:solidFill>
                  <a:schemeClr val="lt1"/>
                </a:solidFill>
              </a:rPr>
              <a:t>: fast-acting forms of nitrates are used for these purposes.</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Nitroglycerin - 0.5 - 1 mg sublingually</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Isosorbide dinitrate - 5-10 mg sublingually</a:t>
            </a:r>
            <a:endParaRPr sz="2400">
              <a:solidFill>
                <a:schemeClr val="lt1"/>
              </a:solidFill>
            </a:endParaRPr>
          </a:p>
          <a:p>
            <a:pPr marL="0" lvl="0" indent="0" algn="l" rtl="0">
              <a:lnSpc>
                <a:spcPct val="80000"/>
              </a:lnSpc>
              <a:spcBef>
                <a:spcPts val="480"/>
              </a:spcBef>
              <a:spcAft>
                <a:spcPts val="0"/>
              </a:spcAft>
              <a:buNone/>
            </a:pPr>
            <a:endParaRPr sz="2400">
              <a:solidFill>
                <a:schemeClr val="lt1"/>
              </a:solidFill>
            </a:endParaRPr>
          </a:p>
          <a:p>
            <a:pPr marL="0" lvl="0" indent="0" algn="l" rtl="0">
              <a:lnSpc>
                <a:spcPct val="80000"/>
              </a:lnSpc>
              <a:spcBef>
                <a:spcPts val="480"/>
              </a:spcBef>
              <a:spcAft>
                <a:spcPts val="0"/>
              </a:spcAft>
              <a:buNone/>
            </a:pPr>
            <a:r>
              <a:rPr lang="en-US" sz="2400">
                <a:solidFill>
                  <a:schemeClr val="lt1"/>
                </a:solidFill>
              </a:rPr>
              <a:t>These drugs are also used in the form of a spray (nitrospray, isoket-spray - 1.25 mg)</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1-3 oral irrigations at intervals of 30 seconds.</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The duration of action of nitrospray -3O min, isoket spray (isosorbide dinitrate) - 1.5 hours.</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They can be used to prevent angina before exercise.</a:t>
            </a:r>
            <a:endParaRPr sz="2400">
              <a:solidFill>
                <a:schemeClr val="l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62"/>
          <p:cNvSpPr txBox="1">
            <a:spLocks noGrp="1"/>
          </p:cNvSpPr>
          <p:nvPr>
            <p:ph type="title"/>
          </p:nvPr>
        </p:nvSpPr>
        <p:spPr>
          <a:xfrm>
            <a:off x="395287" y="0"/>
            <a:ext cx="8229600" cy="15033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a:solidFill>
                  <a:srgbClr val="FFFF00"/>
                </a:solidFill>
              </a:rPr>
              <a:t>Treatment of ANGINA</a:t>
            </a:r>
            <a:endParaRPr/>
          </a:p>
        </p:txBody>
      </p:sp>
      <p:sp>
        <p:nvSpPr>
          <p:cNvPr id="1478" name="Google Shape;1478;p162"/>
          <p:cNvSpPr txBox="1"/>
          <p:nvPr/>
        </p:nvSpPr>
        <p:spPr>
          <a:xfrm>
            <a:off x="1042987" y="1196975"/>
            <a:ext cx="45720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a:solidFill>
                  <a:srgbClr val="FFFF00"/>
                </a:solidFill>
                <a:latin typeface="Times New Roman"/>
                <a:ea typeface="Times New Roman"/>
                <a:cs typeface="Times New Roman"/>
                <a:sym typeface="Times New Roman"/>
              </a:rPr>
              <a:t>Medication:</a:t>
            </a:r>
            <a:endParaRPr sz="2400" b="1">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1. Statins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2. Antiplatelet agents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3. β-blockers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4. ACE inhibitors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i="1">
                <a:solidFill>
                  <a:schemeClr val="lt1"/>
                </a:solidFill>
                <a:latin typeface="Times New Roman"/>
                <a:ea typeface="Times New Roman"/>
                <a:cs typeface="Times New Roman"/>
                <a:sym typeface="Times New Roman"/>
              </a:rPr>
              <a:t>5. Nitrates</a:t>
            </a:r>
            <a:endParaRPr sz="2400" i="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i="1">
                <a:solidFill>
                  <a:schemeClr val="lt1"/>
                </a:solidFill>
                <a:latin typeface="Times New Roman"/>
                <a:ea typeface="Times New Roman"/>
                <a:cs typeface="Times New Roman"/>
                <a:sym typeface="Times New Roman"/>
              </a:rPr>
              <a:t>6. Calcium antagonists</a:t>
            </a:r>
            <a:endParaRPr sz="2400" i="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i="1">
                <a:solidFill>
                  <a:schemeClr val="lt1"/>
                </a:solidFill>
                <a:latin typeface="Times New Roman"/>
                <a:ea typeface="Times New Roman"/>
                <a:cs typeface="Times New Roman"/>
                <a:sym typeface="Times New Roman"/>
              </a:rPr>
              <a:t>7. Cytoprotectors</a:t>
            </a:r>
            <a:endParaRPr sz="2400" i="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hlink"/>
              </a:buClr>
              <a:buSzPts val="2400"/>
              <a:buFont typeface="Times New Roman"/>
              <a:buNone/>
            </a:pPr>
            <a:endParaRPr sz="2400">
              <a:solidFill>
                <a:schemeClr val="lt1"/>
              </a:solidFill>
              <a:latin typeface="Times New Roman"/>
              <a:ea typeface="Times New Roman"/>
              <a:cs typeface="Times New Roman"/>
              <a:sym typeface="Times New Roman"/>
            </a:endParaRPr>
          </a:p>
        </p:txBody>
      </p:sp>
      <p:sp>
        <p:nvSpPr>
          <p:cNvPr id="1479" name="Google Shape;1479;p162"/>
          <p:cNvSpPr txBox="1"/>
          <p:nvPr/>
        </p:nvSpPr>
        <p:spPr>
          <a:xfrm>
            <a:off x="1042987" y="4652962"/>
            <a:ext cx="75612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a:solidFill>
                  <a:srgbClr val="FFFF00"/>
                </a:solidFill>
                <a:latin typeface="Times New Roman"/>
                <a:ea typeface="Times New Roman"/>
                <a:cs typeface="Times New Roman"/>
                <a:sym typeface="Times New Roman"/>
              </a:rPr>
              <a:t>Surgery:</a:t>
            </a:r>
            <a:endParaRPr sz="2400" b="1">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1. PTCA (percutaneous transluminal coronary angioplasty) + STENTING.</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2. CABG (coronary artery bypass grafting)</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2400"/>
              <a:buFont typeface="Times New Roman"/>
              <a:buNone/>
            </a:pPr>
            <a:endParaRPr sz="2400" u="sng">
              <a:solidFill>
                <a:schemeClr val="lt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484" name="Google Shape;1484;p163"/>
          <p:cNvSpPr txBox="1"/>
          <p:nvPr/>
        </p:nvSpPr>
        <p:spPr>
          <a:xfrm>
            <a:off x="468312" y="2349500"/>
            <a:ext cx="8229600" cy="1503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Times New Roman"/>
              <a:buNone/>
            </a:pPr>
            <a:r>
              <a:rPr lang="en-US" sz="4400">
                <a:solidFill>
                  <a:srgbClr val="FFFF00"/>
                </a:solidFill>
                <a:latin typeface="Times New Roman"/>
                <a:ea typeface="Times New Roman"/>
                <a:cs typeface="Times New Roman"/>
                <a:sym typeface="Times New Roman"/>
              </a:rPr>
              <a:t>Drug Treatment of Angina Pectoris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26"/>
          <p:cNvSpPr txBox="1">
            <a:spLocks noGrp="1"/>
          </p:cNvSpPr>
          <p:nvPr>
            <p:ph type="title"/>
          </p:nvPr>
        </p:nvSpPr>
        <p:spPr>
          <a:xfrm>
            <a:off x="0" y="188912"/>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sz="4400" b="0" i="0" u="none">
                <a:solidFill>
                  <a:srgbClr val="FFFF00"/>
                </a:solidFill>
                <a:latin typeface="Times New Roman"/>
                <a:ea typeface="Times New Roman"/>
                <a:cs typeface="Times New Roman"/>
                <a:sym typeface="Times New Roman"/>
              </a:rPr>
              <a:t>The first case of angina pectoris</a:t>
            </a:r>
            <a:endParaRPr/>
          </a:p>
        </p:txBody>
      </p:sp>
      <p:sp>
        <p:nvSpPr>
          <p:cNvPr id="829" name="Google Shape;829;p126"/>
          <p:cNvSpPr txBox="1">
            <a:spLocks noGrp="1"/>
          </p:cNvSpPr>
          <p:nvPr>
            <p:ph type="body" idx="1"/>
          </p:nvPr>
        </p:nvSpPr>
        <p:spPr>
          <a:xfrm>
            <a:off x="214312" y="1412875"/>
            <a:ext cx="7453312"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1"/>
              </a:buClr>
              <a:buSzPts val="3200"/>
              <a:buFont typeface="Times New Roman"/>
              <a:buNone/>
            </a:pPr>
            <a:r>
              <a:rPr lang="en-US" sz="3200" b="0" i="0" u="none">
                <a:solidFill>
                  <a:schemeClr val="lt1"/>
                </a:solidFill>
                <a:latin typeface="Times New Roman"/>
                <a:ea typeface="Times New Roman"/>
                <a:cs typeface="Times New Roman"/>
                <a:sym typeface="Times New Roman"/>
              </a:rPr>
              <a:t>English physician William Heberden described an attack of angina in details in 1768 for the first time. He associated angina pectoris with spasm of the coronary arteries. About 100 years later, Professor at the University of Vienna Hermann Nothnagel (1841-1905) called this disease “Angina pektoris” from the words “anchein” – ‘to crush’, ‘strangle’ and “pektoris” - chest. This is what this disease is now called in English-German literature.</a:t>
            </a:r>
            <a:endParaRPr/>
          </a:p>
        </p:txBody>
      </p:sp>
      <p:pic>
        <p:nvPicPr>
          <p:cNvPr id="830" name="Google Shape;830;p126" descr="william-heberden-1710-1801-granger"/>
          <p:cNvPicPr preferRelativeResize="0"/>
          <p:nvPr/>
        </p:nvPicPr>
        <p:blipFill rotWithShape="1">
          <a:blip r:embed="rId3">
            <a:alphaModFix/>
          </a:blip>
          <a:srcRect/>
          <a:stretch/>
        </p:blipFill>
        <p:spPr>
          <a:xfrm>
            <a:off x="7542212" y="0"/>
            <a:ext cx="1601787" cy="2492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64"/>
          <p:cNvSpPr txBox="1"/>
          <p:nvPr/>
        </p:nvSpPr>
        <p:spPr>
          <a:xfrm>
            <a:off x="468312" y="2349500"/>
            <a:ext cx="8229600" cy="1503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Times New Roman"/>
              <a:buNone/>
            </a:pPr>
            <a:r>
              <a:rPr lang="en-US" sz="4400" b="0" i="0" u="none">
                <a:solidFill>
                  <a:srgbClr val="FFFF00"/>
                </a:solidFill>
                <a:latin typeface="Times New Roman"/>
                <a:ea typeface="Times New Roman"/>
                <a:cs typeface="Times New Roman"/>
                <a:sym typeface="Times New Roman"/>
              </a:rPr>
              <a:t>1. </a:t>
            </a:r>
            <a:r>
              <a:rPr lang="en-US" sz="4400">
                <a:solidFill>
                  <a:srgbClr val="FFFF00"/>
                </a:solidFill>
                <a:latin typeface="Times New Roman"/>
                <a:ea typeface="Times New Roman"/>
                <a:cs typeface="Times New Roman"/>
                <a:sym typeface="Times New Roman"/>
              </a:rPr>
              <a:t>STATINS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165"/>
          <p:cNvSpPr txBox="1"/>
          <p:nvPr/>
        </p:nvSpPr>
        <p:spPr>
          <a:xfrm>
            <a:off x="1042987" y="188912"/>
            <a:ext cx="6985000" cy="114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FFFF00"/>
              </a:buClr>
              <a:buSzPts val="3600"/>
              <a:buFont typeface="Impact"/>
              <a:buNone/>
            </a:pPr>
            <a:r>
              <a:rPr lang="en-US" sz="3600">
                <a:solidFill>
                  <a:srgbClr val="FFFF00"/>
                </a:solidFill>
                <a:latin typeface="Impact"/>
                <a:ea typeface="Impact"/>
                <a:cs typeface="Impact"/>
                <a:sym typeface="Impact"/>
              </a:rPr>
              <a:t>Statins used in Russia</a:t>
            </a:r>
            <a:endParaRPr/>
          </a:p>
        </p:txBody>
      </p:sp>
      <p:sp>
        <p:nvSpPr>
          <p:cNvPr id="1496" name="Google Shape;1496;p165"/>
          <p:cNvSpPr txBox="1"/>
          <p:nvPr/>
        </p:nvSpPr>
        <p:spPr>
          <a:xfrm>
            <a:off x="971550" y="1700212"/>
            <a:ext cx="6985000" cy="2881312"/>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a:solidFill>
                  <a:schemeClr val="lt1"/>
                </a:solidFill>
                <a:latin typeface="Arial Black"/>
                <a:ea typeface="Arial Black"/>
                <a:cs typeface="Arial Black"/>
                <a:sym typeface="Arial Black"/>
              </a:rPr>
              <a:t>- Fluvastatin</a:t>
            </a:r>
            <a:endParaRPr sz="280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1100"/>
              <a:buFont typeface="Arial"/>
              <a:buNone/>
            </a:pPr>
            <a:r>
              <a:rPr lang="en-US" sz="2800">
                <a:solidFill>
                  <a:schemeClr val="lt1"/>
                </a:solidFill>
                <a:latin typeface="Arial Black"/>
                <a:ea typeface="Arial Black"/>
                <a:cs typeface="Arial Black"/>
                <a:sym typeface="Arial Black"/>
              </a:rPr>
              <a:t>- Pravastatin</a:t>
            </a:r>
            <a:endParaRPr sz="280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1100"/>
              <a:buFont typeface="Arial"/>
              <a:buNone/>
            </a:pPr>
            <a:r>
              <a:rPr lang="en-US" sz="2800">
                <a:solidFill>
                  <a:schemeClr val="lt1"/>
                </a:solidFill>
                <a:latin typeface="Arial Black"/>
                <a:ea typeface="Arial Black"/>
                <a:cs typeface="Arial Black"/>
                <a:sym typeface="Arial Black"/>
              </a:rPr>
              <a:t>- Lovastatin</a:t>
            </a:r>
            <a:endParaRPr sz="280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1100"/>
              <a:buFont typeface="Arial"/>
              <a:buNone/>
            </a:pPr>
            <a:r>
              <a:rPr lang="en-US" sz="2800">
                <a:solidFill>
                  <a:schemeClr val="lt1"/>
                </a:solidFill>
                <a:latin typeface="Arial Black"/>
                <a:ea typeface="Arial Black"/>
                <a:cs typeface="Arial Black"/>
                <a:sym typeface="Arial Black"/>
              </a:rPr>
              <a:t>- Simvastatin</a:t>
            </a:r>
            <a:endParaRPr sz="280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1100"/>
              <a:buFont typeface="Arial"/>
              <a:buNone/>
            </a:pPr>
            <a:r>
              <a:rPr lang="en-US" sz="2800">
                <a:solidFill>
                  <a:schemeClr val="lt1"/>
                </a:solidFill>
                <a:latin typeface="Arial Black"/>
                <a:ea typeface="Arial Black"/>
                <a:cs typeface="Arial Black"/>
                <a:sym typeface="Arial Black"/>
              </a:rPr>
              <a:t> </a:t>
            </a:r>
            <a:r>
              <a:rPr lang="en-US" sz="2800">
                <a:solidFill>
                  <a:srgbClr val="FFFF00"/>
                </a:solidFill>
                <a:latin typeface="Arial Black"/>
                <a:ea typeface="Arial Black"/>
                <a:cs typeface="Arial Black"/>
                <a:sym typeface="Arial Black"/>
              </a:rPr>
              <a:t> - Pitavastatin</a:t>
            </a:r>
            <a:endParaRPr sz="2800">
              <a:solidFill>
                <a:srgbClr val="FFFF00"/>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1100"/>
              <a:buFont typeface="Arial"/>
              <a:buNone/>
            </a:pPr>
            <a:r>
              <a:rPr lang="en-US" sz="2800">
                <a:solidFill>
                  <a:srgbClr val="FFFF00"/>
                </a:solidFill>
                <a:latin typeface="Arial Black"/>
                <a:ea typeface="Arial Black"/>
                <a:cs typeface="Arial Black"/>
                <a:sym typeface="Arial Black"/>
              </a:rPr>
              <a:t>- Atorvastatin</a:t>
            </a:r>
            <a:endParaRPr sz="2800">
              <a:solidFill>
                <a:srgbClr val="FFFF00"/>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1100"/>
              <a:buFont typeface="Arial"/>
              <a:buNone/>
            </a:pPr>
            <a:r>
              <a:rPr lang="en-US" sz="2800">
                <a:solidFill>
                  <a:srgbClr val="FFFF00"/>
                </a:solidFill>
                <a:latin typeface="Arial Black"/>
                <a:ea typeface="Arial Black"/>
                <a:cs typeface="Arial Black"/>
                <a:sym typeface="Arial Black"/>
              </a:rPr>
              <a:t>- Rosuvastatin</a:t>
            </a:r>
            <a:endParaRPr sz="2800">
              <a:solidFill>
                <a:srgbClr val="FFFF00"/>
              </a:solidFill>
              <a:latin typeface="Arial Black"/>
              <a:ea typeface="Arial Black"/>
              <a:cs typeface="Arial Black"/>
              <a:sym typeface="Arial Black"/>
            </a:endParaRPr>
          </a:p>
          <a:p>
            <a:pPr marL="0" marR="0" lvl="0" indent="0" algn="l" rtl="0">
              <a:lnSpc>
                <a:spcPct val="100000"/>
              </a:lnSpc>
              <a:spcBef>
                <a:spcPts val="0"/>
              </a:spcBef>
              <a:spcAft>
                <a:spcPts val="0"/>
              </a:spcAft>
              <a:buNone/>
            </a:pPr>
            <a:endParaRPr sz="2800">
              <a:solidFill>
                <a:schemeClr val="lt1"/>
              </a:solidFill>
              <a:latin typeface="Arial Black"/>
              <a:ea typeface="Arial Black"/>
              <a:cs typeface="Arial Black"/>
              <a:sym typeface="Arial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167"/>
          <p:cNvSpPr txBox="1"/>
          <p:nvPr/>
        </p:nvSpPr>
        <p:spPr>
          <a:xfrm>
            <a:off x="468312" y="476250"/>
            <a:ext cx="8229600" cy="5760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000" b="1" u="sng">
                <a:solidFill>
                  <a:srgbClr val="FFFF00"/>
                </a:solidFill>
                <a:latin typeface="Times New Roman"/>
                <a:ea typeface="Times New Roman"/>
                <a:cs typeface="Times New Roman"/>
                <a:sym typeface="Times New Roman"/>
              </a:rPr>
              <a:t>Effects of statins in the body:</a:t>
            </a:r>
            <a:endParaRPr sz="2000" b="1" u="sng">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b="1" u="sng">
                <a:solidFill>
                  <a:srgbClr val="FFFF00"/>
                </a:solidFill>
                <a:latin typeface="Times New Roman"/>
                <a:ea typeface="Times New Roman"/>
                <a:cs typeface="Times New Roman"/>
                <a:sym typeface="Times New Roman"/>
              </a:rPr>
              <a:t>I. Lipid-lowering effects:</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1. Reduce the level of total cholesterol (TC).</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2. Reduce the level of low-density lipoprotein cholesterol (LDL C)</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3. Increase the level of high density lipoprotein cholesterol (HDL C)</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4. Reduce triglyceride (TG) levels.</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b="1" u="sng">
                <a:solidFill>
                  <a:srgbClr val="FFFF00"/>
                </a:solidFill>
                <a:latin typeface="Times New Roman"/>
                <a:ea typeface="Times New Roman"/>
                <a:cs typeface="Times New Roman"/>
                <a:sym typeface="Times New Roman"/>
              </a:rPr>
              <a:t>II. Non-lipid (pleiotropic) effects:</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1. Improvement of endothelial function (increased production of vasodilators - NO and prostacyclin).</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2. Suppression of inflammation in the vascular wall.</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3. Suppression of macrophage activity (stabilizing effect on atherosclerotic plaque).</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4. Reduced platelet aggregation.</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lt1"/>
                </a:solidFill>
                <a:latin typeface="Times New Roman"/>
                <a:ea typeface="Times New Roman"/>
                <a:cs typeface="Times New Roman"/>
                <a:sym typeface="Times New Roman"/>
              </a:rPr>
              <a:t>5. Decrease in the proliferative activity of smooth muscle cells of the vascular wall.</a:t>
            </a:r>
            <a:endParaRPr sz="20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00"/>
              </a:buClr>
              <a:buSzPts val="2000"/>
              <a:buFont typeface="Times New Roman"/>
              <a:buNone/>
            </a:pP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1510"/>
        <p:cNvGrpSpPr/>
        <p:nvPr/>
      </p:nvGrpSpPr>
      <p:grpSpPr>
        <a:xfrm>
          <a:off x="0" y="0"/>
          <a:ext cx="0" cy="0"/>
          <a:chOff x="0" y="0"/>
          <a:chExt cx="0" cy="0"/>
        </a:xfrm>
      </p:grpSpPr>
      <p:sp>
        <p:nvSpPr>
          <p:cNvPr id="1511" name="Google Shape;1511;p168"/>
          <p:cNvSpPr txBox="1">
            <a:spLocks noGrp="1"/>
          </p:cNvSpPr>
          <p:nvPr>
            <p:ph type="title"/>
          </p:nvPr>
        </p:nvSpPr>
        <p:spPr>
          <a:xfrm>
            <a:off x="142875" y="69850"/>
            <a:ext cx="8786812"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a:solidFill>
                  <a:srgbClr val="FF0000"/>
                </a:solidFill>
              </a:rPr>
              <a:t>Optimal values of lipid parameters (in mmol/l) depending on the risk category</a:t>
            </a:r>
            <a:endParaRPr/>
          </a:p>
        </p:txBody>
      </p:sp>
      <p:graphicFrame>
        <p:nvGraphicFramePr>
          <p:cNvPr id="1512" name="Google Shape;1512;p168"/>
          <p:cNvGraphicFramePr/>
          <p:nvPr/>
        </p:nvGraphicFramePr>
        <p:xfrm>
          <a:off x="179387" y="1993900"/>
          <a:ext cx="8507400" cy="3267050"/>
        </p:xfrm>
        <a:graphic>
          <a:graphicData uri="http://schemas.openxmlformats.org/drawingml/2006/table">
            <a:tbl>
              <a:tblPr>
                <a:noFill/>
                <a:tableStyleId>{F438D767-7411-41B2-BA28-E9CDAF24861E}</a:tableStyleId>
              </a:tblPr>
              <a:tblGrid>
                <a:gridCol w="170180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gridCol w="1700200">
                  <a:extLst>
                    <a:ext uri="{9D8B030D-6E8A-4147-A177-3AD203B41FA5}">
                      <a16:colId xmlns:a16="http://schemas.microsoft.com/office/drawing/2014/main" val="20002"/>
                    </a:ext>
                  </a:extLst>
                </a:gridCol>
                <a:gridCol w="1701800">
                  <a:extLst>
                    <a:ext uri="{9D8B030D-6E8A-4147-A177-3AD203B41FA5}">
                      <a16:colId xmlns:a16="http://schemas.microsoft.com/office/drawing/2014/main" val="20003"/>
                    </a:ext>
                  </a:extLst>
                </a:gridCol>
                <a:gridCol w="1701800">
                  <a:extLst>
                    <a:ext uri="{9D8B030D-6E8A-4147-A177-3AD203B41FA5}">
                      <a16:colId xmlns:a16="http://schemas.microsoft.com/office/drawing/2014/main" val="20004"/>
                    </a:ext>
                  </a:extLst>
                </a:gridCol>
              </a:tblGrid>
              <a:tr h="1112825">
                <a:tc>
                  <a:txBody>
                    <a:bodyPr/>
                    <a:lstStyle/>
                    <a:p>
                      <a:pPr marL="0" marR="0" lvl="0" indent="0" algn="ctr" rtl="0">
                        <a:lnSpc>
                          <a:spcPct val="100000"/>
                        </a:lnSpc>
                        <a:spcBef>
                          <a:spcPts val="0"/>
                        </a:spcBef>
                        <a:spcAft>
                          <a:spcPts val="0"/>
                        </a:spcAft>
                        <a:buClr>
                          <a:srgbClr val="FFFFFF"/>
                        </a:buClr>
                        <a:buSzPts val="1700"/>
                        <a:buFont typeface="Arial"/>
                        <a:buNone/>
                      </a:pPr>
                      <a:r>
                        <a:rPr lang="en-US" sz="1700" b="1">
                          <a:solidFill>
                            <a:srgbClr val="FFFFFF"/>
                          </a:solidFill>
                        </a:rPr>
                        <a:t>Lipid parameters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1700"/>
                        <a:buFont typeface="Arial"/>
                        <a:buNone/>
                      </a:pPr>
                      <a:r>
                        <a:rPr lang="en-US" sz="1700" b="1">
                          <a:solidFill>
                            <a:srgbClr val="FFFFFF"/>
                          </a:solidFill>
                        </a:rPr>
                        <a:t>Low risk patients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chemeClr val="lt1"/>
                        </a:buClr>
                        <a:buSzPts val="1700"/>
                        <a:buFont typeface="Arial"/>
                        <a:buNone/>
                      </a:pPr>
                      <a:r>
                        <a:rPr lang="en-US" sz="1700" b="1">
                          <a:solidFill>
                            <a:schemeClr val="lt1"/>
                          </a:solidFill>
                        </a:rPr>
                        <a:t>Moderate risk patients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chemeClr val="lt1"/>
                        </a:buClr>
                        <a:buSzPts val="1700"/>
                        <a:buFont typeface="Arial"/>
                        <a:buNone/>
                      </a:pPr>
                      <a:r>
                        <a:rPr lang="en-US" sz="1700" b="1">
                          <a:solidFill>
                            <a:schemeClr val="lt1"/>
                          </a:solidFill>
                        </a:rPr>
                        <a:t>High risk patients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chemeClr val="lt1"/>
                        </a:buClr>
                        <a:buSzPts val="1700"/>
                        <a:buFont typeface="Arial"/>
                        <a:buNone/>
                      </a:pPr>
                      <a:r>
                        <a:rPr lang="en-US" sz="1700" b="1">
                          <a:solidFill>
                            <a:schemeClr val="lt1"/>
                          </a:solidFill>
                        </a:rPr>
                        <a:t>Extremele high risk patients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31800">
                <a:tc>
                  <a:txBody>
                    <a:bodyPr/>
                    <a:lstStyle/>
                    <a:p>
                      <a:pPr marL="0" marR="0" lvl="0" indent="0" algn="ctr" rtl="0">
                        <a:lnSpc>
                          <a:spcPct val="100000"/>
                        </a:lnSpc>
                        <a:spcBef>
                          <a:spcPts val="0"/>
                        </a:spcBef>
                        <a:spcAft>
                          <a:spcPts val="0"/>
                        </a:spcAft>
                        <a:buClr>
                          <a:srgbClr val="000000"/>
                        </a:buClr>
                        <a:buSzPts val="2300"/>
                        <a:buFont typeface="Arial"/>
                        <a:buNone/>
                      </a:pPr>
                      <a:r>
                        <a:rPr lang="en-US" sz="2300"/>
                        <a:t>TC</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5,0</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4,5</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4,0</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3,5</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503225">
                <a:tc>
                  <a:txBody>
                    <a:bodyPr/>
                    <a:lstStyle/>
                    <a:p>
                      <a:pPr marL="0" marR="0" lvl="0" indent="0" algn="ctr" rtl="0">
                        <a:lnSpc>
                          <a:spcPct val="100000"/>
                        </a:lnSpc>
                        <a:spcBef>
                          <a:spcPts val="0"/>
                        </a:spcBef>
                        <a:spcAft>
                          <a:spcPts val="0"/>
                        </a:spcAft>
                        <a:buClr>
                          <a:srgbClr val="000000"/>
                        </a:buClr>
                        <a:buSzPts val="2800"/>
                        <a:buFont typeface="Arial"/>
                        <a:buNone/>
                      </a:pPr>
                      <a:r>
                        <a:rPr lang="en-US" sz="2300"/>
                        <a:t>LDL C*</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3,0</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2,6</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1,8</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1,4</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787400">
                <a:tc>
                  <a:txBody>
                    <a:bodyPr/>
                    <a:lstStyle/>
                    <a:p>
                      <a:pPr marL="0" marR="0" lvl="0" indent="0" algn="ctr" rtl="0">
                        <a:lnSpc>
                          <a:spcPct val="100000"/>
                        </a:lnSpc>
                        <a:spcBef>
                          <a:spcPts val="0"/>
                        </a:spcBef>
                        <a:spcAft>
                          <a:spcPts val="0"/>
                        </a:spcAft>
                        <a:buClr>
                          <a:srgbClr val="000000"/>
                        </a:buClr>
                        <a:buSzPts val="2300"/>
                        <a:buFont typeface="Arial"/>
                        <a:buNone/>
                      </a:pPr>
                      <a:r>
                        <a:rPr lang="en-US" sz="2300"/>
                        <a:t>HDL C**</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a:t>M </a:t>
                      </a:r>
                      <a:r>
                        <a:rPr lang="en-US" sz="2300" b="0" i="0" u="none" strike="noStrike" cap="none">
                          <a:solidFill>
                            <a:srgbClr val="000000"/>
                          </a:solidFill>
                          <a:latin typeface="Arial"/>
                          <a:ea typeface="Arial"/>
                          <a:cs typeface="Arial"/>
                          <a:sym typeface="Arial"/>
                        </a:rPr>
                        <a:t>&gt;1,0</a:t>
                      </a:r>
                      <a:endParaRPr/>
                    </a:p>
                    <a:p>
                      <a:pPr marL="0" marR="0" lvl="0" indent="0" algn="ctr" rtl="0">
                        <a:lnSpc>
                          <a:spcPct val="100000"/>
                        </a:lnSpc>
                        <a:spcBef>
                          <a:spcPts val="0"/>
                        </a:spcBef>
                        <a:spcAft>
                          <a:spcPts val="0"/>
                        </a:spcAft>
                        <a:buClr>
                          <a:srgbClr val="000000"/>
                        </a:buClr>
                        <a:buSzPts val="2300"/>
                        <a:buFont typeface="Arial"/>
                        <a:buNone/>
                      </a:pPr>
                      <a:r>
                        <a:rPr lang="en-US" sz="2300"/>
                        <a:t>W </a:t>
                      </a:r>
                      <a:r>
                        <a:rPr lang="en-US" sz="2300" b="0" i="0" u="none" strike="noStrike" cap="none">
                          <a:solidFill>
                            <a:srgbClr val="000000"/>
                          </a:solidFill>
                          <a:latin typeface="Arial"/>
                          <a:ea typeface="Arial"/>
                          <a:cs typeface="Arial"/>
                          <a:sym typeface="Arial"/>
                        </a:rPr>
                        <a:t>&gt;1,2</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М</a:t>
                      </a:r>
                      <a:r>
                        <a:rPr lang="en-US" sz="2300"/>
                        <a:t> </a:t>
                      </a:r>
                      <a:r>
                        <a:rPr lang="en-US" sz="2300" b="0" i="0" u="none" strike="noStrike" cap="none">
                          <a:solidFill>
                            <a:srgbClr val="000000"/>
                          </a:solidFill>
                          <a:latin typeface="Arial"/>
                          <a:ea typeface="Arial"/>
                          <a:cs typeface="Arial"/>
                          <a:sym typeface="Arial"/>
                        </a:rPr>
                        <a:t>&gt;1,0</a:t>
                      </a:r>
                      <a:endParaRPr/>
                    </a:p>
                    <a:p>
                      <a:pPr marL="0" marR="0" lvl="0" indent="0" algn="ctr" rtl="0">
                        <a:lnSpc>
                          <a:spcPct val="100000"/>
                        </a:lnSpc>
                        <a:spcBef>
                          <a:spcPts val="0"/>
                        </a:spcBef>
                        <a:spcAft>
                          <a:spcPts val="0"/>
                        </a:spcAft>
                        <a:buClr>
                          <a:srgbClr val="000000"/>
                        </a:buClr>
                        <a:buSzPts val="2300"/>
                        <a:buFont typeface="Arial"/>
                        <a:buNone/>
                      </a:pPr>
                      <a:r>
                        <a:rPr lang="en-US" sz="2300"/>
                        <a:t>W </a:t>
                      </a:r>
                      <a:r>
                        <a:rPr lang="en-US" sz="2300" b="0" i="0" u="none" strike="noStrike" cap="none">
                          <a:solidFill>
                            <a:srgbClr val="000000"/>
                          </a:solidFill>
                          <a:latin typeface="Arial"/>
                          <a:ea typeface="Arial"/>
                          <a:cs typeface="Arial"/>
                          <a:sym typeface="Arial"/>
                        </a:rPr>
                        <a:t>&gt;1,2</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М</a:t>
                      </a:r>
                      <a:r>
                        <a:rPr lang="en-US" sz="2300"/>
                        <a:t> </a:t>
                      </a:r>
                      <a:r>
                        <a:rPr lang="en-US" sz="2300" b="0" i="0" u="none" strike="noStrike" cap="none">
                          <a:solidFill>
                            <a:srgbClr val="000000"/>
                          </a:solidFill>
                          <a:latin typeface="Arial"/>
                          <a:ea typeface="Arial"/>
                          <a:cs typeface="Arial"/>
                          <a:sym typeface="Arial"/>
                        </a:rPr>
                        <a:t>&gt;1,0</a:t>
                      </a:r>
                      <a:endParaRPr/>
                    </a:p>
                    <a:p>
                      <a:pPr marL="0" marR="0" lvl="0" indent="0" algn="ctr" rtl="0">
                        <a:lnSpc>
                          <a:spcPct val="100000"/>
                        </a:lnSpc>
                        <a:spcBef>
                          <a:spcPts val="0"/>
                        </a:spcBef>
                        <a:spcAft>
                          <a:spcPts val="0"/>
                        </a:spcAft>
                        <a:buClr>
                          <a:srgbClr val="000000"/>
                        </a:buClr>
                        <a:buSzPts val="2300"/>
                        <a:buFont typeface="Arial"/>
                        <a:buNone/>
                      </a:pPr>
                      <a:r>
                        <a:rPr lang="en-US" sz="2300"/>
                        <a:t>W </a:t>
                      </a:r>
                      <a:r>
                        <a:rPr lang="en-US" sz="2300" b="0" i="0" u="none" strike="noStrike" cap="none">
                          <a:solidFill>
                            <a:srgbClr val="000000"/>
                          </a:solidFill>
                          <a:latin typeface="Arial"/>
                          <a:ea typeface="Arial"/>
                          <a:cs typeface="Arial"/>
                          <a:sym typeface="Arial"/>
                        </a:rPr>
                        <a:t>&gt;1,2</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М</a:t>
                      </a:r>
                      <a:r>
                        <a:rPr lang="en-US" sz="2300"/>
                        <a:t> </a:t>
                      </a:r>
                      <a:r>
                        <a:rPr lang="en-US" sz="2300" b="0" i="0" u="none" strike="noStrike" cap="none">
                          <a:solidFill>
                            <a:srgbClr val="000000"/>
                          </a:solidFill>
                          <a:latin typeface="Arial"/>
                          <a:ea typeface="Arial"/>
                          <a:cs typeface="Arial"/>
                          <a:sym typeface="Arial"/>
                        </a:rPr>
                        <a:t>&gt;1,0</a:t>
                      </a:r>
                      <a:endParaRPr/>
                    </a:p>
                    <a:p>
                      <a:pPr marL="0" marR="0" lvl="0" indent="0" algn="ctr" rtl="0">
                        <a:lnSpc>
                          <a:spcPct val="100000"/>
                        </a:lnSpc>
                        <a:spcBef>
                          <a:spcPts val="0"/>
                        </a:spcBef>
                        <a:spcAft>
                          <a:spcPts val="0"/>
                        </a:spcAft>
                        <a:buClr>
                          <a:srgbClr val="000000"/>
                        </a:buClr>
                        <a:buSzPts val="2300"/>
                        <a:buFont typeface="Arial"/>
                        <a:buNone/>
                      </a:pPr>
                      <a:r>
                        <a:rPr lang="en-US" sz="2300"/>
                        <a:t>W </a:t>
                      </a:r>
                      <a:r>
                        <a:rPr lang="en-US" sz="2300" b="0" i="0" u="none" strike="noStrike" cap="none">
                          <a:solidFill>
                            <a:srgbClr val="000000"/>
                          </a:solidFill>
                          <a:latin typeface="Arial"/>
                          <a:ea typeface="Arial"/>
                          <a:cs typeface="Arial"/>
                          <a:sym typeface="Arial"/>
                        </a:rPr>
                        <a:t>&gt;1,2</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431800">
                <a:tc>
                  <a:txBody>
                    <a:bodyPr/>
                    <a:lstStyle/>
                    <a:p>
                      <a:pPr marL="0" marR="0" lvl="0" indent="0" algn="ctr" rtl="0">
                        <a:lnSpc>
                          <a:spcPct val="100000"/>
                        </a:lnSpc>
                        <a:spcBef>
                          <a:spcPts val="0"/>
                        </a:spcBef>
                        <a:spcAft>
                          <a:spcPts val="0"/>
                        </a:spcAft>
                        <a:buClr>
                          <a:srgbClr val="000000"/>
                        </a:buClr>
                        <a:buSzPts val="2300"/>
                        <a:buFont typeface="Arial"/>
                        <a:buNone/>
                      </a:pPr>
                      <a:r>
                        <a:rPr lang="en-US" sz="2300"/>
                        <a:t>TG</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1,7</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1,7</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1,7</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1,7</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
        <p:nvSpPr>
          <p:cNvPr id="1513" name="Google Shape;1513;p168"/>
          <p:cNvSpPr/>
          <p:nvPr/>
        </p:nvSpPr>
        <p:spPr>
          <a:xfrm>
            <a:off x="6877050" y="1341437"/>
            <a:ext cx="1944687" cy="4608512"/>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169"/>
          <p:cNvSpPr txBox="1">
            <a:spLocks noGrp="1"/>
          </p:cNvSpPr>
          <p:nvPr>
            <p:ph type="title"/>
          </p:nvPr>
        </p:nvSpPr>
        <p:spPr>
          <a:xfrm>
            <a:off x="684212" y="0"/>
            <a:ext cx="7772400" cy="1143000"/>
          </a:xfrm>
          <a:prstGeom prst="rect">
            <a:avLst/>
          </a:prstGeom>
          <a:noFill/>
          <a:ln>
            <a:noFill/>
          </a:ln>
        </p:spPr>
        <p:txBody>
          <a:bodyPr spcFirstLastPara="1" wrap="square" lIns="90000" tIns="45000" rIns="90000" bIns="45000" anchor="ctr" anchorCtr="0">
            <a:noAutofit/>
          </a:bodyPr>
          <a:lstStyle/>
          <a:p>
            <a:pPr marL="2057400" lvl="0" indent="-228600" algn="l" rtl="0">
              <a:lnSpc>
                <a:spcPct val="93000"/>
              </a:lnSpc>
              <a:spcBef>
                <a:spcPts val="0"/>
              </a:spcBef>
              <a:spcAft>
                <a:spcPts val="0"/>
              </a:spcAft>
              <a:buSzPts val="3200"/>
              <a:buNone/>
            </a:pPr>
            <a:r>
              <a:rPr lang="en-US" sz="3200" b="1">
                <a:solidFill>
                  <a:srgbClr val="FFFF00"/>
                </a:solidFill>
              </a:rPr>
              <a:t>Differentiation by CVD risk</a:t>
            </a:r>
            <a:endParaRPr/>
          </a:p>
        </p:txBody>
      </p:sp>
      <p:sp>
        <p:nvSpPr>
          <p:cNvPr id="1520" name="Google Shape;1520;p169"/>
          <p:cNvSpPr txBox="1"/>
          <p:nvPr/>
        </p:nvSpPr>
        <p:spPr>
          <a:xfrm>
            <a:off x="684200" y="1418212"/>
            <a:ext cx="8229600" cy="4114800"/>
          </a:xfrm>
          <a:prstGeom prst="rect">
            <a:avLst/>
          </a:prstGeom>
          <a:noFill/>
          <a:ln>
            <a:noFill/>
          </a:ln>
        </p:spPr>
        <p:txBody>
          <a:bodyPr spcFirstLastPara="1" wrap="square" lIns="0" tIns="0" rIns="0" bIns="0" anchor="t" anchorCtr="0">
            <a:noAutofit/>
          </a:bodyPr>
          <a:lstStyle/>
          <a:p>
            <a:pPr marL="608012" marR="0" lvl="0" indent="-608012" algn="l" rtl="0">
              <a:lnSpc>
                <a:spcPct val="100000"/>
              </a:lnSpc>
              <a:spcBef>
                <a:spcPts val="0"/>
              </a:spcBef>
              <a:spcAft>
                <a:spcPts val="0"/>
              </a:spcAft>
              <a:buClr>
                <a:schemeClr val="dk1"/>
              </a:buClr>
              <a:buSzPts val="1100"/>
              <a:buFont typeface="Arial"/>
              <a:buNone/>
            </a:pPr>
            <a:r>
              <a:rPr lang="en-US" sz="1800" b="1">
                <a:solidFill>
                  <a:srgbClr val="FFFF00"/>
                </a:solidFill>
              </a:rPr>
              <a:t>Very high risk category:</a:t>
            </a:r>
            <a:endParaRPr sz="1800" b="1">
              <a:solidFill>
                <a:srgbClr val="FFFF00"/>
              </a:solidFill>
            </a:endParaRPr>
          </a:p>
          <a:p>
            <a:pPr marL="608012" marR="0" lvl="0" indent="-608012" algn="l" rtl="0">
              <a:lnSpc>
                <a:spcPct val="100000"/>
              </a:lnSpc>
              <a:spcBef>
                <a:spcPts val="0"/>
              </a:spcBef>
              <a:spcAft>
                <a:spcPts val="0"/>
              </a:spcAft>
              <a:buClr>
                <a:schemeClr val="dk1"/>
              </a:buClr>
              <a:buSzPts val="1100"/>
              <a:buFont typeface="Arial"/>
              <a:buNone/>
            </a:pPr>
            <a:r>
              <a:rPr lang="en-US" sz="1800">
                <a:solidFill>
                  <a:schemeClr val="lt1"/>
                </a:solidFill>
              </a:rPr>
              <a:t>1. </a:t>
            </a:r>
            <a:r>
              <a:rPr lang="en-US" sz="1800">
                <a:solidFill>
                  <a:srgbClr val="FFFF00"/>
                </a:solidFill>
              </a:rPr>
              <a:t>Established CVD</a:t>
            </a:r>
            <a:r>
              <a:rPr lang="en-US" sz="1800">
                <a:solidFill>
                  <a:schemeClr val="lt1"/>
                </a:solidFill>
              </a:rPr>
              <a:t> of atherosclerotic origin based on clinical data or equivalent imaging results. Established CVD includes previous ACS (MI or unstable angina), stable angina, coronary revascularization (PCI, CABG or other arterial revascularization), stroke and TIA, PAD. Atherosclerotic CVD clearly documented by imaging includes changes that are proven predictors of clinical events, such as significant plaque on coronary angiography or CT (multivessel coronary disease with evidence of &gt;50% stenosis of two major epicardial arteries) or on ultrasound study of the carotid arteries.</a:t>
            </a:r>
            <a:endParaRPr sz="1800">
              <a:solidFill>
                <a:schemeClr val="lt1"/>
              </a:solidFill>
            </a:endParaRPr>
          </a:p>
          <a:p>
            <a:pPr marL="608012" marR="0" lvl="0" indent="-608012" algn="l" rtl="0">
              <a:lnSpc>
                <a:spcPct val="100000"/>
              </a:lnSpc>
              <a:spcBef>
                <a:spcPts val="0"/>
              </a:spcBef>
              <a:spcAft>
                <a:spcPts val="0"/>
              </a:spcAft>
              <a:buClr>
                <a:schemeClr val="dk1"/>
              </a:buClr>
              <a:buSzPts val="1100"/>
              <a:buFont typeface="Arial"/>
              <a:buNone/>
            </a:pPr>
            <a:r>
              <a:rPr lang="en-US" sz="1800">
                <a:solidFill>
                  <a:schemeClr val="lt1"/>
                </a:solidFill>
              </a:rPr>
              <a:t>2</a:t>
            </a:r>
            <a:r>
              <a:rPr lang="en-US" sz="1800">
                <a:solidFill>
                  <a:srgbClr val="FFFF00"/>
                </a:solidFill>
              </a:rPr>
              <a:t>. Diabetes with target organ damage</a:t>
            </a:r>
            <a:r>
              <a:rPr lang="en-US" sz="1800">
                <a:solidFill>
                  <a:schemeClr val="lt1"/>
                </a:solidFill>
              </a:rPr>
              <a:t> or in the presence of at least three main risk factors, or long-term type 1 diabetes with early onset (&gt;20 years).</a:t>
            </a:r>
            <a:endParaRPr sz="1800">
              <a:solidFill>
                <a:schemeClr val="lt1"/>
              </a:solidFill>
            </a:endParaRPr>
          </a:p>
          <a:p>
            <a:pPr marL="608012" marR="0" lvl="0" indent="-608012" algn="l" rtl="0">
              <a:lnSpc>
                <a:spcPct val="100000"/>
              </a:lnSpc>
              <a:spcBef>
                <a:spcPts val="0"/>
              </a:spcBef>
              <a:spcAft>
                <a:spcPts val="0"/>
              </a:spcAft>
              <a:buClr>
                <a:schemeClr val="dk1"/>
              </a:buClr>
              <a:buSzPts val="1100"/>
              <a:buFont typeface="Arial"/>
              <a:buNone/>
            </a:pPr>
            <a:r>
              <a:rPr lang="en-US" sz="1800">
                <a:solidFill>
                  <a:schemeClr val="lt1"/>
                </a:solidFill>
              </a:rPr>
              <a:t>3.</a:t>
            </a:r>
            <a:r>
              <a:rPr lang="en-US" sz="1800">
                <a:solidFill>
                  <a:srgbClr val="FFFF00"/>
                </a:solidFill>
              </a:rPr>
              <a:t> Severe CKD</a:t>
            </a:r>
            <a:r>
              <a:rPr lang="en-US" sz="1800">
                <a:solidFill>
                  <a:schemeClr val="lt1"/>
                </a:solidFill>
              </a:rPr>
              <a:t> (eGFR &lt;30 ml/min/1.73 m2).</a:t>
            </a:r>
            <a:endParaRPr sz="1800">
              <a:solidFill>
                <a:schemeClr val="lt1"/>
              </a:solidFill>
            </a:endParaRPr>
          </a:p>
          <a:p>
            <a:pPr marL="608012" marR="0" lvl="0" indent="-608012" algn="l" rtl="0">
              <a:lnSpc>
                <a:spcPct val="100000"/>
              </a:lnSpc>
              <a:spcBef>
                <a:spcPts val="0"/>
              </a:spcBef>
              <a:spcAft>
                <a:spcPts val="0"/>
              </a:spcAft>
              <a:buClr>
                <a:schemeClr val="dk1"/>
              </a:buClr>
              <a:buSzPts val="1100"/>
              <a:buFont typeface="Arial"/>
              <a:buNone/>
            </a:pPr>
            <a:r>
              <a:rPr lang="en-US" sz="1800">
                <a:solidFill>
                  <a:schemeClr val="lt1"/>
                </a:solidFill>
              </a:rPr>
              <a:t>4.</a:t>
            </a:r>
            <a:r>
              <a:rPr lang="en-US" sz="1800">
                <a:solidFill>
                  <a:srgbClr val="FFFF00"/>
                </a:solidFill>
              </a:rPr>
              <a:t> 10-year risk of fatal CVD</a:t>
            </a:r>
            <a:r>
              <a:rPr lang="en-US" sz="1800">
                <a:solidFill>
                  <a:schemeClr val="lt1"/>
                </a:solidFill>
              </a:rPr>
              <a:t> events ≥10% according to the SCORE scale.</a:t>
            </a:r>
            <a:endParaRPr sz="1800">
              <a:solidFill>
                <a:schemeClr val="lt1"/>
              </a:solidFill>
            </a:endParaRPr>
          </a:p>
          <a:p>
            <a:pPr marL="608012" marR="0" lvl="0" indent="-608012" algn="l" rtl="0">
              <a:lnSpc>
                <a:spcPct val="100000"/>
              </a:lnSpc>
              <a:spcBef>
                <a:spcPts val="0"/>
              </a:spcBef>
              <a:spcAft>
                <a:spcPts val="0"/>
              </a:spcAft>
              <a:buClr>
                <a:schemeClr val="dk1"/>
              </a:buClr>
              <a:buSzPts val="1100"/>
              <a:buFont typeface="Arial"/>
              <a:buNone/>
            </a:pPr>
            <a:r>
              <a:rPr lang="en-US" sz="1800">
                <a:solidFill>
                  <a:schemeClr val="lt1"/>
                </a:solidFill>
              </a:rPr>
              <a:t>5. </a:t>
            </a:r>
            <a:r>
              <a:rPr lang="en-US" sz="1800">
                <a:solidFill>
                  <a:srgbClr val="FFFF00"/>
                </a:solidFill>
              </a:rPr>
              <a:t>FH in the presence of CVD</a:t>
            </a:r>
            <a:r>
              <a:rPr lang="en-US" sz="1800">
                <a:solidFill>
                  <a:schemeClr val="lt1"/>
                </a:solidFill>
              </a:rPr>
              <a:t> of atherosclerotic origin or other significant risk factors.</a:t>
            </a:r>
            <a:endParaRPr sz="1800">
              <a:solidFill>
                <a:schemeClr val="lt1"/>
              </a:solidFill>
            </a:endParaRPr>
          </a:p>
          <a:p>
            <a:pPr marL="608012" marR="0" lvl="0" indent="-608012" algn="l" rtl="0">
              <a:lnSpc>
                <a:spcPct val="100000"/>
              </a:lnSpc>
              <a:spcBef>
                <a:spcPts val="0"/>
              </a:spcBef>
              <a:spcAft>
                <a:spcPts val="0"/>
              </a:spcAft>
              <a:buClr>
                <a:schemeClr val="lt1"/>
              </a:buClr>
              <a:buSzPts val="1600"/>
              <a:buFont typeface="Times New Roman"/>
              <a:buNone/>
            </a:pPr>
            <a:endParaRPr sz="1800">
              <a:solidFill>
                <a:schemeClr val="lt1"/>
              </a:solidFill>
            </a:endParaRPr>
          </a:p>
        </p:txBody>
      </p:sp>
      <p:sp>
        <p:nvSpPr>
          <p:cNvPr id="1521" name="Google Shape;1521;p169"/>
          <p:cNvSpPr txBox="1"/>
          <p:nvPr/>
        </p:nvSpPr>
        <p:spPr>
          <a:xfrm>
            <a:off x="0" y="6454775"/>
            <a:ext cx="9144000" cy="429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FFFFFF"/>
              </a:buClr>
              <a:buSzPts val="1100"/>
              <a:buFont typeface="Garamond"/>
              <a:buNone/>
            </a:pPr>
            <a:r>
              <a:rPr lang="en-US" sz="1100" b="0" i="0" u="none">
                <a:solidFill>
                  <a:srgbClr val="FFFFFF"/>
                </a:solidFill>
                <a:latin typeface="Garamond"/>
                <a:ea typeface="Garamond"/>
                <a:cs typeface="Garamond"/>
                <a:sym typeface="Garamond"/>
              </a:rPr>
              <a:t>Диагностика и коррекция нарушений липидного обмена с целью профилактики и лечения атеросклероза. </a:t>
            </a:r>
            <a:endParaRPr/>
          </a:p>
          <a:p>
            <a:pPr marL="0" marR="0" lvl="0" indent="0" algn="l" rtl="0">
              <a:lnSpc>
                <a:spcPct val="100000"/>
              </a:lnSpc>
              <a:spcBef>
                <a:spcPts val="0"/>
              </a:spcBef>
              <a:spcAft>
                <a:spcPts val="0"/>
              </a:spcAft>
              <a:buClr>
                <a:srgbClr val="FFFFFF"/>
              </a:buClr>
              <a:buSzPts val="1100"/>
              <a:buFont typeface="Garamond"/>
              <a:buNone/>
            </a:pPr>
            <a:r>
              <a:rPr lang="en-US" sz="1100" b="0" i="0" u="none">
                <a:solidFill>
                  <a:srgbClr val="FFFFFF"/>
                </a:solidFill>
                <a:latin typeface="Garamond"/>
                <a:ea typeface="Garamond"/>
                <a:cs typeface="Garamond"/>
                <a:sym typeface="Garamond"/>
              </a:rPr>
              <a:t>Российские рекомендации, V пересмотр, "Атеросклероз и дислипидемии" 2012; 9: 5-51 </a:t>
            </a:r>
            <a:endParaRPr/>
          </a:p>
        </p:txBody>
      </p:sp>
      <p:pic>
        <p:nvPicPr>
          <p:cNvPr id="1522" name="Google Shape;1522;p169"/>
          <p:cNvPicPr preferRelativeResize="0"/>
          <p:nvPr/>
        </p:nvPicPr>
        <p:blipFill rotWithShape="1">
          <a:blip r:embed="rId3">
            <a:alphaModFix/>
          </a:blip>
          <a:srcRect/>
          <a:stretch/>
        </p:blipFill>
        <p:spPr>
          <a:xfrm>
            <a:off x="8751887" y="6669087"/>
            <a:ext cx="392112" cy="1889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170"/>
          <p:cNvSpPr txBox="1"/>
          <p:nvPr/>
        </p:nvSpPr>
        <p:spPr>
          <a:xfrm>
            <a:off x="0" y="0"/>
            <a:ext cx="9144000" cy="14478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2400"/>
              <a:buFont typeface="Arial"/>
              <a:buNone/>
            </a:pPr>
            <a:r>
              <a:rPr lang="en-US" sz="2400" b="1">
                <a:solidFill>
                  <a:schemeClr val="lt1"/>
                </a:solidFill>
              </a:rPr>
              <a:t>EUROPEAN CARDIOVASCULAR RISK FACTOR SCORE (SCORE) 1</a:t>
            </a:r>
            <a:endParaRPr/>
          </a:p>
        </p:txBody>
      </p:sp>
      <p:grpSp>
        <p:nvGrpSpPr>
          <p:cNvPr id="1531" name="Google Shape;1531;p170"/>
          <p:cNvGrpSpPr/>
          <p:nvPr/>
        </p:nvGrpSpPr>
        <p:grpSpPr>
          <a:xfrm>
            <a:off x="762001" y="1635125"/>
            <a:ext cx="5791194" cy="4841875"/>
            <a:chOff x="1219201" y="1878013"/>
            <a:chExt cx="5085761" cy="4252912"/>
          </a:xfrm>
        </p:grpSpPr>
        <p:cxnSp>
          <p:nvCxnSpPr>
            <p:cNvPr id="1532" name="Google Shape;1532;p170"/>
            <p:cNvCxnSpPr/>
            <p:nvPr/>
          </p:nvCxnSpPr>
          <p:spPr>
            <a:xfrm>
              <a:off x="2654300" y="2297113"/>
              <a:ext cx="141288" cy="0"/>
            </a:xfrm>
            <a:prstGeom prst="straightConnector1">
              <a:avLst/>
            </a:prstGeom>
            <a:noFill/>
            <a:ln>
              <a:noFill/>
            </a:ln>
          </p:spPr>
        </p:cxnSp>
        <p:cxnSp>
          <p:nvCxnSpPr>
            <p:cNvPr id="1533" name="Google Shape;1533;p170"/>
            <p:cNvCxnSpPr/>
            <p:nvPr/>
          </p:nvCxnSpPr>
          <p:spPr>
            <a:xfrm>
              <a:off x="2654300" y="2876550"/>
              <a:ext cx="141288" cy="0"/>
            </a:xfrm>
            <a:prstGeom prst="straightConnector1">
              <a:avLst/>
            </a:prstGeom>
            <a:noFill/>
            <a:ln>
              <a:noFill/>
            </a:ln>
          </p:spPr>
        </p:cxnSp>
        <p:cxnSp>
          <p:nvCxnSpPr>
            <p:cNvPr id="1534" name="Google Shape;1534;p170"/>
            <p:cNvCxnSpPr/>
            <p:nvPr/>
          </p:nvCxnSpPr>
          <p:spPr>
            <a:xfrm>
              <a:off x="2654300" y="2297113"/>
              <a:ext cx="0" cy="144462"/>
            </a:xfrm>
            <a:prstGeom prst="straightConnector1">
              <a:avLst/>
            </a:prstGeom>
            <a:noFill/>
            <a:ln>
              <a:noFill/>
            </a:ln>
          </p:spPr>
        </p:cxnSp>
        <p:cxnSp>
          <p:nvCxnSpPr>
            <p:cNvPr id="1535" name="Google Shape;1535;p170"/>
            <p:cNvCxnSpPr/>
            <p:nvPr/>
          </p:nvCxnSpPr>
          <p:spPr>
            <a:xfrm>
              <a:off x="3365500" y="2297113"/>
              <a:ext cx="0" cy="144462"/>
            </a:xfrm>
            <a:prstGeom prst="straightConnector1">
              <a:avLst/>
            </a:prstGeom>
            <a:noFill/>
            <a:ln>
              <a:noFill/>
            </a:ln>
          </p:spPr>
        </p:cxnSp>
        <p:cxnSp>
          <p:nvCxnSpPr>
            <p:cNvPr id="1536" name="Google Shape;1536;p170"/>
            <p:cNvCxnSpPr/>
            <p:nvPr/>
          </p:nvCxnSpPr>
          <p:spPr>
            <a:xfrm>
              <a:off x="2795588" y="2297113"/>
              <a:ext cx="142875" cy="0"/>
            </a:xfrm>
            <a:prstGeom prst="straightConnector1">
              <a:avLst/>
            </a:prstGeom>
            <a:noFill/>
            <a:ln>
              <a:noFill/>
            </a:ln>
          </p:spPr>
        </p:cxnSp>
        <p:cxnSp>
          <p:nvCxnSpPr>
            <p:cNvPr id="1537" name="Google Shape;1537;p170"/>
            <p:cNvCxnSpPr/>
            <p:nvPr/>
          </p:nvCxnSpPr>
          <p:spPr>
            <a:xfrm>
              <a:off x="2654300" y="2441575"/>
              <a:ext cx="0" cy="146050"/>
            </a:xfrm>
            <a:prstGeom prst="straightConnector1">
              <a:avLst/>
            </a:prstGeom>
            <a:noFill/>
            <a:ln>
              <a:noFill/>
            </a:ln>
          </p:spPr>
        </p:cxnSp>
        <p:cxnSp>
          <p:nvCxnSpPr>
            <p:cNvPr id="1538" name="Google Shape;1538;p170"/>
            <p:cNvCxnSpPr/>
            <p:nvPr/>
          </p:nvCxnSpPr>
          <p:spPr>
            <a:xfrm>
              <a:off x="2938463" y="2297113"/>
              <a:ext cx="142875" cy="0"/>
            </a:xfrm>
            <a:prstGeom prst="straightConnector1">
              <a:avLst/>
            </a:prstGeom>
            <a:noFill/>
            <a:ln>
              <a:noFill/>
            </a:ln>
          </p:spPr>
        </p:cxnSp>
        <p:cxnSp>
          <p:nvCxnSpPr>
            <p:cNvPr id="1539" name="Google Shape;1539;p170"/>
            <p:cNvCxnSpPr/>
            <p:nvPr/>
          </p:nvCxnSpPr>
          <p:spPr>
            <a:xfrm>
              <a:off x="3081338" y="2297113"/>
              <a:ext cx="142875" cy="0"/>
            </a:xfrm>
            <a:prstGeom prst="straightConnector1">
              <a:avLst/>
            </a:prstGeom>
            <a:noFill/>
            <a:ln>
              <a:noFill/>
            </a:ln>
          </p:spPr>
        </p:cxnSp>
        <p:cxnSp>
          <p:nvCxnSpPr>
            <p:cNvPr id="1540" name="Google Shape;1540;p170"/>
            <p:cNvCxnSpPr/>
            <p:nvPr/>
          </p:nvCxnSpPr>
          <p:spPr>
            <a:xfrm>
              <a:off x="3224213" y="2297113"/>
              <a:ext cx="141287" cy="0"/>
            </a:xfrm>
            <a:prstGeom prst="straightConnector1">
              <a:avLst/>
            </a:prstGeom>
            <a:noFill/>
            <a:ln>
              <a:noFill/>
            </a:ln>
          </p:spPr>
        </p:cxnSp>
        <p:cxnSp>
          <p:nvCxnSpPr>
            <p:cNvPr id="1541" name="Google Shape;1541;p170"/>
            <p:cNvCxnSpPr/>
            <p:nvPr/>
          </p:nvCxnSpPr>
          <p:spPr>
            <a:xfrm>
              <a:off x="3365500" y="2441575"/>
              <a:ext cx="0" cy="146050"/>
            </a:xfrm>
            <a:prstGeom prst="straightConnector1">
              <a:avLst/>
            </a:prstGeom>
            <a:noFill/>
            <a:ln>
              <a:noFill/>
            </a:ln>
          </p:spPr>
        </p:cxnSp>
        <p:cxnSp>
          <p:nvCxnSpPr>
            <p:cNvPr id="1542" name="Google Shape;1542;p170"/>
            <p:cNvCxnSpPr/>
            <p:nvPr/>
          </p:nvCxnSpPr>
          <p:spPr>
            <a:xfrm>
              <a:off x="2654300" y="2587625"/>
              <a:ext cx="0" cy="144463"/>
            </a:xfrm>
            <a:prstGeom prst="straightConnector1">
              <a:avLst/>
            </a:prstGeom>
            <a:noFill/>
            <a:ln>
              <a:noFill/>
            </a:ln>
          </p:spPr>
        </p:cxnSp>
        <p:cxnSp>
          <p:nvCxnSpPr>
            <p:cNvPr id="1543" name="Google Shape;1543;p170"/>
            <p:cNvCxnSpPr/>
            <p:nvPr/>
          </p:nvCxnSpPr>
          <p:spPr>
            <a:xfrm>
              <a:off x="3365500" y="2587625"/>
              <a:ext cx="0" cy="144463"/>
            </a:xfrm>
            <a:prstGeom prst="straightConnector1">
              <a:avLst/>
            </a:prstGeom>
            <a:noFill/>
            <a:ln>
              <a:noFill/>
            </a:ln>
          </p:spPr>
        </p:cxnSp>
        <p:cxnSp>
          <p:nvCxnSpPr>
            <p:cNvPr id="1544" name="Google Shape;1544;p170"/>
            <p:cNvCxnSpPr/>
            <p:nvPr/>
          </p:nvCxnSpPr>
          <p:spPr>
            <a:xfrm>
              <a:off x="2654300" y="2732088"/>
              <a:ext cx="0" cy="144462"/>
            </a:xfrm>
            <a:prstGeom prst="straightConnector1">
              <a:avLst/>
            </a:prstGeom>
            <a:noFill/>
            <a:ln>
              <a:noFill/>
            </a:ln>
          </p:spPr>
        </p:cxnSp>
        <p:cxnSp>
          <p:nvCxnSpPr>
            <p:cNvPr id="1545" name="Google Shape;1545;p170"/>
            <p:cNvCxnSpPr/>
            <p:nvPr/>
          </p:nvCxnSpPr>
          <p:spPr>
            <a:xfrm>
              <a:off x="3365500" y="2732088"/>
              <a:ext cx="0" cy="144462"/>
            </a:xfrm>
            <a:prstGeom prst="straightConnector1">
              <a:avLst/>
            </a:prstGeom>
            <a:noFill/>
            <a:ln>
              <a:noFill/>
            </a:ln>
          </p:spPr>
        </p:cxnSp>
        <p:cxnSp>
          <p:nvCxnSpPr>
            <p:cNvPr id="1546" name="Google Shape;1546;p170"/>
            <p:cNvCxnSpPr/>
            <p:nvPr/>
          </p:nvCxnSpPr>
          <p:spPr>
            <a:xfrm>
              <a:off x="2795588" y="2876550"/>
              <a:ext cx="142875" cy="0"/>
            </a:xfrm>
            <a:prstGeom prst="straightConnector1">
              <a:avLst/>
            </a:prstGeom>
            <a:noFill/>
            <a:ln>
              <a:noFill/>
            </a:ln>
          </p:spPr>
        </p:cxnSp>
        <p:cxnSp>
          <p:nvCxnSpPr>
            <p:cNvPr id="1547" name="Google Shape;1547;p170"/>
            <p:cNvCxnSpPr/>
            <p:nvPr/>
          </p:nvCxnSpPr>
          <p:spPr>
            <a:xfrm>
              <a:off x="2938463" y="2876550"/>
              <a:ext cx="142875" cy="0"/>
            </a:xfrm>
            <a:prstGeom prst="straightConnector1">
              <a:avLst/>
            </a:prstGeom>
            <a:noFill/>
            <a:ln>
              <a:noFill/>
            </a:ln>
          </p:spPr>
        </p:cxnSp>
        <p:cxnSp>
          <p:nvCxnSpPr>
            <p:cNvPr id="1548" name="Google Shape;1548;p170"/>
            <p:cNvCxnSpPr/>
            <p:nvPr/>
          </p:nvCxnSpPr>
          <p:spPr>
            <a:xfrm>
              <a:off x="3081338" y="2876550"/>
              <a:ext cx="142875" cy="0"/>
            </a:xfrm>
            <a:prstGeom prst="straightConnector1">
              <a:avLst/>
            </a:prstGeom>
            <a:noFill/>
            <a:ln>
              <a:noFill/>
            </a:ln>
          </p:spPr>
        </p:cxnSp>
        <p:cxnSp>
          <p:nvCxnSpPr>
            <p:cNvPr id="1549" name="Google Shape;1549;p170"/>
            <p:cNvCxnSpPr/>
            <p:nvPr/>
          </p:nvCxnSpPr>
          <p:spPr>
            <a:xfrm>
              <a:off x="3224213" y="2876550"/>
              <a:ext cx="141287" cy="0"/>
            </a:xfrm>
            <a:prstGeom prst="straightConnector1">
              <a:avLst/>
            </a:prstGeom>
            <a:noFill/>
            <a:ln>
              <a:noFill/>
            </a:ln>
          </p:spPr>
        </p:cxnSp>
        <p:cxnSp>
          <p:nvCxnSpPr>
            <p:cNvPr id="1550" name="Google Shape;1550;p170"/>
            <p:cNvCxnSpPr/>
            <p:nvPr/>
          </p:nvCxnSpPr>
          <p:spPr>
            <a:xfrm>
              <a:off x="3486150" y="2290763"/>
              <a:ext cx="141288" cy="0"/>
            </a:xfrm>
            <a:prstGeom prst="straightConnector1">
              <a:avLst/>
            </a:prstGeom>
            <a:noFill/>
            <a:ln>
              <a:noFill/>
            </a:ln>
          </p:spPr>
        </p:cxnSp>
        <p:cxnSp>
          <p:nvCxnSpPr>
            <p:cNvPr id="1551" name="Google Shape;1551;p170"/>
            <p:cNvCxnSpPr/>
            <p:nvPr/>
          </p:nvCxnSpPr>
          <p:spPr>
            <a:xfrm>
              <a:off x="3486150" y="2870200"/>
              <a:ext cx="141288" cy="0"/>
            </a:xfrm>
            <a:prstGeom prst="straightConnector1">
              <a:avLst/>
            </a:prstGeom>
            <a:noFill/>
            <a:ln>
              <a:noFill/>
            </a:ln>
          </p:spPr>
        </p:cxnSp>
        <p:cxnSp>
          <p:nvCxnSpPr>
            <p:cNvPr id="1552" name="Google Shape;1552;p170"/>
            <p:cNvCxnSpPr/>
            <p:nvPr/>
          </p:nvCxnSpPr>
          <p:spPr>
            <a:xfrm>
              <a:off x="3486150" y="2290763"/>
              <a:ext cx="0" cy="144462"/>
            </a:xfrm>
            <a:prstGeom prst="straightConnector1">
              <a:avLst/>
            </a:prstGeom>
            <a:noFill/>
            <a:ln>
              <a:noFill/>
            </a:ln>
          </p:spPr>
        </p:cxnSp>
        <p:cxnSp>
          <p:nvCxnSpPr>
            <p:cNvPr id="1553" name="Google Shape;1553;p170"/>
            <p:cNvCxnSpPr/>
            <p:nvPr/>
          </p:nvCxnSpPr>
          <p:spPr>
            <a:xfrm>
              <a:off x="4197350" y="2290763"/>
              <a:ext cx="0" cy="144462"/>
            </a:xfrm>
            <a:prstGeom prst="straightConnector1">
              <a:avLst/>
            </a:prstGeom>
            <a:noFill/>
            <a:ln>
              <a:noFill/>
            </a:ln>
          </p:spPr>
        </p:cxnSp>
        <p:cxnSp>
          <p:nvCxnSpPr>
            <p:cNvPr id="1554" name="Google Shape;1554;p170"/>
            <p:cNvCxnSpPr/>
            <p:nvPr/>
          </p:nvCxnSpPr>
          <p:spPr>
            <a:xfrm>
              <a:off x="3627438" y="2290763"/>
              <a:ext cx="142875" cy="0"/>
            </a:xfrm>
            <a:prstGeom prst="straightConnector1">
              <a:avLst/>
            </a:prstGeom>
            <a:noFill/>
            <a:ln>
              <a:noFill/>
            </a:ln>
          </p:spPr>
        </p:cxnSp>
        <p:cxnSp>
          <p:nvCxnSpPr>
            <p:cNvPr id="1555" name="Google Shape;1555;p170"/>
            <p:cNvCxnSpPr/>
            <p:nvPr/>
          </p:nvCxnSpPr>
          <p:spPr>
            <a:xfrm>
              <a:off x="3486150" y="2435225"/>
              <a:ext cx="0" cy="146050"/>
            </a:xfrm>
            <a:prstGeom prst="straightConnector1">
              <a:avLst/>
            </a:prstGeom>
            <a:noFill/>
            <a:ln>
              <a:noFill/>
            </a:ln>
          </p:spPr>
        </p:cxnSp>
        <p:cxnSp>
          <p:nvCxnSpPr>
            <p:cNvPr id="1556" name="Google Shape;1556;p170"/>
            <p:cNvCxnSpPr/>
            <p:nvPr/>
          </p:nvCxnSpPr>
          <p:spPr>
            <a:xfrm>
              <a:off x="3770313" y="2290763"/>
              <a:ext cx="142875" cy="0"/>
            </a:xfrm>
            <a:prstGeom prst="straightConnector1">
              <a:avLst/>
            </a:prstGeom>
            <a:noFill/>
            <a:ln>
              <a:noFill/>
            </a:ln>
          </p:spPr>
        </p:cxnSp>
        <p:cxnSp>
          <p:nvCxnSpPr>
            <p:cNvPr id="1557" name="Google Shape;1557;p170"/>
            <p:cNvCxnSpPr/>
            <p:nvPr/>
          </p:nvCxnSpPr>
          <p:spPr>
            <a:xfrm>
              <a:off x="3913188" y="2290763"/>
              <a:ext cx="142875" cy="0"/>
            </a:xfrm>
            <a:prstGeom prst="straightConnector1">
              <a:avLst/>
            </a:prstGeom>
            <a:noFill/>
            <a:ln>
              <a:noFill/>
            </a:ln>
          </p:spPr>
        </p:cxnSp>
        <p:cxnSp>
          <p:nvCxnSpPr>
            <p:cNvPr id="1558" name="Google Shape;1558;p170"/>
            <p:cNvCxnSpPr/>
            <p:nvPr/>
          </p:nvCxnSpPr>
          <p:spPr>
            <a:xfrm>
              <a:off x="4056063" y="2290763"/>
              <a:ext cx="141287" cy="0"/>
            </a:xfrm>
            <a:prstGeom prst="straightConnector1">
              <a:avLst/>
            </a:prstGeom>
            <a:noFill/>
            <a:ln>
              <a:noFill/>
            </a:ln>
          </p:spPr>
        </p:cxnSp>
        <p:cxnSp>
          <p:nvCxnSpPr>
            <p:cNvPr id="1559" name="Google Shape;1559;p170"/>
            <p:cNvCxnSpPr/>
            <p:nvPr/>
          </p:nvCxnSpPr>
          <p:spPr>
            <a:xfrm>
              <a:off x="4197350" y="2435225"/>
              <a:ext cx="0" cy="146050"/>
            </a:xfrm>
            <a:prstGeom prst="straightConnector1">
              <a:avLst/>
            </a:prstGeom>
            <a:noFill/>
            <a:ln>
              <a:noFill/>
            </a:ln>
          </p:spPr>
        </p:cxnSp>
        <p:cxnSp>
          <p:nvCxnSpPr>
            <p:cNvPr id="1560" name="Google Shape;1560;p170"/>
            <p:cNvCxnSpPr/>
            <p:nvPr/>
          </p:nvCxnSpPr>
          <p:spPr>
            <a:xfrm>
              <a:off x="3486150" y="2581275"/>
              <a:ext cx="0" cy="144463"/>
            </a:xfrm>
            <a:prstGeom prst="straightConnector1">
              <a:avLst/>
            </a:prstGeom>
            <a:noFill/>
            <a:ln>
              <a:noFill/>
            </a:ln>
          </p:spPr>
        </p:cxnSp>
        <p:cxnSp>
          <p:nvCxnSpPr>
            <p:cNvPr id="1561" name="Google Shape;1561;p170"/>
            <p:cNvCxnSpPr/>
            <p:nvPr/>
          </p:nvCxnSpPr>
          <p:spPr>
            <a:xfrm>
              <a:off x="4197350" y="2581275"/>
              <a:ext cx="0" cy="144463"/>
            </a:xfrm>
            <a:prstGeom prst="straightConnector1">
              <a:avLst/>
            </a:prstGeom>
            <a:noFill/>
            <a:ln>
              <a:noFill/>
            </a:ln>
          </p:spPr>
        </p:cxnSp>
        <p:cxnSp>
          <p:nvCxnSpPr>
            <p:cNvPr id="1562" name="Google Shape;1562;p170"/>
            <p:cNvCxnSpPr/>
            <p:nvPr/>
          </p:nvCxnSpPr>
          <p:spPr>
            <a:xfrm>
              <a:off x="3486150" y="2725738"/>
              <a:ext cx="0" cy="144462"/>
            </a:xfrm>
            <a:prstGeom prst="straightConnector1">
              <a:avLst/>
            </a:prstGeom>
            <a:noFill/>
            <a:ln>
              <a:noFill/>
            </a:ln>
          </p:spPr>
        </p:cxnSp>
        <p:cxnSp>
          <p:nvCxnSpPr>
            <p:cNvPr id="1563" name="Google Shape;1563;p170"/>
            <p:cNvCxnSpPr/>
            <p:nvPr/>
          </p:nvCxnSpPr>
          <p:spPr>
            <a:xfrm>
              <a:off x="4197350" y="2725738"/>
              <a:ext cx="0" cy="144462"/>
            </a:xfrm>
            <a:prstGeom prst="straightConnector1">
              <a:avLst/>
            </a:prstGeom>
            <a:noFill/>
            <a:ln>
              <a:noFill/>
            </a:ln>
          </p:spPr>
        </p:cxnSp>
        <p:cxnSp>
          <p:nvCxnSpPr>
            <p:cNvPr id="1564" name="Google Shape;1564;p170"/>
            <p:cNvCxnSpPr/>
            <p:nvPr/>
          </p:nvCxnSpPr>
          <p:spPr>
            <a:xfrm>
              <a:off x="3627438" y="2870200"/>
              <a:ext cx="142875" cy="0"/>
            </a:xfrm>
            <a:prstGeom prst="straightConnector1">
              <a:avLst/>
            </a:prstGeom>
            <a:noFill/>
            <a:ln>
              <a:noFill/>
            </a:ln>
          </p:spPr>
        </p:cxnSp>
        <p:cxnSp>
          <p:nvCxnSpPr>
            <p:cNvPr id="1565" name="Google Shape;1565;p170"/>
            <p:cNvCxnSpPr/>
            <p:nvPr/>
          </p:nvCxnSpPr>
          <p:spPr>
            <a:xfrm>
              <a:off x="3770313" y="2870200"/>
              <a:ext cx="142875" cy="0"/>
            </a:xfrm>
            <a:prstGeom prst="straightConnector1">
              <a:avLst/>
            </a:prstGeom>
            <a:noFill/>
            <a:ln>
              <a:noFill/>
            </a:ln>
          </p:spPr>
        </p:cxnSp>
        <p:cxnSp>
          <p:nvCxnSpPr>
            <p:cNvPr id="1566" name="Google Shape;1566;p170"/>
            <p:cNvCxnSpPr/>
            <p:nvPr/>
          </p:nvCxnSpPr>
          <p:spPr>
            <a:xfrm>
              <a:off x="3913188" y="2870200"/>
              <a:ext cx="142875" cy="0"/>
            </a:xfrm>
            <a:prstGeom prst="straightConnector1">
              <a:avLst/>
            </a:prstGeom>
            <a:noFill/>
            <a:ln>
              <a:noFill/>
            </a:ln>
          </p:spPr>
        </p:cxnSp>
        <p:cxnSp>
          <p:nvCxnSpPr>
            <p:cNvPr id="1567" name="Google Shape;1567;p170"/>
            <p:cNvCxnSpPr/>
            <p:nvPr/>
          </p:nvCxnSpPr>
          <p:spPr>
            <a:xfrm>
              <a:off x="4056063" y="2870200"/>
              <a:ext cx="141287" cy="0"/>
            </a:xfrm>
            <a:prstGeom prst="straightConnector1">
              <a:avLst/>
            </a:prstGeom>
            <a:noFill/>
            <a:ln>
              <a:noFill/>
            </a:ln>
          </p:spPr>
        </p:cxnSp>
        <p:cxnSp>
          <p:nvCxnSpPr>
            <p:cNvPr id="1568" name="Google Shape;1568;p170"/>
            <p:cNvCxnSpPr/>
            <p:nvPr/>
          </p:nvCxnSpPr>
          <p:spPr>
            <a:xfrm>
              <a:off x="4578350" y="2290763"/>
              <a:ext cx="141288" cy="0"/>
            </a:xfrm>
            <a:prstGeom prst="straightConnector1">
              <a:avLst/>
            </a:prstGeom>
            <a:noFill/>
            <a:ln>
              <a:noFill/>
            </a:ln>
          </p:spPr>
        </p:cxnSp>
        <p:cxnSp>
          <p:nvCxnSpPr>
            <p:cNvPr id="1569" name="Google Shape;1569;p170"/>
            <p:cNvCxnSpPr/>
            <p:nvPr/>
          </p:nvCxnSpPr>
          <p:spPr>
            <a:xfrm>
              <a:off x="4578350" y="2870200"/>
              <a:ext cx="141288" cy="0"/>
            </a:xfrm>
            <a:prstGeom prst="straightConnector1">
              <a:avLst/>
            </a:prstGeom>
            <a:noFill/>
            <a:ln>
              <a:noFill/>
            </a:ln>
          </p:spPr>
        </p:cxnSp>
        <p:cxnSp>
          <p:nvCxnSpPr>
            <p:cNvPr id="1570" name="Google Shape;1570;p170"/>
            <p:cNvCxnSpPr/>
            <p:nvPr/>
          </p:nvCxnSpPr>
          <p:spPr>
            <a:xfrm>
              <a:off x="4578350" y="2290763"/>
              <a:ext cx="0" cy="144462"/>
            </a:xfrm>
            <a:prstGeom prst="straightConnector1">
              <a:avLst/>
            </a:prstGeom>
            <a:noFill/>
            <a:ln>
              <a:noFill/>
            </a:ln>
          </p:spPr>
        </p:cxnSp>
        <p:cxnSp>
          <p:nvCxnSpPr>
            <p:cNvPr id="1571" name="Google Shape;1571;p170"/>
            <p:cNvCxnSpPr/>
            <p:nvPr/>
          </p:nvCxnSpPr>
          <p:spPr>
            <a:xfrm>
              <a:off x="5289550" y="2290763"/>
              <a:ext cx="0" cy="144462"/>
            </a:xfrm>
            <a:prstGeom prst="straightConnector1">
              <a:avLst/>
            </a:prstGeom>
            <a:noFill/>
            <a:ln>
              <a:noFill/>
            </a:ln>
          </p:spPr>
        </p:cxnSp>
        <p:cxnSp>
          <p:nvCxnSpPr>
            <p:cNvPr id="1572" name="Google Shape;1572;p170"/>
            <p:cNvCxnSpPr/>
            <p:nvPr/>
          </p:nvCxnSpPr>
          <p:spPr>
            <a:xfrm>
              <a:off x="4719638" y="2290763"/>
              <a:ext cx="142875" cy="0"/>
            </a:xfrm>
            <a:prstGeom prst="straightConnector1">
              <a:avLst/>
            </a:prstGeom>
            <a:noFill/>
            <a:ln>
              <a:noFill/>
            </a:ln>
          </p:spPr>
        </p:cxnSp>
        <p:cxnSp>
          <p:nvCxnSpPr>
            <p:cNvPr id="1573" name="Google Shape;1573;p170"/>
            <p:cNvCxnSpPr/>
            <p:nvPr/>
          </p:nvCxnSpPr>
          <p:spPr>
            <a:xfrm>
              <a:off x="4578350" y="2435225"/>
              <a:ext cx="0" cy="146050"/>
            </a:xfrm>
            <a:prstGeom prst="straightConnector1">
              <a:avLst/>
            </a:prstGeom>
            <a:noFill/>
            <a:ln>
              <a:noFill/>
            </a:ln>
          </p:spPr>
        </p:cxnSp>
        <p:cxnSp>
          <p:nvCxnSpPr>
            <p:cNvPr id="1574" name="Google Shape;1574;p170"/>
            <p:cNvCxnSpPr/>
            <p:nvPr/>
          </p:nvCxnSpPr>
          <p:spPr>
            <a:xfrm>
              <a:off x="4862513" y="2290763"/>
              <a:ext cx="142875" cy="0"/>
            </a:xfrm>
            <a:prstGeom prst="straightConnector1">
              <a:avLst/>
            </a:prstGeom>
            <a:noFill/>
            <a:ln>
              <a:noFill/>
            </a:ln>
          </p:spPr>
        </p:cxnSp>
        <p:cxnSp>
          <p:nvCxnSpPr>
            <p:cNvPr id="1575" name="Google Shape;1575;p170"/>
            <p:cNvCxnSpPr/>
            <p:nvPr/>
          </p:nvCxnSpPr>
          <p:spPr>
            <a:xfrm>
              <a:off x="5005388" y="2290763"/>
              <a:ext cx="142875" cy="0"/>
            </a:xfrm>
            <a:prstGeom prst="straightConnector1">
              <a:avLst/>
            </a:prstGeom>
            <a:noFill/>
            <a:ln>
              <a:noFill/>
            </a:ln>
          </p:spPr>
        </p:cxnSp>
        <p:cxnSp>
          <p:nvCxnSpPr>
            <p:cNvPr id="1576" name="Google Shape;1576;p170"/>
            <p:cNvCxnSpPr/>
            <p:nvPr/>
          </p:nvCxnSpPr>
          <p:spPr>
            <a:xfrm>
              <a:off x="5148263" y="2290763"/>
              <a:ext cx="141287" cy="0"/>
            </a:xfrm>
            <a:prstGeom prst="straightConnector1">
              <a:avLst/>
            </a:prstGeom>
            <a:noFill/>
            <a:ln>
              <a:noFill/>
            </a:ln>
          </p:spPr>
        </p:cxnSp>
        <p:cxnSp>
          <p:nvCxnSpPr>
            <p:cNvPr id="1577" name="Google Shape;1577;p170"/>
            <p:cNvCxnSpPr/>
            <p:nvPr/>
          </p:nvCxnSpPr>
          <p:spPr>
            <a:xfrm>
              <a:off x="5289550" y="2435225"/>
              <a:ext cx="0" cy="146050"/>
            </a:xfrm>
            <a:prstGeom prst="straightConnector1">
              <a:avLst/>
            </a:prstGeom>
            <a:noFill/>
            <a:ln>
              <a:noFill/>
            </a:ln>
          </p:spPr>
        </p:cxnSp>
        <p:cxnSp>
          <p:nvCxnSpPr>
            <p:cNvPr id="1578" name="Google Shape;1578;p170"/>
            <p:cNvCxnSpPr/>
            <p:nvPr/>
          </p:nvCxnSpPr>
          <p:spPr>
            <a:xfrm>
              <a:off x="4578350" y="2581275"/>
              <a:ext cx="0" cy="144463"/>
            </a:xfrm>
            <a:prstGeom prst="straightConnector1">
              <a:avLst/>
            </a:prstGeom>
            <a:noFill/>
            <a:ln>
              <a:noFill/>
            </a:ln>
          </p:spPr>
        </p:cxnSp>
        <p:cxnSp>
          <p:nvCxnSpPr>
            <p:cNvPr id="1579" name="Google Shape;1579;p170"/>
            <p:cNvCxnSpPr/>
            <p:nvPr/>
          </p:nvCxnSpPr>
          <p:spPr>
            <a:xfrm>
              <a:off x="5289550" y="2581275"/>
              <a:ext cx="0" cy="144463"/>
            </a:xfrm>
            <a:prstGeom prst="straightConnector1">
              <a:avLst/>
            </a:prstGeom>
            <a:noFill/>
            <a:ln>
              <a:noFill/>
            </a:ln>
          </p:spPr>
        </p:cxnSp>
        <p:cxnSp>
          <p:nvCxnSpPr>
            <p:cNvPr id="1580" name="Google Shape;1580;p170"/>
            <p:cNvCxnSpPr/>
            <p:nvPr/>
          </p:nvCxnSpPr>
          <p:spPr>
            <a:xfrm>
              <a:off x="4578350" y="2725738"/>
              <a:ext cx="0" cy="144462"/>
            </a:xfrm>
            <a:prstGeom prst="straightConnector1">
              <a:avLst/>
            </a:prstGeom>
            <a:noFill/>
            <a:ln>
              <a:noFill/>
            </a:ln>
          </p:spPr>
        </p:cxnSp>
        <p:cxnSp>
          <p:nvCxnSpPr>
            <p:cNvPr id="1581" name="Google Shape;1581;p170"/>
            <p:cNvCxnSpPr/>
            <p:nvPr/>
          </p:nvCxnSpPr>
          <p:spPr>
            <a:xfrm>
              <a:off x="5289550" y="2725738"/>
              <a:ext cx="0" cy="144462"/>
            </a:xfrm>
            <a:prstGeom prst="straightConnector1">
              <a:avLst/>
            </a:prstGeom>
            <a:noFill/>
            <a:ln>
              <a:noFill/>
            </a:ln>
          </p:spPr>
        </p:cxnSp>
        <p:cxnSp>
          <p:nvCxnSpPr>
            <p:cNvPr id="1582" name="Google Shape;1582;p170"/>
            <p:cNvCxnSpPr/>
            <p:nvPr/>
          </p:nvCxnSpPr>
          <p:spPr>
            <a:xfrm>
              <a:off x="4719638" y="2870200"/>
              <a:ext cx="142875" cy="0"/>
            </a:xfrm>
            <a:prstGeom prst="straightConnector1">
              <a:avLst/>
            </a:prstGeom>
            <a:noFill/>
            <a:ln>
              <a:noFill/>
            </a:ln>
          </p:spPr>
        </p:cxnSp>
        <p:cxnSp>
          <p:nvCxnSpPr>
            <p:cNvPr id="1583" name="Google Shape;1583;p170"/>
            <p:cNvCxnSpPr/>
            <p:nvPr/>
          </p:nvCxnSpPr>
          <p:spPr>
            <a:xfrm>
              <a:off x="4862513" y="2870200"/>
              <a:ext cx="142875" cy="0"/>
            </a:xfrm>
            <a:prstGeom prst="straightConnector1">
              <a:avLst/>
            </a:prstGeom>
            <a:noFill/>
            <a:ln>
              <a:noFill/>
            </a:ln>
          </p:spPr>
        </p:cxnSp>
        <p:cxnSp>
          <p:nvCxnSpPr>
            <p:cNvPr id="1584" name="Google Shape;1584;p170"/>
            <p:cNvCxnSpPr/>
            <p:nvPr/>
          </p:nvCxnSpPr>
          <p:spPr>
            <a:xfrm>
              <a:off x="5005388" y="2870200"/>
              <a:ext cx="142875" cy="0"/>
            </a:xfrm>
            <a:prstGeom prst="straightConnector1">
              <a:avLst/>
            </a:prstGeom>
            <a:noFill/>
            <a:ln>
              <a:noFill/>
            </a:ln>
          </p:spPr>
        </p:cxnSp>
        <p:cxnSp>
          <p:nvCxnSpPr>
            <p:cNvPr id="1585" name="Google Shape;1585;p170"/>
            <p:cNvCxnSpPr/>
            <p:nvPr/>
          </p:nvCxnSpPr>
          <p:spPr>
            <a:xfrm>
              <a:off x="5148263" y="2870200"/>
              <a:ext cx="141287" cy="0"/>
            </a:xfrm>
            <a:prstGeom prst="straightConnector1">
              <a:avLst/>
            </a:prstGeom>
            <a:noFill/>
            <a:ln>
              <a:noFill/>
            </a:ln>
          </p:spPr>
        </p:cxnSp>
        <p:cxnSp>
          <p:nvCxnSpPr>
            <p:cNvPr id="1586" name="Google Shape;1586;p170"/>
            <p:cNvCxnSpPr/>
            <p:nvPr/>
          </p:nvCxnSpPr>
          <p:spPr>
            <a:xfrm>
              <a:off x="5403850" y="2290763"/>
              <a:ext cx="141288" cy="0"/>
            </a:xfrm>
            <a:prstGeom prst="straightConnector1">
              <a:avLst/>
            </a:prstGeom>
            <a:noFill/>
            <a:ln>
              <a:noFill/>
            </a:ln>
          </p:spPr>
        </p:cxnSp>
        <p:cxnSp>
          <p:nvCxnSpPr>
            <p:cNvPr id="1587" name="Google Shape;1587;p170"/>
            <p:cNvCxnSpPr/>
            <p:nvPr/>
          </p:nvCxnSpPr>
          <p:spPr>
            <a:xfrm>
              <a:off x="5403850" y="2870200"/>
              <a:ext cx="141288" cy="0"/>
            </a:xfrm>
            <a:prstGeom prst="straightConnector1">
              <a:avLst/>
            </a:prstGeom>
            <a:noFill/>
            <a:ln>
              <a:noFill/>
            </a:ln>
          </p:spPr>
        </p:cxnSp>
        <p:cxnSp>
          <p:nvCxnSpPr>
            <p:cNvPr id="1588" name="Google Shape;1588;p170"/>
            <p:cNvCxnSpPr/>
            <p:nvPr/>
          </p:nvCxnSpPr>
          <p:spPr>
            <a:xfrm>
              <a:off x="5403850" y="2290763"/>
              <a:ext cx="0" cy="144462"/>
            </a:xfrm>
            <a:prstGeom prst="straightConnector1">
              <a:avLst/>
            </a:prstGeom>
            <a:noFill/>
            <a:ln>
              <a:noFill/>
            </a:ln>
          </p:spPr>
        </p:cxnSp>
        <p:cxnSp>
          <p:nvCxnSpPr>
            <p:cNvPr id="1589" name="Google Shape;1589;p170"/>
            <p:cNvCxnSpPr/>
            <p:nvPr/>
          </p:nvCxnSpPr>
          <p:spPr>
            <a:xfrm>
              <a:off x="6115050" y="2290763"/>
              <a:ext cx="0" cy="144462"/>
            </a:xfrm>
            <a:prstGeom prst="straightConnector1">
              <a:avLst/>
            </a:prstGeom>
            <a:noFill/>
            <a:ln>
              <a:noFill/>
            </a:ln>
          </p:spPr>
        </p:cxnSp>
        <p:cxnSp>
          <p:nvCxnSpPr>
            <p:cNvPr id="1590" name="Google Shape;1590;p170"/>
            <p:cNvCxnSpPr/>
            <p:nvPr/>
          </p:nvCxnSpPr>
          <p:spPr>
            <a:xfrm>
              <a:off x="5545138" y="2290763"/>
              <a:ext cx="142875" cy="0"/>
            </a:xfrm>
            <a:prstGeom prst="straightConnector1">
              <a:avLst/>
            </a:prstGeom>
            <a:noFill/>
            <a:ln>
              <a:noFill/>
            </a:ln>
          </p:spPr>
        </p:cxnSp>
        <p:cxnSp>
          <p:nvCxnSpPr>
            <p:cNvPr id="1591" name="Google Shape;1591;p170"/>
            <p:cNvCxnSpPr/>
            <p:nvPr/>
          </p:nvCxnSpPr>
          <p:spPr>
            <a:xfrm>
              <a:off x="5403850" y="2435225"/>
              <a:ext cx="0" cy="146050"/>
            </a:xfrm>
            <a:prstGeom prst="straightConnector1">
              <a:avLst/>
            </a:prstGeom>
            <a:noFill/>
            <a:ln>
              <a:noFill/>
            </a:ln>
          </p:spPr>
        </p:cxnSp>
        <p:cxnSp>
          <p:nvCxnSpPr>
            <p:cNvPr id="1592" name="Google Shape;1592;p170"/>
            <p:cNvCxnSpPr/>
            <p:nvPr/>
          </p:nvCxnSpPr>
          <p:spPr>
            <a:xfrm>
              <a:off x="5688013" y="2290763"/>
              <a:ext cx="142875" cy="0"/>
            </a:xfrm>
            <a:prstGeom prst="straightConnector1">
              <a:avLst/>
            </a:prstGeom>
            <a:noFill/>
            <a:ln>
              <a:noFill/>
            </a:ln>
          </p:spPr>
        </p:cxnSp>
        <p:cxnSp>
          <p:nvCxnSpPr>
            <p:cNvPr id="1593" name="Google Shape;1593;p170"/>
            <p:cNvCxnSpPr/>
            <p:nvPr/>
          </p:nvCxnSpPr>
          <p:spPr>
            <a:xfrm>
              <a:off x="5830888" y="2290763"/>
              <a:ext cx="142875" cy="0"/>
            </a:xfrm>
            <a:prstGeom prst="straightConnector1">
              <a:avLst/>
            </a:prstGeom>
            <a:noFill/>
            <a:ln>
              <a:noFill/>
            </a:ln>
          </p:spPr>
        </p:cxnSp>
        <p:cxnSp>
          <p:nvCxnSpPr>
            <p:cNvPr id="1594" name="Google Shape;1594;p170"/>
            <p:cNvCxnSpPr/>
            <p:nvPr/>
          </p:nvCxnSpPr>
          <p:spPr>
            <a:xfrm>
              <a:off x="5973763" y="2290763"/>
              <a:ext cx="141287" cy="0"/>
            </a:xfrm>
            <a:prstGeom prst="straightConnector1">
              <a:avLst/>
            </a:prstGeom>
            <a:noFill/>
            <a:ln>
              <a:noFill/>
            </a:ln>
          </p:spPr>
        </p:cxnSp>
        <p:cxnSp>
          <p:nvCxnSpPr>
            <p:cNvPr id="1595" name="Google Shape;1595;p170"/>
            <p:cNvCxnSpPr/>
            <p:nvPr/>
          </p:nvCxnSpPr>
          <p:spPr>
            <a:xfrm>
              <a:off x="6115050" y="2435225"/>
              <a:ext cx="0" cy="146050"/>
            </a:xfrm>
            <a:prstGeom prst="straightConnector1">
              <a:avLst/>
            </a:prstGeom>
            <a:noFill/>
            <a:ln>
              <a:noFill/>
            </a:ln>
          </p:spPr>
        </p:cxnSp>
        <p:cxnSp>
          <p:nvCxnSpPr>
            <p:cNvPr id="1596" name="Google Shape;1596;p170"/>
            <p:cNvCxnSpPr/>
            <p:nvPr/>
          </p:nvCxnSpPr>
          <p:spPr>
            <a:xfrm>
              <a:off x="5403850" y="2581275"/>
              <a:ext cx="0" cy="144463"/>
            </a:xfrm>
            <a:prstGeom prst="straightConnector1">
              <a:avLst/>
            </a:prstGeom>
            <a:noFill/>
            <a:ln>
              <a:noFill/>
            </a:ln>
          </p:spPr>
        </p:cxnSp>
        <p:cxnSp>
          <p:nvCxnSpPr>
            <p:cNvPr id="1597" name="Google Shape;1597;p170"/>
            <p:cNvCxnSpPr/>
            <p:nvPr/>
          </p:nvCxnSpPr>
          <p:spPr>
            <a:xfrm>
              <a:off x="6115050" y="2581275"/>
              <a:ext cx="0" cy="144463"/>
            </a:xfrm>
            <a:prstGeom prst="straightConnector1">
              <a:avLst/>
            </a:prstGeom>
            <a:noFill/>
            <a:ln>
              <a:noFill/>
            </a:ln>
          </p:spPr>
        </p:cxnSp>
        <p:cxnSp>
          <p:nvCxnSpPr>
            <p:cNvPr id="1598" name="Google Shape;1598;p170"/>
            <p:cNvCxnSpPr/>
            <p:nvPr/>
          </p:nvCxnSpPr>
          <p:spPr>
            <a:xfrm>
              <a:off x="5403850" y="2725738"/>
              <a:ext cx="0" cy="144462"/>
            </a:xfrm>
            <a:prstGeom prst="straightConnector1">
              <a:avLst/>
            </a:prstGeom>
            <a:noFill/>
            <a:ln>
              <a:noFill/>
            </a:ln>
          </p:spPr>
        </p:cxnSp>
        <p:cxnSp>
          <p:nvCxnSpPr>
            <p:cNvPr id="1599" name="Google Shape;1599;p170"/>
            <p:cNvCxnSpPr/>
            <p:nvPr/>
          </p:nvCxnSpPr>
          <p:spPr>
            <a:xfrm>
              <a:off x="6115050" y="2725738"/>
              <a:ext cx="0" cy="144462"/>
            </a:xfrm>
            <a:prstGeom prst="straightConnector1">
              <a:avLst/>
            </a:prstGeom>
            <a:noFill/>
            <a:ln>
              <a:noFill/>
            </a:ln>
          </p:spPr>
        </p:cxnSp>
        <p:cxnSp>
          <p:nvCxnSpPr>
            <p:cNvPr id="1600" name="Google Shape;1600;p170"/>
            <p:cNvCxnSpPr/>
            <p:nvPr/>
          </p:nvCxnSpPr>
          <p:spPr>
            <a:xfrm>
              <a:off x="5545138" y="2870200"/>
              <a:ext cx="142875" cy="0"/>
            </a:xfrm>
            <a:prstGeom prst="straightConnector1">
              <a:avLst/>
            </a:prstGeom>
            <a:noFill/>
            <a:ln>
              <a:noFill/>
            </a:ln>
          </p:spPr>
        </p:cxnSp>
        <p:cxnSp>
          <p:nvCxnSpPr>
            <p:cNvPr id="1601" name="Google Shape;1601;p170"/>
            <p:cNvCxnSpPr/>
            <p:nvPr/>
          </p:nvCxnSpPr>
          <p:spPr>
            <a:xfrm>
              <a:off x="5688013" y="2870200"/>
              <a:ext cx="142875" cy="0"/>
            </a:xfrm>
            <a:prstGeom prst="straightConnector1">
              <a:avLst/>
            </a:prstGeom>
            <a:noFill/>
            <a:ln>
              <a:noFill/>
            </a:ln>
          </p:spPr>
        </p:cxnSp>
        <p:cxnSp>
          <p:nvCxnSpPr>
            <p:cNvPr id="1602" name="Google Shape;1602;p170"/>
            <p:cNvCxnSpPr/>
            <p:nvPr/>
          </p:nvCxnSpPr>
          <p:spPr>
            <a:xfrm>
              <a:off x="5830888" y="2870200"/>
              <a:ext cx="142875" cy="0"/>
            </a:xfrm>
            <a:prstGeom prst="straightConnector1">
              <a:avLst/>
            </a:prstGeom>
            <a:noFill/>
            <a:ln>
              <a:noFill/>
            </a:ln>
          </p:spPr>
        </p:cxnSp>
        <p:cxnSp>
          <p:nvCxnSpPr>
            <p:cNvPr id="1603" name="Google Shape;1603;p170"/>
            <p:cNvCxnSpPr/>
            <p:nvPr/>
          </p:nvCxnSpPr>
          <p:spPr>
            <a:xfrm>
              <a:off x="5973763" y="2870200"/>
              <a:ext cx="141287" cy="0"/>
            </a:xfrm>
            <a:prstGeom prst="straightConnector1">
              <a:avLst/>
            </a:prstGeom>
            <a:noFill/>
            <a:ln>
              <a:noFill/>
            </a:ln>
          </p:spPr>
        </p:cxnSp>
        <p:cxnSp>
          <p:nvCxnSpPr>
            <p:cNvPr id="1604" name="Google Shape;1604;p170"/>
            <p:cNvCxnSpPr/>
            <p:nvPr/>
          </p:nvCxnSpPr>
          <p:spPr>
            <a:xfrm>
              <a:off x="2654300" y="2982913"/>
              <a:ext cx="141288" cy="0"/>
            </a:xfrm>
            <a:prstGeom prst="straightConnector1">
              <a:avLst/>
            </a:prstGeom>
            <a:noFill/>
            <a:ln>
              <a:noFill/>
            </a:ln>
          </p:spPr>
        </p:cxnSp>
        <p:cxnSp>
          <p:nvCxnSpPr>
            <p:cNvPr id="1605" name="Google Shape;1605;p170"/>
            <p:cNvCxnSpPr/>
            <p:nvPr/>
          </p:nvCxnSpPr>
          <p:spPr>
            <a:xfrm>
              <a:off x="2654300" y="3562350"/>
              <a:ext cx="141288" cy="0"/>
            </a:xfrm>
            <a:prstGeom prst="straightConnector1">
              <a:avLst/>
            </a:prstGeom>
            <a:noFill/>
            <a:ln>
              <a:noFill/>
            </a:ln>
          </p:spPr>
        </p:cxnSp>
        <p:cxnSp>
          <p:nvCxnSpPr>
            <p:cNvPr id="1606" name="Google Shape;1606;p170"/>
            <p:cNvCxnSpPr/>
            <p:nvPr/>
          </p:nvCxnSpPr>
          <p:spPr>
            <a:xfrm>
              <a:off x="2654300" y="2982913"/>
              <a:ext cx="0" cy="144462"/>
            </a:xfrm>
            <a:prstGeom prst="straightConnector1">
              <a:avLst/>
            </a:prstGeom>
            <a:noFill/>
            <a:ln>
              <a:noFill/>
            </a:ln>
          </p:spPr>
        </p:cxnSp>
        <p:cxnSp>
          <p:nvCxnSpPr>
            <p:cNvPr id="1607" name="Google Shape;1607;p170"/>
            <p:cNvCxnSpPr/>
            <p:nvPr/>
          </p:nvCxnSpPr>
          <p:spPr>
            <a:xfrm>
              <a:off x="3365500" y="2982913"/>
              <a:ext cx="0" cy="144462"/>
            </a:xfrm>
            <a:prstGeom prst="straightConnector1">
              <a:avLst/>
            </a:prstGeom>
            <a:noFill/>
            <a:ln>
              <a:noFill/>
            </a:ln>
          </p:spPr>
        </p:cxnSp>
        <p:cxnSp>
          <p:nvCxnSpPr>
            <p:cNvPr id="1608" name="Google Shape;1608;p170"/>
            <p:cNvCxnSpPr/>
            <p:nvPr/>
          </p:nvCxnSpPr>
          <p:spPr>
            <a:xfrm>
              <a:off x="2795588" y="2982913"/>
              <a:ext cx="142875" cy="0"/>
            </a:xfrm>
            <a:prstGeom prst="straightConnector1">
              <a:avLst/>
            </a:prstGeom>
            <a:noFill/>
            <a:ln>
              <a:noFill/>
            </a:ln>
          </p:spPr>
        </p:cxnSp>
        <p:cxnSp>
          <p:nvCxnSpPr>
            <p:cNvPr id="1609" name="Google Shape;1609;p170"/>
            <p:cNvCxnSpPr/>
            <p:nvPr/>
          </p:nvCxnSpPr>
          <p:spPr>
            <a:xfrm>
              <a:off x="2654300" y="3127375"/>
              <a:ext cx="0" cy="146050"/>
            </a:xfrm>
            <a:prstGeom prst="straightConnector1">
              <a:avLst/>
            </a:prstGeom>
            <a:noFill/>
            <a:ln>
              <a:noFill/>
            </a:ln>
          </p:spPr>
        </p:cxnSp>
        <p:cxnSp>
          <p:nvCxnSpPr>
            <p:cNvPr id="1610" name="Google Shape;1610;p170"/>
            <p:cNvCxnSpPr/>
            <p:nvPr/>
          </p:nvCxnSpPr>
          <p:spPr>
            <a:xfrm>
              <a:off x="2938463" y="2982913"/>
              <a:ext cx="142875" cy="0"/>
            </a:xfrm>
            <a:prstGeom prst="straightConnector1">
              <a:avLst/>
            </a:prstGeom>
            <a:noFill/>
            <a:ln>
              <a:noFill/>
            </a:ln>
          </p:spPr>
        </p:cxnSp>
        <p:cxnSp>
          <p:nvCxnSpPr>
            <p:cNvPr id="1611" name="Google Shape;1611;p170"/>
            <p:cNvCxnSpPr/>
            <p:nvPr/>
          </p:nvCxnSpPr>
          <p:spPr>
            <a:xfrm>
              <a:off x="3081338" y="2982913"/>
              <a:ext cx="142875" cy="0"/>
            </a:xfrm>
            <a:prstGeom prst="straightConnector1">
              <a:avLst/>
            </a:prstGeom>
            <a:noFill/>
            <a:ln>
              <a:noFill/>
            </a:ln>
          </p:spPr>
        </p:cxnSp>
        <p:cxnSp>
          <p:nvCxnSpPr>
            <p:cNvPr id="1612" name="Google Shape;1612;p170"/>
            <p:cNvCxnSpPr/>
            <p:nvPr/>
          </p:nvCxnSpPr>
          <p:spPr>
            <a:xfrm>
              <a:off x="3224213" y="2982913"/>
              <a:ext cx="141287" cy="0"/>
            </a:xfrm>
            <a:prstGeom prst="straightConnector1">
              <a:avLst/>
            </a:prstGeom>
            <a:noFill/>
            <a:ln>
              <a:noFill/>
            </a:ln>
          </p:spPr>
        </p:cxnSp>
        <p:cxnSp>
          <p:nvCxnSpPr>
            <p:cNvPr id="1613" name="Google Shape;1613;p170"/>
            <p:cNvCxnSpPr/>
            <p:nvPr/>
          </p:nvCxnSpPr>
          <p:spPr>
            <a:xfrm>
              <a:off x="3365500" y="3127375"/>
              <a:ext cx="0" cy="146050"/>
            </a:xfrm>
            <a:prstGeom prst="straightConnector1">
              <a:avLst/>
            </a:prstGeom>
            <a:noFill/>
            <a:ln>
              <a:noFill/>
            </a:ln>
          </p:spPr>
        </p:cxnSp>
        <p:cxnSp>
          <p:nvCxnSpPr>
            <p:cNvPr id="1614" name="Google Shape;1614;p170"/>
            <p:cNvCxnSpPr/>
            <p:nvPr/>
          </p:nvCxnSpPr>
          <p:spPr>
            <a:xfrm>
              <a:off x="2654300" y="3273425"/>
              <a:ext cx="0" cy="144463"/>
            </a:xfrm>
            <a:prstGeom prst="straightConnector1">
              <a:avLst/>
            </a:prstGeom>
            <a:noFill/>
            <a:ln>
              <a:noFill/>
            </a:ln>
          </p:spPr>
        </p:cxnSp>
        <p:cxnSp>
          <p:nvCxnSpPr>
            <p:cNvPr id="1615" name="Google Shape;1615;p170"/>
            <p:cNvCxnSpPr/>
            <p:nvPr/>
          </p:nvCxnSpPr>
          <p:spPr>
            <a:xfrm>
              <a:off x="3365500" y="3273425"/>
              <a:ext cx="0" cy="144463"/>
            </a:xfrm>
            <a:prstGeom prst="straightConnector1">
              <a:avLst/>
            </a:prstGeom>
            <a:noFill/>
            <a:ln>
              <a:noFill/>
            </a:ln>
          </p:spPr>
        </p:cxnSp>
        <p:cxnSp>
          <p:nvCxnSpPr>
            <p:cNvPr id="1616" name="Google Shape;1616;p170"/>
            <p:cNvCxnSpPr/>
            <p:nvPr/>
          </p:nvCxnSpPr>
          <p:spPr>
            <a:xfrm>
              <a:off x="2654300" y="3417888"/>
              <a:ext cx="0" cy="144462"/>
            </a:xfrm>
            <a:prstGeom prst="straightConnector1">
              <a:avLst/>
            </a:prstGeom>
            <a:noFill/>
            <a:ln>
              <a:noFill/>
            </a:ln>
          </p:spPr>
        </p:cxnSp>
        <p:cxnSp>
          <p:nvCxnSpPr>
            <p:cNvPr id="1617" name="Google Shape;1617;p170"/>
            <p:cNvCxnSpPr/>
            <p:nvPr/>
          </p:nvCxnSpPr>
          <p:spPr>
            <a:xfrm>
              <a:off x="3365500" y="3417888"/>
              <a:ext cx="0" cy="144462"/>
            </a:xfrm>
            <a:prstGeom prst="straightConnector1">
              <a:avLst/>
            </a:prstGeom>
            <a:noFill/>
            <a:ln>
              <a:noFill/>
            </a:ln>
          </p:spPr>
        </p:cxnSp>
        <p:cxnSp>
          <p:nvCxnSpPr>
            <p:cNvPr id="1618" name="Google Shape;1618;p170"/>
            <p:cNvCxnSpPr/>
            <p:nvPr/>
          </p:nvCxnSpPr>
          <p:spPr>
            <a:xfrm>
              <a:off x="2795588" y="3562350"/>
              <a:ext cx="142875" cy="0"/>
            </a:xfrm>
            <a:prstGeom prst="straightConnector1">
              <a:avLst/>
            </a:prstGeom>
            <a:noFill/>
            <a:ln>
              <a:noFill/>
            </a:ln>
          </p:spPr>
        </p:cxnSp>
        <p:cxnSp>
          <p:nvCxnSpPr>
            <p:cNvPr id="1619" name="Google Shape;1619;p170"/>
            <p:cNvCxnSpPr/>
            <p:nvPr/>
          </p:nvCxnSpPr>
          <p:spPr>
            <a:xfrm>
              <a:off x="2938463" y="3562350"/>
              <a:ext cx="142875" cy="0"/>
            </a:xfrm>
            <a:prstGeom prst="straightConnector1">
              <a:avLst/>
            </a:prstGeom>
            <a:noFill/>
            <a:ln>
              <a:noFill/>
            </a:ln>
          </p:spPr>
        </p:cxnSp>
        <p:cxnSp>
          <p:nvCxnSpPr>
            <p:cNvPr id="1620" name="Google Shape;1620;p170"/>
            <p:cNvCxnSpPr/>
            <p:nvPr/>
          </p:nvCxnSpPr>
          <p:spPr>
            <a:xfrm>
              <a:off x="3081338" y="3562350"/>
              <a:ext cx="142875" cy="0"/>
            </a:xfrm>
            <a:prstGeom prst="straightConnector1">
              <a:avLst/>
            </a:prstGeom>
            <a:noFill/>
            <a:ln>
              <a:noFill/>
            </a:ln>
          </p:spPr>
        </p:cxnSp>
        <p:cxnSp>
          <p:nvCxnSpPr>
            <p:cNvPr id="1621" name="Google Shape;1621;p170"/>
            <p:cNvCxnSpPr/>
            <p:nvPr/>
          </p:nvCxnSpPr>
          <p:spPr>
            <a:xfrm>
              <a:off x="3224213" y="3562350"/>
              <a:ext cx="141287" cy="0"/>
            </a:xfrm>
            <a:prstGeom prst="straightConnector1">
              <a:avLst/>
            </a:prstGeom>
            <a:noFill/>
            <a:ln>
              <a:noFill/>
            </a:ln>
          </p:spPr>
        </p:cxnSp>
        <p:cxnSp>
          <p:nvCxnSpPr>
            <p:cNvPr id="1622" name="Google Shape;1622;p170"/>
            <p:cNvCxnSpPr/>
            <p:nvPr/>
          </p:nvCxnSpPr>
          <p:spPr>
            <a:xfrm>
              <a:off x="3486150" y="2970213"/>
              <a:ext cx="141288" cy="0"/>
            </a:xfrm>
            <a:prstGeom prst="straightConnector1">
              <a:avLst/>
            </a:prstGeom>
            <a:noFill/>
            <a:ln>
              <a:noFill/>
            </a:ln>
          </p:spPr>
        </p:cxnSp>
        <p:cxnSp>
          <p:nvCxnSpPr>
            <p:cNvPr id="1623" name="Google Shape;1623;p170"/>
            <p:cNvCxnSpPr/>
            <p:nvPr/>
          </p:nvCxnSpPr>
          <p:spPr>
            <a:xfrm>
              <a:off x="3486150" y="3549650"/>
              <a:ext cx="141288" cy="0"/>
            </a:xfrm>
            <a:prstGeom prst="straightConnector1">
              <a:avLst/>
            </a:prstGeom>
            <a:noFill/>
            <a:ln>
              <a:noFill/>
            </a:ln>
          </p:spPr>
        </p:cxnSp>
        <p:cxnSp>
          <p:nvCxnSpPr>
            <p:cNvPr id="1624" name="Google Shape;1624;p170"/>
            <p:cNvCxnSpPr/>
            <p:nvPr/>
          </p:nvCxnSpPr>
          <p:spPr>
            <a:xfrm>
              <a:off x="3486150" y="2970213"/>
              <a:ext cx="0" cy="144462"/>
            </a:xfrm>
            <a:prstGeom prst="straightConnector1">
              <a:avLst/>
            </a:prstGeom>
            <a:noFill/>
            <a:ln>
              <a:noFill/>
            </a:ln>
          </p:spPr>
        </p:cxnSp>
        <p:cxnSp>
          <p:nvCxnSpPr>
            <p:cNvPr id="1625" name="Google Shape;1625;p170"/>
            <p:cNvCxnSpPr/>
            <p:nvPr/>
          </p:nvCxnSpPr>
          <p:spPr>
            <a:xfrm>
              <a:off x="4197350" y="2970213"/>
              <a:ext cx="0" cy="144462"/>
            </a:xfrm>
            <a:prstGeom prst="straightConnector1">
              <a:avLst/>
            </a:prstGeom>
            <a:noFill/>
            <a:ln>
              <a:noFill/>
            </a:ln>
          </p:spPr>
        </p:cxnSp>
        <p:cxnSp>
          <p:nvCxnSpPr>
            <p:cNvPr id="1626" name="Google Shape;1626;p170"/>
            <p:cNvCxnSpPr/>
            <p:nvPr/>
          </p:nvCxnSpPr>
          <p:spPr>
            <a:xfrm>
              <a:off x="3627438" y="2970213"/>
              <a:ext cx="142875" cy="0"/>
            </a:xfrm>
            <a:prstGeom prst="straightConnector1">
              <a:avLst/>
            </a:prstGeom>
            <a:noFill/>
            <a:ln>
              <a:noFill/>
            </a:ln>
          </p:spPr>
        </p:cxnSp>
        <p:cxnSp>
          <p:nvCxnSpPr>
            <p:cNvPr id="1627" name="Google Shape;1627;p170"/>
            <p:cNvCxnSpPr/>
            <p:nvPr/>
          </p:nvCxnSpPr>
          <p:spPr>
            <a:xfrm>
              <a:off x="3486150" y="3114675"/>
              <a:ext cx="0" cy="146050"/>
            </a:xfrm>
            <a:prstGeom prst="straightConnector1">
              <a:avLst/>
            </a:prstGeom>
            <a:noFill/>
            <a:ln>
              <a:noFill/>
            </a:ln>
          </p:spPr>
        </p:cxnSp>
        <p:cxnSp>
          <p:nvCxnSpPr>
            <p:cNvPr id="1628" name="Google Shape;1628;p170"/>
            <p:cNvCxnSpPr/>
            <p:nvPr/>
          </p:nvCxnSpPr>
          <p:spPr>
            <a:xfrm>
              <a:off x="3770313" y="2970213"/>
              <a:ext cx="142875" cy="0"/>
            </a:xfrm>
            <a:prstGeom prst="straightConnector1">
              <a:avLst/>
            </a:prstGeom>
            <a:noFill/>
            <a:ln>
              <a:noFill/>
            </a:ln>
          </p:spPr>
        </p:cxnSp>
        <p:cxnSp>
          <p:nvCxnSpPr>
            <p:cNvPr id="1629" name="Google Shape;1629;p170"/>
            <p:cNvCxnSpPr/>
            <p:nvPr/>
          </p:nvCxnSpPr>
          <p:spPr>
            <a:xfrm>
              <a:off x="3913188" y="2970213"/>
              <a:ext cx="142875" cy="0"/>
            </a:xfrm>
            <a:prstGeom prst="straightConnector1">
              <a:avLst/>
            </a:prstGeom>
            <a:noFill/>
            <a:ln>
              <a:noFill/>
            </a:ln>
          </p:spPr>
        </p:cxnSp>
        <p:cxnSp>
          <p:nvCxnSpPr>
            <p:cNvPr id="1630" name="Google Shape;1630;p170"/>
            <p:cNvCxnSpPr/>
            <p:nvPr/>
          </p:nvCxnSpPr>
          <p:spPr>
            <a:xfrm>
              <a:off x="4056063" y="2970213"/>
              <a:ext cx="141287" cy="0"/>
            </a:xfrm>
            <a:prstGeom prst="straightConnector1">
              <a:avLst/>
            </a:prstGeom>
            <a:noFill/>
            <a:ln>
              <a:noFill/>
            </a:ln>
          </p:spPr>
        </p:cxnSp>
        <p:cxnSp>
          <p:nvCxnSpPr>
            <p:cNvPr id="1631" name="Google Shape;1631;p170"/>
            <p:cNvCxnSpPr/>
            <p:nvPr/>
          </p:nvCxnSpPr>
          <p:spPr>
            <a:xfrm>
              <a:off x="4197350" y="3114675"/>
              <a:ext cx="0" cy="146050"/>
            </a:xfrm>
            <a:prstGeom prst="straightConnector1">
              <a:avLst/>
            </a:prstGeom>
            <a:noFill/>
            <a:ln>
              <a:noFill/>
            </a:ln>
          </p:spPr>
        </p:cxnSp>
        <p:cxnSp>
          <p:nvCxnSpPr>
            <p:cNvPr id="1632" name="Google Shape;1632;p170"/>
            <p:cNvCxnSpPr/>
            <p:nvPr/>
          </p:nvCxnSpPr>
          <p:spPr>
            <a:xfrm>
              <a:off x="3486150" y="3260725"/>
              <a:ext cx="0" cy="144463"/>
            </a:xfrm>
            <a:prstGeom prst="straightConnector1">
              <a:avLst/>
            </a:prstGeom>
            <a:noFill/>
            <a:ln>
              <a:noFill/>
            </a:ln>
          </p:spPr>
        </p:cxnSp>
        <p:cxnSp>
          <p:nvCxnSpPr>
            <p:cNvPr id="1633" name="Google Shape;1633;p170"/>
            <p:cNvCxnSpPr/>
            <p:nvPr/>
          </p:nvCxnSpPr>
          <p:spPr>
            <a:xfrm>
              <a:off x="4197350" y="3260725"/>
              <a:ext cx="0" cy="144463"/>
            </a:xfrm>
            <a:prstGeom prst="straightConnector1">
              <a:avLst/>
            </a:prstGeom>
            <a:noFill/>
            <a:ln>
              <a:noFill/>
            </a:ln>
          </p:spPr>
        </p:cxnSp>
        <p:cxnSp>
          <p:nvCxnSpPr>
            <p:cNvPr id="1634" name="Google Shape;1634;p170"/>
            <p:cNvCxnSpPr/>
            <p:nvPr/>
          </p:nvCxnSpPr>
          <p:spPr>
            <a:xfrm>
              <a:off x="3486150" y="3405188"/>
              <a:ext cx="0" cy="144462"/>
            </a:xfrm>
            <a:prstGeom prst="straightConnector1">
              <a:avLst/>
            </a:prstGeom>
            <a:noFill/>
            <a:ln>
              <a:noFill/>
            </a:ln>
          </p:spPr>
        </p:cxnSp>
        <p:cxnSp>
          <p:nvCxnSpPr>
            <p:cNvPr id="1635" name="Google Shape;1635;p170"/>
            <p:cNvCxnSpPr/>
            <p:nvPr/>
          </p:nvCxnSpPr>
          <p:spPr>
            <a:xfrm>
              <a:off x="4197350" y="3405188"/>
              <a:ext cx="0" cy="144462"/>
            </a:xfrm>
            <a:prstGeom prst="straightConnector1">
              <a:avLst/>
            </a:prstGeom>
            <a:noFill/>
            <a:ln>
              <a:noFill/>
            </a:ln>
          </p:spPr>
        </p:cxnSp>
        <p:cxnSp>
          <p:nvCxnSpPr>
            <p:cNvPr id="1636" name="Google Shape;1636;p170"/>
            <p:cNvCxnSpPr/>
            <p:nvPr/>
          </p:nvCxnSpPr>
          <p:spPr>
            <a:xfrm>
              <a:off x="3627438" y="3549650"/>
              <a:ext cx="142875" cy="0"/>
            </a:xfrm>
            <a:prstGeom prst="straightConnector1">
              <a:avLst/>
            </a:prstGeom>
            <a:noFill/>
            <a:ln>
              <a:noFill/>
            </a:ln>
          </p:spPr>
        </p:cxnSp>
        <p:cxnSp>
          <p:nvCxnSpPr>
            <p:cNvPr id="1637" name="Google Shape;1637;p170"/>
            <p:cNvCxnSpPr/>
            <p:nvPr/>
          </p:nvCxnSpPr>
          <p:spPr>
            <a:xfrm>
              <a:off x="3770313" y="3549650"/>
              <a:ext cx="142875" cy="0"/>
            </a:xfrm>
            <a:prstGeom prst="straightConnector1">
              <a:avLst/>
            </a:prstGeom>
            <a:noFill/>
            <a:ln>
              <a:noFill/>
            </a:ln>
          </p:spPr>
        </p:cxnSp>
        <p:cxnSp>
          <p:nvCxnSpPr>
            <p:cNvPr id="1638" name="Google Shape;1638;p170"/>
            <p:cNvCxnSpPr/>
            <p:nvPr/>
          </p:nvCxnSpPr>
          <p:spPr>
            <a:xfrm>
              <a:off x="3913188" y="3549650"/>
              <a:ext cx="142875" cy="0"/>
            </a:xfrm>
            <a:prstGeom prst="straightConnector1">
              <a:avLst/>
            </a:prstGeom>
            <a:noFill/>
            <a:ln>
              <a:noFill/>
            </a:ln>
          </p:spPr>
        </p:cxnSp>
        <p:cxnSp>
          <p:nvCxnSpPr>
            <p:cNvPr id="1639" name="Google Shape;1639;p170"/>
            <p:cNvCxnSpPr/>
            <p:nvPr/>
          </p:nvCxnSpPr>
          <p:spPr>
            <a:xfrm>
              <a:off x="4056063" y="3549650"/>
              <a:ext cx="141287" cy="0"/>
            </a:xfrm>
            <a:prstGeom prst="straightConnector1">
              <a:avLst/>
            </a:prstGeom>
            <a:noFill/>
            <a:ln>
              <a:noFill/>
            </a:ln>
          </p:spPr>
        </p:cxnSp>
        <p:cxnSp>
          <p:nvCxnSpPr>
            <p:cNvPr id="1640" name="Google Shape;1640;p170"/>
            <p:cNvCxnSpPr/>
            <p:nvPr/>
          </p:nvCxnSpPr>
          <p:spPr>
            <a:xfrm>
              <a:off x="4584700" y="2970213"/>
              <a:ext cx="141288" cy="0"/>
            </a:xfrm>
            <a:prstGeom prst="straightConnector1">
              <a:avLst/>
            </a:prstGeom>
            <a:noFill/>
            <a:ln>
              <a:noFill/>
            </a:ln>
          </p:spPr>
        </p:cxnSp>
        <p:cxnSp>
          <p:nvCxnSpPr>
            <p:cNvPr id="1641" name="Google Shape;1641;p170"/>
            <p:cNvCxnSpPr/>
            <p:nvPr/>
          </p:nvCxnSpPr>
          <p:spPr>
            <a:xfrm>
              <a:off x="4584700" y="3549650"/>
              <a:ext cx="141288" cy="0"/>
            </a:xfrm>
            <a:prstGeom prst="straightConnector1">
              <a:avLst/>
            </a:prstGeom>
            <a:noFill/>
            <a:ln>
              <a:noFill/>
            </a:ln>
          </p:spPr>
        </p:cxnSp>
        <p:cxnSp>
          <p:nvCxnSpPr>
            <p:cNvPr id="1642" name="Google Shape;1642;p170"/>
            <p:cNvCxnSpPr/>
            <p:nvPr/>
          </p:nvCxnSpPr>
          <p:spPr>
            <a:xfrm>
              <a:off x="4584700" y="2970213"/>
              <a:ext cx="0" cy="144462"/>
            </a:xfrm>
            <a:prstGeom prst="straightConnector1">
              <a:avLst/>
            </a:prstGeom>
            <a:noFill/>
            <a:ln>
              <a:noFill/>
            </a:ln>
          </p:spPr>
        </p:cxnSp>
        <p:cxnSp>
          <p:nvCxnSpPr>
            <p:cNvPr id="1643" name="Google Shape;1643;p170"/>
            <p:cNvCxnSpPr/>
            <p:nvPr/>
          </p:nvCxnSpPr>
          <p:spPr>
            <a:xfrm>
              <a:off x="5295900" y="2970213"/>
              <a:ext cx="0" cy="144462"/>
            </a:xfrm>
            <a:prstGeom prst="straightConnector1">
              <a:avLst/>
            </a:prstGeom>
            <a:noFill/>
            <a:ln>
              <a:noFill/>
            </a:ln>
          </p:spPr>
        </p:cxnSp>
        <p:cxnSp>
          <p:nvCxnSpPr>
            <p:cNvPr id="1644" name="Google Shape;1644;p170"/>
            <p:cNvCxnSpPr/>
            <p:nvPr/>
          </p:nvCxnSpPr>
          <p:spPr>
            <a:xfrm>
              <a:off x="4725988" y="2970213"/>
              <a:ext cx="142875" cy="0"/>
            </a:xfrm>
            <a:prstGeom prst="straightConnector1">
              <a:avLst/>
            </a:prstGeom>
            <a:noFill/>
            <a:ln>
              <a:noFill/>
            </a:ln>
          </p:spPr>
        </p:cxnSp>
        <p:cxnSp>
          <p:nvCxnSpPr>
            <p:cNvPr id="1645" name="Google Shape;1645;p170"/>
            <p:cNvCxnSpPr/>
            <p:nvPr/>
          </p:nvCxnSpPr>
          <p:spPr>
            <a:xfrm>
              <a:off x="4584700" y="3114675"/>
              <a:ext cx="0" cy="146050"/>
            </a:xfrm>
            <a:prstGeom prst="straightConnector1">
              <a:avLst/>
            </a:prstGeom>
            <a:noFill/>
            <a:ln>
              <a:noFill/>
            </a:ln>
          </p:spPr>
        </p:cxnSp>
        <p:cxnSp>
          <p:nvCxnSpPr>
            <p:cNvPr id="1646" name="Google Shape;1646;p170"/>
            <p:cNvCxnSpPr/>
            <p:nvPr/>
          </p:nvCxnSpPr>
          <p:spPr>
            <a:xfrm>
              <a:off x="4868863" y="2970213"/>
              <a:ext cx="142875" cy="0"/>
            </a:xfrm>
            <a:prstGeom prst="straightConnector1">
              <a:avLst/>
            </a:prstGeom>
            <a:noFill/>
            <a:ln>
              <a:noFill/>
            </a:ln>
          </p:spPr>
        </p:cxnSp>
        <p:cxnSp>
          <p:nvCxnSpPr>
            <p:cNvPr id="1647" name="Google Shape;1647;p170"/>
            <p:cNvCxnSpPr/>
            <p:nvPr/>
          </p:nvCxnSpPr>
          <p:spPr>
            <a:xfrm>
              <a:off x="5011738" y="2970213"/>
              <a:ext cx="142875" cy="0"/>
            </a:xfrm>
            <a:prstGeom prst="straightConnector1">
              <a:avLst/>
            </a:prstGeom>
            <a:noFill/>
            <a:ln>
              <a:noFill/>
            </a:ln>
          </p:spPr>
        </p:cxnSp>
        <p:cxnSp>
          <p:nvCxnSpPr>
            <p:cNvPr id="1648" name="Google Shape;1648;p170"/>
            <p:cNvCxnSpPr/>
            <p:nvPr/>
          </p:nvCxnSpPr>
          <p:spPr>
            <a:xfrm>
              <a:off x="5154613" y="2970213"/>
              <a:ext cx="141287" cy="0"/>
            </a:xfrm>
            <a:prstGeom prst="straightConnector1">
              <a:avLst/>
            </a:prstGeom>
            <a:noFill/>
            <a:ln>
              <a:noFill/>
            </a:ln>
          </p:spPr>
        </p:cxnSp>
        <p:cxnSp>
          <p:nvCxnSpPr>
            <p:cNvPr id="1649" name="Google Shape;1649;p170"/>
            <p:cNvCxnSpPr/>
            <p:nvPr/>
          </p:nvCxnSpPr>
          <p:spPr>
            <a:xfrm>
              <a:off x="5295900" y="3114675"/>
              <a:ext cx="0" cy="146050"/>
            </a:xfrm>
            <a:prstGeom prst="straightConnector1">
              <a:avLst/>
            </a:prstGeom>
            <a:noFill/>
            <a:ln>
              <a:noFill/>
            </a:ln>
          </p:spPr>
        </p:cxnSp>
        <p:cxnSp>
          <p:nvCxnSpPr>
            <p:cNvPr id="1650" name="Google Shape;1650;p170"/>
            <p:cNvCxnSpPr/>
            <p:nvPr/>
          </p:nvCxnSpPr>
          <p:spPr>
            <a:xfrm>
              <a:off x="4584700" y="3260725"/>
              <a:ext cx="0" cy="144463"/>
            </a:xfrm>
            <a:prstGeom prst="straightConnector1">
              <a:avLst/>
            </a:prstGeom>
            <a:noFill/>
            <a:ln>
              <a:noFill/>
            </a:ln>
          </p:spPr>
        </p:cxnSp>
        <p:cxnSp>
          <p:nvCxnSpPr>
            <p:cNvPr id="1651" name="Google Shape;1651;p170"/>
            <p:cNvCxnSpPr/>
            <p:nvPr/>
          </p:nvCxnSpPr>
          <p:spPr>
            <a:xfrm>
              <a:off x="5295900" y="3260725"/>
              <a:ext cx="0" cy="144463"/>
            </a:xfrm>
            <a:prstGeom prst="straightConnector1">
              <a:avLst/>
            </a:prstGeom>
            <a:noFill/>
            <a:ln>
              <a:noFill/>
            </a:ln>
          </p:spPr>
        </p:cxnSp>
        <p:cxnSp>
          <p:nvCxnSpPr>
            <p:cNvPr id="1652" name="Google Shape;1652;p170"/>
            <p:cNvCxnSpPr/>
            <p:nvPr/>
          </p:nvCxnSpPr>
          <p:spPr>
            <a:xfrm>
              <a:off x="4584700" y="3405188"/>
              <a:ext cx="0" cy="144462"/>
            </a:xfrm>
            <a:prstGeom prst="straightConnector1">
              <a:avLst/>
            </a:prstGeom>
            <a:noFill/>
            <a:ln>
              <a:noFill/>
            </a:ln>
          </p:spPr>
        </p:cxnSp>
        <p:cxnSp>
          <p:nvCxnSpPr>
            <p:cNvPr id="1653" name="Google Shape;1653;p170"/>
            <p:cNvCxnSpPr/>
            <p:nvPr/>
          </p:nvCxnSpPr>
          <p:spPr>
            <a:xfrm>
              <a:off x="5295900" y="3405188"/>
              <a:ext cx="0" cy="144462"/>
            </a:xfrm>
            <a:prstGeom prst="straightConnector1">
              <a:avLst/>
            </a:prstGeom>
            <a:noFill/>
            <a:ln>
              <a:noFill/>
            </a:ln>
          </p:spPr>
        </p:cxnSp>
        <p:cxnSp>
          <p:nvCxnSpPr>
            <p:cNvPr id="1654" name="Google Shape;1654;p170"/>
            <p:cNvCxnSpPr/>
            <p:nvPr/>
          </p:nvCxnSpPr>
          <p:spPr>
            <a:xfrm>
              <a:off x="4725988" y="3549650"/>
              <a:ext cx="142875" cy="0"/>
            </a:xfrm>
            <a:prstGeom prst="straightConnector1">
              <a:avLst/>
            </a:prstGeom>
            <a:noFill/>
            <a:ln>
              <a:noFill/>
            </a:ln>
          </p:spPr>
        </p:cxnSp>
        <p:cxnSp>
          <p:nvCxnSpPr>
            <p:cNvPr id="1655" name="Google Shape;1655;p170"/>
            <p:cNvCxnSpPr/>
            <p:nvPr/>
          </p:nvCxnSpPr>
          <p:spPr>
            <a:xfrm>
              <a:off x="4868863" y="3549650"/>
              <a:ext cx="142875" cy="0"/>
            </a:xfrm>
            <a:prstGeom prst="straightConnector1">
              <a:avLst/>
            </a:prstGeom>
            <a:noFill/>
            <a:ln>
              <a:noFill/>
            </a:ln>
          </p:spPr>
        </p:cxnSp>
        <p:cxnSp>
          <p:nvCxnSpPr>
            <p:cNvPr id="1656" name="Google Shape;1656;p170"/>
            <p:cNvCxnSpPr/>
            <p:nvPr/>
          </p:nvCxnSpPr>
          <p:spPr>
            <a:xfrm>
              <a:off x="5011738" y="3549650"/>
              <a:ext cx="142875" cy="0"/>
            </a:xfrm>
            <a:prstGeom prst="straightConnector1">
              <a:avLst/>
            </a:prstGeom>
            <a:noFill/>
            <a:ln>
              <a:noFill/>
            </a:ln>
          </p:spPr>
        </p:cxnSp>
        <p:cxnSp>
          <p:nvCxnSpPr>
            <p:cNvPr id="1657" name="Google Shape;1657;p170"/>
            <p:cNvCxnSpPr/>
            <p:nvPr/>
          </p:nvCxnSpPr>
          <p:spPr>
            <a:xfrm>
              <a:off x="5154613" y="3549650"/>
              <a:ext cx="141287" cy="0"/>
            </a:xfrm>
            <a:prstGeom prst="straightConnector1">
              <a:avLst/>
            </a:prstGeom>
            <a:noFill/>
            <a:ln>
              <a:noFill/>
            </a:ln>
          </p:spPr>
        </p:cxnSp>
        <p:cxnSp>
          <p:nvCxnSpPr>
            <p:cNvPr id="1658" name="Google Shape;1658;p170"/>
            <p:cNvCxnSpPr/>
            <p:nvPr/>
          </p:nvCxnSpPr>
          <p:spPr>
            <a:xfrm>
              <a:off x="5410200" y="2963863"/>
              <a:ext cx="141288" cy="0"/>
            </a:xfrm>
            <a:prstGeom prst="straightConnector1">
              <a:avLst/>
            </a:prstGeom>
            <a:noFill/>
            <a:ln>
              <a:noFill/>
            </a:ln>
          </p:spPr>
        </p:cxnSp>
        <p:cxnSp>
          <p:nvCxnSpPr>
            <p:cNvPr id="1659" name="Google Shape;1659;p170"/>
            <p:cNvCxnSpPr/>
            <p:nvPr/>
          </p:nvCxnSpPr>
          <p:spPr>
            <a:xfrm>
              <a:off x="5410200" y="3543300"/>
              <a:ext cx="141288" cy="0"/>
            </a:xfrm>
            <a:prstGeom prst="straightConnector1">
              <a:avLst/>
            </a:prstGeom>
            <a:noFill/>
            <a:ln>
              <a:noFill/>
            </a:ln>
          </p:spPr>
        </p:cxnSp>
        <p:cxnSp>
          <p:nvCxnSpPr>
            <p:cNvPr id="1660" name="Google Shape;1660;p170"/>
            <p:cNvCxnSpPr/>
            <p:nvPr/>
          </p:nvCxnSpPr>
          <p:spPr>
            <a:xfrm>
              <a:off x="5410200" y="2963863"/>
              <a:ext cx="0" cy="144462"/>
            </a:xfrm>
            <a:prstGeom prst="straightConnector1">
              <a:avLst/>
            </a:prstGeom>
            <a:noFill/>
            <a:ln>
              <a:noFill/>
            </a:ln>
          </p:spPr>
        </p:cxnSp>
        <p:cxnSp>
          <p:nvCxnSpPr>
            <p:cNvPr id="1661" name="Google Shape;1661;p170"/>
            <p:cNvCxnSpPr/>
            <p:nvPr/>
          </p:nvCxnSpPr>
          <p:spPr>
            <a:xfrm>
              <a:off x="6121400" y="2963863"/>
              <a:ext cx="0" cy="144462"/>
            </a:xfrm>
            <a:prstGeom prst="straightConnector1">
              <a:avLst/>
            </a:prstGeom>
            <a:noFill/>
            <a:ln>
              <a:noFill/>
            </a:ln>
          </p:spPr>
        </p:cxnSp>
        <p:cxnSp>
          <p:nvCxnSpPr>
            <p:cNvPr id="1662" name="Google Shape;1662;p170"/>
            <p:cNvCxnSpPr/>
            <p:nvPr/>
          </p:nvCxnSpPr>
          <p:spPr>
            <a:xfrm>
              <a:off x="5551488" y="2963863"/>
              <a:ext cx="142875" cy="0"/>
            </a:xfrm>
            <a:prstGeom prst="straightConnector1">
              <a:avLst/>
            </a:prstGeom>
            <a:noFill/>
            <a:ln>
              <a:noFill/>
            </a:ln>
          </p:spPr>
        </p:cxnSp>
        <p:cxnSp>
          <p:nvCxnSpPr>
            <p:cNvPr id="1663" name="Google Shape;1663;p170"/>
            <p:cNvCxnSpPr/>
            <p:nvPr/>
          </p:nvCxnSpPr>
          <p:spPr>
            <a:xfrm>
              <a:off x="5410200" y="3108325"/>
              <a:ext cx="0" cy="146050"/>
            </a:xfrm>
            <a:prstGeom prst="straightConnector1">
              <a:avLst/>
            </a:prstGeom>
            <a:noFill/>
            <a:ln>
              <a:noFill/>
            </a:ln>
          </p:spPr>
        </p:cxnSp>
        <p:cxnSp>
          <p:nvCxnSpPr>
            <p:cNvPr id="1664" name="Google Shape;1664;p170"/>
            <p:cNvCxnSpPr/>
            <p:nvPr/>
          </p:nvCxnSpPr>
          <p:spPr>
            <a:xfrm>
              <a:off x="5694363" y="2963863"/>
              <a:ext cx="142875" cy="0"/>
            </a:xfrm>
            <a:prstGeom prst="straightConnector1">
              <a:avLst/>
            </a:prstGeom>
            <a:noFill/>
            <a:ln>
              <a:noFill/>
            </a:ln>
          </p:spPr>
        </p:cxnSp>
        <p:cxnSp>
          <p:nvCxnSpPr>
            <p:cNvPr id="1665" name="Google Shape;1665;p170"/>
            <p:cNvCxnSpPr/>
            <p:nvPr/>
          </p:nvCxnSpPr>
          <p:spPr>
            <a:xfrm>
              <a:off x="5837238" y="2963863"/>
              <a:ext cx="142875" cy="0"/>
            </a:xfrm>
            <a:prstGeom prst="straightConnector1">
              <a:avLst/>
            </a:prstGeom>
            <a:noFill/>
            <a:ln>
              <a:noFill/>
            </a:ln>
          </p:spPr>
        </p:cxnSp>
        <p:cxnSp>
          <p:nvCxnSpPr>
            <p:cNvPr id="1666" name="Google Shape;1666;p170"/>
            <p:cNvCxnSpPr/>
            <p:nvPr/>
          </p:nvCxnSpPr>
          <p:spPr>
            <a:xfrm>
              <a:off x="5980113" y="2963863"/>
              <a:ext cx="141287" cy="0"/>
            </a:xfrm>
            <a:prstGeom prst="straightConnector1">
              <a:avLst/>
            </a:prstGeom>
            <a:noFill/>
            <a:ln>
              <a:noFill/>
            </a:ln>
          </p:spPr>
        </p:cxnSp>
        <p:cxnSp>
          <p:nvCxnSpPr>
            <p:cNvPr id="1667" name="Google Shape;1667;p170"/>
            <p:cNvCxnSpPr/>
            <p:nvPr/>
          </p:nvCxnSpPr>
          <p:spPr>
            <a:xfrm>
              <a:off x="6121400" y="3108325"/>
              <a:ext cx="0" cy="146050"/>
            </a:xfrm>
            <a:prstGeom prst="straightConnector1">
              <a:avLst/>
            </a:prstGeom>
            <a:noFill/>
            <a:ln>
              <a:noFill/>
            </a:ln>
          </p:spPr>
        </p:cxnSp>
        <p:cxnSp>
          <p:nvCxnSpPr>
            <p:cNvPr id="1668" name="Google Shape;1668;p170"/>
            <p:cNvCxnSpPr/>
            <p:nvPr/>
          </p:nvCxnSpPr>
          <p:spPr>
            <a:xfrm>
              <a:off x="5410200" y="3254375"/>
              <a:ext cx="0" cy="144463"/>
            </a:xfrm>
            <a:prstGeom prst="straightConnector1">
              <a:avLst/>
            </a:prstGeom>
            <a:noFill/>
            <a:ln>
              <a:noFill/>
            </a:ln>
          </p:spPr>
        </p:cxnSp>
        <p:cxnSp>
          <p:nvCxnSpPr>
            <p:cNvPr id="1669" name="Google Shape;1669;p170"/>
            <p:cNvCxnSpPr/>
            <p:nvPr/>
          </p:nvCxnSpPr>
          <p:spPr>
            <a:xfrm>
              <a:off x="6121400" y="3254375"/>
              <a:ext cx="0" cy="144463"/>
            </a:xfrm>
            <a:prstGeom prst="straightConnector1">
              <a:avLst/>
            </a:prstGeom>
            <a:noFill/>
            <a:ln>
              <a:noFill/>
            </a:ln>
          </p:spPr>
        </p:cxnSp>
        <p:cxnSp>
          <p:nvCxnSpPr>
            <p:cNvPr id="1670" name="Google Shape;1670;p170"/>
            <p:cNvCxnSpPr/>
            <p:nvPr/>
          </p:nvCxnSpPr>
          <p:spPr>
            <a:xfrm>
              <a:off x="5410200" y="3398838"/>
              <a:ext cx="0" cy="144462"/>
            </a:xfrm>
            <a:prstGeom prst="straightConnector1">
              <a:avLst/>
            </a:prstGeom>
            <a:noFill/>
            <a:ln>
              <a:noFill/>
            </a:ln>
          </p:spPr>
        </p:cxnSp>
        <p:cxnSp>
          <p:nvCxnSpPr>
            <p:cNvPr id="1671" name="Google Shape;1671;p170"/>
            <p:cNvCxnSpPr/>
            <p:nvPr/>
          </p:nvCxnSpPr>
          <p:spPr>
            <a:xfrm>
              <a:off x="6121400" y="3398838"/>
              <a:ext cx="0" cy="144462"/>
            </a:xfrm>
            <a:prstGeom prst="straightConnector1">
              <a:avLst/>
            </a:prstGeom>
            <a:noFill/>
            <a:ln>
              <a:noFill/>
            </a:ln>
          </p:spPr>
        </p:cxnSp>
        <p:cxnSp>
          <p:nvCxnSpPr>
            <p:cNvPr id="1672" name="Google Shape;1672;p170"/>
            <p:cNvCxnSpPr/>
            <p:nvPr/>
          </p:nvCxnSpPr>
          <p:spPr>
            <a:xfrm>
              <a:off x="5551488" y="3543300"/>
              <a:ext cx="142875" cy="0"/>
            </a:xfrm>
            <a:prstGeom prst="straightConnector1">
              <a:avLst/>
            </a:prstGeom>
            <a:noFill/>
            <a:ln>
              <a:noFill/>
            </a:ln>
          </p:spPr>
        </p:cxnSp>
        <p:cxnSp>
          <p:nvCxnSpPr>
            <p:cNvPr id="1673" name="Google Shape;1673;p170"/>
            <p:cNvCxnSpPr/>
            <p:nvPr/>
          </p:nvCxnSpPr>
          <p:spPr>
            <a:xfrm>
              <a:off x="5694363" y="3543300"/>
              <a:ext cx="142875" cy="0"/>
            </a:xfrm>
            <a:prstGeom prst="straightConnector1">
              <a:avLst/>
            </a:prstGeom>
            <a:noFill/>
            <a:ln>
              <a:noFill/>
            </a:ln>
          </p:spPr>
        </p:cxnSp>
        <p:cxnSp>
          <p:nvCxnSpPr>
            <p:cNvPr id="1674" name="Google Shape;1674;p170"/>
            <p:cNvCxnSpPr/>
            <p:nvPr/>
          </p:nvCxnSpPr>
          <p:spPr>
            <a:xfrm>
              <a:off x="5837238" y="3543300"/>
              <a:ext cx="142875" cy="0"/>
            </a:xfrm>
            <a:prstGeom prst="straightConnector1">
              <a:avLst/>
            </a:prstGeom>
            <a:noFill/>
            <a:ln>
              <a:noFill/>
            </a:ln>
          </p:spPr>
        </p:cxnSp>
        <p:cxnSp>
          <p:nvCxnSpPr>
            <p:cNvPr id="1675" name="Google Shape;1675;p170"/>
            <p:cNvCxnSpPr/>
            <p:nvPr/>
          </p:nvCxnSpPr>
          <p:spPr>
            <a:xfrm>
              <a:off x="5980113" y="3543300"/>
              <a:ext cx="141287" cy="0"/>
            </a:xfrm>
            <a:prstGeom prst="straightConnector1">
              <a:avLst/>
            </a:prstGeom>
            <a:noFill/>
            <a:ln>
              <a:noFill/>
            </a:ln>
          </p:spPr>
        </p:cxnSp>
        <p:cxnSp>
          <p:nvCxnSpPr>
            <p:cNvPr id="1676" name="Google Shape;1676;p170"/>
            <p:cNvCxnSpPr/>
            <p:nvPr/>
          </p:nvCxnSpPr>
          <p:spPr>
            <a:xfrm>
              <a:off x="2654300" y="3662363"/>
              <a:ext cx="141288" cy="0"/>
            </a:xfrm>
            <a:prstGeom prst="straightConnector1">
              <a:avLst/>
            </a:prstGeom>
            <a:noFill/>
            <a:ln>
              <a:noFill/>
            </a:ln>
          </p:spPr>
        </p:cxnSp>
        <p:cxnSp>
          <p:nvCxnSpPr>
            <p:cNvPr id="1677" name="Google Shape;1677;p170"/>
            <p:cNvCxnSpPr/>
            <p:nvPr/>
          </p:nvCxnSpPr>
          <p:spPr>
            <a:xfrm>
              <a:off x="2654300" y="4241800"/>
              <a:ext cx="141288" cy="0"/>
            </a:xfrm>
            <a:prstGeom prst="straightConnector1">
              <a:avLst/>
            </a:prstGeom>
            <a:noFill/>
            <a:ln>
              <a:noFill/>
            </a:ln>
          </p:spPr>
        </p:cxnSp>
        <p:cxnSp>
          <p:nvCxnSpPr>
            <p:cNvPr id="1678" name="Google Shape;1678;p170"/>
            <p:cNvCxnSpPr/>
            <p:nvPr/>
          </p:nvCxnSpPr>
          <p:spPr>
            <a:xfrm>
              <a:off x="2654300" y="3662363"/>
              <a:ext cx="0" cy="144462"/>
            </a:xfrm>
            <a:prstGeom prst="straightConnector1">
              <a:avLst/>
            </a:prstGeom>
            <a:noFill/>
            <a:ln>
              <a:noFill/>
            </a:ln>
          </p:spPr>
        </p:cxnSp>
        <p:cxnSp>
          <p:nvCxnSpPr>
            <p:cNvPr id="1679" name="Google Shape;1679;p170"/>
            <p:cNvCxnSpPr/>
            <p:nvPr/>
          </p:nvCxnSpPr>
          <p:spPr>
            <a:xfrm>
              <a:off x="3365500" y="3662363"/>
              <a:ext cx="0" cy="144462"/>
            </a:xfrm>
            <a:prstGeom prst="straightConnector1">
              <a:avLst/>
            </a:prstGeom>
            <a:noFill/>
            <a:ln>
              <a:noFill/>
            </a:ln>
          </p:spPr>
        </p:cxnSp>
        <p:cxnSp>
          <p:nvCxnSpPr>
            <p:cNvPr id="1680" name="Google Shape;1680;p170"/>
            <p:cNvCxnSpPr/>
            <p:nvPr/>
          </p:nvCxnSpPr>
          <p:spPr>
            <a:xfrm>
              <a:off x="2795588" y="3662363"/>
              <a:ext cx="142875" cy="0"/>
            </a:xfrm>
            <a:prstGeom prst="straightConnector1">
              <a:avLst/>
            </a:prstGeom>
            <a:noFill/>
            <a:ln>
              <a:noFill/>
            </a:ln>
          </p:spPr>
        </p:cxnSp>
        <p:cxnSp>
          <p:nvCxnSpPr>
            <p:cNvPr id="1681" name="Google Shape;1681;p170"/>
            <p:cNvCxnSpPr/>
            <p:nvPr/>
          </p:nvCxnSpPr>
          <p:spPr>
            <a:xfrm>
              <a:off x="2654300" y="3806825"/>
              <a:ext cx="0" cy="146050"/>
            </a:xfrm>
            <a:prstGeom prst="straightConnector1">
              <a:avLst/>
            </a:prstGeom>
            <a:noFill/>
            <a:ln>
              <a:noFill/>
            </a:ln>
          </p:spPr>
        </p:cxnSp>
        <p:cxnSp>
          <p:nvCxnSpPr>
            <p:cNvPr id="1682" name="Google Shape;1682;p170"/>
            <p:cNvCxnSpPr/>
            <p:nvPr/>
          </p:nvCxnSpPr>
          <p:spPr>
            <a:xfrm>
              <a:off x="2938463" y="3662363"/>
              <a:ext cx="142875" cy="0"/>
            </a:xfrm>
            <a:prstGeom prst="straightConnector1">
              <a:avLst/>
            </a:prstGeom>
            <a:noFill/>
            <a:ln>
              <a:noFill/>
            </a:ln>
          </p:spPr>
        </p:cxnSp>
        <p:cxnSp>
          <p:nvCxnSpPr>
            <p:cNvPr id="1683" name="Google Shape;1683;p170"/>
            <p:cNvCxnSpPr/>
            <p:nvPr/>
          </p:nvCxnSpPr>
          <p:spPr>
            <a:xfrm>
              <a:off x="3081338" y="3662363"/>
              <a:ext cx="142875" cy="0"/>
            </a:xfrm>
            <a:prstGeom prst="straightConnector1">
              <a:avLst/>
            </a:prstGeom>
            <a:noFill/>
            <a:ln>
              <a:noFill/>
            </a:ln>
          </p:spPr>
        </p:cxnSp>
        <p:cxnSp>
          <p:nvCxnSpPr>
            <p:cNvPr id="1684" name="Google Shape;1684;p170"/>
            <p:cNvCxnSpPr/>
            <p:nvPr/>
          </p:nvCxnSpPr>
          <p:spPr>
            <a:xfrm>
              <a:off x="3224213" y="3662363"/>
              <a:ext cx="141287" cy="0"/>
            </a:xfrm>
            <a:prstGeom prst="straightConnector1">
              <a:avLst/>
            </a:prstGeom>
            <a:noFill/>
            <a:ln>
              <a:noFill/>
            </a:ln>
          </p:spPr>
        </p:cxnSp>
        <p:cxnSp>
          <p:nvCxnSpPr>
            <p:cNvPr id="1685" name="Google Shape;1685;p170"/>
            <p:cNvCxnSpPr/>
            <p:nvPr/>
          </p:nvCxnSpPr>
          <p:spPr>
            <a:xfrm>
              <a:off x="3365500" y="3806825"/>
              <a:ext cx="0" cy="146050"/>
            </a:xfrm>
            <a:prstGeom prst="straightConnector1">
              <a:avLst/>
            </a:prstGeom>
            <a:noFill/>
            <a:ln>
              <a:noFill/>
            </a:ln>
          </p:spPr>
        </p:cxnSp>
        <p:cxnSp>
          <p:nvCxnSpPr>
            <p:cNvPr id="1686" name="Google Shape;1686;p170"/>
            <p:cNvCxnSpPr/>
            <p:nvPr/>
          </p:nvCxnSpPr>
          <p:spPr>
            <a:xfrm>
              <a:off x="2654300" y="3952875"/>
              <a:ext cx="0" cy="144463"/>
            </a:xfrm>
            <a:prstGeom prst="straightConnector1">
              <a:avLst/>
            </a:prstGeom>
            <a:noFill/>
            <a:ln>
              <a:noFill/>
            </a:ln>
          </p:spPr>
        </p:cxnSp>
        <p:cxnSp>
          <p:nvCxnSpPr>
            <p:cNvPr id="1687" name="Google Shape;1687;p170"/>
            <p:cNvCxnSpPr/>
            <p:nvPr/>
          </p:nvCxnSpPr>
          <p:spPr>
            <a:xfrm>
              <a:off x="3365500" y="3952875"/>
              <a:ext cx="0" cy="144463"/>
            </a:xfrm>
            <a:prstGeom prst="straightConnector1">
              <a:avLst/>
            </a:prstGeom>
            <a:noFill/>
            <a:ln>
              <a:noFill/>
            </a:ln>
          </p:spPr>
        </p:cxnSp>
        <p:cxnSp>
          <p:nvCxnSpPr>
            <p:cNvPr id="1688" name="Google Shape;1688;p170"/>
            <p:cNvCxnSpPr/>
            <p:nvPr/>
          </p:nvCxnSpPr>
          <p:spPr>
            <a:xfrm>
              <a:off x="2654300" y="4097338"/>
              <a:ext cx="0" cy="144462"/>
            </a:xfrm>
            <a:prstGeom prst="straightConnector1">
              <a:avLst/>
            </a:prstGeom>
            <a:noFill/>
            <a:ln>
              <a:noFill/>
            </a:ln>
          </p:spPr>
        </p:cxnSp>
        <p:cxnSp>
          <p:nvCxnSpPr>
            <p:cNvPr id="1689" name="Google Shape;1689;p170"/>
            <p:cNvCxnSpPr/>
            <p:nvPr/>
          </p:nvCxnSpPr>
          <p:spPr>
            <a:xfrm>
              <a:off x="3365500" y="4097338"/>
              <a:ext cx="0" cy="144462"/>
            </a:xfrm>
            <a:prstGeom prst="straightConnector1">
              <a:avLst/>
            </a:prstGeom>
            <a:noFill/>
            <a:ln>
              <a:noFill/>
            </a:ln>
          </p:spPr>
        </p:cxnSp>
        <p:cxnSp>
          <p:nvCxnSpPr>
            <p:cNvPr id="1690" name="Google Shape;1690;p170"/>
            <p:cNvCxnSpPr/>
            <p:nvPr/>
          </p:nvCxnSpPr>
          <p:spPr>
            <a:xfrm>
              <a:off x="2795588" y="4241800"/>
              <a:ext cx="142875" cy="0"/>
            </a:xfrm>
            <a:prstGeom prst="straightConnector1">
              <a:avLst/>
            </a:prstGeom>
            <a:noFill/>
            <a:ln>
              <a:noFill/>
            </a:ln>
          </p:spPr>
        </p:cxnSp>
        <p:cxnSp>
          <p:nvCxnSpPr>
            <p:cNvPr id="1691" name="Google Shape;1691;p170"/>
            <p:cNvCxnSpPr/>
            <p:nvPr/>
          </p:nvCxnSpPr>
          <p:spPr>
            <a:xfrm>
              <a:off x="2938463" y="4241800"/>
              <a:ext cx="142875" cy="0"/>
            </a:xfrm>
            <a:prstGeom prst="straightConnector1">
              <a:avLst/>
            </a:prstGeom>
            <a:noFill/>
            <a:ln>
              <a:noFill/>
            </a:ln>
          </p:spPr>
        </p:cxnSp>
        <p:cxnSp>
          <p:nvCxnSpPr>
            <p:cNvPr id="1692" name="Google Shape;1692;p170"/>
            <p:cNvCxnSpPr/>
            <p:nvPr/>
          </p:nvCxnSpPr>
          <p:spPr>
            <a:xfrm>
              <a:off x="3081338" y="4241800"/>
              <a:ext cx="142875" cy="0"/>
            </a:xfrm>
            <a:prstGeom prst="straightConnector1">
              <a:avLst/>
            </a:prstGeom>
            <a:noFill/>
            <a:ln>
              <a:noFill/>
            </a:ln>
          </p:spPr>
        </p:cxnSp>
        <p:cxnSp>
          <p:nvCxnSpPr>
            <p:cNvPr id="1693" name="Google Shape;1693;p170"/>
            <p:cNvCxnSpPr/>
            <p:nvPr/>
          </p:nvCxnSpPr>
          <p:spPr>
            <a:xfrm>
              <a:off x="3224213" y="4241800"/>
              <a:ext cx="141287" cy="0"/>
            </a:xfrm>
            <a:prstGeom prst="straightConnector1">
              <a:avLst/>
            </a:prstGeom>
            <a:noFill/>
            <a:ln>
              <a:noFill/>
            </a:ln>
          </p:spPr>
        </p:cxnSp>
        <p:cxnSp>
          <p:nvCxnSpPr>
            <p:cNvPr id="1694" name="Google Shape;1694;p170"/>
            <p:cNvCxnSpPr/>
            <p:nvPr/>
          </p:nvCxnSpPr>
          <p:spPr>
            <a:xfrm>
              <a:off x="3486150" y="3662363"/>
              <a:ext cx="141288" cy="0"/>
            </a:xfrm>
            <a:prstGeom prst="straightConnector1">
              <a:avLst/>
            </a:prstGeom>
            <a:noFill/>
            <a:ln>
              <a:noFill/>
            </a:ln>
          </p:spPr>
        </p:cxnSp>
        <p:cxnSp>
          <p:nvCxnSpPr>
            <p:cNvPr id="1695" name="Google Shape;1695;p170"/>
            <p:cNvCxnSpPr/>
            <p:nvPr/>
          </p:nvCxnSpPr>
          <p:spPr>
            <a:xfrm>
              <a:off x="3486150" y="4241800"/>
              <a:ext cx="141288" cy="0"/>
            </a:xfrm>
            <a:prstGeom prst="straightConnector1">
              <a:avLst/>
            </a:prstGeom>
            <a:noFill/>
            <a:ln>
              <a:noFill/>
            </a:ln>
          </p:spPr>
        </p:cxnSp>
        <p:cxnSp>
          <p:nvCxnSpPr>
            <p:cNvPr id="1696" name="Google Shape;1696;p170"/>
            <p:cNvCxnSpPr/>
            <p:nvPr/>
          </p:nvCxnSpPr>
          <p:spPr>
            <a:xfrm>
              <a:off x="3486150" y="3662363"/>
              <a:ext cx="0" cy="144462"/>
            </a:xfrm>
            <a:prstGeom prst="straightConnector1">
              <a:avLst/>
            </a:prstGeom>
            <a:noFill/>
            <a:ln>
              <a:noFill/>
            </a:ln>
          </p:spPr>
        </p:cxnSp>
        <p:cxnSp>
          <p:nvCxnSpPr>
            <p:cNvPr id="1697" name="Google Shape;1697;p170"/>
            <p:cNvCxnSpPr/>
            <p:nvPr/>
          </p:nvCxnSpPr>
          <p:spPr>
            <a:xfrm>
              <a:off x="4197350" y="3662363"/>
              <a:ext cx="0" cy="144462"/>
            </a:xfrm>
            <a:prstGeom prst="straightConnector1">
              <a:avLst/>
            </a:prstGeom>
            <a:noFill/>
            <a:ln>
              <a:noFill/>
            </a:ln>
          </p:spPr>
        </p:cxnSp>
        <p:cxnSp>
          <p:nvCxnSpPr>
            <p:cNvPr id="1698" name="Google Shape;1698;p170"/>
            <p:cNvCxnSpPr/>
            <p:nvPr/>
          </p:nvCxnSpPr>
          <p:spPr>
            <a:xfrm>
              <a:off x="3627438" y="3662363"/>
              <a:ext cx="142875" cy="0"/>
            </a:xfrm>
            <a:prstGeom prst="straightConnector1">
              <a:avLst/>
            </a:prstGeom>
            <a:noFill/>
            <a:ln>
              <a:noFill/>
            </a:ln>
          </p:spPr>
        </p:cxnSp>
        <p:cxnSp>
          <p:nvCxnSpPr>
            <p:cNvPr id="1699" name="Google Shape;1699;p170"/>
            <p:cNvCxnSpPr/>
            <p:nvPr/>
          </p:nvCxnSpPr>
          <p:spPr>
            <a:xfrm>
              <a:off x="3486150" y="3806825"/>
              <a:ext cx="0" cy="146050"/>
            </a:xfrm>
            <a:prstGeom prst="straightConnector1">
              <a:avLst/>
            </a:prstGeom>
            <a:noFill/>
            <a:ln>
              <a:noFill/>
            </a:ln>
          </p:spPr>
        </p:cxnSp>
        <p:cxnSp>
          <p:nvCxnSpPr>
            <p:cNvPr id="1700" name="Google Shape;1700;p170"/>
            <p:cNvCxnSpPr/>
            <p:nvPr/>
          </p:nvCxnSpPr>
          <p:spPr>
            <a:xfrm>
              <a:off x="3770313" y="3662363"/>
              <a:ext cx="142875" cy="0"/>
            </a:xfrm>
            <a:prstGeom prst="straightConnector1">
              <a:avLst/>
            </a:prstGeom>
            <a:noFill/>
            <a:ln>
              <a:noFill/>
            </a:ln>
          </p:spPr>
        </p:cxnSp>
        <p:cxnSp>
          <p:nvCxnSpPr>
            <p:cNvPr id="1701" name="Google Shape;1701;p170"/>
            <p:cNvCxnSpPr/>
            <p:nvPr/>
          </p:nvCxnSpPr>
          <p:spPr>
            <a:xfrm>
              <a:off x="3913188" y="3662363"/>
              <a:ext cx="115887" cy="0"/>
            </a:xfrm>
            <a:prstGeom prst="straightConnector1">
              <a:avLst/>
            </a:prstGeom>
            <a:noFill/>
            <a:ln>
              <a:noFill/>
            </a:ln>
          </p:spPr>
        </p:cxnSp>
        <p:cxnSp>
          <p:nvCxnSpPr>
            <p:cNvPr id="1702" name="Google Shape;1702;p170"/>
            <p:cNvCxnSpPr/>
            <p:nvPr/>
          </p:nvCxnSpPr>
          <p:spPr>
            <a:xfrm>
              <a:off x="4029075" y="3662363"/>
              <a:ext cx="168275" cy="0"/>
            </a:xfrm>
            <a:prstGeom prst="straightConnector1">
              <a:avLst/>
            </a:prstGeom>
            <a:noFill/>
            <a:ln>
              <a:noFill/>
            </a:ln>
          </p:spPr>
        </p:cxnSp>
        <p:cxnSp>
          <p:nvCxnSpPr>
            <p:cNvPr id="1703" name="Google Shape;1703;p170"/>
            <p:cNvCxnSpPr/>
            <p:nvPr/>
          </p:nvCxnSpPr>
          <p:spPr>
            <a:xfrm>
              <a:off x="4197350" y="3806825"/>
              <a:ext cx="0" cy="146050"/>
            </a:xfrm>
            <a:prstGeom prst="straightConnector1">
              <a:avLst/>
            </a:prstGeom>
            <a:noFill/>
            <a:ln>
              <a:noFill/>
            </a:ln>
          </p:spPr>
        </p:cxnSp>
        <p:cxnSp>
          <p:nvCxnSpPr>
            <p:cNvPr id="1704" name="Google Shape;1704;p170"/>
            <p:cNvCxnSpPr/>
            <p:nvPr/>
          </p:nvCxnSpPr>
          <p:spPr>
            <a:xfrm>
              <a:off x="3486150" y="3952875"/>
              <a:ext cx="0" cy="144463"/>
            </a:xfrm>
            <a:prstGeom prst="straightConnector1">
              <a:avLst/>
            </a:prstGeom>
            <a:noFill/>
            <a:ln>
              <a:noFill/>
            </a:ln>
          </p:spPr>
        </p:cxnSp>
        <p:cxnSp>
          <p:nvCxnSpPr>
            <p:cNvPr id="1705" name="Google Shape;1705;p170"/>
            <p:cNvCxnSpPr/>
            <p:nvPr/>
          </p:nvCxnSpPr>
          <p:spPr>
            <a:xfrm>
              <a:off x="4197350" y="3952875"/>
              <a:ext cx="0" cy="144463"/>
            </a:xfrm>
            <a:prstGeom prst="straightConnector1">
              <a:avLst/>
            </a:prstGeom>
            <a:noFill/>
            <a:ln>
              <a:noFill/>
            </a:ln>
          </p:spPr>
        </p:cxnSp>
        <p:cxnSp>
          <p:nvCxnSpPr>
            <p:cNvPr id="1706" name="Google Shape;1706;p170"/>
            <p:cNvCxnSpPr/>
            <p:nvPr/>
          </p:nvCxnSpPr>
          <p:spPr>
            <a:xfrm>
              <a:off x="3486150" y="4097338"/>
              <a:ext cx="0" cy="144462"/>
            </a:xfrm>
            <a:prstGeom prst="straightConnector1">
              <a:avLst/>
            </a:prstGeom>
            <a:noFill/>
            <a:ln>
              <a:noFill/>
            </a:ln>
          </p:spPr>
        </p:cxnSp>
        <p:cxnSp>
          <p:nvCxnSpPr>
            <p:cNvPr id="1707" name="Google Shape;1707;p170"/>
            <p:cNvCxnSpPr/>
            <p:nvPr/>
          </p:nvCxnSpPr>
          <p:spPr>
            <a:xfrm>
              <a:off x="4197350" y="4097338"/>
              <a:ext cx="0" cy="144462"/>
            </a:xfrm>
            <a:prstGeom prst="straightConnector1">
              <a:avLst/>
            </a:prstGeom>
            <a:noFill/>
            <a:ln>
              <a:noFill/>
            </a:ln>
          </p:spPr>
        </p:cxnSp>
        <p:cxnSp>
          <p:nvCxnSpPr>
            <p:cNvPr id="1708" name="Google Shape;1708;p170"/>
            <p:cNvCxnSpPr/>
            <p:nvPr/>
          </p:nvCxnSpPr>
          <p:spPr>
            <a:xfrm>
              <a:off x="3627438" y="4241800"/>
              <a:ext cx="142875" cy="0"/>
            </a:xfrm>
            <a:prstGeom prst="straightConnector1">
              <a:avLst/>
            </a:prstGeom>
            <a:noFill/>
            <a:ln>
              <a:noFill/>
            </a:ln>
          </p:spPr>
        </p:cxnSp>
        <p:cxnSp>
          <p:nvCxnSpPr>
            <p:cNvPr id="1709" name="Google Shape;1709;p170"/>
            <p:cNvCxnSpPr/>
            <p:nvPr/>
          </p:nvCxnSpPr>
          <p:spPr>
            <a:xfrm>
              <a:off x="3770313" y="4241800"/>
              <a:ext cx="142875" cy="0"/>
            </a:xfrm>
            <a:prstGeom prst="straightConnector1">
              <a:avLst/>
            </a:prstGeom>
            <a:noFill/>
            <a:ln>
              <a:noFill/>
            </a:ln>
          </p:spPr>
        </p:cxnSp>
        <p:cxnSp>
          <p:nvCxnSpPr>
            <p:cNvPr id="1710" name="Google Shape;1710;p170"/>
            <p:cNvCxnSpPr/>
            <p:nvPr/>
          </p:nvCxnSpPr>
          <p:spPr>
            <a:xfrm>
              <a:off x="3913188" y="4241800"/>
              <a:ext cx="115887" cy="0"/>
            </a:xfrm>
            <a:prstGeom prst="straightConnector1">
              <a:avLst/>
            </a:prstGeom>
            <a:noFill/>
            <a:ln>
              <a:noFill/>
            </a:ln>
          </p:spPr>
        </p:cxnSp>
        <p:cxnSp>
          <p:nvCxnSpPr>
            <p:cNvPr id="1711" name="Google Shape;1711;p170"/>
            <p:cNvCxnSpPr/>
            <p:nvPr/>
          </p:nvCxnSpPr>
          <p:spPr>
            <a:xfrm>
              <a:off x="4029075" y="4241800"/>
              <a:ext cx="168275" cy="0"/>
            </a:xfrm>
            <a:prstGeom prst="straightConnector1">
              <a:avLst/>
            </a:prstGeom>
            <a:noFill/>
            <a:ln>
              <a:noFill/>
            </a:ln>
          </p:spPr>
        </p:cxnSp>
        <p:cxnSp>
          <p:nvCxnSpPr>
            <p:cNvPr id="1712" name="Google Shape;1712;p170"/>
            <p:cNvCxnSpPr/>
            <p:nvPr/>
          </p:nvCxnSpPr>
          <p:spPr>
            <a:xfrm>
              <a:off x="4584700" y="3649663"/>
              <a:ext cx="141288" cy="0"/>
            </a:xfrm>
            <a:prstGeom prst="straightConnector1">
              <a:avLst/>
            </a:prstGeom>
            <a:noFill/>
            <a:ln>
              <a:noFill/>
            </a:ln>
          </p:spPr>
        </p:cxnSp>
        <p:cxnSp>
          <p:nvCxnSpPr>
            <p:cNvPr id="1713" name="Google Shape;1713;p170"/>
            <p:cNvCxnSpPr/>
            <p:nvPr/>
          </p:nvCxnSpPr>
          <p:spPr>
            <a:xfrm>
              <a:off x="4584700" y="4229100"/>
              <a:ext cx="141288" cy="0"/>
            </a:xfrm>
            <a:prstGeom prst="straightConnector1">
              <a:avLst/>
            </a:prstGeom>
            <a:noFill/>
            <a:ln>
              <a:noFill/>
            </a:ln>
          </p:spPr>
        </p:cxnSp>
        <p:cxnSp>
          <p:nvCxnSpPr>
            <p:cNvPr id="1714" name="Google Shape;1714;p170"/>
            <p:cNvCxnSpPr/>
            <p:nvPr/>
          </p:nvCxnSpPr>
          <p:spPr>
            <a:xfrm>
              <a:off x="4584700" y="3649663"/>
              <a:ext cx="0" cy="144462"/>
            </a:xfrm>
            <a:prstGeom prst="straightConnector1">
              <a:avLst/>
            </a:prstGeom>
            <a:noFill/>
            <a:ln>
              <a:noFill/>
            </a:ln>
          </p:spPr>
        </p:cxnSp>
        <p:cxnSp>
          <p:nvCxnSpPr>
            <p:cNvPr id="1715" name="Google Shape;1715;p170"/>
            <p:cNvCxnSpPr/>
            <p:nvPr/>
          </p:nvCxnSpPr>
          <p:spPr>
            <a:xfrm>
              <a:off x="5295900" y="3649663"/>
              <a:ext cx="0" cy="144462"/>
            </a:xfrm>
            <a:prstGeom prst="straightConnector1">
              <a:avLst/>
            </a:prstGeom>
            <a:noFill/>
            <a:ln>
              <a:noFill/>
            </a:ln>
          </p:spPr>
        </p:cxnSp>
        <p:cxnSp>
          <p:nvCxnSpPr>
            <p:cNvPr id="1716" name="Google Shape;1716;p170"/>
            <p:cNvCxnSpPr/>
            <p:nvPr/>
          </p:nvCxnSpPr>
          <p:spPr>
            <a:xfrm>
              <a:off x="4725988" y="3649663"/>
              <a:ext cx="142875" cy="0"/>
            </a:xfrm>
            <a:prstGeom prst="straightConnector1">
              <a:avLst/>
            </a:prstGeom>
            <a:noFill/>
            <a:ln>
              <a:noFill/>
            </a:ln>
          </p:spPr>
        </p:cxnSp>
        <p:cxnSp>
          <p:nvCxnSpPr>
            <p:cNvPr id="1717" name="Google Shape;1717;p170"/>
            <p:cNvCxnSpPr/>
            <p:nvPr/>
          </p:nvCxnSpPr>
          <p:spPr>
            <a:xfrm>
              <a:off x="4584700" y="3794125"/>
              <a:ext cx="0" cy="146050"/>
            </a:xfrm>
            <a:prstGeom prst="straightConnector1">
              <a:avLst/>
            </a:prstGeom>
            <a:noFill/>
            <a:ln>
              <a:noFill/>
            </a:ln>
          </p:spPr>
        </p:cxnSp>
        <p:cxnSp>
          <p:nvCxnSpPr>
            <p:cNvPr id="1718" name="Google Shape;1718;p170"/>
            <p:cNvCxnSpPr/>
            <p:nvPr/>
          </p:nvCxnSpPr>
          <p:spPr>
            <a:xfrm>
              <a:off x="4868863" y="3649663"/>
              <a:ext cx="142875" cy="0"/>
            </a:xfrm>
            <a:prstGeom prst="straightConnector1">
              <a:avLst/>
            </a:prstGeom>
            <a:noFill/>
            <a:ln>
              <a:noFill/>
            </a:ln>
          </p:spPr>
        </p:cxnSp>
        <p:cxnSp>
          <p:nvCxnSpPr>
            <p:cNvPr id="1719" name="Google Shape;1719;p170"/>
            <p:cNvCxnSpPr/>
            <p:nvPr/>
          </p:nvCxnSpPr>
          <p:spPr>
            <a:xfrm>
              <a:off x="5011738" y="3649663"/>
              <a:ext cx="142875" cy="0"/>
            </a:xfrm>
            <a:prstGeom prst="straightConnector1">
              <a:avLst/>
            </a:prstGeom>
            <a:noFill/>
            <a:ln>
              <a:noFill/>
            </a:ln>
          </p:spPr>
        </p:cxnSp>
        <p:cxnSp>
          <p:nvCxnSpPr>
            <p:cNvPr id="1720" name="Google Shape;1720;p170"/>
            <p:cNvCxnSpPr/>
            <p:nvPr/>
          </p:nvCxnSpPr>
          <p:spPr>
            <a:xfrm>
              <a:off x="5154613" y="3649663"/>
              <a:ext cx="141287" cy="0"/>
            </a:xfrm>
            <a:prstGeom prst="straightConnector1">
              <a:avLst/>
            </a:prstGeom>
            <a:noFill/>
            <a:ln>
              <a:noFill/>
            </a:ln>
          </p:spPr>
        </p:cxnSp>
        <p:cxnSp>
          <p:nvCxnSpPr>
            <p:cNvPr id="1721" name="Google Shape;1721;p170"/>
            <p:cNvCxnSpPr/>
            <p:nvPr/>
          </p:nvCxnSpPr>
          <p:spPr>
            <a:xfrm>
              <a:off x="5295900" y="3794125"/>
              <a:ext cx="0" cy="146050"/>
            </a:xfrm>
            <a:prstGeom prst="straightConnector1">
              <a:avLst/>
            </a:prstGeom>
            <a:noFill/>
            <a:ln>
              <a:noFill/>
            </a:ln>
          </p:spPr>
        </p:cxnSp>
        <p:cxnSp>
          <p:nvCxnSpPr>
            <p:cNvPr id="1722" name="Google Shape;1722;p170"/>
            <p:cNvCxnSpPr/>
            <p:nvPr/>
          </p:nvCxnSpPr>
          <p:spPr>
            <a:xfrm>
              <a:off x="4584700" y="3940175"/>
              <a:ext cx="0" cy="144463"/>
            </a:xfrm>
            <a:prstGeom prst="straightConnector1">
              <a:avLst/>
            </a:prstGeom>
            <a:noFill/>
            <a:ln>
              <a:noFill/>
            </a:ln>
          </p:spPr>
        </p:cxnSp>
        <p:cxnSp>
          <p:nvCxnSpPr>
            <p:cNvPr id="1723" name="Google Shape;1723;p170"/>
            <p:cNvCxnSpPr/>
            <p:nvPr/>
          </p:nvCxnSpPr>
          <p:spPr>
            <a:xfrm>
              <a:off x="5295900" y="3940175"/>
              <a:ext cx="0" cy="144463"/>
            </a:xfrm>
            <a:prstGeom prst="straightConnector1">
              <a:avLst/>
            </a:prstGeom>
            <a:noFill/>
            <a:ln>
              <a:noFill/>
            </a:ln>
          </p:spPr>
        </p:cxnSp>
        <p:cxnSp>
          <p:nvCxnSpPr>
            <p:cNvPr id="1724" name="Google Shape;1724;p170"/>
            <p:cNvCxnSpPr/>
            <p:nvPr/>
          </p:nvCxnSpPr>
          <p:spPr>
            <a:xfrm>
              <a:off x="4584700" y="4084638"/>
              <a:ext cx="0" cy="144462"/>
            </a:xfrm>
            <a:prstGeom prst="straightConnector1">
              <a:avLst/>
            </a:prstGeom>
            <a:noFill/>
            <a:ln>
              <a:noFill/>
            </a:ln>
          </p:spPr>
        </p:cxnSp>
        <p:cxnSp>
          <p:nvCxnSpPr>
            <p:cNvPr id="1725" name="Google Shape;1725;p170"/>
            <p:cNvCxnSpPr/>
            <p:nvPr/>
          </p:nvCxnSpPr>
          <p:spPr>
            <a:xfrm>
              <a:off x="5295900" y="4084638"/>
              <a:ext cx="0" cy="144462"/>
            </a:xfrm>
            <a:prstGeom prst="straightConnector1">
              <a:avLst/>
            </a:prstGeom>
            <a:noFill/>
            <a:ln>
              <a:noFill/>
            </a:ln>
          </p:spPr>
        </p:cxnSp>
        <p:cxnSp>
          <p:nvCxnSpPr>
            <p:cNvPr id="1726" name="Google Shape;1726;p170"/>
            <p:cNvCxnSpPr/>
            <p:nvPr/>
          </p:nvCxnSpPr>
          <p:spPr>
            <a:xfrm>
              <a:off x="4725988" y="4229100"/>
              <a:ext cx="142875" cy="0"/>
            </a:xfrm>
            <a:prstGeom prst="straightConnector1">
              <a:avLst/>
            </a:prstGeom>
            <a:noFill/>
            <a:ln>
              <a:noFill/>
            </a:ln>
          </p:spPr>
        </p:cxnSp>
        <p:cxnSp>
          <p:nvCxnSpPr>
            <p:cNvPr id="1727" name="Google Shape;1727;p170"/>
            <p:cNvCxnSpPr/>
            <p:nvPr/>
          </p:nvCxnSpPr>
          <p:spPr>
            <a:xfrm>
              <a:off x="4868863" y="4229100"/>
              <a:ext cx="142875" cy="0"/>
            </a:xfrm>
            <a:prstGeom prst="straightConnector1">
              <a:avLst/>
            </a:prstGeom>
            <a:noFill/>
            <a:ln>
              <a:noFill/>
            </a:ln>
          </p:spPr>
        </p:cxnSp>
        <p:cxnSp>
          <p:nvCxnSpPr>
            <p:cNvPr id="1728" name="Google Shape;1728;p170"/>
            <p:cNvCxnSpPr/>
            <p:nvPr/>
          </p:nvCxnSpPr>
          <p:spPr>
            <a:xfrm>
              <a:off x="5011738" y="4229100"/>
              <a:ext cx="142875" cy="0"/>
            </a:xfrm>
            <a:prstGeom prst="straightConnector1">
              <a:avLst/>
            </a:prstGeom>
            <a:noFill/>
            <a:ln>
              <a:noFill/>
            </a:ln>
          </p:spPr>
        </p:cxnSp>
        <p:cxnSp>
          <p:nvCxnSpPr>
            <p:cNvPr id="1729" name="Google Shape;1729;p170"/>
            <p:cNvCxnSpPr/>
            <p:nvPr/>
          </p:nvCxnSpPr>
          <p:spPr>
            <a:xfrm>
              <a:off x="5154613" y="4229100"/>
              <a:ext cx="141287" cy="0"/>
            </a:xfrm>
            <a:prstGeom prst="straightConnector1">
              <a:avLst/>
            </a:prstGeom>
            <a:noFill/>
            <a:ln>
              <a:noFill/>
            </a:ln>
          </p:spPr>
        </p:cxnSp>
        <p:cxnSp>
          <p:nvCxnSpPr>
            <p:cNvPr id="1730" name="Google Shape;1730;p170"/>
            <p:cNvCxnSpPr/>
            <p:nvPr/>
          </p:nvCxnSpPr>
          <p:spPr>
            <a:xfrm>
              <a:off x="5410200" y="3649663"/>
              <a:ext cx="141288" cy="0"/>
            </a:xfrm>
            <a:prstGeom prst="straightConnector1">
              <a:avLst/>
            </a:prstGeom>
            <a:noFill/>
            <a:ln>
              <a:noFill/>
            </a:ln>
          </p:spPr>
        </p:cxnSp>
        <p:cxnSp>
          <p:nvCxnSpPr>
            <p:cNvPr id="1731" name="Google Shape;1731;p170"/>
            <p:cNvCxnSpPr/>
            <p:nvPr/>
          </p:nvCxnSpPr>
          <p:spPr>
            <a:xfrm>
              <a:off x="5410200" y="4229100"/>
              <a:ext cx="141288" cy="0"/>
            </a:xfrm>
            <a:prstGeom prst="straightConnector1">
              <a:avLst/>
            </a:prstGeom>
            <a:noFill/>
            <a:ln>
              <a:noFill/>
            </a:ln>
          </p:spPr>
        </p:cxnSp>
        <p:cxnSp>
          <p:nvCxnSpPr>
            <p:cNvPr id="1732" name="Google Shape;1732;p170"/>
            <p:cNvCxnSpPr/>
            <p:nvPr/>
          </p:nvCxnSpPr>
          <p:spPr>
            <a:xfrm>
              <a:off x="5410200" y="3649663"/>
              <a:ext cx="0" cy="144462"/>
            </a:xfrm>
            <a:prstGeom prst="straightConnector1">
              <a:avLst/>
            </a:prstGeom>
            <a:noFill/>
            <a:ln>
              <a:noFill/>
            </a:ln>
          </p:spPr>
        </p:cxnSp>
        <p:cxnSp>
          <p:nvCxnSpPr>
            <p:cNvPr id="1733" name="Google Shape;1733;p170"/>
            <p:cNvCxnSpPr/>
            <p:nvPr/>
          </p:nvCxnSpPr>
          <p:spPr>
            <a:xfrm>
              <a:off x="6121400" y="3649663"/>
              <a:ext cx="0" cy="144462"/>
            </a:xfrm>
            <a:prstGeom prst="straightConnector1">
              <a:avLst/>
            </a:prstGeom>
            <a:noFill/>
            <a:ln>
              <a:noFill/>
            </a:ln>
          </p:spPr>
        </p:cxnSp>
        <p:cxnSp>
          <p:nvCxnSpPr>
            <p:cNvPr id="1734" name="Google Shape;1734;p170"/>
            <p:cNvCxnSpPr/>
            <p:nvPr/>
          </p:nvCxnSpPr>
          <p:spPr>
            <a:xfrm>
              <a:off x="5551488" y="3649663"/>
              <a:ext cx="142875" cy="0"/>
            </a:xfrm>
            <a:prstGeom prst="straightConnector1">
              <a:avLst/>
            </a:prstGeom>
            <a:noFill/>
            <a:ln>
              <a:noFill/>
            </a:ln>
          </p:spPr>
        </p:cxnSp>
        <p:cxnSp>
          <p:nvCxnSpPr>
            <p:cNvPr id="1735" name="Google Shape;1735;p170"/>
            <p:cNvCxnSpPr/>
            <p:nvPr/>
          </p:nvCxnSpPr>
          <p:spPr>
            <a:xfrm>
              <a:off x="5410200" y="3794125"/>
              <a:ext cx="0" cy="146050"/>
            </a:xfrm>
            <a:prstGeom prst="straightConnector1">
              <a:avLst/>
            </a:prstGeom>
            <a:noFill/>
            <a:ln>
              <a:noFill/>
            </a:ln>
          </p:spPr>
        </p:cxnSp>
        <p:cxnSp>
          <p:nvCxnSpPr>
            <p:cNvPr id="1736" name="Google Shape;1736;p170"/>
            <p:cNvCxnSpPr/>
            <p:nvPr/>
          </p:nvCxnSpPr>
          <p:spPr>
            <a:xfrm>
              <a:off x="5694363" y="3649663"/>
              <a:ext cx="142875" cy="0"/>
            </a:xfrm>
            <a:prstGeom prst="straightConnector1">
              <a:avLst/>
            </a:prstGeom>
            <a:noFill/>
            <a:ln>
              <a:noFill/>
            </a:ln>
          </p:spPr>
        </p:cxnSp>
        <p:cxnSp>
          <p:nvCxnSpPr>
            <p:cNvPr id="1737" name="Google Shape;1737;p170"/>
            <p:cNvCxnSpPr/>
            <p:nvPr/>
          </p:nvCxnSpPr>
          <p:spPr>
            <a:xfrm>
              <a:off x="5837238" y="3649663"/>
              <a:ext cx="142875" cy="0"/>
            </a:xfrm>
            <a:prstGeom prst="straightConnector1">
              <a:avLst/>
            </a:prstGeom>
            <a:noFill/>
            <a:ln>
              <a:noFill/>
            </a:ln>
          </p:spPr>
        </p:cxnSp>
        <p:cxnSp>
          <p:nvCxnSpPr>
            <p:cNvPr id="1738" name="Google Shape;1738;p170"/>
            <p:cNvCxnSpPr/>
            <p:nvPr/>
          </p:nvCxnSpPr>
          <p:spPr>
            <a:xfrm>
              <a:off x="5980113" y="3649663"/>
              <a:ext cx="141287" cy="0"/>
            </a:xfrm>
            <a:prstGeom prst="straightConnector1">
              <a:avLst/>
            </a:prstGeom>
            <a:noFill/>
            <a:ln>
              <a:noFill/>
            </a:ln>
          </p:spPr>
        </p:cxnSp>
        <p:cxnSp>
          <p:nvCxnSpPr>
            <p:cNvPr id="1739" name="Google Shape;1739;p170"/>
            <p:cNvCxnSpPr/>
            <p:nvPr/>
          </p:nvCxnSpPr>
          <p:spPr>
            <a:xfrm>
              <a:off x="6121400" y="3794125"/>
              <a:ext cx="0" cy="146050"/>
            </a:xfrm>
            <a:prstGeom prst="straightConnector1">
              <a:avLst/>
            </a:prstGeom>
            <a:noFill/>
            <a:ln>
              <a:noFill/>
            </a:ln>
          </p:spPr>
        </p:cxnSp>
        <p:cxnSp>
          <p:nvCxnSpPr>
            <p:cNvPr id="1740" name="Google Shape;1740;p170"/>
            <p:cNvCxnSpPr/>
            <p:nvPr/>
          </p:nvCxnSpPr>
          <p:spPr>
            <a:xfrm>
              <a:off x="5410200" y="3940175"/>
              <a:ext cx="0" cy="144463"/>
            </a:xfrm>
            <a:prstGeom prst="straightConnector1">
              <a:avLst/>
            </a:prstGeom>
            <a:noFill/>
            <a:ln>
              <a:noFill/>
            </a:ln>
          </p:spPr>
        </p:cxnSp>
        <p:cxnSp>
          <p:nvCxnSpPr>
            <p:cNvPr id="1741" name="Google Shape;1741;p170"/>
            <p:cNvCxnSpPr/>
            <p:nvPr/>
          </p:nvCxnSpPr>
          <p:spPr>
            <a:xfrm>
              <a:off x="6121400" y="3940175"/>
              <a:ext cx="0" cy="144463"/>
            </a:xfrm>
            <a:prstGeom prst="straightConnector1">
              <a:avLst/>
            </a:prstGeom>
            <a:noFill/>
            <a:ln>
              <a:noFill/>
            </a:ln>
          </p:spPr>
        </p:cxnSp>
        <p:cxnSp>
          <p:nvCxnSpPr>
            <p:cNvPr id="1742" name="Google Shape;1742;p170"/>
            <p:cNvCxnSpPr/>
            <p:nvPr/>
          </p:nvCxnSpPr>
          <p:spPr>
            <a:xfrm>
              <a:off x="5410200" y="4084638"/>
              <a:ext cx="0" cy="144462"/>
            </a:xfrm>
            <a:prstGeom prst="straightConnector1">
              <a:avLst/>
            </a:prstGeom>
            <a:noFill/>
            <a:ln>
              <a:noFill/>
            </a:ln>
          </p:spPr>
        </p:cxnSp>
        <p:cxnSp>
          <p:nvCxnSpPr>
            <p:cNvPr id="1743" name="Google Shape;1743;p170"/>
            <p:cNvCxnSpPr/>
            <p:nvPr/>
          </p:nvCxnSpPr>
          <p:spPr>
            <a:xfrm>
              <a:off x="6121400" y="4084638"/>
              <a:ext cx="0" cy="144462"/>
            </a:xfrm>
            <a:prstGeom prst="straightConnector1">
              <a:avLst/>
            </a:prstGeom>
            <a:noFill/>
            <a:ln>
              <a:noFill/>
            </a:ln>
          </p:spPr>
        </p:cxnSp>
        <p:cxnSp>
          <p:nvCxnSpPr>
            <p:cNvPr id="1744" name="Google Shape;1744;p170"/>
            <p:cNvCxnSpPr/>
            <p:nvPr/>
          </p:nvCxnSpPr>
          <p:spPr>
            <a:xfrm>
              <a:off x="5551488" y="4229100"/>
              <a:ext cx="142875" cy="0"/>
            </a:xfrm>
            <a:prstGeom prst="straightConnector1">
              <a:avLst/>
            </a:prstGeom>
            <a:noFill/>
            <a:ln>
              <a:noFill/>
            </a:ln>
          </p:spPr>
        </p:cxnSp>
        <p:cxnSp>
          <p:nvCxnSpPr>
            <p:cNvPr id="1745" name="Google Shape;1745;p170"/>
            <p:cNvCxnSpPr/>
            <p:nvPr/>
          </p:nvCxnSpPr>
          <p:spPr>
            <a:xfrm>
              <a:off x="5694363" y="4229100"/>
              <a:ext cx="142875" cy="0"/>
            </a:xfrm>
            <a:prstGeom prst="straightConnector1">
              <a:avLst/>
            </a:prstGeom>
            <a:noFill/>
            <a:ln>
              <a:noFill/>
            </a:ln>
          </p:spPr>
        </p:cxnSp>
        <p:cxnSp>
          <p:nvCxnSpPr>
            <p:cNvPr id="1746" name="Google Shape;1746;p170"/>
            <p:cNvCxnSpPr/>
            <p:nvPr/>
          </p:nvCxnSpPr>
          <p:spPr>
            <a:xfrm>
              <a:off x="5837238" y="4229100"/>
              <a:ext cx="142875" cy="0"/>
            </a:xfrm>
            <a:prstGeom prst="straightConnector1">
              <a:avLst/>
            </a:prstGeom>
            <a:noFill/>
            <a:ln>
              <a:noFill/>
            </a:ln>
          </p:spPr>
        </p:cxnSp>
        <p:cxnSp>
          <p:nvCxnSpPr>
            <p:cNvPr id="1747" name="Google Shape;1747;p170"/>
            <p:cNvCxnSpPr/>
            <p:nvPr/>
          </p:nvCxnSpPr>
          <p:spPr>
            <a:xfrm>
              <a:off x="5980113" y="4229100"/>
              <a:ext cx="141287" cy="0"/>
            </a:xfrm>
            <a:prstGeom prst="straightConnector1">
              <a:avLst/>
            </a:prstGeom>
            <a:noFill/>
            <a:ln>
              <a:noFill/>
            </a:ln>
          </p:spPr>
        </p:cxnSp>
        <p:cxnSp>
          <p:nvCxnSpPr>
            <p:cNvPr id="1748" name="Google Shape;1748;p170"/>
            <p:cNvCxnSpPr/>
            <p:nvPr/>
          </p:nvCxnSpPr>
          <p:spPr>
            <a:xfrm>
              <a:off x="2654300" y="4335463"/>
              <a:ext cx="141288" cy="0"/>
            </a:xfrm>
            <a:prstGeom prst="straightConnector1">
              <a:avLst/>
            </a:prstGeom>
            <a:noFill/>
            <a:ln>
              <a:noFill/>
            </a:ln>
          </p:spPr>
        </p:cxnSp>
        <p:cxnSp>
          <p:nvCxnSpPr>
            <p:cNvPr id="1749" name="Google Shape;1749;p170"/>
            <p:cNvCxnSpPr/>
            <p:nvPr/>
          </p:nvCxnSpPr>
          <p:spPr>
            <a:xfrm>
              <a:off x="2654300" y="4914900"/>
              <a:ext cx="141288" cy="0"/>
            </a:xfrm>
            <a:prstGeom prst="straightConnector1">
              <a:avLst/>
            </a:prstGeom>
            <a:noFill/>
            <a:ln>
              <a:noFill/>
            </a:ln>
          </p:spPr>
        </p:cxnSp>
        <p:cxnSp>
          <p:nvCxnSpPr>
            <p:cNvPr id="1750" name="Google Shape;1750;p170"/>
            <p:cNvCxnSpPr/>
            <p:nvPr/>
          </p:nvCxnSpPr>
          <p:spPr>
            <a:xfrm>
              <a:off x="2654300" y="4335463"/>
              <a:ext cx="0" cy="144462"/>
            </a:xfrm>
            <a:prstGeom prst="straightConnector1">
              <a:avLst/>
            </a:prstGeom>
            <a:noFill/>
            <a:ln>
              <a:noFill/>
            </a:ln>
          </p:spPr>
        </p:cxnSp>
        <p:cxnSp>
          <p:nvCxnSpPr>
            <p:cNvPr id="1751" name="Google Shape;1751;p170"/>
            <p:cNvCxnSpPr/>
            <p:nvPr/>
          </p:nvCxnSpPr>
          <p:spPr>
            <a:xfrm>
              <a:off x="3365500" y="4335463"/>
              <a:ext cx="0" cy="144462"/>
            </a:xfrm>
            <a:prstGeom prst="straightConnector1">
              <a:avLst/>
            </a:prstGeom>
            <a:noFill/>
            <a:ln>
              <a:noFill/>
            </a:ln>
          </p:spPr>
        </p:cxnSp>
        <p:cxnSp>
          <p:nvCxnSpPr>
            <p:cNvPr id="1752" name="Google Shape;1752;p170"/>
            <p:cNvCxnSpPr/>
            <p:nvPr/>
          </p:nvCxnSpPr>
          <p:spPr>
            <a:xfrm>
              <a:off x="2795588" y="4335463"/>
              <a:ext cx="142875" cy="0"/>
            </a:xfrm>
            <a:prstGeom prst="straightConnector1">
              <a:avLst/>
            </a:prstGeom>
            <a:noFill/>
            <a:ln>
              <a:noFill/>
            </a:ln>
          </p:spPr>
        </p:cxnSp>
        <p:cxnSp>
          <p:nvCxnSpPr>
            <p:cNvPr id="1753" name="Google Shape;1753;p170"/>
            <p:cNvCxnSpPr/>
            <p:nvPr/>
          </p:nvCxnSpPr>
          <p:spPr>
            <a:xfrm>
              <a:off x="2654300" y="4479925"/>
              <a:ext cx="0" cy="146050"/>
            </a:xfrm>
            <a:prstGeom prst="straightConnector1">
              <a:avLst/>
            </a:prstGeom>
            <a:noFill/>
            <a:ln>
              <a:noFill/>
            </a:ln>
          </p:spPr>
        </p:cxnSp>
        <p:cxnSp>
          <p:nvCxnSpPr>
            <p:cNvPr id="1754" name="Google Shape;1754;p170"/>
            <p:cNvCxnSpPr/>
            <p:nvPr/>
          </p:nvCxnSpPr>
          <p:spPr>
            <a:xfrm>
              <a:off x="2938463" y="4335463"/>
              <a:ext cx="142875" cy="0"/>
            </a:xfrm>
            <a:prstGeom prst="straightConnector1">
              <a:avLst/>
            </a:prstGeom>
            <a:noFill/>
            <a:ln>
              <a:noFill/>
            </a:ln>
          </p:spPr>
        </p:cxnSp>
        <p:cxnSp>
          <p:nvCxnSpPr>
            <p:cNvPr id="1755" name="Google Shape;1755;p170"/>
            <p:cNvCxnSpPr/>
            <p:nvPr/>
          </p:nvCxnSpPr>
          <p:spPr>
            <a:xfrm>
              <a:off x="3081338" y="4335463"/>
              <a:ext cx="142875" cy="0"/>
            </a:xfrm>
            <a:prstGeom prst="straightConnector1">
              <a:avLst/>
            </a:prstGeom>
            <a:noFill/>
            <a:ln>
              <a:noFill/>
            </a:ln>
          </p:spPr>
        </p:cxnSp>
        <p:cxnSp>
          <p:nvCxnSpPr>
            <p:cNvPr id="1756" name="Google Shape;1756;p170"/>
            <p:cNvCxnSpPr/>
            <p:nvPr/>
          </p:nvCxnSpPr>
          <p:spPr>
            <a:xfrm>
              <a:off x="3224213" y="4335463"/>
              <a:ext cx="141287" cy="0"/>
            </a:xfrm>
            <a:prstGeom prst="straightConnector1">
              <a:avLst/>
            </a:prstGeom>
            <a:noFill/>
            <a:ln>
              <a:noFill/>
            </a:ln>
          </p:spPr>
        </p:cxnSp>
        <p:cxnSp>
          <p:nvCxnSpPr>
            <p:cNvPr id="1757" name="Google Shape;1757;p170"/>
            <p:cNvCxnSpPr/>
            <p:nvPr/>
          </p:nvCxnSpPr>
          <p:spPr>
            <a:xfrm>
              <a:off x="3365500" y="4479925"/>
              <a:ext cx="0" cy="146050"/>
            </a:xfrm>
            <a:prstGeom prst="straightConnector1">
              <a:avLst/>
            </a:prstGeom>
            <a:noFill/>
            <a:ln>
              <a:noFill/>
            </a:ln>
          </p:spPr>
        </p:cxnSp>
        <p:cxnSp>
          <p:nvCxnSpPr>
            <p:cNvPr id="1758" name="Google Shape;1758;p170"/>
            <p:cNvCxnSpPr/>
            <p:nvPr/>
          </p:nvCxnSpPr>
          <p:spPr>
            <a:xfrm>
              <a:off x="2654300" y="4625975"/>
              <a:ext cx="0" cy="144463"/>
            </a:xfrm>
            <a:prstGeom prst="straightConnector1">
              <a:avLst/>
            </a:prstGeom>
            <a:noFill/>
            <a:ln>
              <a:noFill/>
            </a:ln>
          </p:spPr>
        </p:cxnSp>
        <p:cxnSp>
          <p:nvCxnSpPr>
            <p:cNvPr id="1759" name="Google Shape;1759;p170"/>
            <p:cNvCxnSpPr/>
            <p:nvPr/>
          </p:nvCxnSpPr>
          <p:spPr>
            <a:xfrm>
              <a:off x="3365500" y="4625975"/>
              <a:ext cx="0" cy="144463"/>
            </a:xfrm>
            <a:prstGeom prst="straightConnector1">
              <a:avLst/>
            </a:prstGeom>
            <a:noFill/>
            <a:ln>
              <a:noFill/>
            </a:ln>
          </p:spPr>
        </p:cxnSp>
        <p:cxnSp>
          <p:nvCxnSpPr>
            <p:cNvPr id="1760" name="Google Shape;1760;p170"/>
            <p:cNvCxnSpPr/>
            <p:nvPr/>
          </p:nvCxnSpPr>
          <p:spPr>
            <a:xfrm>
              <a:off x="2654300" y="4770438"/>
              <a:ext cx="0" cy="144462"/>
            </a:xfrm>
            <a:prstGeom prst="straightConnector1">
              <a:avLst/>
            </a:prstGeom>
            <a:noFill/>
            <a:ln>
              <a:noFill/>
            </a:ln>
          </p:spPr>
        </p:cxnSp>
        <p:cxnSp>
          <p:nvCxnSpPr>
            <p:cNvPr id="1761" name="Google Shape;1761;p170"/>
            <p:cNvCxnSpPr/>
            <p:nvPr/>
          </p:nvCxnSpPr>
          <p:spPr>
            <a:xfrm>
              <a:off x="3365500" y="4770438"/>
              <a:ext cx="0" cy="144462"/>
            </a:xfrm>
            <a:prstGeom prst="straightConnector1">
              <a:avLst/>
            </a:prstGeom>
            <a:noFill/>
            <a:ln>
              <a:noFill/>
            </a:ln>
          </p:spPr>
        </p:cxnSp>
        <p:cxnSp>
          <p:nvCxnSpPr>
            <p:cNvPr id="1762" name="Google Shape;1762;p170"/>
            <p:cNvCxnSpPr/>
            <p:nvPr/>
          </p:nvCxnSpPr>
          <p:spPr>
            <a:xfrm>
              <a:off x="2795588" y="4914900"/>
              <a:ext cx="142875" cy="0"/>
            </a:xfrm>
            <a:prstGeom prst="straightConnector1">
              <a:avLst/>
            </a:prstGeom>
            <a:noFill/>
            <a:ln>
              <a:noFill/>
            </a:ln>
          </p:spPr>
        </p:cxnSp>
        <p:cxnSp>
          <p:nvCxnSpPr>
            <p:cNvPr id="1763" name="Google Shape;1763;p170"/>
            <p:cNvCxnSpPr/>
            <p:nvPr/>
          </p:nvCxnSpPr>
          <p:spPr>
            <a:xfrm>
              <a:off x="2938463" y="4914900"/>
              <a:ext cx="142875" cy="0"/>
            </a:xfrm>
            <a:prstGeom prst="straightConnector1">
              <a:avLst/>
            </a:prstGeom>
            <a:noFill/>
            <a:ln>
              <a:noFill/>
            </a:ln>
          </p:spPr>
        </p:cxnSp>
        <p:cxnSp>
          <p:nvCxnSpPr>
            <p:cNvPr id="1764" name="Google Shape;1764;p170"/>
            <p:cNvCxnSpPr/>
            <p:nvPr/>
          </p:nvCxnSpPr>
          <p:spPr>
            <a:xfrm>
              <a:off x="3081338" y="4914900"/>
              <a:ext cx="142875" cy="0"/>
            </a:xfrm>
            <a:prstGeom prst="straightConnector1">
              <a:avLst/>
            </a:prstGeom>
            <a:noFill/>
            <a:ln>
              <a:noFill/>
            </a:ln>
          </p:spPr>
        </p:cxnSp>
        <p:cxnSp>
          <p:nvCxnSpPr>
            <p:cNvPr id="1765" name="Google Shape;1765;p170"/>
            <p:cNvCxnSpPr/>
            <p:nvPr/>
          </p:nvCxnSpPr>
          <p:spPr>
            <a:xfrm>
              <a:off x="3224213" y="4914900"/>
              <a:ext cx="141287" cy="0"/>
            </a:xfrm>
            <a:prstGeom prst="straightConnector1">
              <a:avLst/>
            </a:prstGeom>
            <a:noFill/>
            <a:ln>
              <a:noFill/>
            </a:ln>
          </p:spPr>
        </p:cxnSp>
        <p:cxnSp>
          <p:nvCxnSpPr>
            <p:cNvPr id="1766" name="Google Shape;1766;p170"/>
            <p:cNvCxnSpPr/>
            <p:nvPr/>
          </p:nvCxnSpPr>
          <p:spPr>
            <a:xfrm>
              <a:off x="2654300" y="4995863"/>
              <a:ext cx="141288" cy="0"/>
            </a:xfrm>
            <a:prstGeom prst="straightConnector1">
              <a:avLst/>
            </a:prstGeom>
            <a:noFill/>
            <a:ln>
              <a:noFill/>
            </a:ln>
          </p:spPr>
        </p:cxnSp>
        <p:cxnSp>
          <p:nvCxnSpPr>
            <p:cNvPr id="1767" name="Google Shape;1767;p170"/>
            <p:cNvCxnSpPr/>
            <p:nvPr/>
          </p:nvCxnSpPr>
          <p:spPr>
            <a:xfrm>
              <a:off x="2654300" y="5575300"/>
              <a:ext cx="141288" cy="0"/>
            </a:xfrm>
            <a:prstGeom prst="straightConnector1">
              <a:avLst/>
            </a:prstGeom>
            <a:noFill/>
            <a:ln>
              <a:noFill/>
            </a:ln>
          </p:spPr>
        </p:cxnSp>
        <p:cxnSp>
          <p:nvCxnSpPr>
            <p:cNvPr id="1768" name="Google Shape;1768;p170"/>
            <p:cNvCxnSpPr/>
            <p:nvPr/>
          </p:nvCxnSpPr>
          <p:spPr>
            <a:xfrm>
              <a:off x="2654300" y="4995863"/>
              <a:ext cx="0" cy="144462"/>
            </a:xfrm>
            <a:prstGeom prst="straightConnector1">
              <a:avLst/>
            </a:prstGeom>
            <a:noFill/>
            <a:ln>
              <a:noFill/>
            </a:ln>
          </p:spPr>
        </p:cxnSp>
        <p:cxnSp>
          <p:nvCxnSpPr>
            <p:cNvPr id="1769" name="Google Shape;1769;p170"/>
            <p:cNvCxnSpPr/>
            <p:nvPr/>
          </p:nvCxnSpPr>
          <p:spPr>
            <a:xfrm>
              <a:off x="3365500" y="4995863"/>
              <a:ext cx="0" cy="144462"/>
            </a:xfrm>
            <a:prstGeom prst="straightConnector1">
              <a:avLst/>
            </a:prstGeom>
            <a:noFill/>
            <a:ln>
              <a:noFill/>
            </a:ln>
          </p:spPr>
        </p:cxnSp>
        <p:cxnSp>
          <p:nvCxnSpPr>
            <p:cNvPr id="1770" name="Google Shape;1770;p170"/>
            <p:cNvCxnSpPr/>
            <p:nvPr/>
          </p:nvCxnSpPr>
          <p:spPr>
            <a:xfrm>
              <a:off x="2795588" y="4995863"/>
              <a:ext cx="142875" cy="0"/>
            </a:xfrm>
            <a:prstGeom prst="straightConnector1">
              <a:avLst/>
            </a:prstGeom>
            <a:noFill/>
            <a:ln>
              <a:noFill/>
            </a:ln>
          </p:spPr>
        </p:cxnSp>
        <p:cxnSp>
          <p:nvCxnSpPr>
            <p:cNvPr id="1771" name="Google Shape;1771;p170"/>
            <p:cNvCxnSpPr/>
            <p:nvPr/>
          </p:nvCxnSpPr>
          <p:spPr>
            <a:xfrm>
              <a:off x="2654300" y="5140325"/>
              <a:ext cx="0" cy="146050"/>
            </a:xfrm>
            <a:prstGeom prst="straightConnector1">
              <a:avLst/>
            </a:prstGeom>
            <a:noFill/>
            <a:ln>
              <a:noFill/>
            </a:ln>
          </p:spPr>
        </p:cxnSp>
        <p:cxnSp>
          <p:nvCxnSpPr>
            <p:cNvPr id="1772" name="Google Shape;1772;p170"/>
            <p:cNvCxnSpPr/>
            <p:nvPr/>
          </p:nvCxnSpPr>
          <p:spPr>
            <a:xfrm>
              <a:off x="2938463" y="4995863"/>
              <a:ext cx="142875" cy="0"/>
            </a:xfrm>
            <a:prstGeom prst="straightConnector1">
              <a:avLst/>
            </a:prstGeom>
            <a:noFill/>
            <a:ln>
              <a:noFill/>
            </a:ln>
          </p:spPr>
        </p:cxnSp>
        <p:cxnSp>
          <p:nvCxnSpPr>
            <p:cNvPr id="1773" name="Google Shape;1773;p170"/>
            <p:cNvCxnSpPr/>
            <p:nvPr/>
          </p:nvCxnSpPr>
          <p:spPr>
            <a:xfrm>
              <a:off x="3081338" y="4995863"/>
              <a:ext cx="142875" cy="0"/>
            </a:xfrm>
            <a:prstGeom prst="straightConnector1">
              <a:avLst/>
            </a:prstGeom>
            <a:noFill/>
            <a:ln>
              <a:noFill/>
            </a:ln>
          </p:spPr>
        </p:cxnSp>
        <p:cxnSp>
          <p:nvCxnSpPr>
            <p:cNvPr id="1774" name="Google Shape;1774;p170"/>
            <p:cNvCxnSpPr/>
            <p:nvPr/>
          </p:nvCxnSpPr>
          <p:spPr>
            <a:xfrm>
              <a:off x="3224213" y="4995863"/>
              <a:ext cx="141287" cy="0"/>
            </a:xfrm>
            <a:prstGeom prst="straightConnector1">
              <a:avLst/>
            </a:prstGeom>
            <a:noFill/>
            <a:ln>
              <a:noFill/>
            </a:ln>
          </p:spPr>
        </p:cxnSp>
        <p:cxnSp>
          <p:nvCxnSpPr>
            <p:cNvPr id="1775" name="Google Shape;1775;p170"/>
            <p:cNvCxnSpPr/>
            <p:nvPr/>
          </p:nvCxnSpPr>
          <p:spPr>
            <a:xfrm>
              <a:off x="3365500" y="5140325"/>
              <a:ext cx="0" cy="146050"/>
            </a:xfrm>
            <a:prstGeom prst="straightConnector1">
              <a:avLst/>
            </a:prstGeom>
            <a:noFill/>
            <a:ln>
              <a:noFill/>
            </a:ln>
          </p:spPr>
        </p:cxnSp>
        <p:cxnSp>
          <p:nvCxnSpPr>
            <p:cNvPr id="1776" name="Google Shape;1776;p170"/>
            <p:cNvCxnSpPr/>
            <p:nvPr/>
          </p:nvCxnSpPr>
          <p:spPr>
            <a:xfrm>
              <a:off x="2654300" y="5286375"/>
              <a:ext cx="0" cy="144463"/>
            </a:xfrm>
            <a:prstGeom prst="straightConnector1">
              <a:avLst/>
            </a:prstGeom>
            <a:noFill/>
            <a:ln>
              <a:noFill/>
            </a:ln>
          </p:spPr>
        </p:cxnSp>
        <p:cxnSp>
          <p:nvCxnSpPr>
            <p:cNvPr id="1777" name="Google Shape;1777;p170"/>
            <p:cNvCxnSpPr/>
            <p:nvPr/>
          </p:nvCxnSpPr>
          <p:spPr>
            <a:xfrm>
              <a:off x="3365500" y="5286375"/>
              <a:ext cx="0" cy="144463"/>
            </a:xfrm>
            <a:prstGeom prst="straightConnector1">
              <a:avLst/>
            </a:prstGeom>
            <a:noFill/>
            <a:ln>
              <a:noFill/>
            </a:ln>
          </p:spPr>
        </p:cxnSp>
        <p:cxnSp>
          <p:nvCxnSpPr>
            <p:cNvPr id="1778" name="Google Shape;1778;p170"/>
            <p:cNvCxnSpPr/>
            <p:nvPr/>
          </p:nvCxnSpPr>
          <p:spPr>
            <a:xfrm>
              <a:off x="2654300" y="5430838"/>
              <a:ext cx="0" cy="144462"/>
            </a:xfrm>
            <a:prstGeom prst="straightConnector1">
              <a:avLst/>
            </a:prstGeom>
            <a:noFill/>
            <a:ln>
              <a:noFill/>
            </a:ln>
          </p:spPr>
        </p:cxnSp>
        <p:cxnSp>
          <p:nvCxnSpPr>
            <p:cNvPr id="1779" name="Google Shape;1779;p170"/>
            <p:cNvCxnSpPr/>
            <p:nvPr/>
          </p:nvCxnSpPr>
          <p:spPr>
            <a:xfrm>
              <a:off x="3365500" y="5430838"/>
              <a:ext cx="0" cy="144462"/>
            </a:xfrm>
            <a:prstGeom prst="straightConnector1">
              <a:avLst/>
            </a:prstGeom>
            <a:noFill/>
            <a:ln>
              <a:noFill/>
            </a:ln>
          </p:spPr>
        </p:cxnSp>
        <p:cxnSp>
          <p:nvCxnSpPr>
            <p:cNvPr id="1780" name="Google Shape;1780;p170"/>
            <p:cNvCxnSpPr/>
            <p:nvPr/>
          </p:nvCxnSpPr>
          <p:spPr>
            <a:xfrm>
              <a:off x="2795588" y="5575300"/>
              <a:ext cx="142875" cy="0"/>
            </a:xfrm>
            <a:prstGeom prst="straightConnector1">
              <a:avLst/>
            </a:prstGeom>
            <a:noFill/>
            <a:ln>
              <a:noFill/>
            </a:ln>
          </p:spPr>
        </p:cxnSp>
        <p:cxnSp>
          <p:nvCxnSpPr>
            <p:cNvPr id="1781" name="Google Shape;1781;p170"/>
            <p:cNvCxnSpPr/>
            <p:nvPr/>
          </p:nvCxnSpPr>
          <p:spPr>
            <a:xfrm>
              <a:off x="2938463" y="5575300"/>
              <a:ext cx="142875" cy="0"/>
            </a:xfrm>
            <a:prstGeom prst="straightConnector1">
              <a:avLst/>
            </a:prstGeom>
            <a:noFill/>
            <a:ln>
              <a:noFill/>
            </a:ln>
          </p:spPr>
        </p:cxnSp>
        <p:cxnSp>
          <p:nvCxnSpPr>
            <p:cNvPr id="1782" name="Google Shape;1782;p170"/>
            <p:cNvCxnSpPr/>
            <p:nvPr/>
          </p:nvCxnSpPr>
          <p:spPr>
            <a:xfrm>
              <a:off x="3081338" y="5575300"/>
              <a:ext cx="142875" cy="0"/>
            </a:xfrm>
            <a:prstGeom prst="straightConnector1">
              <a:avLst/>
            </a:prstGeom>
            <a:noFill/>
            <a:ln>
              <a:noFill/>
            </a:ln>
          </p:spPr>
        </p:cxnSp>
        <p:cxnSp>
          <p:nvCxnSpPr>
            <p:cNvPr id="1783" name="Google Shape;1783;p170"/>
            <p:cNvCxnSpPr/>
            <p:nvPr/>
          </p:nvCxnSpPr>
          <p:spPr>
            <a:xfrm>
              <a:off x="3224213" y="5575300"/>
              <a:ext cx="141287" cy="0"/>
            </a:xfrm>
            <a:prstGeom prst="straightConnector1">
              <a:avLst/>
            </a:prstGeom>
            <a:noFill/>
            <a:ln>
              <a:noFill/>
            </a:ln>
          </p:spPr>
        </p:cxnSp>
        <p:cxnSp>
          <p:nvCxnSpPr>
            <p:cNvPr id="1784" name="Google Shape;1784;p170"/>
            <p:cNvCxnSpPr/>
            <p:nvPr/>
          </p:nvCxnSpPr>
          <p:spPr>
            <a:xfrm>
              <a:off x="3467100" y="4995863"/>
              <a:ext cx="141288" cy="0"/>
            </a:xfrm>
            <a:prstGeom prst="straightConnector1">
              <a:avLst/>
            </a:prstGeom>
            <a:noFill/>
            <a:ln>
              <a:noFill/>
            </a:ln>
          </p:spPr>
        </p:cxnSp>
        <p:cxnSp>
          <p:nvCxnSpPr>
            <p:cNvPr id="1785" name="Google Shape;1785;p170"/>
            <p:cNvCxnSpPr/>
            <p:nvPr/>
          </p:nvCxnSpPr>
          <p:spPr>
            <a:xfrm>
              <a:off x="3467100" y="5575300"/>
              <a:ext cx="141288" cy="0"/>
            </a:xfrm>
            <a:prstGeom prst="straightConnector1">
              <a:avLst/>
            </a:prstGeom>
            <a:noFill/>
            <a:ln>
              <a:noFill/>
            </a:ln>
          </p:spPr>
        </p:cxnSp>
        <p:cxnSp>
          <p:nvCxnSpPr>
            <p:cNvPr id="1786" name="Google Shape;1786;p170"/>
            <p:cNvCxnSpPr/>
            <p:nvPr/>
          </p:nvCxnSpPr>
          <p:spPr>
            <a:xfrm>
              <a:off x="3467100" y="4995863"/>
              <a:ext cx="0" cy="144462"/>
            </a:xfrm>
            <a:prstGeom prst="straightConnector1">
              <a:avLst/>
            </a:prstGeom>
            <a:noFill/>
            <a:ln>
              <a:noFill/>
            </a:ln>
          </p:spPr>
        </p:cxnSp>
        <p:cxnSp>
          <p:nvCxnSpPr>
            <p:cNvPr id="1787" name="Google Shape;1787;p170"/>
            <p:cNvCxnSpPr/>
            <p:nvPr/>
          </p:nvCxnSpPr>
          <p:spPr>
            <a:xfrm>
              <a:off x="4178300" y="4995863"/>
              <a:ext cx="0" cy="144462"/>
            </a:xfrm>
            <a:prstGeom prst="straightConnector1">
              <a:avLst/>
            </a:prstGeom>
            <a:noFill/>
            <a:ln>
              <a:noFill/>
            </a:ln>
          </p:spPr>
        </p:cxnSp>
        <p:cxnSp>
          <p:nvCxnSpPr>
            <p:cNvPr id="1788" name="Google Shape;1788;p170"/>
            <p:cNvCxnSpPr/>
            <p:nvPr/>
          </p:nvCxnSpPr>
          <p:spPr>
            <a:xfrm>
              <a:off x="3608388" y="4995863"/>
              <a:ext cx="142875" cy="0"/>
            </a:xfrm>
            <a:prstGeom prst="straightConnector1">
              <a:avLst/>
            </a:prstGeom>
            <a:noFill/>
            <a:ln>
              <a:noFill/>
            </a:ln>
          </p:spPr>
        </p:cxnSp>
        <p:cxnSp>
          <p:nvCxnSpPr>
            <p:cNvPr id="1789" name="Google Shape;1789;p170"/>
            <p:cNvCxnSpPr/>
            <p:nvPr/>
          </p:nvCxnSpPr>
          <p:spPr>
            <a:xfrm>
              <a:off x="3467100" y="5140325"/>
              <a:ext cx="0" cy="146050"/>
            </a:xfrm>
            <a:prstGeom prst="straightConnector1">
              <a:avLst/>
            </a:prstGeom>
            <a:noFill/>
            <a:ln>
              <a:noFill/>
            </a:ln>
          </p:spPr>
        </p:cxnSp>
        <p:cxnSp>
          <p:nvCxnSpPr>
            <p:cNvPr id="1790" name="Google Shape;1790;p170"/>
            <p:cNvCxnSpPr/>
            <p:nvPr/>
          </p:nvCxnSpPr>
          <p:spPr>
            <a:xfrm>
              <a:off x="3751263" y="4995863"/>
              <a:ext cx="142875" cy="0"/>
            </a:xfrm>
            <a:prstGeom prst="straightConnector1">
              <a:avLst/>
            </a:prstGeom>
            <a:noFill/>
            <a:ln>
              <a:noFill/>
            </a:ln>
          </p:spPr>
        </p:cxnSp>
        <p:cxnSp>
          <p:nvCxnSpPr>
            <p:cNvPr id="1791" name="Google Shape;1791;p170"/>
            <p:cNvCxnSpPr/>
            <p:nvPr/>
          </p:nvCxnSpPr>
          <p:spPr>
            <a:xfrm>
              <a:off x="3894138" y="4995863"/>
              <a:ext cx="142875" cy="0"/>
            </a:xfrm>
            <a:prstGeom prst="straightConnector1">
              <a:avLst/>
            </a:prstGeom>
            <a:noFill/>
            <a:ln>
              <a:noFill/>
            </a:ln>
          </p:spPr>
        </p:cxnSp>
        <p:cxnSp>
          <p:nvCxnSpPr>
            <p:cNvPr id="1792" name="Google Shape;1792;p170"/>
            <p:cNvCxnSpPr/>
            <p:nvPr/>
          </p:nvCxnSpPr>
          <p:spPr>
            <a:xfrm>
              <a:off x="4037013" y="4995863"/>
              <a:ext cx="141287" cy="0"/>
            </a:xfrm>
            <a:prstGeom prst="straightConnector1">
              <a:avLst/>
            </a:prstGeom>
            <a:noFill/>
            <a:ln>
              <a:noFill/>
            </a:ln>
          </p:spPr>
        </p:cxnSp>
        <p:cxnSp>
          <p:nvCxnSpPr>
            <p:cNvPr id="1793" name="Google Shape;1793;p170"/>
            <p:cNvCxnSpPr/>
            <p:nvPr/>
          </p:nvCxnSpPr>
          <p:spPr>
            <a:xfrm>
              <a:off x="4178300" y="5140325"/>
              <a:ext cx="0" cy="146050"/>
            </a:xfrm>
            <a:prstGeom prst="straightConnector1">
              <a:avLst/>
            </a:prstGeom>
            <a:noFill/>
            <a:ln>
              <a:noFill/>
            </a:ln>
          </p:spPr>
        </p:cxnSp>
        <p:cxnSp>
          <p:nvCxnSpPr>
            <p:cNvPr id="1794" name="Google Shape;1794;p170"/>
            <p:cNvCxnSpPr/>
            <p:nvPr/>
          </p:nvCxnSpPr>
          <p:spPr>
            <a:xfrm>
              <a:off x="3467100" y="5286375"/>
              <a:ext cx="0" cy="144463"/>
            </a:xfrm>
            <a:prstGeom prst="straightConnector1">
              <a:avLst/>
            </a:prstGeom>
            <a:noFill/>
            <a:ln>
              <a:noFill/>
            </a:ln>
          </p:spPr>
        </p:cxnSp>
        <p:cxnSp>
          <p:nvCxnSpPr>
            <p:cNvPr id="1795" name="Google Shape;1795;p170"/>
            <p:cNvCxnSpPr/>
            <p:nvPr/>
          </p:nvCxnSpPr>
          <p:spPr>
            <a:xfrm>
              <a:off x="4178300" y="5286375"/>
              <a:ext cx="0" cy="144463"/>
            </a:xfrm>
            <a:prstGeom prst="straightConnector1">
              <a:avLst/>
            </a:prstGeom>
            <a:noFill/>
            <a:ln>
              <a:noFill/>
            </a:ln>
          </p:spPr>
        </p:cxnSp>
        <p:cxnSp>
          <p:nvCxnSpPr>
            <p:cNvPr id="1796" name="Google Shape;1796;p170"/>
            <p:cNvCxnSpPr/>
            <p:nvPr/>
          </p:nvCxnSpPr>
          <p:spPr>
            <a:xfrm>
              <a:off x="3467100" y="5430838"/>
              <a:ext cx="0" cy="144462"/>
            </a:xfrm>
            <a:prstGeom prst="straightConnector1">
              <a:avLst/>
            </a:prstGeom>
            <a:noFill/>
            <a:ln>
              <a:noFill/>
            </a:ln>
          </p:spPr>
        </p:cxnSp>
        <p:cxnSp>
          <p:nvCxnSpPr>
            <p:cNvPr id="1797" name="Google Shape;1797;p170"/>
            <p:cNvCxnSpPr/>
            <p:nvPr/>
          </p:nvCxnSpPr>
          <p:spPr>
            <a:xfrm>
              <a:off x="4178300" y="5430838"/>
              <a:ext cx="0" cy="144462"/>
            </a:xfrm>
            <a:prstGeom prst="straightConnector1">
              <a:avLst/>
            </a:prstGeom>
            <a:noFill/>
            <a:ln>
              <a:noFill/>
            </a:ln>
          </p:spPr>
        </p:cxnSp>
        <p:cxnSp>
          <p:nvCxnSpPr>
            <p:cNvPr id="1798" name="Google Shape;1798;p170"/>
            <p:cNvCxnSpPr/>
            <p:nvPr/>
          </p:nvCxnSpPr>
          <p:spPr>
            <a:xfrm>
              <a:off x="3608388" y="5575300"/>
              <a:ext cx="142875" cy="0"/>
            </a:xfrm>
            <a:prstGeom prst="straightConnector1">
              <a:avLst/>
            </a:prstGeom>
            <a:noFill/>
            <a:ln>
              <a:noFill/>
            </a:ln>
          </p:spPr>
        </p:cxnSp>
        <p:cxnSp>
          <p:nvCxnSpPr>
            <p:cNvPr id="1799" name="Google Shape;1799;p170"/>
            <p:cNvCxnSpPr/>
            <p:nvPr/>
          </p:nvCxnSpPr>
          <p:spPr>
            <a:xfrm>
              <a:off x="3751263" y="5575300"/>
              <a:ext cx="142875" cy="0"/>
            </a:xfrm>
            <a:prstGeom prst="straightConnector1">
              <a:avLst/>
            </a:prstGeom>
            <a:noFill/>
            <a:ln>
              <a:noFill/>
            </a:ln>
          </p:spPr>
        </p:cxnSp>
        <p:cxnSp>
          <p:nvCxnSpPr>
            <p:cNvPr id="1800" name="Google Shape;1800;p170"/>
            <p:cNvCxnSpPr/>
            <p:nvPr/>
          </p:nvCxnSpPr>
          <p:spPr>
            <a:xfrm>
              <a:off x="3894138" y="5575300"/>
              <a:ext cx="142875" cy="0"/>
            </a:xfrm>
            <a:prstGeom prst="straightConnector1">
              <a:avLst/>
            </a:prstGeom>
            <a:noFill/>
            <a:ln>
              <a:noFill/>
            </a:ln>
          </p:spPr>
        </p:cxnSp>
        <p:cxnSp>
          <p:nvCxnSpPr>
            <p:cNvPr id="1801" name="Google Shape;1801;p170"/>
            <p:cNvCxnSpPr/>
            <p:nvPr/>
          </p:nvCxnSpPr>
          <p:spPr>
            <a:xfrm>
              <a:off x="4037013" y="5575300"/>
              <a:ext cx="141287" cy="0"/>
            </a:xfrm>
            <a:prstGeom prst="straightConnector1">
              <a:avLst/>
            </a:prstGeom>
            <a:noFill/>
            <a:ln>
              <a:noFill/>
            </a:ln>
          </p:spPr>
        </p:cxnSp>
        <p:cxnSp>
          <p:nvCxnSpPr>
            <p:cNvPr id="1802" name="Google Shape;1802;p170"/>
            <p:cNvCxnSpPr/>
            <p:nvPr/>
          </p:nvCxnSpPr>
          <p:spPr>
            <a:xfrm>
              <a:off x="3473450" y="4335463"/>
              <a:ext cx="141288" cy="0"/>
            </a:xfrm>
            <a:prstGeom prst="straightConnector1">
              <a:avLst/>
            </a:prstGeom>
            <a:noFill/>
            <a:ln>
              <a:noFill/>
            </a:ln>
          </p:spPr>
        </p:cxnSp>
        <p:cxnSp>
          <p:nvCxnSpPr>
            <p:cNvPr id="1803" name="Google Shape;1803;p170"/>
            <p:cNvCxnSpPr/>
            <p:nvPr/>
          </p:nvCxnSpPr>
          <p:spPr>
            <a:xfrm>
              <a:off x="3473450" y="4914900"/>
              <a:ext cx="141288" cy="0"/>
            </a:xfrm>
            <a:prstGeom prst="straightConnector1">
              <a:avLst/>
            </a:prstGeom>
            <a:noFill/>
            <a:ln>
              <a:noFill/>
            </a:ln>
          </p:spPr>
        </p:cxnSp>
        <p:cxnSp>
          <p:nvCxnSpPr>
            <p:cNvPr id="1804" name="Google Shape;1804;p170"/>
            <p:cNvCxnSpPr/>
            <p:nvPr/>
          </p:nvCxnSpPr>
          <p:spPr>
            <a:xfrm>
              <a:off x="3473450" y="4335463"/>
              <a:ext cx="0" cy="144462"/>
            </a:xfrm>
            <a:prstGeom prst="straightConnector1">
              <a:avLst/>
            </a:prstGeom>
            <a:noFill/>
            <a:ln>
              <a:noFill/>
            </a:ln>
          </p:spPr>
        </p:cxnSp>
        <p:cxnSp>
          <p:nvCxnSpPr>
            <p:cNvPr id="1805" name="Google Shape;1805;p170"/>
            <p:cNvCxnSpPr/>
            <p:nvPr/>
          </p:nvCxnSpPr>
          <p:spPr>
            <a:xfrm>
              <a:off x="4184650" y="4335463"/>
              <a:ext cx="0" cy="144462"/>
            </a:xfrm>
            <a:prstGeom prst="straightConnector1">
              <a:avLst/>
            </a:prstGeom>
            <a:noFill/>
            <a:ln>
              <a:noFill/>
            </a:ln>
          </p:spPr>
        </p:cxnSp>
        <p:cxnSp>
          <p:nvCxnSpPr>
            <p:cNvPr id="1806" name="Google Shape;1806;p170"/>
            <p:cNvCxnSpPr/>
            <p:nvPr/>
          </p:nvCxnSpPr>
          <p:spPr>
            <a:xfrm>
              <a:off x="3614738" y="4335463"/>
              <a:ext cx="142875" cy="0"/>
            </a:xfrm>
            <a:prstGeom prst="straightConnector1">
              <a:avLst/>
            </a:prstGeom>
            <a:noFill/>
            <a:ln>
              <a:noFill/>
            </a:ln>
          </p:spPr>
        </p:cxnSp>
        <p:cxnSp>
          <p:nvCxnSpPr>
            <p:cNvPr id="1807" name="Google Shape;1807;p170"/>
            <p:cNvCxnSpPr/>
            <p:nvPr/>
          </p:nvCxnSpPr>
          <p:spPr>
            <a:xfrm>
              <a:off x="3473450" y="4479925"/>
              <a:ext cx="0" cy="146050"/>
            </a:xfrm>
            <a:prstGeom prst="straightConnector1">
              <a:avLst/>
            </a:prstGeom>
            <a:noFill/>
            <a:ln>
              <a:noFill/>
            </a:ln>
          </p:spPr>
        </p:cxnSp>
        <p:cxnSp>
          <p:nvCxnSpPr>
            <p:cNvPr id="1808" name="Google Shape;1808;p170"/>
            <p:cNvCxnSpPr/>
            <p:nvPr/>
          </p:nvCxnSpPr>
          <p:spPr>
            <a:xfrm>
              <a:off x="3757613" y="4335463"/>
              <a:ext cx="142875" cy="0"/>
            </a:xfrm>
            <a:prstGeom prst="straightConnector1">
              <a:avLst/>
            </a:prstGeom>
            <a:noFill/>
            <a:ln>
              <a:noFill/>
            </a:ln>
          </p:spPr>
        </p:cxnSp>
        <p:cxnSp>
          <p:nvCxnSpPr>
            <p:cNvPr id="1809" name="Google Shape;1809;p170"/>
            <p:cNvCxnSpPr/>
            <p:nvPr/>
          </p:nvCxnSpPr>
          <p:spPr>
            <a:xfrm>
              <a:off x="3900488" y="4335463"/>
              <a:ext cx="142875" cy="0"/>
            </a:xfrm>
            <a:prstGeom prst="straightConnector1">
              <a:avLst/>
            </a:prstGeom>
            <a:noFill/>
            <a:ln>
              <a:noFill/>
            </a:ln>
          </p:spPr>
        </p:cxnSp>
        <p:cxnSp>
          <p:nvCxnSpPr>
            <p:cNvPr id="1810" name="Google Shape;1810;p170"/>
            <p:cNvCxnSpPr/>
            <p:nvPr/>
          </p:nvCxnSpPr>
          <p:spPr>
            <a:xfrm>
              <a:off x="4043363" y="4335463"/>
              <a:ext cx="141287" cy="0"/>
            </a:xfrm>
            <a:prstGeom prst="straightConnector1">
              <a:avLst/>
            </a:prstGeom>
            <a:noFill/>
            <a:ln>
              <a:noFill/>
            </a:ln>
          </p:spPr>
        </p:cxnSp>
        <p:cxnSp>
          <p:nvCxnSpPr>
            <p:cNvPr id="1811" name="Google Shape;1811;p170"/>
            <p:cNvCxnSpPr/>
            <p:nvPr/>
          </p:nvCxnSpPr>
          <p:spPr>
            <a:xfrm>
              <a:off x="4184650" y="4479925"/>
              <a:ext cx="0" cy="146050"/>
            </a:xfrm>
            <a:prstGeom prst="straightConnector1">
              <a:avLst/>
            </a:prstGeom>
            <a:noFill/>
            <a:ln>
              <a:noFill/>
            </a:ln>
          </p:spPr>
        </p:cxnSp>
        <p:cxnSp>
          <p:nvCxnSpPr>
            <p:cNvPr id="1812" name="Google Shape;1812;p170"/>
            <p:cNvCxnSpPr/>
            <p:nvPr/>
          </p:nvCxnSpPr>
          <p:spPr>
            <a:xfrm>
              <a:off x="3473450" y="4625975"/>
              <a:ext cx="0" cy="144463"/>
            </a:xfrm>
            <a:prstGeom prst="straightConnector1">
              <a:avLst/>
            </a:prstGeom>
            <a:noFill/>
            <a:ln>
              <a:noFill/>
            </a:ln>
          </p:spPr>
        </p:cxnSp>
        <p:cxnSp>
          <p:nvCxnSpPr>
            <p:cNvPr id="1813" name="Google Shape;1813;p170"/>
            <p:cNvCxnSpPr/>
            <p:nvPr/>
          </p:nvCxnSpPr>
          <p:spPr>
            <a:xfrm>
              <a:off x="4184650" y="4625975"/>
              <a:ext cx="0" cy="144463"/>
            </a:xfrm>
            <a:prstGeom prst="straightConnector1">
              <a:avLst/>
            </a:prstGeom>
            <a:noFill/>
            <a:ln>
              <a:noFill/>
            </a:ln>
          </p:spPr>
        </p:cxnSp>
        <p:cxnSp>
          <p:nvCxnSpPr>
            <p:cNvPr id="1814" name="Google Shape;1814;p170"/>
            <p:cNvCxnSpPr/>
            <p:nvPr/>
          </p:nvCxnSpPr>
          <p:spPr>
            <a:xfrm>
              <a:off x="3473450" y="4770438"/>
              <a:ext cx="0" cy="144462"/>
            </a:xfrm>
            <a:prstGeom prst="straightConnector1">
              <a:avLst/>
            </a:prstGeom>
            <a:noFill/>
            <a:ln>
              <a:noFill/>
            </a:ln>
          </p:spPr>
        </p:cxnSp>
        <p:cxnSp>
          <p:nvCxnSpPr>
            <p:cNvPr id="1815" name="Google Shape;1815;p170"/>
            <p:cNvCxnSpPr/>
            <p:nvPr/>
          </p:nvCxnSpPr>
          <p:spPr>
            <a:xfrm>
              <a:off x="4184650" y="4770438"/>
              <a:ext cx="0" cy="144462"/>
            </a:xfrm>
            <a:prstGeom prst="straightConnector1">
              <a:avLst/>
            </a:prstGeom>
            <a:noFill/>
            <a:ln>
              <a:noFill/>
            </a:ln>
          </p:spPr>
        </p:cxnSp>
        <p:cxnSp>
          <p:nvCxnSpPr>
            <p:cNvPr id="1816" name="Google Shape;1816;p170"/>
            <p:cNvCxnSpPr/>
            <p:nvPr/>
          </p:nvCxnSpPr>
          <p:spPr>
            <a:xfrm>
              <a:off x="3614738" y="4914900"/>
              <a:ext cx="142875" cy="0"/>
            </a:xfrm>
            <a:prstGeom prst="straightConnector1">
              <a:avLst/>
            </a:prstGeom>
            <a:noFill/>
            <a:ln>
              <a:noFill/>
            </a:ln>
          </p:spPr>
        </p:cxnSp>
        <p:cxnSp>
          <p:nvCxnSpPr>
            <p:cNvPr id="1817" name="Google Shape;1817;p170"/>
            <p:cNvCxnSpPr/>
            <p:nvPr/>
          </p:nvCxnSpPr>
          <p:spPr>
            <a:xfrm>
              <a:off x="3757613" y="4914900"/>
              <a:ext cx="142875" cy="0"/>
            </a:xfrm>
            <a:prstGeom prst="straightConnector1">
              <a:avLst/>
            </a:prstGeom>
            <a:noFill/>
            <a:ln>
              <a:noFill/>
            </a:ln>
          </p:spPr>
        </p:cxnSp>
        <p:cxnSp>
          <p:nvCxnSpPr>
            <p:cNvPr id="1818" name="Google Shape;1818;p170"/>
            <p:cNvCxnSpPr/>
            <p:nvPr/>
          </p:nvCxnSpPr>
          <p:spPr>
            <a:xfrm>
              <a:off x="3900488" y="4914900"/>
              <a:ext cx="142875" cy="0"/>
            </a:xfrm>
            <a:prstGeom prst="straightConnector1">
              <a:avLst/>
            </a:prstGeom>
            <a:noFill/>
            <a:ln>
              <a:noFill/>
            </a:ln>
          </p:spPr>
        </p:cxnSp>
        <p:cxnSp>
          <p:nvCxnSpPr>
            <p:cNvPr id="1819" name="Google Shape;1819;p170"/>
            <p:cNvCxnSpPr/>
            <p:nvPr/>
          </p:nvCxnSpPr>
          <p:spPr>
            <a:xfrm>
              <a:off x="4043363" y="4914900"/>
              <a:ext cx="141287" cy="0"/>
            </a:xfrm>
            <a:prstGeom prst="straightConnector1">
              <a:avLst/>
            </a:prstGeom>
            <a:noFill/>
            <a:ln>
              <a:noFill/>
            </a:ln>
          </p:spPr>
        </p:cxnSp>
        <p:cxnSp>
          <p:nvCxnSpPr>
            <p:cNvPr id="1820" name="Google Shape;1820;p170"/>
            <p:cNvCxnSpPr/>
            <p:nvPr/>
          </p:nvCxnSpPr>
          <p:spPr>
            <a:xfrm>
              <a:off x="4584700" y="4335463"/>
              <a:ext cx="141288" cy="0"/>
            </a:xfrm>
            <a:prstGeom prst="straightConnector1">
              <a:avLst/>
            </a:prstGeom>
            <a:noFill/>
            <a:ln>
              <a:noFill/>
            </a:ln>
          </p:spPr>
        </p:cxnSp>
        <p:cxnSp>
          <p:nvCxnSpPr>
            <p:cNvPr id="1821" name="Google Shape;1821;p170"/>
            <p:cNvCxnSpPr/>
            <p:nvPr/>
          </p:nvCxnSpPr>
          <p:spPr>
            <a:xfrm>
              <a:off x="4584700" y="4914900"/>
              <a:ext cx="141288" cy="0"/>
            </a:xfrm>
            <a:prstGeom prst="straightConnector1">
              <a:avLst/>
            </a:prstGeom>
            <a:noFill/>
            <a:ln>
              <a:noFill/>
            </a:ln>
          </p:spPr>
        </p:cxnSp>
        <p:cxnSp>
          <p:nvCxnSpPr>
            <p:cNvPr id="1822" name="Google Shape;1822;p170"/>
            <p:cNvCxnSpPr/>
            <p:nvPr/>
          </p:nvCxnSpPr>
          <p:spPr>
            <a:xfrm>
              <a:off x="4584700" y="4335463"/>
              <a:ext cx="0" cy="144462"/>
            </a:xfrm>
            <a:prstGeom prst="straightConnector1">
              <a:avLst/>
            </a:prstGeom>
            <a:noFill/>
            <a:ln>
              <a:noFill/>
            </a:ln>
          </p:spPr>
        </p:cxnSp>
        <p:cxnSp>
          <p:nvCxnSpPr>
            <p:cNvPr id="1823" name="Google Shape;1823;p170"/>
            <p:cNvCxnSpPr/>
            <p:nvPr/>
          </p:nvCxnSpPr>
          <p:spPr>
            <a:xfrm>
              <a:off x="5295900" y="4335463"/>
              <a:ext cx="0" cy="144462"/>
            </a:xfrm>
            <a:prstGeom prst="straightConnector1">
              <a:avLst/>
            </a:prstGeom>
            <a:noFill/>
            <a:ln>
              <a:noFill/>
            </a:ln>
          </p:spPr>
        </p:cxnSp>
        <p:cxnSp>
          <p:nvCxnSpPr>
            <p:cNvPr id="1824" name="Google Shape;1824;p170"/>
            <p:cNvCxnSpPr/>
            <p:nvPr/>
          </p:nvCxnSpPr>
          <p:spPr>
            <a:xfrm>
              <a:off x="4725988" y="4335463"/>
              <a:ext cx="149225" cy="0"/>
            </a:xfrm>
            <a:prstGeom prst="straightConnector1">
              <a:avLst/>
            </a:prstGeom>
            <a:noFill/>
            <a:ln>
              <a:noFill/>
            </a:ln>
          </p:spPr>
        </p:cxnSp>
        <p:cxnSp>
          <p:nvCxnSpPr>
            <p:cNvPr id="1825" name="Google Shape;1825;p170"/>
            <p:cNvCxnSpPr/>
            <p:nvPr/>
          </p:nvCxnSpPr>
          <p:spPr>
            <a:xfrm>
              <a:off x="4584700" y="4479925"/>
              <a:ext cx="0" cy="146050"/>
            </a:xfrm>
            <a:prstGeom prst="straightConnector1">
              <a:avLst/>
            </a:prstGeom>
            <a:noFill/>
            <a:ln>
              <a:noFill/>
            </a:ln>
          </p:spPr>
        </p:cxnSp>
        <p:cxnSp>
          <p:nvCxnSpPr>
            <p:cNvPr id="1826" name="Google Shape;1826;p170"/>
            <p:cNvCxnSpPr/>
            <p:nvPr/>
          </p:nvCxnSpPr>
          <p:spPr>
            <a:xfrm>
              <a:off x="4875213" y="4335463"/>
              <a:ext cx="136525" cy="0"/>
            </a:xfrm>
            <a:prstGeom prst="straightConnector1">
              <a:avLst/>
            </a:prstGeom>
            <a:noFill/>
            <a:ln>
              <a:noFill/>
            </a:ln>
          </p:spPr>
        </p:cxnSp>
        <p:cxnSp>
          <p:nvCxnSpPr>
            <p:cNvPr id="1827" name="Google Shape;1827;p170"/>
            <p:cNvCxnSpPr/>
            <p:nvPr/>
          </p:nvCxnSpPr>
          <p:spPr>
            <a:xfrm>
              <a:off x="5011738" y="4335463"/>
              <a:ext cx="142875" cy="0"/>
            </a:xfrm>
            <a:prstGeom prst="straightConnector1">
              <a:avLst/>
            </a:prstGeom>
            <a:noFill/>
            <a:ln>
              <a:noFill/>
            </a:ln>
          </p:spPr>
        </p:cxnSp>
        <p:cxnSp>
          <p:nvCxnSpPr>
            <p:cNvPr id="1828" name="Google Shape;1828;p170"/>
            <p:cNvCxnSpPr/>
            <p:nvPr/>
          </p:nvCxnSpPr>
          <p:spPr>
            <a:xfrm>
              <a:off x="5154613" y="4335463"/>
              <a:ext cx="141287" cy="0"/>
            </a:xfrm>
            <a:prstGeom prst="straightConnector1">
              <a:avLst/>
            </a:prstGeom>
            <a:noFill/>
            <a:ln>
              <a:noFill/>
            </a:ln>
          </p:spPr>
        </p:cxnSp>
        <p:cxnSp>
          <p:nvCxnSpPr>
            <p:cNvPr id="1829" name="Google Shape;1829;p170"/>
            <p:cNvCxnSpPr/>
            <p:nvPr/>
          </p:nvCxnSpPr>
          <p:spPr>
            <a:xfrm>
              <a:off x="5295900" y="4479925"/>
              <a:ext cx="0" cy="146050"/>
            </a:xfrm>
            <a:prstGeom prst="straightConnector1">
              <a:avLst/>
            </a:prstGeom>
            <a:noFill/>
            <a:ln>
              <a:noFill/>
            </a:ln>
          </p:spPr>
        </p:cxnSp>
        <p:cxnSp>
          <p:nvCxnSpPr>
            <p:cNvPr id="1830" name="Google Shape;1830;p170"/>
            <p:cNvCxnSpPr/>
            <p:nvPr/>
          </p:nvCxnSpPr>
          <p:spPr>
            <a:xfrm>
              <a:off x="4584700" y="4625975"/>
              <a:ext cx="0" cy="144463"/>
            </a:xfrm>
            <a:prstGeom prst="straightConnector1">
              <a:avLst/>
            </a:prstGeom>
            <a:noFill/>
            <a:ln>
              <a:noFill/>
            </a:ln>
          </p:spPr>
        </p:cxnSp>
        <p:cxnSp>
          <p:nvCxnSpPr>
            <p:cNvPr id="1831" name="Google Shape;1831;p170"/>
            <p:cNvCxnSpPr/>
            <p:nvPr/>
          </p:nvCxnSpPr>
          <p:spPr>
            <a:xfrm>
              <a:off x="5295900" y="4625975"/>
              <a:ext cx="0" cy="144463"/>
            </a:xfrm>
            <a:prstGeom prst="straightConnector1">
              <a:avLst/>
            </a:prstGeom>
            <a:noFill/>
            <a:ln>
              <a:noFill/>
            </a:ln>
          </p:spPr>
        </p:cxnSp>
        <p:cxnSp>
          <p:nvCxnSpPr>
            <p:cNvPr id="1832" name="Google Shape;1832;p170"/>
            <p:cNvCxnSpPr/>
            <p:nvPr/>
          </p:nvCxnSpPr>
          <p:spPr>
            <a:xfrm>
              <a:off x="4584700" y="4770438"/>
              <a:ext cx="0" cy="144462"/>
            </a:xfrm>
            <a:prstGeom prst="straightConnector1">
              <a:avLst/>
            </a:prstGeom>
            <a:noFill/>
            <a:ln>
              <a:noFill/>
            </a:ln>
          </p:spPr>
        </p:cxnSp>
        <p:cxnSp>
          <p:nvCxnSpPr>
            <p:cNvPr id="1833" name="Google Shape;1833;p170"/>
            <p:cNvCxnSpPr/>
            <p:nvPr/>
          </p:nvCxnSpPr>
          <p:spPr>
            <a:xfrm>
              <a:off x="5295900" y="4770438"/>
              <a:ext cx="0" cy="144462"/>
            </a:xfrm>
            <a:prstGeom prst="straightConnector1">
              <a:avLst/>
            </a:prstGeom>
            <a:noFill/>
            <a:ln>
              <a:noFill/>
            </a:ln>
          </p:spPr>
        </p:cxnSp>
        <p:cxnSp>
          <p:nvCxnSpPr>
            <p:cNvPr id="1834" name="Google Shape;1834;p170"/>
            <p:cNvCxnSpPr/>
            <p:nvPr/>
          </p:nvCxnSpPr>
          <p:spPr>
            <a:xfrm>
              <a:off x="4725988" y="4914900"/>
              <a:ext cx="149225" cy="0"/>
            </a:xfrm>
            <a:prstGeom prst="straightConnector1">
              <a:avLst/>
            </a:prstGeom>
            <a:noFill/>
            <a:ln>
              <a:noFill/>
            </a:ln>
          </p:spPr>
        </p:cxnSp>
        <p:cxnSp>
          <p:nvCxnSpPr>
            <p:cNvPr id="1835" name="Google Shape;1835;p170"/>
            <p:cNvCxnSpPr/>
            <p:nvPr/>
          </p:nvCxnSpPr>
          <p:spPr>
            <a:xfrm>
              <a:off x="4875213" y="4914900"/>
              <a:ext cx="136525" cy="0"/>
            </a:xfrm>
            <a:prstGeom prst="straightConnector1">
              <a:avLst/>
            </a:prstGeom>
            <a:noFill/>
            <a:ln>
              <a:noFill/>
            </a:ln>
          </p:spPr>
        </p:cxnSp>
        <p:cxnSp>
          <p:nvCxnSpPr>
            <p:cNvPr id="1836" name="Google Shape;1836;p170"/>
            <p:cNvCxnSpPr/>
            <p:nvPr/>
          </p:nvCxnSpPr>
          <p:spPr>
            <a:xfrm>
              <a:off x="5011738" y="4914900"/>
              <a:ext cx="142875" cy="0"/>
            </a:xfrm>
            <a:prstGeom prst="straightConnector1">
              <a:avLst/>
            </a:prstGeom>
            <a:noFill/>
            <a:ln>
              <a:noFill/>
            </a:ln>
          </p:spPr>
        </p:cxnSp>
        <p:cxnSp>
          <p:nvCxnSpPr>
            <p:cNvPr id="1837" name="Google Shape;1837;p170"/>
            <p:cNvCxnSpPr/>
            <p:nvPr/>
          </p:nvCxnSpPr>
          <p:spPr>
            <a:xfrm>
              <a:off x="5154613" y="4914900"/>
              <a:ext cx="141287" cy="0"/>
            </a:xfrm>
            <a:prstGeom prst="straightConnector1">
              <a:avLst/>
            </a:prstGeom>
            <a:noFill/>
            <a:ln>
              <a:noFill/>
            </a:ln>
          </p:spPr>
        </p:cxnSp>
        <p:cxnSp>
          <p:nvCxnSpPr>
            <p:cNvPr id="1838" name="Google Shape;1838;p170"/>
            <p:cNvCxnSpPr/>
            <p:nvPr/>
          </p:nvCxnSpPr>
          <p:spPr>
            <a:xfrm>
              <a:off x="5391150" y="4335463"/>
              <a:ext cx="141288" cy="0"/>
            </a:xfrm>
            <a:prstGeom prst="straightConnector1">
              <a:avLst/>
            </a:prstGeom>
            <a:noFill/>
            <a:ln>
              <a:noFill/>
            </a:ln>
          </p:spPr>
        </p:cxnSp>
        <p:cxnSp>
          <p:nvCxnSpPr>
            <p:cNvPr id="1839" name="Google Shape;1839;p170"/>
            <p:cNvCxnSpPr/>
            <p:nvPr/>
          </p:nvCxnSpPr>
          <p:spPr>
            <a:xfrm>
              <a:off x="5391150" y="4914900"/>
              <a:ext cx="141288" cy="0"/>
            </a:xfrm>
            <a:prstGeom prst="straightConnector1">
              <a:avLst/>
            </a:prstGeom>
            <a:noFill/>
            <a:ln>
              <a:noFill/>
            </a:ln>
          </p:spPr>
        </p:cxnSp>
        <p:cxnSp>
          <p:nvCxnSpPr>
            <p:cNvPr id="1840" name="Google Shape;1840;p170"/>
            <p:cNvCxnSpPr/>
            <p:nvPr/>
          </p:nvCxnSpPr>
          <p:spPr>
            <a:xfrm>
              <a:off x="5391150" y="4335463"/>
              <a:ext cx="0" cy="144462"/>
            </a:xfrm>
            <a:prstGeom prst="straightConnector1">
              <a:avLst/>
            </a:prstGeom>
            <a:noFill/>
            <a:ln>
              <a:noFill/>
            </a:ln>
          </p:spPr>
        </p:cxnSp>
        <p:cxnSp>
          <p:nvCxnSpPr>
            <p:cNvPr id="1841" name="Google Shape;1841;p170"/>
            <p:cNvCxnSpPr/>
            <p:nvPr/>
          </p:nvCxnSpPr>
          <p:spPr>
            <a:xfrm>
              <a:off x="6102350" y="4335463"/>
              <a:ext cx="0" cy="144462"/>
            </a:xfrm>
            <a:prstGeom prst="straightConnector1">
              <a:avLst/>
            </a:prstGeom>
            <a:noFill/>
            <a:ln>
              <a:noFill/>
            </a:ln>
          </p:spPr>
        </p:cxnSp>
        <p:cxnSp>
          <p:nvCxnSpPr>
            <p:cNvPr id="1842" name="Google Shape;1842;p170"/>
            <p:cNvCxnSpPr/>
            <p:nvPr/>
          </p:nvCxnSpPr>
          <p:spPr>
            <a:xfrm>
              <a:off x="5532438" y="4335463"/>
              <a:ext cx="142875" cy="0"/>
            </a:xfrm>
            <a:prstGeom prst="straightConnector1">
              <a:avLst/>
            </a:prstGeom>
            <a:noFill/>
            <a:ln>
              <a:noFill/>
            </a:ln>
          </p:spPr>
        </p:cxnSp>
        <p:cxnSp>
          <p:nvCxnSpPr>
            <p:cNvPr id="1843" name="Google Shape;1843;p170"/>
            <p:cNvCxnSpPr/>
            <p:nvPr/>
          </p:nvCxnSpPr>
          <p:spPr>
            <a:xfrm>
              <a:off x="5391150" y="4479925"/>
              <a:ext cx="0" cy="146050"/>
            </a:xfrm>
            <a:prstGeom prst="straightConnector1">
              <a:avLst/>
            </a:prstGeom>
            <a:noFill/>
            <a:ln>
              <a:noFill/>
            </a:ln>
          </p:spPr>
        </p:cxnSp>
        <p:cxnSp>
          <p:nvCxnSpPr>
            <p:cNvPr id="1844" name="Google Shape;1844;p170"/>
            <p:cNvCxnSpPr/>
            <p:nvPr/>
          </p:nvCxnSpPr>
          <p:spPr>
            <a:xfrm>
              <a:off x="5675313" y="4335463"/>
              <a:ext cx="142875" cy="0"/>
            </a:xfrm>
            <a:prstGeom prst="straightConnector1">
              <a:avLst/>
            </a:prstGeom>
            <a:noFill/>
            <a:ln>
              <a:noFill/>
            </a:ln>
          </p:spPr>
        </p:cxnSp>
        <p:cxnSp>
          <p:nvCxnSpPr>
            <p:cNvPr id="1845" name="Google Shape;1845;p170"/>
            <p:cNvCxnSpPr/>
            <p:nvPr/>
          </p:nvCxnSpPr>
          <p:spPr>
            <a:xfrm>
              <a:off x="5818188" y="4335463"/>
              <a:ext cx="142875" cy="0"/>
            </a:xfrm>
            <a:prstGeom prst="straightConnector1">
              <a:avLst/>
            </a:prstGeom>
            <a:noFill/>
            <a:ln>
              <a:noFill/>
            </a:ln>
          </p:spPr>
        </p:cxnSp>
        <p:cxnSp>
          <p:nvCxnSpPr>
            <p:cNvPr id="1846" name="Google Shape;1846;p170"/>
            <p:cNvCxnSpPr/>
            <p:nvPr/>
          </p:nvCxnSpPr>
          <p:spPr>
            <a:xfrm>
              <a:off x="5961063" y="4335463"/>
              <a:ext cx="141287" cy="0"/>
            </a:xfrm>
            <a:prstGeom prst="straightConnector1">
              <a:avLst/>
            </a:prstGeom>
            <a:noFill/>
            <a:ln>
              <a:noFill/>
            </a:ln>
          </p:spPr>
        </p:cxnSp>
        <p:cxnSp>
          <p:nvCxnSpPr>
            <p:cNvPr id="1847" name="Google Shape;1847;p170"/>
            <p:cNvCxnSpPr/>
            <p:nvPr/>
          </p:nvCxnSpPr>
          <p:spPr>
            <a:xfrm>
              <a:off x="6102350" y="4479925"/>
              <a:ext cx="0" cy="146050"/>
            </a:xfrm>
            <a:prstGeom prst="straightConnector1">
              <a:avLst/>
            </a:prstGeom>
            <a:noFill/>
            <a:ln>
              <a:noFill/>
            </a:ln>
          </p:spPr>
        </p:cxnSp>
        <p:cxnSp>
          <p:nvCxnSpPr>
            <p:cNvPr id="1848" name="Google Shape;1848;p170"/>
            <p:cNvCxnSpPr/>
            <p:nvPr/>
          </p:nvCxnSpPr>
          <p:spPr>
            <a:xfrm>
              <a:off x="5391150" y="4625975"/>
              <a:ext cx="0" cy="144463"/>
            </a:xfrm>
            <a:prstGeom prst="straightConnector1">
              <a:avLst/>
            </a:prstGeom>
            <a:noFill/>
            <a:ln>
              <a:noFill/>
            </a:ln>
          </p:spPr>
        </p:cxnSp>
        <p:cxnSp>
          <p:nvCxnSpPr>
            <p:cNvPr id="1849" name="Google Shape;1849;p170"/>
            <p:cNvCxnSpPr/>
            <p:nvPr/>
          </p:nvCxnSpPr>
          <p:spPr>
            <a:xfrm>
              <a:off x="6102350" y="4625975"/>
              <a:ext cx="0" cy="144463"/>
            </a:xfrm>
            <a:prstGeom prst="straightConnector1">
              <a:avLst/>
            </a:prstGeom>
            <a:noFill/>
            <a:ln>
              <a:noFill/>
            </a:ln>
          </p:spPr>
        </p:cxnSp>
        <p:cxnSp>
          <p:nvCxnSpPr>
            <p:cNvPr id="1850" name="Google Shape;1850;p170"/>
            <p:cNvCxnSpPr/>
            <p:nvPr/>
          </p:nvCxnSpPr>
          <p:spPr>
            <a:xfrm>
              <a:off x="5391150" y="4770438"/>
              <a:ext cx="0" cy="144462"/>
            </a:xfrm>
            <a:prstGeom prst="straightConnector1">
              <a:avLst/>
            </a:prstGeom>
            <a:noFill/>
            <a:ln>
              <a:noFill/>
            </a:ln>
          </p:spPr>
        </p:cxnSp>
        <p:cxnSp>
          <p:nvCxnSpPr>
            <p:cNvPr id="1851" name="Google Shape;1851;p170"/>
            <p:cNvCxnSpPr/>
            <p:nvPr/>
          </p:nvCxnSpPr>
          <p:spPr>
            <a:xfrm>
              <a:off x="6102350" y="4770438"/>
              <a:ext cx="0" cy="144462"/>
            </a:xfrm>
            <a:prstGeom prst="straightConnector1">
              <a:avLst/>
            </a:prstGeom>
            <a:noFill/>
            <a:ln>
              <a:noFill/>
            </a:ln>
          </p:spPr>
        </p:cxnSp>
        <p:cxnSp>
          <p:nvCxnSpPr>
            <p:cNvPr id="1852" name="Google Shape;1852;p170"/>
            <p:cNvCxnSpPr/>
            <p:nvPr/>
          </p:nvCxnSpPr>
          <p:spPr>
            <a:xfrm>
              <a:off x="5532438" y="4914900"/>
              <a:ext cx="142875" cy="0"/>
            </a:xfrm>
            <a:prstGeom prst="straightConnector1">
              <a:avLst/>
            </a:prstGeom>
            <a:noFill/>
            <a:ln>
              <a:noFill/>
            </a:ln>
          </p:spPr>
        </p:cxnSp>
        <p:cxnSp>
          <p:nvCxnSpPr>
            <p:cNvPr id="1853" name="Google Shape;1853;p170"/>
            <p:cNvCxnSpPr/>
            <p:nvPr/>
          </p:nvCxnSpPr>
          <p:spPr>
            <a:xfrm>
              <a:off x="5675313" y="4914900"/>
              <a:ext cx="142875" cy="0"/>
            </a:xfrm>
            <a:prstGeom prst="straightConnector1">
              <a:avLst/>
            </a:prstGeom>
            <a:noFill/>
            <a:ln>
              <a:noFill/>
            </a:ln>
          </p:spPr>
        </p:cxnSp>
        <p:cxnSp>
          <p:nvCxnSpPr>
            <p:cNvPr id="1854" name="Google Shape;1854;p170"/>
            <p:cNvCxnSpPr/>
            <p:nvPr/>
          </p:nvCxnSpPr>
          <p:spPr>
            <a:xfrm>
              <a:off x="5818188" y="4914900"/>
              <a:ext cx="142875" cy="0"/>
            </a:xfrm>
            <a:prstGeom prst="straightConnector1">
              <a:avLst/>
            </a:prstGeom>
            <a:noFill/>
            <a:ln>
              <a:noFill/>
            </a:ln>
          </p:spPr>
        </p:cxnSp>
        <p:cxnSp>
          <p:nvCxnSpPr>
            <p:cNvPr id="1855" name="Google Shape;1855;p170"/>
            <p:cNvCxnSpPr/>
            <p:nvPr/>
          </p:nvCxnSpPr>
          <p:spPr>
            <a:xfrm>
              <a:off x="5961063" y="4914900"/>
              <a:ext cx="141287" cy="0"/>
            </a:xfrm>
            <a:prstGeom prst="straightConnector1">
              <a:avLst/>
            </a:prstGeom>
            <a:noFill/>
            <a:ln>
              <a:noFill/>
            </a:ln>
          </p:spPr>
        </p:cxnSp>
        <p:cxnSp>
          <p:nvCxnSpPr>
            <p:cNvPr id="1856" name="Google Shape;1856;p170"/>
            <p:cNvCxnSpPr/>
            <p:nvPr/>
          </p:nvCxnSpPr>
          <p:spPr>
            <a:xfrm>
              <a:off x="4591050" y="4995863"/>
              <a:ext cx="141288" cy="0"/>
            </a:xfrm>
            <a:prstGeom prst="straightConnector1">
              <a:avLst/>
            </a:prstGeom>
            <a:noFill/>
            <a:ln>
              <a:noFill/>
            </a:ln>
          </p:spPr>
        </p:cxnSp>
        <p:cxnSp>
          <p:nvCxnSpPr>
            <p:cNvPr id="1857" name="Google Shape;1857;p170"/>
            <p:cNvCxnSpPr/>
            <p:nvPr/>
          </p:nvCxnSpPr>
          <p:spPr>
            <a:xfrm>
              <a:off x="4591050" y="5575300"/>
              <a:ext cx="141288" cy="0"/>
            </a:xfrm>
            <a:prstGeom prst="straightConnector1">
              <a:avLst/>
            </a:prstGeom>
            <a:noFill/>
            <a:ln>
              <a:noFill/>
            </a:ln>
          </p:spPr>
        </p:cxnSp>
        <p:cxnSp>
          <p:nvCxnSpPr>
            <p:cNvPr id="1858" name="Google Shape;1858;p170"/>
            <p:cNvCxnSpPr/>
            <p:nvPr/>
          </p:nvCxnSpPr>
          <p:spPr>
            <a:xfrm>
              <a:off x="4591050" y="4995863"/>
              <a:ext cx="0" cy="144462"/>
            </a:xfrm>
            <a:prstGeom prst="straightConnector1">
              <a:avLst/>
            </a:prstGeom>
            <a:noFill/>
            <a:ln>
              <a:noFill/>
            </a:ln>
          </p:spPr>
        </p:cxnSp>
        <p:cxnSp>
          <p:nvCxnSpPr>
            <p:cNvPr id="1859" name="Google Shape;1859;p170"/>
            <p:cNvCxnSpPr/>
            <p:nvPr/>
          </p:nvCxnSpPr>
          <p:spPr>
            <a:xfrm>
              <a:off x="5302250" y="4995863"/>
              <a:ext cx="0" cy="144462"/>
            </a:xfrm>
            <a:prstGeom prst="straightConnector1">
              <a:avLst/>
            </a:prstGeom>
            <a:noFill/>
            <a:ln>
              <a:noFill/>
            </a:ln>
          </p:spPr>
        </p:cxnSp>
        <p:cxnSp>
          <p:nvCxnSpPr>
            <p:cNvPr id="1860" name="Google Shape;1860;p170"/>
            <p:cNvCxnSpPr/>
            <p:nvPr/>
          </p:nvCxnSpPr>
          <p:spPr>
            <a:xfrm>
              <a:off x="4732338" y="4995863"/>
              <a:ext cx="142875" cy="0"/>
            </a:xfrm>
            <a:prstGeom prst="straightConnector1">
              <a:avLst/>
            </a:prstGeom>
            <a:noFill/>
            <a:ln>
              <a:noFill/>
            </a:ln>
          </p:spPr>
        </p:cxnSp>
        <p:cxnSp>
          <p:nvCxnSpPr>
            <p:cNvPr id="1861" name="Google Shape;1861;p170"/>
            <p:cNvCxnSpPr/>
            <p:nvPr/>
          </p:nvCxnSpPr>
          <p:spPr>
            <a:xfrm>
              <a:off x="4591050" y="5140325"/>
              <a:ext cx="0" cy="146050"/>
            </a:xfrm>
            <a:prstGeom prst="straightConnector1">
              <a:avLst/>
            </a:prstGeom>
            <a:noFill/>
            <a:ln>
              <a:noFill/>
            </a:ln>
          </p:spPr>
        </p:cxnSp>
        <p:cxnSp>
          <p:nvCxnSpPr>
            <p:cNvPr id="1862" name="Google Shape;1862;p170"/>
            <p:cNvCxnSpPr/>
            <p:nvPr/>
          </p:nvCxnSpPr>
          <p:spPr>
            <a:xfrm>
              <a:off x="4875213" y="4995863"/>
              <a:ext cx="142875" cy="0"/>
            </a:xfrm>
            <a:prstGeom prst="straightConnector1">
              <a:avLst/>
            </a:prstGeom>
            <a:noFill/>
            <a:ln>
              <a:noFill/>
            </a:ln>
          </p:spPr>
        </p:cxnSp>
        <p:cxnSp>
          <p:nvCxnSpPr>
            <p:cNvPr id="1863" name="Google Shape;1863;p170"/>
            <p:cNvCxnSpPr/>
            <p:nvPr/>
          </p:nvCxnSpPr>
          <p:spPr>
            <a:xfrm>
              <a:off x="5018088" y="4995863"/>
              <a:ext cx="142875" cy="0"/>
            </a:xfrm>
            <a:prstGeom prst="straightConnector1">
              <a:avLst/>
            </a:prstGeom>
            <a:noFill/>
            <a:ln>
              <a:noFill/>
            </a:ln>
          </p:spPr>
        </p:cxnSp>
        <p:cxnSp>
          <p:nvCxnSpPr>
            <p:cNvPr id="1864" name="Google Shape;1864;p170"/>
            <p:cNvCxnSpPr/>
            <p:nvPr/>
          </p:nvCxnSpPr>
          <p:spPr>
            <a:xfrm>
              <a:off x="5160963" y="4995863"/>
              <a:ext cx="141287" cy="0"/>
            </a:xfrm>
            <a:prstGeom prst="straightConnector1">
              <a:avLst/>
            </a:prstGeom>
            <a:noFill/>
            <a:ln>
              <a:noFill/>
            </a:ln>
          </p:spPr>
        </p:cxnSp>
        <p:cxnSp>
          <p:nvCxnSpPr>
            <p:cNvPr id="1865" name="Google Shape;1865;p170"/>
            <p:cNvCxnSpPr/>
            <p:nvPr/>
          </p:nvCxnSpPr>
          <p:spPr>
            <a:xfrm>
              <a:off x="5302250" y="5140325"/>
              <a:ext cx="0" cy="146050"/>
            </a:xfrm>
            <a:prstGeom prst="straightConnector1">
              <a:avLst/>
            </a:prstGeom>
            <a:noFill/>
            <a:ln>
              <a:noFill/>
            </a:ln>
          </p:spPr>
        </p:cxnSp>
        <p:cxnSp>
          <p:nvCxnSpPr>
            <p:cNvPr id="1866" name="Google Shape;1866;p170"/>
            <p:cNvCxnSpPr/>
            <p:nvPr/>
          </p:nvCxnSpPr>
          <p:spPr>
            <a:xfrm>
              <a:off x="4591050" y="5286375"/>
              <a:ext cx="0" cy="144463"/>
            </a:xfrm>
            <a:prstGeom prst="straightConnector1">
              <a:avLst/>
            </a:prstGeom>
            <a:noFill/>
            <a:ln>
              <a:noFill/>
            </a:ln>
          </p:spPr>
        </p:cxnSp>
        <p:cxnSp>
          <p:nvCxnSpPr>
            <p:cNvPr id="1867" name="Google Shape;1867;p170"/>
            <p:cNvCxnSpPr/>
            <p:nvPr/>
          </p:nvCxnSpPr>
          <p:spPr>
            <a:xfrm>
              <a:off x="5302250" y="5286375"/>
              <a:ext cx="0" cy="144463"/>
            </a:xfrm>
            <a:prstGeom prst="straightConnector1">
              <a:avLst/>
            </a:prstGeom>
            <a:noFill/>
            <a:ln>
              <a:noFill/>
            </a:ln>
          </p:spPr>
        </p:cxnSp>
        <p:cxnSp>
          <p:nvCxnSpPr>
            <p:cNvPr id="1868" name="Google Shape;1868;p170"/>
            <p:cNvCxnSpPr/>
            <p:nvPr/>
          </p:nvCxnSpPr>
          <p:spPr>
            <a:xfrm>
              <a:off x="4591050" y="5430838"/>
              <a:ext cx="0" cy="144462"/>
            </a:xfrm>
            <a:prstGeom prst="straightConnector1">
              <a:avLst/>
            </a:prstGeom>
            <a:noFill/>
            <a:ln>
              <a:noFill/>
            </a:ln>
          </p:spPr>
        </p:cxnSp>
        <p:cxnSp>
          <p:nvCxnSpPr>
            <p:cNvPr id="1869" name="Google Shape;1869;p170"/>
            <p:cNvCxnSpPr/>
            <p:nvPr/>
          </p:nvCxnSpPr>
          <p:spPr>
            <a:xfrm>
              <a:off x="5302250" y="5430838"/>
              <a:ext cx="0" cy="144462"/>
            </a:xfrm>
            <a:prstGeom prst="straightConnector1">
              <a:avLst/>
            </a:prstGeom>
            <a:noFill/>
            <a:ln>
              <a:noFill/>
            </a:ln>
          </p:spPr>
        </p:cxnSp>
        <p:cxnSp>
          <p:nvCxnSpPr>
            <p:cNvPr id="1870" name="Google Shape;1870;p170"/>
            <p:cNvCxnSpPr/>
            <p:nvPr/>
          </p:nvCxnSpPr>
          <p:spPr>
            <a:xfrm>
              <a:off x="4732338" y="5575300"/>
              <a:ext cx="142875" cy="0"/>
            </a:xfrm>
            <a:prstGeom prst="straightConnector1">
              <a:avLst/>
            </a:prstGeom>
            <a:noFill/>
            <a:ln>
              <a:noFill/>
            </a:ln>
          </p:spPr>
        </p:cxnSp>
        <p:cxnSp>
          <p:nvCxnSpPr>
            <p:cNvPr id="1871" name="Google Shape;1871;p170"/>
            <p:cNvCxnSpPr/>
            <p:nvPr/>
          </p:nvCxnSpPr>
          <p:spPr>
            <a:xfrm>
              <a:off x="4875213" y="5575300"/>
              <a:ext cx="142875" cy="0"/>
            </a:xfrm>
            <a:prstGeom prst="straightConnector1">
              <a:avLst/>
            </a:prstGeom>
            <a:noFill/>
            <a:ln>
              <a:noFill/>
            </a:ln>
          </p:spPr>
        </p:cxnSp>
        <p:cxnSp>
          <p:nvCxnSpPr>
            <p:cNvPr id="1872" name="Google Shape;1872;p170"/>
            <p:cNvCxnSpPr/>
            <p:nvPr/>
          </p:nvCxnSpPr>
          <p:spPr>
            <a:xfrm>
              <a:off x="5018088" y="5575300"/>
              <a:ext cx="142875" cy="0"/>
            </a:xfrm>
            <a:prstGeom prst="straightConnector1">
              <a:avLst/>
            </a:prstGeom>
            <a:noFill/>
            <a:ln>
              <a:noFill/>
            </a:ln>
          </p:spPr>
        </p:cxnSp>
        <p:cxnSp>
          <p:nvCxnSpPr>
            <p:cNvPr id="1873" name="Google Shape;1873;p170"/>
            <p:cNvCxnSpPr/>
            <p:nvPr/>
          </p:nvCxnSpPr>
          <p:spPr>
            <a:xfrm>
              <a:off x="5160963" y="5575300"/>
              <a:ext cx="141287" cy="0"/>
            </a:xfrm>
            <a:prstGeom prst="straightConnector1">
              <a:avLst/>
            </a:prstGeom>
            <a:noFill/>
            <a:ln>
              <a:noFill/>
            </a:ln>
          </p:spPr>
        </p:cxnSp>
        <p:cxnSp>
          <p:nvCxnSpPr>
            <p:cNvPr id="1874" name="Google Shape;1874;p170"/>
            <p:cNvCxnSpPr/>
            <p:nvPr/>
          </p:nvCxnSpPr>
          <p:spPr>
            <a:xfrm>
              <a:off x="5397500" y="4995863"/>
              <a:ext cx="141288" cy="0"/>
            </a:xfrm>
            <a:prstGeom prst="straightConnector1">
              <a:avLst/>
            </a:prstGeom>
            <a:noFill/>
            <a:ln>
              <a:noFill/>
            </a:ln>
          </p:spPr>
        </p:cxnSp>
        <p:cxnSp>
          <p:nvCxnSpPr>
            <p:cNvPr id="1875" name="Google Shape;1875;p170"/>
            <p:cNvCxnSpPr/>
            <p:nvPr/>
          </p:nvCxnSpPr>
          <p:spPr>
            <a:xfrm>
              <a:off x="5397500" y="5575300"/>
              <a:ext cx="141288" cy="0"/>
            </a:xfrm>
            <a:prstGeom prst="straightConnector1">
              <a:avLst/>
            </a:prstGeom>
            <a:noFill/>
            <a:ln>
              <a:noFill/>
            </a:ln>
          </p:spPr>
        </p:cxnSp>
        <p:cxnSp>
          <p:nvCxnSpPr>
            <p:cNvPr id="1876" name="Google Shape;1876;p170"/>
            <p:cNvCxnSpPr/>
            <p:nvPr/>
          </p:nvCxnSpPr>
          <p:spPr>
            <a:xfrm>
              <a:off x="5397500" y="4995863"/>
              <a:ext cx="0" cy="144462"/>
            </a:xfrm>
            <a:prstGeom prst="straightConnector1">
              <a:avLst/>
            </a:prstGeom>
            <a:noFill/>
            <a:ln>
              <a:noFill/>
            </a:ln>
          </p:spPr>
        </p:cxnSp>
        <p:cxnSp>
          <p:nvCxnSpPr>
            <p:cNvPr id="1877" name="Google Shape;1877;p170"/>
            <p:cNvCxnSpPr/>
            <p:nvPr/>
          </p:nvCxnSpPr>
          <p:spPr>
            <a:xfrm>
              <a:off x="6108700" y="4995863"/>
              <a:ext cx="0" cy="144462"/>
            </a:xfrm>
            <a:prstGeom prst="straightConnector1">
              <a:avLst/>
            </a:prstGeom>
            <a:noFill/>
            <a:ln>
              <a:noFill/>
            </a:ln>
          </p:spPr>
        </p:cxnSp>
        <p:cxnSp>
          <p:nvCxnSpPr>
            <p:cNvPr id="1878" name="Google Shape;1878;p170"/>
            <p:cNvCxnSpPr/>
            <p:nvPr/>
          </p:nvCxnSpPr>
          <p:spPr>
            <a:xfrm>
              <a:off x="5538788" y="4995863"/>
              <a:ext cx="258762" cy="0"/>
            </a:xfrm>
            <a:prstGeom prst="straightConnector1">
              <a:avLst/>
            </a:prstGeom>
            <a:noFill/>
            <a:ln>
              <a:noFill/>
            </a:ln>
          </p:spPr>
        </p:cxnSp>
        <p:cxnSp>
          <p:nvCxnSpPr>
            <p:cNvPr id="1879" name="Google Shape;1879;p170"/>
            <p:cNvCxnSpPr/>
            <p:nvPr/>
          </p:nvCxnSpPr>
          <p:spPr>
            <a:xfrm>
              <a:off x="5397500" y="5140325"/>
              <a:ext cx="0" cy="146050"/>
            </a:xfrm>
            <a:prstGeom prst="straightConnector1">
              <a:avLst/>
            </a:prstGeom>
            <a:noFill/>
            <a:ln>
              <a:noFill/>
            </a:ln>
          </p:spPr>
        </p:cxnSp>
        <p:cxnSp>
          <p:nvCxnSpPr>
            <p:cNvPr id="1880" name="Google Shape;1880;p170"/>
            <p:cNvCxnSpPr/>
            <p:nvPr/>
          </p:nvCxnSpPr>
          <p:spPr>
            <a:xfrm>
              <a:off x="5797550" y="4995863"/>
              <a:ext cx="26988" cy="0"/>
            </a:xfrm>
            <a:prstGeom prst="straightConnector1">
              <a:avLst/>
            </a:prstGeom>
            <a:noFill/>
            <a:ln>
              <a:noFill/>
            </a:ln>
          </p:spPr>
        </p:cxnSp>
        <p:cxnSp>
          <p:nvCxnSpPr>
            <p:cNvPr id="1881" name="Google Shape;1881;p170"/>
            <p:cNvCxnSpPr/>
            <p:nvPr/>
          </p:nvCxnSpPr>
          <p:spPr>
            <a:xfrm>
              <a:off x="5824538" y="4995863"/>
              <a:ext cx="142875" cy="0"/>
            </a:xfrm>
            <a:prstGeom prst="straightConnector1">
              <a:avLst/>
            </a:prstGeom>
            <a:noFill/>
            <a:ln>
              <a:noFill/>
            </a:ln>
          </p:spPr>
        </p:cxnSp>
        <p:cxnSp>
          <p:nvCxnSpPr>
            <p:cNvPr id="1882" name="Google Shape;1882;p170"/>
            <p:cNvCxnSpPr/>
            <p:nvPr/>
          </p:nvCxnSpPr>
          <p:spPr>
            <a:xfrm>
              <a:off x="5967413" y="4995863"/>
              <a:ext cx="141287" cy="0"/>
            </a:xfrm>
            <a:prstGeom prst="straightConnector1">
              <a:avLst/>
            </a:prstGeom>
            <a:noFill/>
            <a:ln>
              <a:noFill/>
            </a:ln>
          </p:spPr>
        </p:cxnSp>
        <p:cxnSp>
          <p:nvCxnSpPr>
            <p:cNvPr id="1883" name="Google Shape;1883;p170"/>
            <p:cNvCxnSpPr/>
            <p:nvPr/>
          </p:nvCxnSpPr>
          <p:spPr>
            <a:xfrm>
              <a:off x="6108700" y="5140325"/>
              <a:ext cx="0" cy="146050"/>
            </a:xfrm>
            <a:prstGeom prst="straightConnector1">
              <a:avLst/>
            </a:prstGeom>
            <a:noFill/>
            <a:ln>
              <a:noFill/>
            </a:ln>
          </p:spPr>
        </p:cxnSp>
        <p:cxnSp>
          <p:nvCxnSpPr>
            <p:cNvPr id="1884" name="Google Shape;1884;p170"/>
            <p:cNvCxnSpPr/>
            <p:nvPr/>
          </p:nvCxnSpPr>
          <p:spPr>
            <a:xfrm>
              <a:off x="5397500" y="5286375"/>
              <a:ext cx="0" cy="144463"/>
            </a:xfrm>
            <a:prstGeom prst="straightConnector1">
              <a:avLst/>
            </a:prstGeom>
            <a:noFill/>
            <a:ln>
              <a:noFill/>
            </a:ln>
          </p:spPr>
        </p:cxnSp>
        <p:cxnSp>
          <p:nvCxnSpPr>
            <p:cNvPr id="1885" name="Google Shape;1885;p170"/>
            <p:cNvCxnSpPr/>
            <p:nvPr/>
          </p:nvCxnSpPr>
          <p:spPr>
            <a:xfrm>
              <a:off x="6108700" y="5286375"/>
              <a:ext cx="0" cy="144463"/>
            </a:xfrm>
            <a:prstGeom prst="straightConnector1">
              <a:avLst/>
            </a:prstGeom>
            <a:noFill/>
            <a:ln>
              <a:noFill/>
            </a:ln>
          </p:spPr>
        </p:cxnSp>
        <p:cxnSp>
          <p:nvCxnSpPr>
            <p:cNvPr id="1886" name="Google Shape;1886;p170"/>
            <p:cNvCxnSpPr/>
            <p:nvPr/>
          </p:nvCxnSpPr>
          <p:spPr>
            <a:xfrm>
              <a:off x="5397500" y="5430838"/>
              <a:ext cx="0" cy="144462"/>
            </a:xfrm>
            <a:prstGeom prst="straightConnector1">
              <a:avLst/>
            </a:prstGeom>
            <a:noFill/>
            <a:ln>
              <a:noFill/>
            </a:ln>
          </p:spPr>
        </p:cxnSp>
        <p:cxnSp>
          <p:nvCxnSpPr>
            <p:cNvPr id="1887" name="Google Shape;1887;p170"/>
            <p:cNvCxnSpPr/>
            <p:nvPr/>
          </p:nvCxnSpPr>
          <p:spPr>
            <a:xfrm>
              <a:off x="6108700" y="5430838"/>
              <a:ext cx="0" cy="144462"/>
            </a:xfrm>
            <a:prstGeom prst="straightConnector1">
              <a:avLst/>
            </a:prstGeom>
            <a:noFill/>
            <a:ln>
              <a:noFill/>
            </a:ln>
          </p:spPr>
        </p:cxnSp>
        <p:cxnSp>
          <p:nvCxnSpPr>
            <p:cNvPr id="1888" name="Google Shape;1888;p170"/>
            <p:cNvCxnSpPr/>
            <p:nvPr/>
          </p:nvCxnSpPr>
          <p:spPr>
            <a:xfrm>
              <a:off x="5538788" y="5575300"/>
              <a:ext cx="258762" cy="0"/>
            </a:xfrm>
            <a:prstGeom prst="straightConnector1">
              <a:avLst/>
            </a:prstGeom>
            <a:noFill/>
            <a:ln>
              <a:noFill/>
            </a:ln>
          </p:spPr>
        </p:cxnSp>
        <p:cxnSp>
          <p:nvCxnSpPr>
            <p:cNvPr id="1889" name="Google Shape;1889;p170"/>
            <p:cNvCxnSpPr/>
            <p:nvPr/>
          </p:nvCxnSpPr>
          <p:spPr>
            <a:xfrm>
              <a:off x="5797550" y="5575300"/>
              <a:ext cx="26988" cy="0"/>
            </a:xfrm>
            <a:prstGeom prst="straightConnector1">
              <a:avLst/>
            </a:prstGeom>
            <a:noFill/>
            <a:ln>
              <a:noFill/>
            </a:ln>
          </p:spPr>
        </p:cxnSp>
        <p:cxnSp>
          <p:nvCxnSpPr>
            <p:cNvPr id="1890" name="Google Shape;1890;p170"/>
            <p:cNvCxnSpPr/>
            <p:nvPr/>
          </p:nvCxnSpPr>
          <p:spPr>
            <a:xfrm>
              <a:off x="5824538" y="5575300"/>
              <a:ext cx="142875" cy="0"/>
            </a:xfrm>
            <a:prstGeom prst="straightConnector1">
              <a:avLst/>
            </a:prstGeom>
            <a:noFill/>
            <a:ln>
              <a:noFill/>
            </a:ln>
          </p:spPr>
        </p:cxnSp>
        <p:cxnSp>
          <p:nvCxnSpPr>
            <p:cNvPr id="1891" name="Google Shape;1891;p170"/>
            <p:cNvCxnSpPr/>
            <p:nvPr/>
          </p:nvCxnSpPr>
          <p:spPr>
            <a:xfrm>
              <a:off x="5967413" y="5575300"/>
              <a:ext cx="141287" cy="0"/>
            </a:xfrm>
            <a:prstGeom prst="straightConnector1">
              <a:avLst/>
            </a:prstGeom>
            <a:noFill/>
            <a:ln>
              <a:noFill/>
            </a:ln>
          </p:spPr>
        </p:cxnSp>
        <p:sp>
          <p:nvSpPr>
            <p:cNvPr id="1892" name="Google Shape;1892;p170"/>
            <p:cNvSpPr txBox="1"/>
            <p:nvPr/>
          </p:nvSpPr>
          <p:spPr>
            <a:xfrm>
              <a:off x="1468527" y="3607613"/>
              <a:ext cx="3780000" cy="684000"/>
            </a:xfrm>
            <a:prstGeom prst="rect">
              <a:avLst/>
            </a:prstGeom>
            <a:solidFill>
              <a:srgbClr val="00B0F0"/>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893" name="Google Shape;1893;p170"/>
            <p:cNvSpPr txBox="1"/>
            <p:nvPr/>
          </p:nvSpPr>
          <p:spPr>
            <a:xfrm>
              <a:off x="2281238" y="2732088"/>
              <a:ext cx="141287"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1894" name="Google Shape;1894;p170"/>
            <p:cNvSpPr txBox="1"/>
            <p:nvPr/>
          </p:nvSpPr>
          <p:spPr>
            <a:xfrm>
              <a:off x="2138363" y="273208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895" name="Google Shape;1895;p170"/>
            <p:cNvSpPr txBox="1"/>
            <p:nvPr/>
          </p:nvSpPr>
          <p:spPr>
            <a:xfrm>
              <a:off x="1995488" y="273208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896" name="Google Shape;1896;p170"/>
            <p:cNvSpPr txBox="1"/>
            <p:nvPr/>
          </p:nvSpPr>
          <p:spPr>
            <a:xfrm>
              <a:off x="1852613" y="2732088"/>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897" name="Google Shape;1897;p170"/>
            <p:cNvSpPr txBox="1"/>
            <p:nvPr/>
          </p:nvSpPr>
          <p:spPr>
            <a:xfrm>
              <a:off x="1711325" y="2732088"/>
              <a:ext cx="141288"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898" name="Google Shape;1898;p170"/>
            <p:cNvSpPr txBox="1"/>
            <p:nvPr/>
          </p:nvSpPr>
          <p:spPr>
            <a:xfrm>
              <a:off x="2281238" y="2587625"/>
              <a:ext cx="141287"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1899" name="Google Shape;1899;p170"/>
            <p:cNvSpPr txBox="1"/>
            <p:nvPr/>
          </p:nvSpPr>
          <p:spPr>
            <a:xfrm>
              <a:off x="2138363" y="258762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1900" name="Google Shape;1900;p170"/>
            <p:cNvSpPr txBox="1"/>
            <p:nvPr/>
          </p:nvSpPr>
          <p:spPr>
            <a:xfrm>
              <a:off x="1995728" y="2587762"/>
              <a:ext cx="142201" cy="145017"/>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a:t>
              </a:r>
              <a:endParaRPr/>
            </a:p>
          </p:txBody>
        </p:sp>
        <p:sp>
          <p:nvSpPr>
            <p:cNvPr id="1901" name="Google Shape;1901;p170"/>
            <p:cNvSpPr txBox="1"/>
            <p:nvPr/>
          </p:nvSpPr>
          <p:spPr>
            <a:xfrm>
              <a:off x="1852133" y="2587762"/>
              <a:ext cx="143595" cy="145017"/>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3</a:t>
              </a:r>
              <a:endParaRPr/>
            </a:p>
          </p:txBody>
        </p:sp>
        <p:sp>
          <p:nvSpPr>
            <p:cNvPr id="1902" name="Google Shape;1902;p170"/>
            <p:cNvSpPr txBox="1"/>
            <p:nvPr/>
          </p:nvSpPr>
          <p:spPr>
            <a:xfrm>
              <a:off x="1711326" y="2587762"/>
              <a:ext cx="140806" cy="145017"/>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3</a:t>
              </a:r>
              <a:endParaRPr/>
            </a:p>
          </p:txBody>
        </p:sp>
        <p:sp>
          <p:nvSpPr>
            <p:cNvPr id="1903" name="Google Shape;1903;p170"/>
            <p:cNvSpPr txBox="1"/>
            <p:nvPr/>
          </p:nvSpPr>
          <p:spPr>
            <a:xfrm>
              <a:off x="2281238" y="2441575"/>
              <a:ext cx="141287"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1904" name="Google Shape;1904;p170"/>
            <p:cNvSpPr txBox="1"/>
            <p:nvPr/>
          </p:nvSpPr>
          <p:spPr>
            <a:xfrm>
              <a:off x="2138363" y="244157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1905" name="Google Shape;1905;p170"/>
            <p:cNvSpPr txBox="1"/>
            <p:nvPr/>
          </p:nvSpPr>
          <p:spPr>
            <a:xfrm>
              <a:off x="1995488" y="244157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1906" name="Google Shape;1906;p170"/>
            <p:cNvSpPr txBox="1"/>
            <p:nvPr/>
          </p:nvSpPr>
          <p:spPr>
            <a:xfrm>
              <a:off x="1852613" y="244157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1907" name="Google Shape;1907;p170"/>
            <p:cNvSpPr txBox="1"/>
            <p:nvPr/>
          </p:nvSpPr>
          <p:spPr>
            <a:xfrm>
              <a:off x="1711325" y="2441575"/>
              <a:ext cx="141288"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1908" name="Google Shape;1908;p170"/>
            <p:cNvSpPr txBox="1"/>
            <p:nvPr/>
          </p:nvSpPr>
          <p:spPr>
            <a:xfrm>
              <a:off x="2281238" y="2297113"/>
              <a:ext cx="141287"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1909" name="Google Shape;1909;p170"/>
            <p:cNvSpPr txBox="1"/>
            <p:nvPr/>
          </p:nvSpPr>
          <p:spPr>
            <a:xfrm>
              <a:off x="2138363" y="229711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1910" name="Google Shape;1910;p170"/>
            <p:cNvSpPr txBox="1"/>
            <p:nvPr/>
          </p:nvSpPr>
          <p:spPr>
            <a:xfrm>
              <a:off x="1995488" y="229711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1911" name="Google Shape;1911;p170"/>
            <p:cNvSpPr txBox="1"/>
            <p:nvPr/>
          </p:nvSpPr>
          <p:spPr>
            <a:xfrm>
              <a:off x="1852613" y="229711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1912" name="Google Shape;1912;p170"/>
            <p:cNvSpPr txBox="1"/>
            <p:nvPr/>
          </p:nvSpPr>
          <p:spPr>
            <a:xfrm>
              <a:off x="1711325" y="2297113"/>
              <a:ext cx="141288"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1913" name="Google Shape;1913;p170"/>
            <p:cNvSpPr txBox="1"/>
            <p:nvPr/>
          </p:nvSpPr>
          <p:spPr>
            <a:xfrm>
              <a:off x="3113088" y="2725738"/>
              <a:ext cx="141287"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1914" name="Google Shape;1914;p170"/>
            <p:cNvSpPr txBox="1"/>
            <p:nvPr/>
          </p:nvSpPr>
          <p:spPr>
            <a:xfrm>
              <a:off x="2970213" y="27257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1915" name="Google Shape;1915;p170"/>
            <p:cNvSpPr txBox="1"/>
            <p:nvPr/>
          </p:nvSpPr>
          <p:spPr>
            <a:xfrm>
              <a:off x="2827338" y="27257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1916" name="Google Shape;1916;p170"/>
            <p:cNvSpPr txBox="1"/>
            <p:nvPr/>
          </p:nvSpPr>
          <p:spPr>
            <a:xfrm>
              <a:off x="2684463" y="27257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1917" name="Google Shape;1917;p170"/>
            <p:cNvSpPr txBox="1"/>
            <p:nvPr/>
          </p:nvSpPr>
          <p:spPr>
            <a:xfrm>
              <a:off x="2543175" y="2725738"/>
              <a:ext cx="141288"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1918" name="Google Shape;1918;p170"/>
            <p:cNvSpPr txBox="1"/>
            <p:nvPr/>
          </p:nvSpPr>
          <p:spPr>
            <a:xfrm>
              <a:off x="3113088" y="2581275"/>
              <a:ext cx="141287" cy="144463"/>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1919" name="Google Shape;1919;p170"/>
            <p:cNvSpPr txBox="1"/>
            <p:nvPr/>
          </p:nvSpPr>
          <p:spPr>
            <a:xfrm>
              <a:off x="2970213" y="25812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1920" name="Google Shape;1920;p170"/>
            <p:cNvSpPr txBox="1"/>
            <p:nvPr/>
          </p:nvSpPr>
          <p:spPr>
            <a:xfrm>
              <a:off x="2827338" y="25812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1921" name="Google Shape;1921;p170"/>
            <p:cNvSpPr txBox="1"/>
            <p:nvPr/>
          </p:nvSpPr>
          <p:spPr>
            <a:xfrm>
              <a:off x="2684463" y="25812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1922" name="Google Shape;1922;p170"/>
            <p:cNvSpPr txBox="1"/>
            <p:nvPr/>
          </p:nvSpPr>
          <p:spPr>
            <a:xfrm>
              <a:off x="2543175" y="2581275"/>
              <a:ext cx="141288"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1923" name="Google Shape;1923;p170"/>
            <p:cNvSpPr txBox="1"/>
            <p:nvPr/>
          </p:nvSpPr>
          <p:spPr>
            <a:xfrm>
              <a:off x="3113088" y="2435225"/>
              <a:ext cx="141287"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a:t>
              </a:r>
              <a:endParaRPr/>
            </a:p>
          </p:txBody>
        </p:sp>
        <p:sp>
          <p:nvSpPr>
            <p:cNvPr id="1924" name="Google Shape;1924;p170"/>
            <p:cNvSpPr txBox="1"/>
            <p:nvPr/>
          </p:nvSpPr>
          <p:spPr>
            <a:xfrm>
              <a:off x="2970213" y="243522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1925" name="Google Shape;1925;p170"/>
            <p:cNvSpPr txBox="1"/>
            <p:nvPr/>
          </p:nvSpPr>
          <p:spPr>
            <a:xfrm>
              <a:off x="2827338" y="243522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1926" name="Google Shape;1926;p170"/>
            <p:cNvSpPr txBox="1"/>
            <p:nvPr/>
          </p:nvSpPr>
          <p:spPr>
            <a:xfrm>
              <a:off x="2684463" y="243522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1927" name="Google Shape;1927;p170"/>
            <p:cNvSpPr txBox="1"/>
            <p:nvPr/>
          </p:nvSpPr>
          <p:spPr>
            <a:xfrm>
              <a:off x="2543175" y="2435225"/>
              <a:ext cx="141288"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1928" name="Google Shape;1928;p170"/>
            <p:cNvSpPr txBox="1"/>
            <p:nvPr/>
          </p:nvSpPr>
          <p:spPr>
            <a:xfrm>
              <a:off x="3113088" y="2290763"/>
              <a:ext cx="141287"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22</a:t>
              </a:r>
              <a:endParaRPr/>
            </a:p>
          </p:txBody>
        </p:sp>
        <p:sp>
          <p:nvSpPr>
            <p:cNvPr id="1929" name="Google Shape;1929;p170"/>
            <p:cNvSpPr txBox="1"/>
            <p:nvPr/>
          </p:nvSpPr>
          <p:spPr>
            <a:xfrm>
              <a:off x="2970213"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19</a:t>
              </a:r>
              <a:endParaRPr/>
            </a:p>
          </p:txBody>
        </p:sp>
        <p:sp>
          <p:nvSpPr>
            <p:cNvPr id="1930" name="Google Shape;1930;p170"/>
            <p:cNvSpPr txBox="1"/>
            <p:nvPr/>
          </p:nvSpPr>
          <p:spPr>
            <a:xfrm>
              <a:off x="2827338"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1931" name="Google Shape;1931;p170"/>
            <p:cNvSpPr txBox="1"/>
            <p:nvPr/>
          </p:nvSpPr>
          <p:spPr>
            <a:xfrm>
              <a:off x="2684463"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1932" name="Google Shape;1932;p170"/>
            <p:cNvSpPr txBox="1"/>
            <p:nvPr/>
          </p:nvSpPr>
          <p:spPr>
            <a:xfrm>
              <a:off x="2543175" y="2290763"/>
              <a:ext cx="141288"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1933" name="Google Shape;1933;p170"/>
            <p:cNvSpPr txBox="1"/>
            <p:nvPr/>
          </p:nvSpPr>
          <p:spPr>
            <a:xfrm>
              <a:off x="4205288" y="2725738"/>
              <a:ext cx="141287"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1934" name="Google Shape;1934;p170"/>
            <p:cNvSpPr txBox="1"/>
            <p:nvPr/>
          </p:nvSpPr>
          <p:spPr>
            <a:xfrm>
              <a:off x="4062413" y="27257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1935" name="Google Shape;1935;p170"/>
            <p:cNvSpPr txBox="1"/>
            <p:nvPr/>
          </p:nvSpPr>
          <p:spPr>
            <a:xfrm>
              <a:off x="3919538" y="27257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1936" name="Google Shape;1936;p170"/>
            <p:cNvSpPr txBox="1"/>
            <p:nvPr/>
          </p:nvSpPr>
          <p:spPr>
            <a:xfrm>
              <a:off x="3776663" y="27257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1937" name="Google Shape;1937;p170"/>
            <p:cNvSpPr txBox="1"/>
            <p:nvPr/>
          </p:nvSpPr>
          <p:spPr>
            <a:xfrm>
              <a:off x="3635375" y="2725738"/>
              <a:ext cx="141288"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1938" name="Google Shape;1938;p170"/>
            <p:cNvSpPr txBox="1"/>
            <p:nvPr/>
          </p:nvSpPr>
          <p:spPr>
            <a:xfrm>
              <a:off x="4205288" y="2581275"/>
              <a:ext cx="141287" cy="144463"/>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1939" name="Google Shape;1939;p170"/>
            <p:cNvSpPr txBox="1"/>
            <p:nvPr/>
          </p:nvSpPr>
          <p:spPr>
            <a:xfrm>
              <a:off x="4062413" y="2581275"/>
              <a:ext cx="142875" cy="144463"/>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1940" name="Google Shape;1940;p170"/>
            <p:cNvSpPr txBox="1"/>
            <p:nvPr/>
          </p:nvSpPr>
          <p:spPr>
            <a:xfrm>
              <a:off x="3919538" y="25812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1941" name="Google Shape;1941;p170"/>
            <p:cNvSpPr txBox="1"/>
            <p:nvPr/>
          </p:nvSpPr>
          <p:spPr>
            <a:xfrm>
              <a:off x="3776663" y="25812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1942" name="Google Shape;1942;p170"/>
            <p:cNvSpPr txBox="1"/>
            <p:nvPr/>
          </p:nvSpPr>
          <p:spPr>
            <a:xfrm>
              <a:off x="3635375" y="2581275"/>
              <a:ext cx="141288"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1943" name="Google Shape;1943;p170"/>
            <p:cNvSpPr txBox="1"/>
            <p:nvPr/>
          </p:nvSpPr>
          <p:spPr>
            <a:xfrm>
              <a:off x="4205288" y="2435225"/>
              <a:ext cx="141287"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a:t>
              </a:r>
              <a:endParaRPr/>
            </a:p>
          </p:txBody>
        </p:sp>
        <p:sp>
          <p:nvSpPr>
            <p:cNvPr id="1944" name="Google Shape;1944;p170"/>
            <p:cNvSpPr txBox="1"/>
            <p:nvPr/>
          </p:nvSpPr>
          <p:spPr>
            <a:xfrm>
              <a:off x="4062413" y="2435225"/>
              <a:ext cx="142875"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1945" name="Google Shape;1945;p170"/>
            <p:cNvSpPr txBox="1"/>
            <p:nvPr/>
          </p:nvSpPr>
          <p:spPr>
            <a:xfrm>
              <a:off x="3919538" y="243522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1946" name="Google Shape;1946;p170"/>
            <p:cNvSpPr txBox="1"/>
            <p:nvPr/>
          </p:nvSpPr>
          <p:spPr>
            <a:xfrm>
              <a:off x="3776663" y="243522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1947" name="Google Shape;1947;p170"/>
            <p:cNvSpPr txBox="1"/>
            <p:nvPr/>
          </p:nvSpPr>
          <p:spPr>
            <a:xfrm>
              <a:off x="3635375" y="2435225"/>
              <a:ext cx="141288"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1948" name="Google Shape;1948;p170"/>
            <p:cNvSpPr txBox="1"/>
            <p:nvPr/>
          </p:nvSpPr>
          <p:spPr>
            <a:xfrm>
              <a:off x="4205288" y="2290763"/>
              <a:ext cx="141287"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26</a:t>
              </a:r>
              <a:endParaRPr/>
            </a:p>
          </p:txBody>
        </p:sp>
        <p:sp>
          <p:nvSpPr>
            <p:cNvPr id="1949" name="Google Shape;1949;p170"/>
            <p:cNvSpPr txBox="1"/>
            <p:nvPr/>
          </p:nvSpPr>
          <p:spPr>
            <a:xfrm>
              <a:off x="4062413"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22</a:t>
              </a:r>
              <a:endParaRPr/>
            </a:p>
          </p:txBody>
        </p:sp>
        <p:sp>
          <p:nvSpPr>
            <p:cNvPr id="1950" name="Google Shape;1950;p170"/>
            <p:cNvSpPr txBox="1"/>
            <p:nvPr/>
          </p:nvSpPr>
          <p:spPr>
            <a:xfrm>
              <a:off x="3919538"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19</a:t>
              </a:r>
              <a:endParaRPr/>
            </a:p>
          </p:txBody>
        </p:sp>
        <p:sp>
          <p:nvSpPr>
            <p:cNvPr id="1951" name="Google Shape;1951;p170"/>
            <p:cNvSpPr txBox="1"/>
            <p:nvPr/>
          </p:nvSpPr>
          <p:spPr>
            <a:xfrm>
              <a:off x="3776663"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a:t>
              </a:r>
              <a:endParaRPr/>
            </a:p>
          </p:txBody>
        </p:sp>
        <p:sp>
          <p:nvSpPr>
            <p:cNvPr id="1952" name="Google Shape;1952;p170"/>
            <p:cNvSpPr txBox="1"/>
            <p:nvPr/>
          </p:nvSpPr>
          <p:spPr>
            <a:xfrm>
              <a:off x="3635375" y="2290763"/>
              <a:ext cx="141288"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1953" name="Google Shape;1953;p170"/>
            <p:cNvSpPr txBox="1"/>
            <p:nvPr/>
          </p:nvSpPr>
          <p:spPr>
            <a:xfrm>
              <a:off x="5030788" y="2725738"/>
              <a:ext cx="141287"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1954" name="Google Shape;1954;p170"/>
            <p:cNvSpPr txBox="1"/>
            <p:nvPr/>
          </p:nvSpPr>
          <p:spPr>
            <a:xfrm>
              <a:off x="4887913" y="2725738"/>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1955" name="Google Shape;1955;p170"/>
            <p:cNvSpPr txBox="1"/>
            <p:nvPr/>
          </p:nvSpPr>
          <p:spPr>
            <a:xfrm>
              <a:off x="4745038" y="2725738"/>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1956" name="Google Shape;1956;p170"/>
            <p:cNvSpPr txBox="1"/>
            <p:nvPr/>
          </p:nvSpPr>
          <p:spPr>
            <a:xfrm>
              <a:off x="4602163" y="2725738"/>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1957" name="Google Shape;1957;p170"/>
            <p:cNvSpPr txBox="1"/>
            <p:nvPr/>
          </p:nvSpPr>
          <p:spPr>
            <a:xfrm>
              <a:off x="4460875" y="2725738"/>
              <a:ext cx="141288"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1958" name="Google Shape;1958;p170"/>
            <p:cNvSpPr txBox="1"/>
            <p:nvPr/>
          </p:nvSpPr>
          <p:spPr>
            <a:xfrm>
              <a:off x="5030788" y="2581275"/>
              <a:ext cx="141287" cy="144463"/>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24</a:t>
              </a:r>
              <a:endParaRPr/>
            </a:p>
          </p:txBody>
        </p:sp>
        <p:sp>
          <p:nvSpPr>
            <p:cNvPr id="1959" name="Google Shape;1959;p170"/>
            <p:cNvSpPr txBox="1"/>
            <p:nvPr/>
          </p:nvSpPr>
          <p:spPr>
            <a:xfrm>
              <a:off x="4887913" y="2581275"/>
              <a:ext cx="142875" cy="144463"/>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20</a:t>
              </a:r>
              <a:endParaRPr/>
            </a:p>
          </p:txBody>
        </p:sp>
        <p:sp>
          <p:nvSpPr>
            <p:cNvPr id="1960" name="Google Shape;1960;p170"/>
            <p:cNvSpPr txBox="1"/>
            <p:nvPr/>
          </p:nvSpPr>
          <p:spPr>
            <a:xfrm>
              <a:off x="4745038" y="2581275"/>
              <a:ext cx="142875" cy="144463"/>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1961" name="Google Shape;1961;p170"/>
            <p:cNvSpPr txBox="1"/>
            <p:nvPr/>
          </p:nvSpPr>
          <p:spPr>
            <a:xfrm>
              <a:off x="4602163" y="2581275"/>
              <a:ext cx="142875" cy="144463"/>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1962" name="Google Shape;1962;p170"/>
            <p:cNvSpPr txBox="1"/>
            <p:nvPr/>
          </p:nvSpPr>
          <p:spPr>
            <a:xfrm>
              <a:off x="4460875" y="2581275"/>
              <a:ext cx="141288" cy="144463"/>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1963" name="Google Shape;1963;p170"/>
            <p:cNvSpPr txBox="1"/>
            <p:nvPr/>
          </p:nvSpPr>
          <p:spPr>
            <a:xfrm>
              <a:off x="5030788" y="2435225"/>
              <a:ext cx="141287"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34</a:t>
              </a:r>
              <a:endParaRPr/>
            </a:p>
          </p:txBody>
        </p:sp>
        <p:sp>
          <p:nvSpPr>
            <p:cNvPr id="1964" name="Google Shape;1964;p170"/>
            <p:cNvSpPr txBox="1"/>
            <p:nvPr/>
          </p:nvSpPr>
          <p:spPr>
            <a:xfrm>
              <a:off x="4887913" y="2435225"/>
              <a:ext cx="142875"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29</a:t>
              </a:r>
              <a:endParaRPr/>
            </a:p>
          </p:txBody>
        </p:sp>
        <p:sp>
          <p:nvSpPr>
            <p:cNvPr id="1965" name="Google Shape;1965;p170"/>
            <p:cNvSpPr txBox="1"/>
            <p:nvPr/>
          </p:nvSpPr>
          <p:spPr>
            <a:xfrm>
              <a:off x="4745038" y="2435225"/>
              <a:ext cx="142875"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25</a:t>
              </a:r>
              <a:endParaRPr/>
            </a:p>
          </p:txBody>
        </p:sp>
        <p:sp>
          <p:nvSpPr>
            <p:cNvPr id="1966" name="Google Shape;1966;p170"/>
            <p:cNvSpPr txBox="1"/>
            <p:nvPr/>
          </p:nvSpPr>
          <p:spPr>
            <a:xfrm>
              <a:off x="4602163" y="2435225"/>
              <a:ext cx="142875"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21</a:t>
              </a:r>
              <a:endParaRPr/>
            </a:p>
          </p:txBody>
        </p:sp>
        <p:sp>
          <p:nvSpPr>
            <p:cNvPr id="1967" name="Google Shape;1967;p170"/>
            <p:cNvSpPr txBox="1"/>
            <p:nvPr/>
          </p:nvSpPr>
          <p:spPr>
            <a:xfrm>
              <a:off x="4460875" y="2435225"/>
              <a:ext cx="141288"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18</a:t>
              </a:r>
              <a:endParaRPr/>
            </a:p>
          </p:txBody>
        </p:sp>
        <p:sp>
          <p:nvSpPr>
            <p:cNvPr id="1968" name="Google Shape;1968;p170"/>
            <p:cNvSpPr txBox="1"/>
            <p:nvPr/>
          </p:nvSpPr>
          <p:spPr>
            <a:xfrm>
              <a:off x="5030788" y="2290763"/>
              <a:ext cx="141287"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47</a:t>
              </a:r>
              <a:endParaRPr/>
            </a:p>
          </p:txBody>
        </p:sp>
        <p:sp>
          <p:nvSpPr>
            <p:cNvPr id="1969" name="Google Shape;1969;p170"/>
            <p:cNvSpPr txBox="1"/>
            <p:nvPr/>
          </p:nvSpPr>
          <p:spPr>
            <a:xfrm>
              <a:off x="4887913"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41</a:t>
              </a:r>
              <a:endParaRPr/>
            </a:p>
          </p:txBody>
        </p:sp>
        <p:sp>
          <p:nvSpPr>
            <p:cNvPr id="1970" name="Google Shape;1970;p170"/>
            <p:cNvSpPr txBox="1"/>
            <p:nvPr/>
          </p:nvSpPr>
          <p:spPr>
            <a:xfrm>
              <a:off x="4745038"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35</a:t>
              </a:r>
              <a:endParaRPr/>
            </a:p>
          </p:txBody>
        </p:sp>
        <p:sp>
          <p:nvSpPr>
            <p:cNvPr id="1971" name="Google Shape;1971;p170"/>
            <p:cNvSpPr txBox="1"/>
            <p:nvPr/>
          </p:nvSpPr>
          <p:spPr>
            <a:xfrm>
              <a:off x="4602163" y="22907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30</a:t>
              </a:r>
              <a:endParaRPr/>
            </a:p>
          </p:txBody>
        </p:sp>
        <p:sp>
          <p:nvSpPr>
            <p:cNvPr id="1972" name="Google Shape;1972;p170"/>
            <p:cNvSpPr txBox="1"/>
            <p:nvPr/>
          </p:nvSpPr>
          <p:spPr>
            <a:xfrm>
              <a:off x="4460875" y="2290763"/>
              <a:ext cx="141288"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26</a:t>
              </a:r>
              <a:endParaRPr/>
            </a:p>
          </p:txBody>
        </p:sp>
        <p:sp>
          <p:nvSpPr>
            <p:cNvPr id="1973" name="Google Shape;1973;p170"/>
            <p:cNvSpPr txBox="1"/>
            <p:nvPr/>
          </p:nvSpPr>
          <p:spPr>
            <a:xfrm>
              <a:off x="2281238" y="3417888"/>
              <a:ext cx="141287"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974" name="Google Shape;1974;p170"/>
            <p:cNvSpPr txBox="1"/>
            <p:nvPr/>
          </p:nvSpPr>
          <p:spPr>
            <a:xfrm>
              <a:off x="2138363" y="3417888"/>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975" name="Google Shape;1975;p170"/>
            <p:cNvSpPr txBox="1"/>
            <p:nvPr/>
          </p:nvSpPr>
          <p:spPr>
            <a:xfrm>
              <a:off x="1995488" y="3417888"/>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976" name="Google Shape;1976;p170"/>
            <p:cNvSpPr txBox="1"/>
            <p:nvPr/>
          </p:nvSpPr>
          <p:spPr>
            <a:xfrm>
              <a:off x="1852133" y="3417428"/>
              <a:ext cx="143595" cy="145017"/>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1977" name="Google Shape;1977;p170"/>
            <p:cNvSpPr txBox="1"/>
            <p:nvPr/>
          </p:nvSpPr>
          <p:spPr>
            <a:xfrm>
              <a:off x="1711326" y="3417428"/>
              <a:ext cx="140806" cy="145017"/>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1978" name="Google Shape;1978;p170"/>
            <p:cNvSpPr txBox="1"/>
            <p:nvPr/>
          </p:nvSpPr>
          <p:spPr>
            <a:xfrm>
              <a:off x="2281238" y="3273425"/>
              <a:ext cx="141287"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979" name="Google Shape;1979;p170"/>
            <p:cNvSpPr txBox="1"/>
            <p:nvPr/>
          </p:nvSpPr>
          <p:spPr>
            <a:xfrm>
              <a:off x="2138363" y="3273425"/>
              <a:ext cx="142875"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980" name="Google Shape;1980;p170"/>
            <p:cNvSpPr txBox="1"/>
            <p:nvPr/>
          </p:nvSpPr>
          <p:spPr>
            <a:xfrm>
              <a:off x="1995488" y="3273425"/>
              <a:ext cx="142875"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981" name="Google Shape;1981;p170"/>
            <p:cNvSpPr txBox="1"/>
            <p:nvPr/>
          </p:nvSpPr>
          <p:spPr>
            <a:xfrm>
              <a:off x="1852613" y="3273425"/>
              <a:ext cx="142875"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982" name="Google Shape;1982;p170"/>
            <p:cNvSpPr txBox="1"/>
            <p:nvPr/>
          </p:nvSpPr>
          <p:spPr>
            <a:xfrm>
              <a:off x="1711325" y="3273425"/>
              <a:ext cx="141288"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983" name="Google Shape;1983;p170"/>
            <p:cNvSpPr txBox="1"/>
            <p:nvPr/>
          </p:nvSpPr>
          <p:spPr>
            <a:xfrm>
              <a:off x="2281238" y="3127375"/>
              <a:ext cx="141287"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1984" name="Google Shape;1984;p170"/>
            <p:cNvSpPr txBox="1"/>
            <p:nvPr/>
          </p:nvSpPr>
          <p:spPr>
            <a:xfrm>
              <a:off x="2138363" y="3127375"/>
              <a:ext cx="142875"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1985" name="Google Shape;1985;p170"/>
            <p:cNvSpPr txBox="1"/>
            <p:nvPr/>
          </p:nvSpPr>
          <p:spPr>
            <a:xfrm>
              <a:off x="1995488" y="3127375"/>
              <a:ext cx="142875"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986" name="Google Shape;1986;p170"/>
            <p:cNvSpPr txBox="1"/>
            <p:nvPr/>
          </p:nvSpPr>
          <p:spPr>
            <a:xfrm>
              <a:off x="1852613" y="3127375"/>
              <a:ext cx="142875"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987" name="Google Shape;1987;p170"/>
            <p:cNvSpPr txBox="1"/>
            <p:nvPr/>
          </p:nvSpPr>
          <p:spPr>
            <a:xfrm>
              <a:off x="1711325" y="3127375"/>
              <a:ext cx="141288"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988" name="Google Shape;1988;p170"/>
            <p:cNvSpPr txBox="1"/>
            <p:nvPr/>
          </p:nvSpPr>
          <p:spPr>
            <a:xfrm>
              <a:off x="2281238" y="2982913"/>
              <a:ext cx="141287"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1989" name="Google Shape;1989;p170"/>
            <p:cNvSpPr txBox="1"/>
            <p:nvPr/>
          </p:nvSpPr>
          <p:spPr>
            <a:xfrm>
              <a:off x="2138363" y="298291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1990" name="Google Shape;1990;p170"/>
            <p:cNvSpPr txBox="1"/>
            <p:nvPr/>
          </p:nvSpPr>
          <p:spPr>
            <a:xfrm>
              <a:off x="1995488" y="298291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1991" name="Google Shape;1991;p170"/>
            <p:cNvSpPr txBox="1"/>
            <p:nvPr/>
          </p:nvSpPr>
          <p:spPr>
            <a:xfrm>
              <a:off x="1852613" y="2982913"/>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1992" name="Google Shape;1992;p170"/>
            <p:cNvSpPr txBox="1"/>
            <p:nvPr/>
          </p:nvSpPr>
          <p:spPr>
            <a:xfrm>
              <a:off x="1711325" y="2982913"/>
              <a:ext cx="141288"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1993" name="Google Shape;1993;p170"/>
            <p:cNvSpPr txBox="1"/>
            <p:nvPr/>
          </p:nvSpPr>
          <p:spPr>
            <a:xfrm>
              <a:off x="3113088" y="3405188"/>
              <a:ext cx="141287"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1994" name="Google Shape;1994;p170"/>
            <p:cNvSpPr txBox="1"/>
            <p:nvPr/>
          </p:nvSpPr>
          <p:spPr>
            <a:xfrm>
              <a:off x="2970213" y="340518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1995" name="Google Shape;1995;p170"/>
            <p:cNvSpPr txBox="1"/>
            <p:nvPr/>
          </p:nvSpPr>
          <p:spPr>
            <a:xfrm>
              <a:off x="2827338" y="340518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996" name="Google Shape;1996;p170"/>
            <p:cNvSpPr txBox="1"/>
            <p:nvPr/>
          </p:nvSpPr>
          <p:spPr>
            <a:xfrm>
              <a:off x="2684463" y="340518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1997" name="Google Shape;1997;p170"/>
            <p:cNvSpPr txBox="1"/>
            <p:nvPr/>
          </p:nvSpPr>
          <p:spPr>
            <a:xfrm>
              <a:off x="2543175" y="3405188"/>
              <a:ext cx="141288"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1998" name="Google Shape;1998;p170"/>
            <p:cNvSpPr txBox="1"/>
            <p:nvPr/>
          </p:nvSpPr>
          <p:spPr>
            <a:xfrm>
              <a:off x="3113088" y="3260725"/>
              <a:ext cx="141287"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1999" name="Google Shape;1999;p170"/>
            <p:cNvSpPr txBox="1"/>
            <p:nvPr/>
          </p:nvSpPr>
          <p:spPr>
            <a:xfrm>
              <a:off x="2970213" y="326072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000" name="Google Shape;2000;p170"/>
            <p:cNvSpPr txBox="1"/>
            <p:nvPr/>
          </p:nvSpPr>
          <p:spPr>
            <a:xfrm>
              <a:off x="2827338" y="326072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001" name="Google Shape;2001;p170"/>
            <p:cNvSpPr txBox="1"/>
            <p:nvPr/>
          </p:nvSpPr>
          <p:spPr>
            <a:xfrm>
              <a:off x="2684463" y="3260725"/>
              <a:ext cx="142875"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002" name="Google Shape;2002;p170"/>
            <p:cNvSpPr txBox="1"/>
            <p:nvPr/>
          </p:nvSpPr>
          <p:spPr>
            <a:xfrm>
              <a:off x="2543175" y="3260725"/>
              <a:ext cx="141288"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03" name="Google Shape;2003;p170"/>
            <p:cNvSpPr txBox="1"/>
            <p:nvPr/>
          </p:nvSpPr>
          <p:spPr>
            <a:xfrm>
              <a:off x="3113088" y="3114675"/>
              <a:ext cx="141287"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2004" name="Google Shape;2004;p170"/>
            <p:cNvSpPr txBox="1"/>
            <p:nvPr/>
          </p:nvSpPr>
          <p:spPr>
            <a:xfrm>
              <a:off x="2970213" y="311467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005" name="Google Shape;2005;p170"/>
            <p:cNvSpPr txBox="1"/>
            <p:nvPr/>
          </p:nvSpPr>
          <p:spPr>
            <a:xfrm>
              <a:off x="2827338" y="311467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006" name="Google Shape;2006;p170"/>
            <p:cNvSpPr txBox="1"/>
            <p:nvPr/>
          </p:nvSpPr>
          <p:spPr>
            <a:xfrm>
              <a:off x="2684463" y="311467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007" name="Google Shape;2007;p170"/>
            <p:cNvSpPr txBox="1"/>
            <p:nvPr/>
          </p:nvSpPr>
          <p:spPr>
            <a:xfrm>
              <a:off x="2543175" y="3114675"/>
              <a:ext cx="141288"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008" name="Google Shape;2008;p170"/>
            <p:cNvSpPr txBox="1"/>
            <p:nvPr/>
          </p:nvSpPr>
          <p:spPr>
            <a:xfrm>
              <a:off x="3113088" y="2970213"/>
              <a:ext cx="141287"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2009" name="Google Shape;2009;p170"/>
            <p:cNvSpPr txBox="1"/>
            <p:nvPr/>
          </p:nvSpPr>
          <p:spPr>
            <a:xfrm>
              <a:off x="2970213" y="297021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2010" name="Google Shape;2010;p170"/>
            <p:cNvSpPr txBox="1"/>
            <p:nvPr/>
          </p:nvSpPr>
          <p:spPr>
            <a:xfrm>
              <a:off x="2827338" y="297021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2011" name="Google Shape;2011;p170"/>
            <p:cNvSpPr txBox="1"/>
            <p:nvPr/>
          </p:nvSpPr>
          <p:spPr>
            <a:xfrm>
              <a:off x="2684463" y="297021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2012" name="Google Shape;2012;p170"/>
            <p:cNvSpPr txBox="1"/>
            <p:nvPr/>
          </p:nvSpPr>
          <p:spPr>
            <a:xfrm>
              <a:off x="2543175" y="2970213"/>
              <a:ext cx="141288"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013" name="Google Shape;2013;p170"/>
            <p:cNvSpPr txBox="1"/>
            <p:nvPr/>
          </p:nvSpPr>
          <p:spPr>
            <a:xfrm>
              <a:off x="4211638" y="3405188"/>
              <a:ext cx="141287"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014" name="Google Shape;2014;p170"/>
            <p:cNvSpPr txBox="1"/>
            <p:nvPr/>
          </p:nvSpPr>
          <p:spPr>
            <a:xfrm>
              <a:off x="4068763" y="340518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015" name="Google Shape;2015;p170"/>
            <p:cNvSpPr txBox="1"/>
            <p:nvPr/>
          </p:nvSpPr>
          <p:spPr>
            <a:xfrm>
              <a:off x="3925888" y="340518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016" name="Google Shape;2016;p170"/>
            <p:cNvSpPr txBox="1"/>
            <p:nvPr/>
          </p:nvSpPr>
          <p:spPr>
            <a:xfrm>
              <a:off x="3783013" y="340518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17" name="Google Shape;2017;p170"/>
            <p:cNvSpPr txBox="1"/>
            <p:nvPr/>
          </p:nvSpPr>
          <p:spPr>
            <a:xfrm>
              <a:off x="3641725" y="3405188"/>
              <a:ext cx="141288"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18" name="Google Shape;2018;p170"/>
            <p:cNvSpPr txBox="1"/>
            <p:nvPr/>
          </p:nvSpPr>
          <p:spPr>
            <a:xfrm>
              <a:off x="4211638" y="3260725"/>
              <a:ext cx="141287"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2019" name="Google Shape;2019;p170"/>
            <p:cNvSpPr txBox="1"/>
            <p:nvPr/>
          </p:nvSpPr>
          <p:spPr>
            <a:xfrm>
              <a:off x="4068763" y="326072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020" name="Google Shape;2020;p170"/>
            <p:cNvSpPr txBox="1"/>
            <p:nvPr/>
          </p:nvSpPr>
          <p:spPr>
            <a:xfrm>
              <a:off x="3925888" y="326072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021" name="Google Shape;2021;p170"/>
            <p:cNvSpPr txBox="1"/>
            <p:nvPr/>
          </p:nvSpPr>
          <p:spPr>
            <a:xfrm>
              <a:off x="3783013" y="326072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022" name="Google Shape;2022;p170"/>
            <p:cNvSpPr txBox="1"/>
            <p:nvPr/>
          </p:nvSpPr>
          <p:spPr>
            <a:xfrm>
              <a:off x="3641725" y="3260725"/>
              <a:ext cx="141288"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023" name="Google Shape;2023;p170"/>
            <p:cNvSpPr txBox="1"/>
            <p:nvPr/>
          </p:nvSpPr>
          <p:spPr>
            <a:xfrm>
              <a:off x="4211638" y="3114675"/>
              <a:ext cx="141287"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2024" name="Google Shape;2024;p170"/>
            <p:cNvSpPr txBox="1"/>
            <p:nvPr/>
          </p:nvSpPr>
          <p:spPr>
            <a:xfrm>
              <a:off x="4068763" y="311467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2025" name="Google Shape;2025;p170"/>
            <p:cNvSpPr txBox="1"/>
            <p:nvPr/>
          </p:nvSpPr>
          <p:spPr>
            <a:xfrm>
              <a:off x="3925888" y="311467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2026" name="Google Shape;2026;p170"/>
            <p:cNvSpPr txBox="1"/>
            <p:nvPr/>
          </p:nvSpPr>
          <p:spPr>
            <a:xfrm>
              <a:off x="3783013" y="311467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027" name="Google Shape;2027;p170"/>
            <p:cNvSpPr txBox="1"/>
            <p:nvPr/>
          </p:nvSpPr>
          <p:spPr>
            <a:xfrm>
              <a:off x="3641725" y="3114675"/>
              <a:ext cx="141288"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028" name="Google Shape;2028;p170"/>
            <p:cNvSpPr txBox="1"/>
            <p:nvPr/>
          </p:nvSpPr>
          <p:spPr>
            <a:xfrm>
              <a:off x="4211638" y="2970213"/>
              <a:ext cx="141287"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18</a:t>
              </a:r>
              <a:endParaRPr/>
            </a:p>
          </p:txBody>
        </p:sp>
        <p:sp>
          <p:nvSpPr>
            <p:cNvPr id="2029" name="Google Shape;2029;p170"/>
            <p:cNvSpPr txBox="1"/>
            <p:nvPr/>
          </p:nvSpPr>
          <p:spPr>
            <a:xfrm>
              <a:off x="4068763" y="297021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2030" name="Google Shape;2030;p170"/>
            <p:cNvSpPr txBox="1"/>
            <p:nvPr/>
          </p:nvSpPr>
          <p:spPr>
            <a:xfrm>
              <a:off x="3925888" y="297021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2031" name="Google Shape;2031;p170"/>
            <p:cNvSpPr txBox="1"/>
            <p:nvPr/>
          </p:nvSpPr>
          <p:spPr>
            <a:xfrm>
              <a:off x="3783013" y="297021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2032" name="Google Shape;2032;p170"/>
            <p:cNvSpPr txBox="1"/>
            <p:nvPr/>
          </p:nvSpPr>
          <p:spPr>
            <a:xfrm>
              <a:off x="3641725" y="2970213"/>
              <a:ext cx="141288"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2033" name="Google Shape;2033;p170"/>
            <p:cNvSpPr txBox="1"/>
            <p:nvPr/>
          </p:nvSpPr>
          <p:spPr>
            <a:xfrm>
              <a:off x="5037138" y="3398838"/>
              <a:ext cx="141287"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2034" name="Google Shape;2034;p170"/>
            <p:cNvSpPr txBox="1"/>
            <p:nvPr/>
          </p:nvSpPr>
          <p:spPr>
            <a:xfrm>
              <a:off x="4894263" y="3398838"/>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2035" name="Google Shape;2035;p170"/>
            <p:cNvSpPr txBox="1"/>
            <p:nvPr/>
          </p:nvSpPr>
          <p:spPr>
            <a:xfrm>
              <a:off x="4751388" y="33988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036" name="Google Shape;2036;p170"/>
            <p:cNvSpPr txBox="1"/>
            <p:nvPr/>
          </p:nvSpPr>
          <p:spPr>
            <a:xfrm>
              <a:off x="4608513" y="33988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037" name="Google Shape;2037;p170"/>
            <p:cNvSpPr txBox="1"/>
            <p:nvPr/>
          </p:nvSpPr>
          <p:spPr>
            <a:xfrm>
              <a:off x="4467225" y="3398838"/>
              <a:ext cx="141288"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038" name="Google Shape;2038;p170"/>
            <p:cNvSpPr txBox="1"/>
            <p:nvPr/>
          </p:nvSpPr>
          <p:spPr>
            <a:xfrm>
              <a:off x="5037138" y="3254375"/>
              <a:ext cx="141287" cy="144463"/>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2039" name="Google Shape;2039;p170"/>
            <p:cNvSpPr txBox="1"/>
            <p:nvPr/>
          </p:nvSpPr>
          <p:spPr>
            <a:xfrm>
              <a:off x="4894263" y="3254375"/>
              <a:ext cx="142875" cy="144463"/>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2040" name="Google Shape;2040;p170"/>
            <p:cNvSpPr txBox="1"/>
            <p:nvPr/>
          </p:nvSpPr>
          <p:spPr>
            <a:xfrm>
              <a:off x="4751388" y="3254375"/>
              <a:ext cx="142875" cy="144463"/>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2041" name="Google Shape;2041;p170"/>
            <p:cNvSpPr txBox="1"/>
            <p:nvPr/>
          </p:nvSpPr>
          <p:spPr>
            <a:xfrm>
              <a:off x="4608513" y="3254375"/>
              <a:ext cx="142875" cy="144463"/>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2042" name="Google Shape;2042;p170"/>
            <p:cNvSpPr txBox="1"/>
            <p:nvPr/>
          </p:nvSpPr>
          <p:spPr>
            <a:xfrm>
              <a:off x="4467225" y="3254375"/>
              <a:ext cx="141288"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043" name="Google Shape;2043;p170"/>
            <p:cNvSpPr txBox="1"/>
            <p:nvPr/>
          </p:nvSpPr>
          <p:spPr>
            <a:xfrm>
              <a:off x="5037138" y="3108325"/>
              <a:ext cx="141287"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24</a:t>
              </a:r>
              <a:endParaRPr/>
            </a:p>
          </p:txBody>
        </p:sp>
        <p:sp>
          <p:nvSpPr>
            <p:cNvPr id="2044" name="Google Shape;2044;p170"/>
            <p:cNvSpPr txBox="1"/>
            <p:nvPr/>
          </p:nvSpPr>
          <p:spPr>
            <a:xfrm>
              <a:off x="4894263" y="3108325"/>
              <a:ext cx="142875"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20</a:t>
              </a:r>
              <a:endParaRPr/>
            </a:p>
          </p:txBody>
        </p:sp>
        <p:sp>
          <p:nvSpPr>
            <p:cNvPr id="2045" name="Google Shape;2045;p170"/>
            <p:cNvSpPr txBox="1"/>
            <p:nvPr/>
          </p:nvSpPr>
          <p:spPr>
            <a:xfrm>
              <a:off x="4751388" y="3108325"/>
              <a:ext cx="142875"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2046" name="Google Shape;2046;p170"/>
            <p:cNvSpPr txBox="1"/>
            <p:nvPr/>
          </p:nvSpPr>
          <p:spPr>
            <a:xfrm>
              <a:off x="4608513" y="310832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2047" name="Google Shape;2047;p170"/>
            <p:cNvSpPr txBox="1"/>
            <p:nvPr/>
          </p:nvSpPr>
          <p:spPr>
            <a:xfrm>
              <a:off x="4467225" y="3108325"/>
              <a:ext cx="141288"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2048" name="Google Shape;2048;p170"/>
            <p:cNvSpPr txBox="1"/>
            <p:nvPr/>
          </p:nvSpPr>
          <p:spPr>
            <a:xfrm>
              <a:off x="5037138" y="2963863"/>
              <a:ext cx="141287"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33</a:t>
              </a:r>
              <a:endParaRPr/>
            </a:p>
          </p:txBody>
        </p:sp>
        <p:sp>
          <p:nvSpPr>
            <p:cNvPr id="2049" name="Google Shape;2049;p170"/>
            <p:cNvSpPr txBox="1"/>
            <p:nvPr/>
          </p:nvSpPr>
          <p:spPr>
            <a:xfrm>
              <a:off x="4894263" y="29638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28</a:t>
              </a:r>
              <a:endParaRPr/>
            </a:p>
          </p:txBody>
        </p:sp>
        <p:sp>
          <p:nvSpPr>
            <p:cNvPr id="2050" name="Google Shape;2050;p170"/>
            <p:cNvSpPr txBox="1"/>
            <p:nvPr/>
          </p:nvSpPr>
          <p:spPr>
            <a:xfrm>
              <a:off x="4751388" y="29638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24</a:t>
              </a:r>
              <a:endParaRPr/>
            </a:p>
          </p:txBody>
        </p:sp>
        <p:sp>
          <p:nvSpPr>
            <p:cNvPr id="2051" name="Google Shape;2051;p170"/>
            <p:cNvSpPr txBox="1"/>
            <p:nvPr/>
          </p:nvSpPr>
          <p:spPr>
            <a:xfrm>
              <a:off x="4608513" y="29638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21</a:t>
              </a:r>
              <a:endParaRPr/>
            </a:p>
          </p:txBody>
        </p:sp>
        <p:sp>
          <p:nvSpPr>
            <p:cNvPr id="2052" name="Google Shape;2052;p170"/>
            <p:cNvSpPr txBox="1"/>
            <p:nvPr/>
          </p:nvSpPr>
          <p:spPr>
            <a:xfrm>
              <a:off x="4467225" y="2963863"/>
              <a:ext cx="141288"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18</a:t>
              </a:r>
              <a:endParaRPr/>
            </a:p>
          </p:txBody>
        </p:sp>
        <p:sp>
          <p:nvSpPr>
            <p:cNvPr id="2053" name="Google Shape;2053;p170"/>
            <p:cNvSpPr txBox="1"/>
            <p:nvPr/>
          </p:nvSpPr>
          <p:spPr>
            <a:xfrm>
              <a:off x="2281523" y="4097894"/>
              <a:ext cx="140807" cy="14362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54" name="Google Shape;2054;p170"/>
            <p:cNvSpPr txBox="1"/>
            <p:nvPr/>
          </p:nvSpPr>
          <p:spPr>
            <a:xfrm>
              <a:off x="2137928" y="4097894"/>
              <a:ext cx="143594" cy="14362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55" name="Google Shape;2055;p170"/>
            <p:cNvSpPr txBox="1"/>
            <p:nvPr/>
          </p:nvSpPr>
          <p:spPr>
            <a:xfrm>
              <a:off x="1995728" y="4097894"/>
              <a:ext cx="142201" cy="14362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56" name="Google Shape;2056;p170"/>
            <p:cNvSpPr txBox="1"/>
            <p:nvPr/>
          </p:nvSpPr>
          <p:spPr>
            <a:xfrm>
              <a:off x="1852133" y="4097894"/>
              <a:ext cx="143595" cy="14362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057" name="Google Shape;2057;p170"/>
            <p:cNvSpPr txBox="1"/>
            <p:nvPr/>
          </p:nvSpPr>
          <p:spPr>
            <a:xfrm>
              <a:off x="1711326" y="4097894"/>
              <a:ext cx="140806" cy="14362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58" name="Google Shape;2058;p170"/>
            <p:cNvSpPr txBox="1"/>
            <p:nvPr/>
          </p:nvSpPr>
          <p:spPr>
            <a:xfrm>
              <a:off x="2281238" y="3952875"/>
              <a:ext cx="141287"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59" name="Google Shape;2059;p170"/>
            <p:cNvSpPr txBox="1"/>
            <p:nvPr/>
          </p:nvSpPr>
          <p:spPr>
            <a:xfrm>
              <a:off x="2137928" y="3952876"/>
              <a:ext cx="143594" cy="145017"/>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60" name="Google Shape;2060;p170"/>
            <p:cNvSpPr txBox="1"/>
            <p:nvPr/>
          </p:nvSpPr>
          <p:spPr>
            <a:xfrm>
              <a:off x="1995728" y="3952876"/>
              <a:ext cx="142201" cy="145017"/>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61" name="Google Shape;2061;p170"/>
            <p:cNvSpPr txBox="1"/>
            <p:nvPr/>
          </p:nvSpPr>
          <p:spPr>
            <a:xfrm>
              <a:off x="1852133" y="3952876"/>
              <a:ext cx="143595" cy="145017"/>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62" name="Google Shape;2062;p170"/>
            <p:cNvSpPr txBox="1"/>
            <p:nvPr/>
          </p:nvSpPr>
          <p:spPr>
            <a:xfrm>
              <a:off x="1711326" y="3952876"/>
              <a:ext cx="140806" cy="145017"/>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63" name="Google Shape;2063;p170"/>
            <p:cNvSpPr txBox="1"/>
            <p:nvPr/>
          </p:nvSpPr>
          <p:spPr>
            <a:xfrm>
              <a:off x="2281238" y="3806825"/>
              <a:ext cx="141287"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64" name="Google Shape;2064;p170"/>
            <p:cNvSpPr txBox="1"/>
            <p:nvPr/>
          </p:nvSpPr>
          <p:spPr>
            <a:xfrm>
              <a:off x="2138363" y="3806825"/>
              <a:ext cx="142875"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65" name="Google Shape;2065;p170"/>
            <p:cNvSpPr txBox="1"/>
            <p:nvPr/>
          </p:nvSpPr>
          <p:spPr>
            <a:xfrm>
              <a:off x="1995488" y="3806825"/>
              <a:ext cx="142875"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66" name="Google Shape;2066;p170"/>
            <p:cNvSpPr txBox="1"/>
            <p:nvPr/>
          </p:nvSpPr>
          <p:spPr>
            <a:xfrm>
              <a:off x="1852613" y="3806825"/>
              <a:ext cx="142875"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67" name="Google Shape;2067;p170"/>
            <p:cNvSpPr txBox="1"/>
            <p:nvPr/>
          </p:nvSpPr>
          <p:spPr>
            <a:xfrm>
              <a:off x="1711326" y="3806465"/>
              <a:ext cx="140806" cy="146411"/>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68" name="Google Shape;2068;p170"/>
            <p:cNvSpPr txBox="1"/>
            <p:nvPr/>
          </p:nvSpPr>
          <p:spPr>
            <a:xfrm>
              <a:off x="2281238" y="3662363"/>
              <a:ext cx="141287"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069" name="Google Shape;2069;p170"/>
            <p:cNvSpPr txBox="1"/>
            <p:nvPr/>
          </p:nvSpPr>
          <p:spPr>
            <a:xfrm>
              <a:off x="2138363" y="3662363"/>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70" name="Google Shape;2070;p170"/>
            <p:cNvSpPr txBox="1"/>
            <p:nvPr/>
          </p:nvSpPr>
          <p:spPr>
            <a:xfrm>
              <a:off x="1995488" y="3662363"/>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71" name="Google Shape;2071;p170"/>
            <p:cNvSpPr txBox="1"/>
            <p:nvPr/>
          </p:nvSpPr>
          <p:spPr>
            <a:xfrm>
              <a:off x="1852613" y="3662363"/>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72" name="Google Shape;2072;p170"/>
            <p:cNvSpPr txBox="1"/>
            <p:nvPr/>
          </p:nvSpPr>
          <p:spPr>
            <a:xfrm>
              <a:off x="1711325" y="3662363"/>
              <a:ext cx="141288"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73" name="Google Shape;2073;p170"/>
            <p:cNvSpPr txBox="1"/>
            <p:nvPr/>
          </p:nvSpPr>
          <p:spPr>
            <a:xfrm>
              <a:off x="3086100" y="4097338"/>
              <a:ext cx="1682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74" name="Google Shape;2074;p170"/>
            <p:cNvSpPr txBox="1"/>
            <p:nvPr/>
          </p:nvSpPr>
          <p:spPr>
            <a:xfrm>
              <a:off x="2970213" y="4097338"/>
              <a:ext cx="115887"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75" name="Google Shape;2075;p170"/>
            <p:cNvSpPr txBox="1"/>
            <p:nvPr/>
          </p:nvSpPr>
          <p:spPr>
            <a:xfrm>
              <a:off x="2827338" y="4097338"/>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76" name="Google Shape;2076;p170"/>
            <p:cNvSpPr txBox="1"/>
            <p:nvPr/>
          </p:nvSpPr>
          <p:spPr>
            <a:xfrm>
              <a:off x="2684425" y="4097894"/>
              <a:ext cx="142201" cy="14362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77" name="Google Shape;2077;p170"/>
            <p:cNvSpPr txBox="1"/>
            <p:nvPr/>
          </p:nvSpPr>
          <p:spPr>
            <a:xfrm>
              <a:off x="2543618" y="4097894"/>
              <a:ext cx="140807" cy="14362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078" name="Google Shape;2078;p170"/>
            <p:cNvSpPr txBox="1"/>
            <p:nvPr/>
          </p:nvSpPr>
          <p:spPr>
            <a:xfrm>
              <a:off x="3086100" y="3952875"/>
              <a:ext cx="168275"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79" name="Google Shape;2079;p170"/>
            <p:cNvSpPr txBox="1"/>
            <p:nvPr/>
          </p:nvSpPr>
          <p:spPr>
            <a:xfrm>
              <a:off x="2970213" y="3952875"/>
              <a:ext cx="115887"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80" name="Google Shape;2080;p170"/>
            <p:cNvSpPr txBox="1"/>
            <p:nvPr/>
          </p:nvSpPr>
          <p:spPr>
            <a:xfrm>
              <a:off x="2827338" y="3952875"/>
              <a:ext cx="142875"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81" name="Google Shape;2081;p170"/>
            <p:cNvSpPr txBox="1"/>
            <p:nvPr/>
          </p:nvSpPr>
          <p:spPr>
            <a:xfrm>
              <a:off x="2684463" y="3952875"/>
              <a:ext cx="142875"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82" name="Google Shape;2082;p170"/>
            <p:cNvSpPr txBox="1"/>
            <p:nvPr/>
          </p:nvSpPr>
          <p:spPr>
            <a:xfrm>
              <a:off x="2543175" y="3952875"/>
              <a:ext cx="141288"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83" name="Google Shape;2083;p170"/>
            <p:cNvSpPr txBox="1"/>
            <p:nvPr/>
          </p:nvSpPr>
          <p:spPr>
            <a:xfrm>
              <a:off x="3086100" y="3806825"/>
              <a:ext cx="1682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084" name="Google Shape;2084;p170"/>
            <p:cNvSpPr txBox="1"/>
            <p:nvPr/>
          </p:nvSpPr>
          <p:spPr>
            <a:xfrm>
              <a:off x="2970213" y="3806825"/>
              <a:ext cx="115887"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085" name="Google Shape;2085;p170"/>
            <p:cNvSpPr txBox="1"/>
            <p:nvPr/>
          </p:nvSpPr>
          <p:spPr>
            <a:xfrm>
              <a:off x="2827338" y="3806825"/>
              <a:ext cx="142875"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086" name="Google Shape;2086;p170"/>
            <p:cNvSpPr txBox="1"/>
            <p:nvPr/>
          </p:nvSpPr>
          <p:spPr>
            <a:xfrm>
              <a:off x="2684463" y="3806825"/>
              <a:ext cx="142875"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87" name="Google Shape;2087;p170"/>
            <p:cNvSpPr txBox="1"/>
            <p:nvPr/>
          </p:nvSpPr>
          <p:spPr>
            <a:xfrm>
              <a:off x="2543175" y="3806825"/>
              <a:ext cx="141288"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88" name="Google Shape;2088;p170"/>
            <p:cNvSpPr txBox="1"/>
            <p:nvPr/>
          </p:nvSpPr>
          <p:spPr>
            <a:xfrm>
              <a:off x="3086100" y="3662363"/>
              <a:ext cx="1682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089" name="Google Shape;2089;p170"/>
            <p:cNvSpPr txBox="1"/>
            <p:nvPr/>
          </p:nvSpPr>
          <p:spPr>
            <a:xfrm>
              <a:off x="2970213" y="3662363"/>
              <a:ext cx="115887"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090" name="Google Shape;2090;p170"/>
            <p:cNvSpPr txBox="1"/>
            <p:nvPr/>
          </p:nvSpPr>
          <p:spPr>
            <a:xfrm>
              <a:off x="2827338" y="366236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091" name="Google Shape;2091;p170"/>
            <p:cNvSpPr txBox="1"/>
            <p:nvPr/>
          </p:nvSpPr>
          <p:spPr>
            <a:xfrm>
              <a:off x="2684463" y="366236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092" name="Google Shape;2092;p170"/>
            <p:cNvSpPr txBox="1"/>
            <p:nvPr/>
          </p:nvSpPr>
          <p:spPr>
            <a:xfrm>
              <a:off x="2543175" y="3662363"/>
              <a:ext cx="141288"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093" name="Google Shape;2093;p170"/>
            <p:cNvSpPr txBox="1"/>
            <p:nvPr/>
          </p:nvSpPr>
          <p:spPr>
            <a:xfrm>
              <a:off x="4211638" y="4084638"/>
              <a:ext cx="141287"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094" name="Google Shape;2094;p170"/>
            <p:cNvSpPr txBox="1"/>
            <p:nvPr/>
          </p:nvSpPr>
          <p:spPr>
            <a:xfrm>
              <a:off x="4068763" y="408463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95" name="Google Shape;2095;p170"/>
            <p:cNvSpPr txBox="1"/>
            <p:nvPr/>
          </p:nvSpPr>
          <p:spPr>
            <a:xfrm>
              <a:off x="3925888" y="408463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096" name="Google Shape;2096;p170"/>
            <p:cNvSpPr txBox="1"/>
            <p:nvPr/>
          </p:nvSpPr>
          <p:spPr>
            <a:xfrm>
              <a:off x="3783013" y="4084638"/>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97" name="Google Shape;2097;p170"/>
            <p:cNvSpPr txBox="1"/>
            <p:nvPr/>
          </p:nvSpPr>
          <p:spPr>
            <a:xfrm>
              <a:off x="3641725" y="4084638"/>
              <a:ext cx="141288"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098" name="Google Shape;2098;p170"/>
            <p:cNvSpPr txBox="1"/>
            <p:nvPr/>
          </p:nvSpPr>
          <p:spPr>
            <a:xfrm>
              <a:off x="4211638" y="3940175"/>
              <a:ext cx="141287"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099" name="Google Shape;2099;p170"/>
            <p:cNvSpPr txBox="1"/>
            <p:nvPr/>
          </p:nvSpPr>
          <p:spPr>
            <a:xfrm>
              <a:off x="4068763" y="39401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100" name="Google Shape;2100;p170"/>
            <p:cNvSpPr txBox="1"/>
            <p:nvPr/>
          </p:nvSpPr>
          <p:spPr>
            <a:xfrm>
              <a:off x="3925888" y="3940175"/>
              <a:ext cx="142875"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101" name="Google Shape;2101;p170"/>
            <p:cNvSpPr txBox="1"/>
            <p:nvPr/>
          </p:nvSpPr>
          <p:spPr>
            <a:xfrm>
              <a:off x="3783013" y="3940175"/>
              <a:ext cx="142875"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102" name="Google Shape;2102;p170"/>
            <p:cNvSpPr txBox="1"/>
            <p:nvPr/>
          </p:nvSpPr>
          <p:spPr>
            <a:xfrm>
              <a:off x="3641725" y="3940175"/>
              <a:ext cx="141288"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103" name="Google Shape;2103;p170"/>
            <p:cNvSpPr txBox="1"/>
            <p:nvPr/>
          </p:nvSpPr>
          <p:spPr>
            <a:xfrm>
              <a:off x="4211638" y="3794125"/>
              <a:ext cx="141287"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104" name="Google Shape;2104;p170"/>
            <p:cNvSpPr txBox="1"/>
            <p:nvPr/>
          </p:nvSpPr>
          <p:spPr>
            <a:xfrm>
              <a:off x="4068763" y="379412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105" name="Google Shape;2105;p170"/>
            <p:cNvSpPr txBox="1"/>
            <p:nvPr/>
          </p:nvSpPr>
          <p:spPr>
            <a:xfrm>
              <a:off x="3925888" y="379412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106" name="Google Shape;2106;p170"/>
            <p:cNvSpPr txBox="1"/>
            <p:nvPr/>
          </p:nvSpPr>
          <p:spPr>
            <a:xfrm>
              <a:off x="3783013" y="379412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107" name="Google Shape;2107;p170"/>
            <p:cNvSpPr txBox="1"/>
            <p:nvPr/>
          </p:nvSpPr>
          <p:spPr>
            <a:xfrm>
              <a:off x="3641725" y="3794125"/>
              <a:ext cx="141288"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108" name="Google Shape;2108;p170"/>
            <p:cNvSpPr txBox="1"/>
            <p:nvPr/>
          </p:nvSpPr>
          <p:spPr>
            <a:xfrm>
              <a:off x="4211638" y="3649663"/>
              <a:ext cx="141287"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2109" name="Google Shape;2109;p170"/>
            <p:cNvSpPr txBox="1"/>
            <p:nvPr/>
          </p:nvSpPr>
          <p:spPr>
            <a:xfrm>
              <a:off x="4068763" y="364966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2110" name="Google Shape;2110;p170"/>
            <p:cNvSpPr txBox="1"/>
            <p:nvPr/>
          </p:nvSpPr>
          <p:spPr>
            <a:xfrm>
              <a:off x="3925888" y="364966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111" name="Google Shape;2111;p170"/>
            <p:cNvSpPr txBox="1"/>
            <p:nvPr/>
          </p:nvSpPr>
          <p:spPr>
            <a:xfrm>
              <a:off x="3783013" y="364966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112" name="Google Shape;2112;p170"/>
            <p:cNvSpPr txBox="1"/>
            <p:nvPr/>
          </p:nvSpPr>
          <p:spPr>
            <a:xfrm>
              <a:off x="3641725" y="3649663"/>
              <a:ext cx="141288"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113" name="Google Shape;2113;p170"/>
            <p:cNvSpPr txBox="1"/>
            <p:nvPr/>
          </p:nvSpPr>
          <p:spPr>
            <a:xfrm>
              <a:off x="5037138" y="4084638"/>
              <a:ext cx="141287"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114" name="Google Shape;2114;p170"/>
            <p:cNvSpPr txBox="1"/>
            <p:nvPr/>
          </p:nvSpPr>
          <p:spPr>
            <a:xfrm>
              <a:off x="4894263" y="40846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115" name="Google Shape;2115;p170"/>
            <p:cNvSpPr txBox="1"/>
            <p:nvPr/>
          </p:nvSpPr>
          <p:spPr>
            <a:xfrm>
              <a:off x="4751388" y="4084638"/>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116" name="Google Shape;2116;p170"/>
            <p:cNvSpPr txBox="1"/>
            <p:nvPr/>
          </p:nvSpPr>
          <p:spPr>
            <a:xfrm>
              <a:off x="4608513" y="408463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117" name="Google Shape;2117;p170"/>
            <p:cNvSpPr txBox="1"/>
            <p:nvPr/>
          </p:nvSpPr>
          <p:spPr>
            <a:xfrm>
              <a:off x="4467225" y="4084638"/>
              <a:ext cx="141288"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118" name="Google Shape;2118;p170"/>
            <p:cNvSpPr txBox="1"/>
            <p:nvPr/>
          </p:nvSpPr>
          <p:spPr>
            <a:xfrm>
              <a:off x="5037138" y="3940175"/>
              <a:ext cx="141287" cy="144463"/>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2119" name="Google Shape;2119;p170"/>
            <p:cNvSpPr txBox="1"/>
            <p:nvPr/>
          </p:nvSpPr>
          <p:spPr>
            <a:xfrm>
              <a:off x="4894263" y="39401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2120" name="Google Shape;2120;p170"/>
            <p:cNvSpPr txBox="1"/>
            <p:nvPr/>
          </p:nvSpPr>
          <p:spPr>
            <a:xfrm>
              <a:off x="4751388" y="39401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121" name="Google Shape;2121;p170"/>
            <p:cNvSpPr txBox="1"/>
            <p:nvPr/>
          </p:nvSpPr>
          <p:spPr>
            <a:xfrm>
              <a:off x="4608513" y="39401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122" name="Google Shape;2122;p170"/>
            <p:cNvSpPr txBox="1"/>
            <p:nvPr/>
          </p:nvSpPr>
          <p:spPr>
            <a:xfrm>
              <a:off x="4467225" y="3940175"/>
              <a:ext cx="141288"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123" name="Google Shape;2123;p170"/>
            <p:cNvSpPr txBox="1"/>
            <p:nvPr/>
          </p:nvSpPr>
          <p:spPr>
            <a:xfrm>
              <a:off x="5037138" y="3794125"/>
              <a:ext cx="141287" cy="14605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a:t>
              </a:r>
              <a:endParaRPr/>
            </a:p>
          </p:txBody>
        </p:sp>
        <p:sp>
          <p:nvSpPr>
            <p:cNvPr id="2124" name="Google Shape;2124;p170"/>
            <p:cNvSpPr txBox="1"/>
            <p:nvPr/>
          </p:nvSpPr>
          <p:spPr>
            <a:xfrm>
              <a:off x="4894263" y="379412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2125" name="Google Shape;2125;p170"/>
            <p:cNvSpPr txBox="1"/>
            <p:nvPr/>
          </p:nvSpPr>
          <p:spPr>
            <a:xfrm>
              <a:off x="4751388" y="3794125"/>
              <a:ext cx="142875"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2126" name="Google Shape;2126;p170"/>
            <p:cNvSpPr txBox="1"/>
            <p:nvPr/>
          </p:nvSpPr>
          <p:spPr>
            <a:xfrm>
              <a:off x="4608513" y="379412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2127" name="Google Shape;2127;p170"/>
            <p:cNvSpPr txBox="1"/>
            <p:nvPr/>
          </p:nvSpPr>
          <p:spPr>
            <a:xfrm>
              <a:off x="4467225" y="3794125"/>
              <a:ext cx="141288"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128" name="Google Shape;2128;p170"/>
            <p:cNvSpPr txBox="1"/>
            <p:nvPr/>
          </p:nvSpPr>
          <p:spPr>
            <a:xfrm>
              <a:off x="5037138" y="3649663"/>
              <a:ext cx="141287"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22</a:t>
              </a:r>
              <a:endParaRPr/>
            </a:p>
          </p:txBody>
        </p:sp>
        <p:sp>
          <p:nvSpPr>
            <p:cNvPr id="2129" name="Google Shape;2129;p170"/>
            <p:cNvSpPr txBox="1"/>
            <p:nvPr/>
          </p:nvSpPr>
          <p:spPr>
            <a:xfrm>
              <a:off x="4894263" y="36496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19</a:t>
              </a:r>
              <a:endParaRPr/>
            </a:p>
          </p:txBody>
        </p:sp>
        <p:sp>
          <p:nvSpPr>
            <p:cNvPr id="2130" name="Google Shape;2130;p170"/>
            <p:cNvSpPr txBox="1"/>
            <p:nvPr/>
          </p:nvSpPr>
          <p:spPr>
            <a:xfrm>
              <a:off x="4751388" y="3649663"/>
              <a:ext cx="142875" cy="144462"/>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2131" name="Google Shape;2131;p170"/>
            <p:cNvSpPr txBox="1"/>
            <p:nvPr/>
          </p:nvSpPr>
          <p:spPr>
            <a:xfrm>
              <a:off x="4608513" y="364966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2132" name="Google Shape;2132;p170"/>
            <p:cNvSpPr txBox="1"/>
            <p:nvPr/>
          </p:nvSpPr>
          <p:spPr>
            <a:xfrm>
              <a:off x="4467225" y="3649663"/>
              <a:ext cx="141288"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2133" name="Google Shape;2133;p170"/>
            <p:cNvSpPr txBox="1"/>
            <p:nvPr/>
          </p:nvSpPr>
          <p:spPr>
            <a:xfrm>
              <a:off x="2281238" y="4770438"/>
              <a:ext cx="141287"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34" name="Google Shape;2134;p170"/>
            <p:cNvSpPr txBox="1"/>
            <p:nvPr/>
          </p:nvSpPr>
          <p:spPr>
            <a:xfrm>
              <a:off x="2138363" y="47704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35" name="Google Shape;2135;p170"/>
            <p:cNvSpPr txBox="1"/>
            <p:nvPr/>
          </p:nvSpPr>
          <p:spPr>
            <a:xfrm>
              <a:off x="1995488" y="47704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36" name="Google Shape;2136;p170"/>
            <p:cNvSpPr txBox="1"/>
            <p:nvPr/>
          </p:nvSpPr>
          <p:spPr>
            <a:xfrm>
              <a:off x="1852613" y="4770438"/>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37" name="Google Shape;2137;p170"/>
            <p:cNvSpPr txBox="1"/>
            <p:nvPr/>
          </p:nvSpPr>
          <p:spPr>
            <a:xfrm>
              <a:off x="1711325" y="4770438"/>
              <a:ext cx="141288"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38" name="Google Shape;2138;p170"/>
            <p:cNvSpPr txBox="1"/>
            <p:nvPr/>
          </p:nvSpPr>
          <p:spPr>
            <a:xfrm>
              <a:off x="2281238" y="4625975"/>
              <a:ext cx="141287"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39" name="Google Shape;2139;p170"/>
            <p:cNvSpPr txBox="1"/>
            <p:nvPr/>
          </p:nvSpPr>
          <p:spPr>
            <a:xfrm>
              <a:off x="2138363" y="46259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40" name="Google Shape;2140;p170"/>
            <p:cNvSpPr txBox="1"/>
            <p:nvPr/>
          </p:nvSpPr>
          <p:spPr>
            <a:xfrm>
              <a:off x="1995488" y="46259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41" name="Google Shape;2141;p170"/>
            <p:cNvSpPr txBox="1"/>
            <p:nvPr/>
          </p:nvSpPr>
          <p:spPr>
            <a:xfrm>
              <a:off x="1852613" y="46259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42" name="Google Shape;2142;p170"/>
            <p:cNvSpPr txBox="1"/>
            <p:nvPr/>
          </p:nvSpPr>
          <p:spPr>
            <a:xfrm>
              <a:off x="1711325" y="4625975"/>
              <a:ext cx="141288"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43" name="Google Shape;2143;p170"/>
            <p:cNvSpPr txBox="1"/>
            <p:nvPr/>
          </p:nvSpPr>
          <p:spPr>
            <a:xfrm>
              <a:off x="2281238" y="4479925"/>
              <a:ext cx="141287"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44" name="Google Shape;2144;p170"/>
            <p:cNvSpPr txBox="1"/>
            <p:nvPr/>
          </p:nvSpPr>
          <p:spPr>
            <a:xfrm>
              <a:off x="2138363" y="4479925"/>
              <a:ext cx="142875"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45" name="Google Shape;2145;p170"/>
            <p:cNvSpPr txBox="1"/>
            <p:nvPr/>
          </p:nvSpPr>
          <p:spPr>
            <a:xfrm>
              <a:off x="1995488" y="4479925"/>
              <a:ext cx="142875"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46" name="Google Shape;2146;p170"/>
            <p:cNvSpPr txBox="1"/>
            <p:nvPr/>
          </p:nvSpPr>
          <p:spPr>
            <a:xfrm>
              <a:off x="1852613" y="4479925"/>
              <a:ext cx="142875"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47" name="Google Shape;2147;p170"/>
            <p:cNvSpPr txBox="1"/>
            <p:nvPr/>
          </p:nvSpPr>
          <p:spPr>
            <a:xfrm>
              <a:off x="1711325" y="4479925"/>
              <a:ext cx="141288"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48" name="Google Shape;2148;p170"/>
            <p:cNvSpPr txBox="1"/>
            <p:nvPr/>
          </p:nvSpPr>
          <p:spPr>
            <a:xfrm>
              <a:off x="2281238" y="4335463"/>
              <a:ext cx="141287"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149" name="Google Shape;2149;p170"/>
            <p:cNvSpPr txBox="1"/>
            <p:nvPr/>
          </p:nvSpPr>
          <p:spPr>
            <a:xfrm>
              <a:off x="2138363" y="4335463"/>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150" name="Google Shape;2150;p170"/>
            <p:cNvSpPr txBox="1"/>
            <p:nvPr/>
          </p:nvSpPr>
          <p:spPr>
            <a:xfrm>
              <a:off x="1995488" y="4335463"/>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51" name="Google Shape;2151;p170"/>
            <p:cNvSpPr txBox="1"/>
            <p:nvPr/>
          </p:nvSpPr>
          <p:spPr>
            <a:xfrm>
              <a:off x="1852613" y="4335463"/>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52" name="Google Shape;2152;p170"/>
            <p:cNvSpPr txBox="1"/>
            <p:nvPr/>
          </p:nvSpPr>
          <p:spPr>
            <a:xfrm>
              <a:off x="1711325" y="4335463"/>
              <a:ext cx="141288"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53" name="Google Shape;2153;p170"/>
            <p:cNvSpPr txBox="1"/>
            <p:nvPr/>
          </p:nvSpPr>
          <p:spPr>
            <a:xfrm>
              <a:off x="2281238" y="5430838"/>
              <a:ext cx="141287"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54" name="Google Shape;2154;p170"/>
            <p:cNvSpPr txBox="1"/>
            <p:nvPr/>
          </p:nvSpPr>
          <p:spPr>
            <a:xfrm>
              <a:off x="2138363" y="5430838"/>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55" name="Google Shape;2155;p170"/>
            <p:cNvSpPr txBox="1"/>
            <p:nvPr/>
          </p:nvSpPr>
          <p:spPr>
            <a:xfrm>
              <a:off x="1995488" y="5430838"/>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56" name="Google Shape;2156;p170"/>
            <p:cNvSpPr txBox="1"/>
            <p:nvPr/>
          </p:nvSpPr>
          <p:spPr>
            <a:xfrm>
              <a:off x="1852613" y="5430838"/>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57" name="Google Shape;2157;p170"/>
            <p:cNvSpPr txBox="1"/>
            <p:nvPr/>
          </p:nvSpPr>
          <p:spPr>
            <a:xfrm>
              <a:off x="1711325" y="5430838"/>
              <a:ext cx="141288"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58" name="Google Shape;2158;p170"/>
            <p:cNvSpPr txBox="1"/>
            <p:nvPr/>
          </p:nvSpPr>
          <p:spPr>
            <a:xfrm>
              <a:off x="2281238" y="5286375"/>
              <a:ext cx="141287"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59" name="Google Shape;2159;p170"/>
            <p:cNvSpPr txBox="1"/>
            <p:nvPr/>
          </p:nvSpPr>
          <p:spPr>
            <a:xfrm>
              <a:off x="2138363" y="5286375"/>
              <a:ext cx="142875"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0" name="Google Shape;2160;p170"/>
            <p:cNvSpPr txBox="1"/>
            <p:nvPr/>
          </p:nvSpPr>
          <p:spPr>
            <a:xfrm>
              <a:off x="1995488" y="5286375"/>
              <a:ext cx="142875"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1" name="Google Shape;2161;p170"/>
            <p:cNvSpPr txBox="1"/>
            <p:nvPr/>
          </p:nvSpPr>
          <p:spPr>
            <a:xfrm>
              <a:off x="1852613" y="5286375"/>
              <a:ext cx="142875"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2" name="Google Shape;2162;p170"/>
            <p:cNvSpPr txBox="1"/>
            <p:nvPr/>
          </p:nvSpPr>
          <p:spPr>
            <a:xfrm>
              <a:off x="1711325" y="5286375"/>
              <a:ext cx="141288"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3" name="Google Shape;2163;p170"/>
            <p:cNvSpPr txBox="1"/>
            <p:nvPr/>
          </p:nvSpPr>
          <p:spPr>
            <a:xfrm>
              <a:off x="2281238" y="5140325"/>
              <a:ext cx="141287"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4" name="Google Shape;2164;p170"/>
            <p:cNvSpPr txBox="1"/>
            <p:nvPr/>
          </p:nvSpPr>
          <p:spPr>
            <a:xfrm>
              <a:off x="2138363" y="5140325"/>
              <a:ext cx="142875"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5" name="Google Shape;2165;p170"/>
            <p:cNvSpPr txBox="1"/>
            <p:nvPr/>
          </p:nvSpPr>
          <p:spPr>
            <a:xfrm>
              <a:off x="1995488" y="5140325"/>
              <a:ext cx="142875"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6" name="Google Shape;2166;p170"/>
            <p:cNvSpPr txBox="1"/>
            <p:nvPr/>
          </p:nvSpPr>
          <p:spPr>
            <a:xfrm>
              <a:off x="1852613" y="5140325"/>
              <a:ext cx="142875"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7" name="Google Shape;2167;p170"/>
            <p:cNvSpPr txBox="1"/>
            <p:nvPr/>
          </p:nvSpPr>
          <p:spPr>
            <a:xfrm>
              <a:off x="1711325" y="5140325"/>
              <a:ext cx="141288"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8" name="Google Shape;2168;p170"/>
            <p:cNvSpPr txBox="1"/>
            <p:nvPr/>
          </p:nvSpPr>
          <p:spPr>
            <a:xfrm>
              <a:off x="2281238" y="4995863"/>
              <a:ext cx="141287"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69" name="Google Shape;2169;p170"/>
            <p:cNvSpPr txBox="1"/>
            <p:nvPr/>
          </p:nvSpPr>
          <p:spPr>
            <a:xfrm>
              <a:off x="2138363" y="4995863"/>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0" name="Google Shape;2170;p170"/>
            <p:cNvSpPr txBox="1"/>
            <p:nvPr/>
          </p:nvSpPr>
          <p:spPr>
            <a:xfrm>
              <a:off x="1995488" y="4995863"/>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1" name="Google Shape;2171;p170"/>
            <p:cNvSpPr txBox="1"/>
            <p:nvPr/>
          </p:nvSpPr>
          <p:spPr>
            <a:xfrm>
              <a:off x="1852613" y="4995863"/>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2" name="Google Shape;2172;p170"/>
            <p:cNvSpPr txBox="1"/>
            <p:nvPr/>
          </p:nvSpPr>
          <p:spPr>
            <a:xfrm>
              <a:off x="1711325" y="4995863"/>
              <a:ext cx="141288"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3" name="Google Shape;2173;p170"/>
            <p:cNvSpPr txBox="1"/>
            <p:nvPr/>
          </p:nvSpPr>
          <p:spPr>
            <a:xfrm>
              <a:off x="3094038" y="5430838"/>
              <a:ext cx="141287"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4" name="Google Shape;2174;p170"/>
            <p:cNvSpPr txBox="1"/>
            <p:nvPr/>
          </p:nvSpPr>
          <p:spPr>
            <a:xfrm>
              <a:off x="2951163" y="5430838"/>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5" name="Google Shape;2175;p170"/>
            <p:cNvSpPr txBox="1"/>
            <p:nvPr/>
          </p:nvSpPr>
          <p:spPr>
            <a:xfrm>
              <a:off x="2808288" y="5430838"/>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6" name="Google Shape;2176;p170"/>
            <p:cNvSpPr txBox="1"/>
            <p:nvPr/>
          </p:nvSpPr>
          <p:spPr>
            <a:xfrm>
              <a:off x="2665413" y="5430838"/>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7" name="Google Shape;2177;p170"/>
            <p:cNvSpPr txBox="1"/>
            <p:nvPr/>
          </p:nvSpPr>
          <p:spPr>
            <a:xfrm>
              <a:off x="2524125" y="5430838"/>
              <a:ext cx="141288"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8" name="Google Shape;2178;p170"/>
            <p:cNvSpPr txBox="1"/>
            <p:nvPr/>
          </p:nvSpPr>
          <p:spPr>
            <a:xfrm>
              <a:off x="3094038" y="5286375"/>
              <a:ext cx="141287"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79" name="Google Shape;2179;p170"/>
            <p:cNvSpPr txBox="1"/>
            <p:nvPr/>
          </p:nvSpPr>
          <p:spPr>
            <a:xfrm>
              <a:off x="2951163" y="5286375"/>
              <a:ext cx="142875"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0" name="Google Shape;2180;p170"/>
            <p:cNvSpPr txBox="1"/>
            <p:nvPr/>
          </p:nvSpPr>
          <p:spPr>
            <a:xfrm>
              <a:off x="2808288" y="5286375"/>
              <a:ext cx="142875"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1" name="Google Shape;2181;p170"/>
            <p:cNvSpPr txBox="1"/>
            <p:nvPr/>
          </p:nvSpPr>
          <p:spPr>
            <a:xfrm>
              <a:off x="2665413" y="5286375"/>
              <a:ext cx="142875"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2" name="Google Shape;2182;p170"/>
            <p:cNvSpPr txBox="1"/>
            <p:nvPr/>
          </p:nvSpPr>
          <p:spPr>
            <a:xfrm>
              <a:off x="2524125" y="5286375"/>
              <a:ext cx="141288" cy="144463"/>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3" name="Google Shape;2183;p170"/>
            <p:cNvSpPr txBox="1"/>
            <p:nvPr/>
          </p:nvSpPr>
          <p:spPr>
            <a:xfrm>
              <a:off x="3094038" y="5140325"/>
              <a:ext cx="141287"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4" name="Google Shape;2184;p170"/>
            <p:cNvSpPr txBox="1"/>
            <p:nvPr/>
          </p:nvSpPr>
          <p:spPr>
            <a:xfrm>
              <a:off x="2951163" y="5140325"/>
              <a:ext cx="142875"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5" name="Google Shape;2185;p170"/>
            <p:cNvSpPr txBox="1"/>
            <p:nvPr/>
          </p:nvSpPr>
          <p:spPr>
            <a:xfrm>
              <a:off x="2808288" y="5140325"/>
              <a:ext cx="142875"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6" name="Google Shape;2186;p170"/>
            <p:cNvSpPr txBox="1"/>
            <p:nvPr/>
          </p:nvSpPr>
          <p:spPr>
            <a:xfrm>
              <a:off x="2665413" y="5140325"/>
              <a:ext cx="142875"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7" name="Google Shape;2187;p170"/>
            <p:cNvSpPr txBox="1"/>
            <p:nvPr/>
          </p:nvSpPr>
          <p:spPr>
            <a:xfrm>
              <a:off x="2524125" y="5140325"/>
              <a:ext cx="141288" cy="14605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88" name="Google Shape;2188;p170"/>
            <p:cNvSpPr txBox="1"/>
            <p:nvPr/>
          </p:nvSpPr>
          <p:spPr>
            <a:xfrm>
              <a:off x="3094038" y="4995863"/>
              <a:ext cx="141287"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89" name="Google Shape;2189;p170"/>
            <p:cNvSpPr txBox="1"/>
            <p:nvPr/>
          </p:nvSpPr>
          <p:spPr>
            <a:xfrm>
              <a:off x="2951163" y="4995863"/>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90" name="Google Shape;2190;p170"/>
            <p:cNvSpPr txBox="1"/>
            <p:nvPr/>
          </p:nvSpPr>
          <p:spPr>
            <a:xfrm>
              <a:off x="2808288" y="4995863"/>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91" name="Google Shape;2191;p170"/>
            <p:cNvSpPr txBox="1"/>
            <p:nvPr/>
          </p:nvSpPr>
          <p:spPr>
            <a:xfrm>
              <a:off x="2665413" y="4995863"/>
              <a:ext cx="142875"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92" name="Google Shape;2192;p170"/>
            <p:cNvSpPr txBox="1"/>
            <p:nvPr/>
          </p:nvSpPr>
          <p:spPr>
            <a:xfrm>
              <a:off x="2524125" y="4995863"/>
              <a:ext cx="141288" cy="144462"/>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193" name="Google Shape;2193;p170"/>
            <p:cNvSpPr txBox="1"/>
            <p:nvPr/>
          </p:nvSpPr>
          <p:spPr>
            <a:xfrm>
              <a:off x="3100388" y="4770438"/>
              <a:ext cx="141287"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94" name="Google Shape;2194;p170"/>
            <p:cNvSpPr txBox="1"/>
            <p:nvPr/>
          </p:nvSpPr>
          <p:spPr>
            <a:xfrm>
              <a:off x="2957513" y="47704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95" name="Google Shape;2195;p170"/>
            <p:cNvSpPr txBox="1"/>
            <p:nvPr/>
          </p:nvSpPr>
          <p:spPr>
            <a:xfrm>
              <a:off x="2814638" y="47704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96" name="Google Shape;2196;p170"/>
            <p:cNvSpPr txBox="1"/>
            <p:nvPr/>
          </p:nvSpPr>
          <p:spPr>
            <a:xfrm>
              <a:off x="2671763" y="47704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97" name="Google Shape;2197;p170"/>
            <p:cNvSpPr txBox="1"/>
            <p:nvPr/>
          </p:nvSpPr>
          <p:spPr>
            <a:xfrm>
              <a:off x="2530475" y="4770438"/>
              <a:ext cx="141288"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198" name="Google Shape;2198;p170"/>
            <p:cNvSpPr txBox="1"/>
            <p:nvPr/>
          </p:nvSpPr>
          <p:spPr>
            <a:xfrm>
              <a:off x="3100388" y="4625975"/>
              <a:ext cx="141287"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199" name="Google Shape;2199;p170"/>
            <p:cNvSpPr txBox="1"/>
            <p:nvPr/>
          </p:nvSpPr>
          <p:spPr>
            <a:xfrm>
              <a:off x="2957513" y="46259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00" name="Google Shape;2200;p170"/>
            <p:cNvSpPr txBox="1"/>
            <p:nvPr/>
          </p:nvSpPr>
          <p:spPr>
            <a:xfrm>
              <a:off x="2814638" y="46259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01" name="Google Shape;2201;p170"/>
            <p:cNvSpPr txBox="1"/>
            <p:nvPr/>
          </p:nvSpPr>
          <p:spPr>
            <a:xfrm>
              <a:off x="2671763" y="46259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02" name="Google Shape;2202;p170"/>
            <p:cNvSpPr txBox="1"/>
            <p:nvPr/>
          </p:nvSpPr>
          <p:spPr>
            <a:xfrm>
              <a:off x="2530475" y="4625975"/>
              <a:ext cx="141288"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03" name="Google Shape;2203;p170"/>
            <p:cNvSpPr txBox="1"/>
            <p:nvPr/>
          </p:nvSpPr>
          <p:spPr>
            <a:xfrm>
              <a:off x="3100388" y="4479925"/>
              <a:ext cx="141287"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04" name="Google Shape;2204;p170"/>
            <p:cNvSpPr txBox="1"/>
            <p:nvPr/>
          </p:nvSpPr>
          <p:spPr>
            <a:xfrm>
              <a:off x="2957513" y="4479925"/>
              <a:ext cx="142875"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05" name="Google Shape;2205;p170"/>
            <p:cNvSpPr txBox="1"/>
            <p:nvPr/>
          </p:nvSpPr>
          <p:spPr>
            <a:xfrm>
              <a:off x="2814638" y="4479925"/>
              <a:ext cx="142875"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06" name="Google Shape;2206;p170"/>
            <p:cNvSpPr txBox="1"/>
            <p:nvPr/>
          </p:nvSpPr>
          <p:spPr>
            <a:xfrm>
              <a:off x="2671763" y="4479925"/>
              <a:ext cx="142875"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07" name="Google Shape;2207;p170"/>
            <p:cNvSpPr txBox="1"/>
            <p:nvPr/>
          </p:nvSpPr>
          <p:spPr>
            <a:xfrm>
              <a:off x="2530475" y="4479925"/>
              <a:ext cx="141288"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08" name="Google Shape;2208;p170"/>
            <p:cNvSpPr txBox="1"/>
            <p:nvPr/>
          </p:nvSpPr>
          <p:spPr>
            <a:xfrm>
              <a:off x="3100388" y="4335463"/>
              <a:ext cx="141287"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209" name="Google Shape;2209;p170"/>
            <p:cNvSpPr txBox="1"/>
            <p:nvPr/>
          </p:nvSpPr>
          <p:spPr>
            <a:xfrm>
              <a:off x="2957513" y="4335463"/>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10" name="Google Shape;2210;p170"/>
            <p:cNvSpPr txBox="1"/>
            <p:nvPr/>
          </p:nvSpPr>
          <p:spPr>
            <a:xfrm>
              <a:off x="2814638" y="4335463"/>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11" name="Google Shape;2211;p170"/>
            <p:cNvSpPr txBox="1"/>
            <p:nvPr/>
          </p:nvSpPr>
          <p:spPr>
            <a:xfrm>
              <a:off x="2671763" y="4335463"/>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12" name="Google Shape;2212;p170"/>
            <p:cNvSpPr txBox="1"/>
            <p:nvPr/>
          </p:nvSpPr>
          <p:spPr>
            <a:xfrm>
              <a:off x="2530475" y="4335463"/>
              <a:ext cx="141288"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13" name="Google Shape;2213;p170"/>
            <p:cNvSpPr txBox="1"/>
            <p:nvPr/>
          </p:nvSpPr>
          <p:spPr>
            <a:xfrm>
              <a:off x="4211638" y="4770438"/>
              <a:ext cx="141287"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14" name="Google Shape;2214;p170"/>
            <p:cNvSpPr txBox="1"/>
            <p:nvPr/>
          </p:nvSpPr>
          <p:spPr>
            <a:xfrm>
              <a:off x="4068763" y="4770438"/>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15" name="Google Shape;2215;p170"/>
            <p:cNvSpPr txBox="1"/>
            <p:nvPr/>
          </p:nvSpPr>
          <p:spPr>
            <a:xfrm>
              <a:off x="3932238" y="4770438"/>
              <a:ext cx="13652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16" name="Google Shape;2216;p170"/>
            <p:cNvSpPr txBox="1"/>
            <p:nvPr/>
          </p:nvSpPr>
          <p:spPr>
            <a:xfrm>
              <a:off x="3783013" y="4770438"/>
              <a:ext cx="14922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17" name="Google Shape;2217;p170"/>
            <p:cNvSpPr txBox="1"/>
            <p:nvPr/>
          </p:nvSpPr>
          <p:spPr>
            <a:xfrm>
              <a:off x="3641725" y="4770438"/>
              <a:ext cx="141288"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18" name="Google Shape;2218;p170"/>
            <p:cNvSpPr txBox="1"/>
            <p:nvPr/>
          </p:nvSpPr>
          <p:spPr>
            <a:xfrm>
              <a:off x="4211638" y="4625975"/>
              <a:ext cx="141287"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19" name="Google Shape;2219;p170"/>
            <p:cNvSpPr txBox="1"/>
            <p:nvPr/>
          </p:nvSpPr>
          <p:spPr>
            <a:xfrm>
              <a:off x="4068763" y="4625975"/>
              <a:ext cx="142875"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20" name="Google Shape;2220;p170"/>
            <p:cNvSpPr txBox="1"/>
            <p:nvPr/>
          </p:nvSpPr>
          <p:spPr>
            <a:xfrm>
              <a:off x="3932238" y="4625975"/>
              <a:ext cx="136525"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21" name="Google Shape;2221;p170"/>
            <p:cNvSpPr txBox="1"/>
            <p:nvPr/>
          </p:nvSpPr>
          <p:spPr>
            <a:xfrm>
              <a:off x="3783013" y="4625975"/>
              <a:ext cx="149225"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22" name="Google Shape;2222;p170"/>
            <p:cNvSpPr txBox="1"/>
            <p:nvPr/>
          </p:nvSpPr>
          <p:spPr>
            <a:xfrm>
              <a:off x="3641725" y="4625975"/>
              <a:ext cx="141288"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23" name="Google Shape;2223;p170"/>
            <p:cNvSpPr txBox="1"/>
            <p:nvPr/>
          </p:nvSpPr>
          <p:spPr>
            <a:xfrm>
              <a:off x="4211638" y="4479925"/>
              <a:ext cx="141287"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224" name="Google Shape;2224;p170"/>
            <p:cNvSpPr txBox="1"/>
            <p:nvPr/>
          </p:nvSpPr>
          <p:spPr>
            <a:xfrm>
              <a:off x="4068763" y="4479925"/>
              <a:ext cx="142875"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225" name="Google Shape;2225;p170"/>
            <p:cNvSpPr txBox="1"/>
            <p:nvPr/>
          </p:nvSpPr>
          <p:spPr>
            <a:xfrm>
              <a:off x="3932238" y="4479925"/>
              <a:ext cx="136525"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26" name="Google Shape;2226;p170"/>
            <p:cNvSpPr txBox="1"/>
            <p:nvPr/>
          </p:nvSpPr>
          <p:spPr>
            <a:xfrm>
              <a:off x="3783013" y="4479925"/>
              <a:ext cx="149225"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27" name="Google Shape;2227;p170"/>
            <p:cNvSpPr txBox="1"/>
            <p:nvPr/>
          </p:nvSpPr>
          <p:spPr>
            <a:xfrm>
              <a:off x="3641725" y="4479925"/>
              <a:ext cx="141288"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28" name="Google Shape;2228;p170"/>
            <p:cNvSpPr txBox="1"/>
            <p:nvPr/>
          </p:nvSpPr>
          <p:spPr>
            <a:xfrm>
              <a:off x="4211638" y="4335463"/>
              <a:ext cx="141287"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229" name="Google Shape;2229;p170"/>
            <p:cNvSpPr txBox="1"/>
            <p:nvPr/>
          </p:nvSpPr>
          <p:spPr>
            <a:xfrm>
              <a:off x="4068763" y="433546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230" name="Google Shape;2230;p170"/>
            <p:cNvSpPr txBox="1"/>
            <p:nvPr/>
          </p:nvSpPr>
          <p:spPr>
            <a:xfrm>
              <a:off x="3932238" y="4335463"/>
              <a:ext cx="13652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231" name="Google Shape;2231;p170"/>
            <p:cNvSpPr txBox="1"/>
            <p:nvPr/>
          </p:nvSpPr>
          <p:spPr>
            <a:xfrm>
              <a:off x="1840980" y="4095105"/>
              <a:ext cx="149172" cy="145017"/>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2232" name="Google Shape;2232;p170"/>
            <p:cNvSpPr txBox="1"/>
            <p:nvPr/>
          </p:nvSpPr>
          <p:spPr>
            <a:xfrm>
              <a:off x="3641725" y="4335463"/>
              <a:ext cx="141288"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233" name="Google Shape;2233;p170"/>
            <p:cNvSpPr txBox="1"/>
            <p:nvPr/>
          </p:nvSpPr>
          <p:spPr>
            <a:xfrm>
              <a:off x="5018088" y="4770438"/>
              <a:ext cx="141287"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234" name="Google Shape;2234;p170"/>
            <p:cNvSpPr txBox="1"/>
            <p:nvPr/>
          </p:nvSpPr>
          <p:spPr>
            <a:xfrm>
              <a:off x="4875213" y="477043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235" name="Google Shape;2235;p170"/>
            <p:cNvSpPr txBox="1"/>
            <p:nvPr/>
          </p:nvSpPr>
          <p:spPr>
            <a:xfrm>
              <a:off x="4732338" y="477043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36" name="Google Shape;2236;p170"/>
            <p:cNvSpPr txBox="1"/>
            <p:nvPr/>
          </p:nvSpPr>
          <p:spPr>
            <a:xfrm>
              <a:off x="4589463" y="4770438"/>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37" name="Google Shape;2237;p170"/>
            <p:cNvSpPr txBox="1"/>
            <p:nvPr/>
          </p:nvSpPr>
          <p:spPr>
            <a:xfrm>
              <a:off x="4448175" y="4770438"/>
              <a:ext cx="141288"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38" name="Google Shape;2238;p170"/>
            <p:cNvSpPr txBox="1"/>
            <p:nvPr/>
          </p:nvSpPr>
          <p:spPr>
            <a:xfrm>
              <a:off x="5018088" y="4625975"/>
              <a:ext cx="141287"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239" name="Google Shape;2239;p170"/>
            <p:cNvSpPr txBox="1"/>
            <p:nvPr/>
          </p:nvSpPr>
          <p:spPr>
            <a:xfrm>
              <a:off x="4875213" y="46259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240" name="Google Shape;2240;p170"/>
            <p:cNvSpPr txBox="1"/>
            <p:nvPr/>
          </p:nvSpPr>
          <p:spPr>
            <a:xfrm>
              <a:off x="4732338" y="4625975"/>
              <a:ext cx="142875" cy="144463"/>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241" name="Google Shape;2241;p170"/>
            <p:cNvSpPr txBox="1"/>
            <p:nvPr/>
          </p:nvSpPr>
          <p:spPr>
            <a:xfrm>
              <a:off x="4589463" y="4625975"/>
              <a:ext cx="142875"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242" name="Google Shape;2242;p170"/>
            <p:cNvSpPr txBox="1"/>
            <p:nvPr/>
          </p:nvSpPr>
          <p:spPr>
            <a:xfrm>
              <a:off x="4448175" y="4625975"/>
              <a:ext cx="141288" cy="144463"/>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43" name="Google Shape;2243;p170"/>
            <p:cNvSpPr txBox="1"/>
            <p:nvPr/>
          </p:nvSpPr>
          <p:spPr>
            <a:xfrm>
              <a:off x="5018088" y="4479925"/>
              <a:ext cx="141287" cy="14605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2244" name="Google Shape;2244;p170"/>
            <p:cNvSpPr txBox="1"/>
            <p:nvPr/>
          </p:nvSpPr>
          <p:spPr>
            <a:xfrm>
              <a:off x="4875213" y="447992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245" name="Google Shape;2245;p170"/>
            <p:cNvSpPr txBox="1"/>
            <p:nvPr/>
          </p:nvSpPr>
          <p:spPr>
            <a:xfrm>
              <a:off x="4732338" y="447992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246" name="Google Shape;2246;p170"/>
            <p:cNvSpPr txBox="1"/>
            <p:nvPr/>
          </p:nvSpPr>
          <p:spPr>
            <a:xfrm>
              <a:off x="4589463" y="4479925"/>
              <a:ext cx="142875"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2247" name="Google Shape;2247;p170"/>
            <p:cNvSpPr txBox="1"/>
            <p:nvPr/>
          </p:nvSpPr>
          <p:spPr>
            <a:xfrm>
              <a:off x="4448175" y="4479925"/>
              <a:ext cx="141288" cy="14605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2248" name="Google Shape;2248;p170"/>
            <p:cNvSpPr txBox="1"/>
            <p:nvPr/>
          </p:nvSpPr>
          <p:spPr>
            <a:xfrm>
              <a:off x="5018088" y="4335463"/>
              <a:ext cx="141287"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2249" name="Google Shape;2249;p170"/>
            <p:cNvSpPr txBox="1"/>
            <p:nvPr/>
          </p:nvSpPr>
          <p:spPr>
            <a:xfrm>
              <a:off x="4875213" y="433546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2250" name="Google Shape;2250;p170"/>
            <p:cNvSpPr txBox="1"/>
            <p:nvPr/>
          </p:nvSpPr>
          <p:spPr>
            <a:xfrm>
              <a:off x="4732338" y="4335463"/>
              <a:ext cx="142875" cy="144462"/>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2251" name="Google Shape;2251;p170"/>
            <p:cNvSpPr txBox="1"/>
            <p:nvPr/>
          </p:nvSpPr>
          <p:spPr>
            <a:xfrm>
              <a:off x="4589463" y="4335463"/>
              <a:ext cx="142875"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2252" name="Google Shape;2252;p170"/>
            <p:cNvSpPr txBox="1"/>
            <p:nvPr/>
          </p:nvSpPr>
          <p:spPr>
            <a:xfrm>
              <a:off x="4448175" y="4335463"/>
              <a:ext cx="141288" cy="144462"/>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2253" name="Google Shape;2253;p170"/>
            <p:cNvSpPr txBox="1"/>
            <p:nvPr/>
          </p:nvSpPr>
          <p:spPr>
            <a:xfrm>
              <a:off x="4217988" y="5430838"/>
              <a:ext cx="141287"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54" name="Google Shape;2254;p170"/>
            <p:cNvSpPr txBox="1"/>
            <p:nvPr/>
          </p:nvSpPr>
          <p:spPr>
            <a:xfrm>
              <a:off x="4075113" y="54308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55" name="Google Shape;2255;p170"/>
            <p:cNvSpPr txBox="1"/>
            <p:nvPr/>
          </p:nvSpPr>
          <p:spPr>
            <a:xfrm>
              <a:off x="3932238" y="54308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56" name="Google Shape;2256;p170"/>
            <p:cNvSpPr txBox="1"/>
            <p:nvPr/>
          </p:nvSpPr>
          <p:spPr>
            <a:xfrm>
              <a:off x="3789363" y="5430838"/>
              <a:ext cx="142875" cy="144462"/>
            </a:xfrm>
            <a:prstGeom prst="rect">
              <a:avLst/>
            </a:prstGeom>
            <a:solidFill>
              <a:srgbClr val="33993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257" name="Google Shape;2257;p170"/>
            <p:cNvSpPr txBox="1"/>
            <p:nvPr/>
          </p:nvSpPr>
          <p:spPr>
            <a:xfrm>
              <a:off x="3648075" y="5430838"/>
              <a:ext cx="141288" cy="144462"/>
            </a:xfrm>
            <a:prstGeom prst="rect">
              <a:avLst/>
            </a:prstGeom>
            <a:solidFill>
              <a:srgbClr val="33993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258" name="Google Shape;2258;p170"/>
            <p:cNvSpPr txBox="1"/>
            <p:nvPr/>
          </p:nvSpPr>
          <p:spPr>
            <a:xfrm>
              <a:off x="4217988" y="5286375"/>
              <a:ext cx="141287"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59" name="Google Shape;2259;p170"/>
            <p:cNvSpPr txBox="1"/>
            <p:nvPr/>
          </p:nvSpPr>
          <p:spPr>
            <a:xfrm>
              <a:off x="4075113" y="52863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60" name="Google Shape;2260;p170"/>
            <p:cNvSpPr txBox="1"/>
            <p:nvPr/>
          </p:nvSpPr>
          <p:spPr>
            <a:xfrm>
              <a:off x="3932238" y="52863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61" name="Google Shape;2261;p170"/>
            <p:cNvSpPr txBox="1"/>
            <p:nvPr/>
          </p:nvSpPr>
          <p:spPr>
            <a:xfrm>
              <a:off x="3789363" y="5286375"/>
              <a:ext cx="142875"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62" name="Google Shape;2262;p170"/>
            <p:cNvSpPr txBox="1"/>
            <p:nvPr/>
          </p:nvSpPr>
          <p:spPr>
            <a:xfrm>
              <a:off x="3648075" y="5286375"/>
              <a:ext cx="141288" cy="144463"/>
            </a:xfrm>
            <a:prstGeom prst="rect">
              <a:avLst/>
            </a:prstGeom>
            <a:solidFill>
              <a:srgbClr val="33993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2263" name="Google Shape;2263;p170"/>
            <p:cNvSpPr txBox="1"/>
            <p:nvPr/>
          </p:nvSpPr>
          <p:spPr>
            <a:xfrm>
              <a:off x="4217988" y="5140325"/>
              <a:ext cx="141287"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64" name="Google Shape;2264;p170"/>
            <p:cNvSpPr txBox="1"/>
            <p:nvPr/>
          </p:nvSpPr>
          <p:spPr>
            <a:xfrm>
              <a:off x="4075113" y="5140325"/>
              <a:ext cx="142875"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65" name="Google Shape;2265;p170"/>
            <p:cNvSpPr txBox="1"/>
            <p:nvPr/>
          </p:nvSpPr>
          <p:spPr>
            <a:xfrm>
              <a:off x="3932238" y="5140325"/>
              <a:ext cx="142875"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66" name="Google Shape;2266;p170"/>
            <p:cNvSpPr txBox="1"/>
            <p:nvPr/>
          </p:nvSpPr>
          <p:spPr>
            <a:xfrm>
              <a:off x="3789363" y="5140325"/>
              <a:ext cx="142875"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67" name="Google Shape;2267;p170"/>
            <p:cNvSpPr txBox="1"/>
            <p:nvPr/>
          </p:nvSpPr>
          <p:spPr>
            <a:xfrm>
              <a:off x="3648075" y="5140325"/>
              <a:ext cx="141288"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68" name="Google Shape;2268;p170"/>
            <p:cNvSpPr txBox="1"/>
            <p:nvPr/>
          </p:nvSpPr>
          <p:spPr>
            <a:xfrm>
              <a:off x="4217988" y="4995863"/>
              <a:ext cx="141287"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69" name="Google Shape;2269;p170"/>
            <p:cNvSpPr txBox="1"/>
            <p:nvPr/>
          </p:nvSpPr>
          <p:spPr>
            <a:xfrm>
              <a:off x="4075113" y="4995863"/>
              <a:ext cx="142875"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70" name="Google Shape;2270;p170"/>
            <p:cNvSpPr txBox="1"/>
            <p:nvPr/>
          </p:nvSpPr>
          <p:spPr>
            <a:xfrm>
              <a:off x="3932238" y="4995863"/>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71" name="Google Shape;2271;p170"/>
            <p:cNvSpPr txBox="1"/>
            <p:nvPr/>
          </p:nvSpPr>
          <p:spPr>
            <a:xfrm>
              <a:off x="3789363" y="4995863"/>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72" name="Google Shape;2272;p170"/>
            <p:cNvSpPr txBox="1"/>
            <p:nvPr/>
          </p:nvSpPr>
          <p:spPr>
            <a:xfrm>
              <a:off x="3648075" y="4995863"/>
              <a:ext cx="141288"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73" name="Google Shape;2273;p170"/>
            <p:cNvSpPr txBox="1"/>
            <p:nvPr/>
          </p:nvSpPr>
          <p:spPr>
            <a:xfrm>
              <a:off x="5012736" y="5286375"/>
              <a:ext cx="152989"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74" name="Google Shape;2274;p170"/>
            <p:cNvSpPr txBox="1"/>
            <p:nvPr/>
          </p:nvSpPr>
          <p:spPr>
            <a:xfrm>
              <a:off x="4876800" y="5286375"/>
              <a:ext cx="144463" cy="144463"/>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75" name="Google Shape;2275;p170"/>
            <p:cNvSpPr txBox="1"/>
            <p:nvPr/>
          </p:nvSpPr>
          <p:spPr>
            <a:xfrm>
              <a:off x="4454525" y="5286375"/>
              <a:ext cx="141288" cy="144463"/>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76" name="Google Shape;2276;p170"/>
            <p:cNvSpPr txBox="1"/>
            <p:nvPr/>
          </p:nvSpPr>
          <p:spPr>
            <a:xfrm>
              <a:off x="5017802" y="5140325"/>
              <a:ext cx="147923" cy="14605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277" name="Google Shape;2277;p170"/>
            <p:cNvSpPr txBox="1"/>
            <p:nvPr/>
          </p:nvSpPr>
          <p:spPr>
            <a:xfrm>
              <a:off x="4878388" y="5140325"/>
              <a:ext cx="142875"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78" name="Google Shape;2278;p170"/>
            <p:cNvSpPr txBox="1"/>
            <p:nvPr/>
          </p:nvSpPr>
          <p:spPr>
            <a:xfrm>
              <a:off x="4454525" y="5140325"/>
              <a:ext cx="141288" cy="14605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279" name="Google Shape;2279;p170"/>
            <p:cNvSpPr txBox="1"/>
            <p:nvPr/>
          </p:nvSpPr>
          <p:spPr>
            <a:xfrm>
              <a:off x="5017802" y="4995863"/>
              <a:ext cx="147923"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280" name="Google Shape;2280;p170"/>
            <p:cNvSpPr txBox="1"/>
            <p:nvPr/>
          </p:nvSpPr>
          <p:spPr>
            <a:xfrm>
              <a:off x="4454525" y="4995863"/>
              <a:ext cx="141288" cy="144462"/>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281" name="Google Shape;2281;p170"/>
            <p:cNvSpPr txBox="1"/>
            <p:nvPr/>
          </p:nvSpPr>
          <p:spPr>
            <a:xfrm>
              <a:off x="1776850" y="5592688"/>
              <a:ext cx="722156" cy="87847"/>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	5	6	7	8</a:t>
              </a:r>
              <a:endParaRPr/>
            </a:p>
          </p:txBody>
        </p:sp>
        <p:sp>
          <p:nvSpPr>
            <p:cNvPr id="2282" name="Google Shape;2282;p170"/>
            <p:cNvSpPr txBox="1"/>
            <p:nvPr/>
          </p:nvSpPr>
          <p:spPr>
            <a:xfrm>
              <a:off x="2582654" y="5592688"/>
              <a:ext cx="722156" cy="87847"/>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	5	6	7	8</a:t>
              </a:r>
              <a:endParaRPr/>
            </a:p>
          </p:txBody>
        </p:sp>
        <p:sp>
          <p:nvSpPr>
            <p:cNvPr id="2283" name="Google Shape;2283;p170"/>
            <p:cNvSpPr txBox="1"/>
            <p:nvPr/>
          </p:nvSpPr>
          <p:spPr>
            <a:xfrm>
              <a:off x="3713289" y="5592688"/>
              <a:ext cx="722156" cy="87847"/>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	5	6	7	8</a:t>
              </a:r>
              <a:endParaRPr/>
            </a:p>
          </p:txBody>
        </p:sp>
        <p:sp>
          <p:nvSpPr>
            <p:cNvPr id="2284" name="Google Shape;2284;p170"/>
            <p:cNvSpPr txBox="1"/>
            <p:nvPr/>
          </p:nvSpPr>
          <p:spPr>
            <a:xfrm>
              <a:off x="4506545" y="5592688"/>
              <a:ext cx="722156" cy="87847"/>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	5	6	7	8</a:t>
              </a:r>
              <a:endParaRPr/>
            </a:p>
          </p:txBody>
        </p:sp>
        <p:sp>
          <p:nvSpPr>
            <p:cNvPr id="2285" name="Google Shape;2285;p170"/>
            <p:cNvSpPr txBox="1"/>
            <p:nvPr/>
          </p:nvSpPr>
          <p:spPr>
            <a:xfrm>
              <a:off x="1496631" y="5033535"/>
              <a:ext cx="210512" cy="492222"/>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180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160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140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120</a:t>
              </a:r>
              <a:endParaRPr/>
            </a:p>
          </p:txBody>
        </p:sp>
        <p:sp>
          <p:nvSpPr>
            <p:cNvPr id="2286" name="Google Shape;2286;p170"/>
            <p:cNvSpPr txBox="1"/>
            <p:nvPr/>
          </p:nvSpPr>
          <p:spPr>
            <a:xfrm>
              <a:off x="1496631" y="4373984"/>
              <a:ext cx="210512" cy="49222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180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160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140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120</a:t>
              </a:r>
              <a:endParaRPr/>
            </a:p>
          </p:txBody>
        </p:sp>
        <p:sp>
          <p:nvSpPr>
            <p:cNvPr id="2287" name="Google Shape;2287;p170"/>
            <p:cNvSpPr txBox="1"/>
            <p:nvPr/>
          </p:nvSpPr>
          <p:spPr>
            <a:xfrm>
              <a:off x="1497013" y="3713163"/>
              <a:ext cx="209550" cy="492125"/>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180</a:t>
              </a:r>
              <a:endParaRPr/>
            </a:p>
            <a:p>
              <a:pPr marL="0" marR="0" lvl="0" indent="0" algn="r" rtl="0">
                <a:lnSpc>
                  <a:spcPct val="100000"/>
                </a:lnSpc>
                <a:spcBef>
                  <a:spcPts val="27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160</a:t>
              </a:r>
              <a:endParaRPr/>
            </a:p>
            <a:p>
              <a:pPr marL="0" marR="0" lvl="0" indent="0" algn="r" rtl="0">
                <a:lnSpc>
                  <a:spcPct val="100000"/>
                </a:lnSpc>
                <a:spcBef>
                  <a:spcPts val="27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140</a:t>
              </a:r>
              <a:endParaRPr/>
            </a:p>
            <a:p>
              <a:pPr marL="0" marR="0" lvl="0" indent="0" algn="r" rtl="0">
                <a:lnSpc>
                  <a:spcPct val="100000"/>
                </a:lnSpc>
                <a:spcBef>
                  <a:spcPts val="27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120</a:t>
              </a:r>
              <a:endParaRPr/>
            </a:p>
          </p:txBody>
        </p:sp>
        <p:sp>
          <p:nvSpPr>
            <p:cNvPr id="2288" name="Google Shape;2288;p170"/>
            <p:cNvSpPr txBox="1"/>
            <p:nvPr/>
          </p:nvSpPr>
          <p:spPr>
            <a:xfrm>
              <a:off x="1496631" y="3033969"/>
              <a:ext cx="210512" cy="492222"/>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180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160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140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120</a:t>
              </a:r>
              <a:endParaRPr/>
            </a:p>
          </p:txBody>
        </p:sp>
        <p:sp>
          <p:nvSpPr>
            <p:cNvPr id="2289" name="Google Shape;2289;p170"/>
            <p:cNvSpPr txBox="1"/>
            <p:nvPr/>
          </p:nvSpPr>
          <p:spPr>
            <a:xfrm>
              <a:off x="1496631" y="2340953"/>
              <a:ext cx="210512" cy="492223"/>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180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160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140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120</a:t>
              </a:r>
              <a:endParaRPr/>
            </a:p>
          </p:txBody>
        </p:sp>
        <p:sp>
          <p:nvSpPr>
            <p:cNvPr id="2290" name="Google Shape;2290;p170"/>
            <p:cNvSpPr txBox="1"/>
            <p:nvPr/>
          </p:nvSpPr>
          <p:spPr>
            <a:xfrm>
              <a:off x="5262161" y="3276594"/>
              <a:ext cx="1042800" cy="286500"/>
            </a:xfrm>
            <a:prstGeom prst="rect">
              <a:avLst/>
            </a:prstGeom>
            <a:noFill/>
            <a:ln>
              <a:noFill/>
            </a:ln>
          </p:spPr>
          <p:txBody>
            <a:bodyPr spcFirstLastPara="1" wrap="square" lIns="91425" tIns="45700" rIns="91425" bIns="45700" anchor="t" anchorCtr="1">
              <a:spAutoFit/>
            </a:bodyPr>
            <a:lstStyle/>
            <a:p>
              <a:pPr marL="0" marR="0" lvl="0" indent="0" algn="ctr" rtl="0">
                <a:lnSpc>
                  <a:spcPct val="95000"/>
                </a:lnSpc>
                <a:spcBef>
                  <a:spcPts val="0"/>
                </a:spcBef>
                <a:spcAft>
                  <a:spcPts val="0"/>
                </a:spcAft>
                <a:buClr>
                  <a:srgbClr val="262626"/>
                </a:buClr>
                <a:buSzPts val="1600"/>
                <a:buFont typeface="Arial"/>
                <a:buNone/>
              </a:pPr>
              <a:r>
                <a:rPr lang="en-US" sz="1600" b="1">
                  <a:solidFill>
                    <a:srgbClr val="262626"/>
                  </a:solidFill>
                </a:rPr>
                <a:t>RATE</a:t>
              </a:r>
              <a:endParaRPr/>
            </a:p>
          </p:txBody>
        </p:sp>
        <p:sp>
          <p:nvSpPr>
            <p:cNvPr id="2291" name="Google Shape;2291;p170"/>
            <p:cNvSpPr txBox="1"/>
            <p:nvPr/>
          </p:nvSpPr>
          <p:spPr>
            <a:xfrm rot="-5400000">
              <a:off x="556500" y="4854059"/>
              <a:ext cx="1433400" cy="1080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a:solidFill>
                    <a:srgbClr val="262626"/>
                  </a:solidFill>
                </a:rPr>
                <a:t>Systolic blood pressure</a:t>
              </a:r>
              <a:endParaRPr/>
            </a:p>
          </p:txBody>
        </p:sp>
        <p:sp>
          <p:nvSpPr>
            <p:cNvPr id="2292" name="Google Shape;2292;p170"/>
            <p:cNvSpPr txBox="1"/>
            <p:nvPr/>
          </p:nvSpPr>
          <p:spPr>
            <a:xfrm>
              <a:off x="5351385" y="5475558"/>
              <a:ext cx="571591" cy="12131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i="0" u="none">
                  <a:solidFill>
                    <a:srgbClr val="262626"/>
                  </a:solidFill>
                  <a:latin typeface="Arial"/>
                  <a:ea typeface="Arial"/>
                  <a:cs typeface="Arial"/>
                  <a:sym typeface="Arial"/>
                </a:rPr>
                <a:t>© 2003 ESC</a:t>
              </a:r>
              <a:endParaRPr/>
            </a:p>
          </p:txBody>
        </p:sp>
        <p:sp>
          <p:nvSpPr>
            <p:cNvPr id="2293" name="Google Shape;2293;p170"/>
            <p:cNvSpPr txBox="1"/>
            <p:nvPr/>
          </p:nvSpPr>
          <p:spPr>
            <a:xfrm>
              <a:off x="2894938" y="5847863"/>
              <a:ext cx="1098570" cy="1241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i="0" u="none">
                  <a:solidFill>
                    <a:srgbClr val="262626"/>
                  </a:solidFill>
                  <a:latin typeface="Arial"/>
                  <a:ea typeface="Arial"/>
                  <a:cs typeface="Arial"/>
                  <a:sym typeface="Arial"/>
                </a:rPr>
                <a:t>Холестерин ммоль</a:t>
              </a:r>
              <a:endParaRPr/>
            </a:p>
          </p:txBody>
        </p:sp>
        <p:sp>
          <p:nvSpPr>
            <p:cNvPr id="2294" name="Google Shape;2294;p170"/>
            <p:cNvSpPr txBox="1"/>
            <p:nvPr/>
          </p:nvSpPr>
          <p:spPr>
            <a:xfrm>
              <a:off x="3370334" y="5181341"/>
              <a:ext cx="139412" cy="1519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000"/>
                <a:buFont typeface="Arial"/>
                <a:buNone/>
              </a:pPr>
              <a:r>
                <a:rPr lang="en-US" sz="1000" b="1" i="0" u="none">
                  <a:solidFill>
                    <a:srgbClr val="262626"/>
                  </a:solidFill>
                  <a:latin typeface="Arial"/>
                  <a:ea typeface="Arial"/>
                  <a:cs typeface="Arial"/>
                  <a:sym typeface="Arial"/>
                </a:rPr>
                <a:t>40</a:t>
              </a:r>
              <a:endParaRPr/>
            </a:p>
          </p:txBody>
        </p:sp>
        <p:sp>
          <p:nvSpPr>
            <p:cNvPr id="2295" name="Google Shape;2295;p170"/>
            <p:cNvSpPr txBox="1"/>
            <p:nvPr/>
          </p:nvSpPr>
          <p:spPr>
            <a:xfrm>
              <a:off x="3370334" y="4571989"/>
              <a:ext cx="139412" cy="15199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000"/>
                <a:buFont typeface="Arial"/>
                <a:buNone/>
              </a:pPr>
              <a:r>
                <a:rPr lang="en-US" sz="1000" b="1" i="0" u="none">
                  <a:solidFill>
                    <a:srgbClr val="262626"/>
                  </a:solidFill>
                  <a:latin typeface="Arial"/>
                  <a:ea typeface="Arial"/>
                  <a:cs typeface="Arial"/>
                  <a:sym typeface="Arial"/>
                </a:rPr>
                <a:t>50</a:t>
              </a:r>
              <a:endParaRPr/>
            </a:p>
          </p:txBody>
        </p:sp>
        <p:sp>
          <p:nvSpPr>
            <p:cNvPr id="2296" name="Google Shape;2296;p170"/>
            <p:cNvSpPr txBox="1"/>
            <p:nvPr/>
          </p:nvSpPr>
          <p:spPr>
            <a:xfrm>
              <a:off x="3370263" y="3886200"/>
              <a:ext cx="139700" cy="152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000"/>
                <a:buFont typeface="Arial"/>
                <a:buNone/>
              </a:pPr>
              <a:r>
                <a:rPr lang="en-US" sz="1000" b="1" i="0" u="none">
                  <a:solidFill>
                    <a:schemeClr val="lt1"/>
                  </a:solidFill>
                  <a:latin typeface="Arial"/>
                  <a:ea typeface="Arial"/>
                  <a:cs typeface="Arial"/>
                  <a:sym typeface="Arial"/>
                </a:rPr>
                <a:t>55</a:t>
              </a:r>
              <a:endParaRPr/>
            </a:p>
          </p:txBody>
        </p:sp>
        <p:sp>
          <p:nvSpPr>
            <p:cNvPr id="2297" name="Google Shape;2297;p170"/>
            <p:cNvSpPr txBox="1"/>
            <p:nvPr/>
          </p:nvSpPr>
          <p:spPr>
            <a:xfrm>
              <a:off x="3370334" y="3174803"/>
              <a:ext cx="139412" cy="15199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000"/>
                <a:buFont typeface="Arial"/>
                <a:buNone/>
              </a:pPr>
              <a:r>
                <a:rPr lang="en-US" sz="1000" b="1" i="0" u="none">
                  <a:solidFill>
                    <a:srgbClr val="262626"/>
                  </a:solidFill>
                  <a:latin typeface="Arial"/>
                  <a:ea typeface="Arial"/>
                  <a:cs typeface="Arial"/>
                  <a:sym typeface="Arial"/>
                </a:rPr>
                <a:t>60</a:t>
              </a:r>
              <a:endParaRPr/>
            </a:p>
          </p:txBody>
        </p:sp>
        <p:sp>
          <p:nvSpPr>
            <p:cNvPr id="2298" name="Google Shape;2298;p170"/>
            <p:cNvSpPr txBox="1"/>
            <p:nvPr/>
          </p:nvSpPr>
          <p:spPr>
            <a:xfrm>
              <a:off x="3370334" y="2515253"/>
              <a:ext cx="139412" cy="1519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000"/>
                <a:buFont typeface="Arial"/>
                <a:buNone/>
              </a:pPr>
              <a:r>
                <a:rPr lang="en-US" sz="1000" b="1" i="0" u="none">
                  <a:solidFill>
                    <a:srgbClr val="262626"/>
                  </a:solidFill>
                  <a:latin typeface="Arial"/>
                  <a:ea typeface="Arial"/>
                  <a:cs typeface="Arial"/>
                  <a:sym typeface="Arial"/>
                </a:rPr>
                <a:t>65</a:t>
              </a:r>
              <a:endParaRPr/>
            </a:p>
          </p:txBody>
        </p:sp>
        <p:sp>
          <p:nvSpPr>
            <p:cNvPr id="2299" name="Google Shape;2299;p170"/>
            <p:cNvSpPr txBox="1"/>
            <p:nvPr/>
          </p:nvSpPr>
          <p:spPr>
            <a:xfrm>
              <a:off x="3246257" y="1904507"/>
              <a:ext cx="411300" cy="108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a:solidFill>
                    <a:srgbClr val="262626"/>
                  </a:solidFill>
                </a:rPr>
                <a:t>Age</a:t>
              </a:r>
              <a:endParaRPr/>
            </a:p>
          </p:txBody>
        </p:sp>
        <p:sp>
          <p:nvSpPr>
            <p:cNvPr id="2300" name="Google Shape;2300;p170"/>
            <p:cNvSpPr txBox="1"/>
            <p:nvPr/>
          </p:nvSpPr>
          <p:spPr>
            <a:xfrm>
              <a:off x="5292832" y="4626371"/>
              <a:ext cx="907575" cy="860343"/>
            </a:xfrm>
            <a:prstGeom prst="rect">
              <a:avLst/>
            </a:prstGeom>
            <a:noFill/>
            <a:ln>
              <a:noFill/>
            </a:ln>
          </p:spPr>
          <p:txBody>
            <a:bodyPr spcFirstLastPara="1" wrap="square" lIns="72000" tIns="144000" rIns="72000" bIns="1440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800">
                  <a:solidFill>
                    <a:srgbClr val="262626"/>
                  </a:solidFill>
                </a:rPr>
                <a:t>10-year risk of fatal CVD in a population group</a:t>
              </a:r>
              <a:endParaRPr sz="800">
                <a:solidFill>
                  <a:srgbClr val="262626"/>
                </a:solidFill>
              </a:endParaRPr>
            </a:p>
            <a:p>
              <a:pPr marL="0" marR="0" lvl="0" indent="0" algn="l" rtl="0">
                <a:lnSpc>
                  <a:spcPct val="100000"/>
                </a:lnSpc>
                <a:spcBef>
                  <a:spcPts val="0"/>
                </a:spcBef>
                <a:spcAft>
                  <a:spcPts val="0"/>
                </a:spcAft>
                <a:buClr>
                  <a:schemeClr val="dk1"/>
                </a:buClr>
                <a:buSzPts val="1100"/>
                <a:buFont typeface="Arial"/>
                <a:buNone/>
              </a:pPr>
              <a:r>
                <a:rPr lang="en-US" sz="800">
                  <a:solidFill>
                    <a:srgbClr val="262626"/>
                  </a:solidFill>
                </a:rPr>
                <a:t>with high CVD risk</a:t>
              </a:r>
              <a:endParaRPr sz="800">
                <a:solidFill>
                  <a:srgbClr val="262626"/>
                </a:solidFill>
              </a:endParaRPr>
            </a:p>
            <a:p>
              <a:pPr marL="0" marR="0" lvl="0" indent="0" algn="l" rtl="0">
                <a:lnSpc>
                  <a:spcPct val="100000"/>
                </a:lnSpc>
                <a:spcBef>
                  <a:spcPts val="0"/>
                </a:spcBef>
                <a:spcAft>
                  <a:spcPts val="0"/>
                </a:spcAft>
                <a:buClr>
                  <a:srgbClr val="262626"/>
                </a:buClr>
                <a:buSzPts val="800"/>
                <a:buFont typeface="Arial"/>
                <a:buNone/>
              </a:pPr>
              <a:endParaRPr sz="800">
                <a:solidFill>
                  <a:srgbClr val="262626"/>
                </a:solidFill>
              </a:endParaRPr>
            </a:p>
          </p:txBody>
        </p:sp>
        <p:cxnSp>
          <p:nvCxnSpPr>
            <p:cNvPr id="2301" name="Google Shape;2301;p170"/>
            <p:cNvCxnSpPr/>
            <p:nvPr/>
          </p:nvCxnSpPr>
          <p:spPr>
            <a:xfrm>
              <a:off x="4518025" y="5811838"/>
              <a:ext cx="619125" cy="0"/>
            </a:xfrm>
            <a:prstGeom prst="straightConnector1">
              <a:avLst/>
            </a:prstGeom>
            <a:noFill/>
            <a:ln w="28575" cap="flat" cmpd="sng">
              <a:solidFill>
                <a:srgbClr val="000000"/>
              </a:solidFill>
              <a:prstDash val="solid"/>
              <a:miter lim="800000"/>
              <a:headEnd type="none" w="med" len="med"/>
              <a:tailEnd type="none" w="med" len="med"/>
            </a:ln>
          </p:spPr>
        </p:cxnSp>
        <p:cxnSp>
          <p:nvCxnSpPr>
            <p:cNvPr id="2302" name="Google Shape;2302;p170"/>
            <p:cNvCxnSpPr/>
            <p:nvPr/>
          </p:nvCxnSpPr>
          <p:spPr>
            <a:xfrm>
              <a:off x="4576763" y="5811838"/>
              <a:ext cx="0" cy="74612"/>
            </a:xfrm>
            <a:prstGeom prst="straightConnector1">
              <a:avLst/>
            </a:prstGeom>
            <a:noFill/>
            <a:ln w="28575" cap="flat" cmpd="sng">
              <a:solidFill>
                <a:srgbClr val="000000"/>
              </a:solidFill>
              <a:prstDash val="solid"/>
              <a:miter lim="800000"/>
              <a:headEnd type="none" w="med" len="med"/>
              <a:tailEnd type="none" w="med" len="med"/>
            </a:ln>
          </p:spPr>
        </p:cxnSp>
        <p:cxnSp>
          <p:nvCxnSpPr>
            <p:cNvPr id="2303" name="Google Shape;2303;p170"/>
            <p:cNvCxnSpPr/>
            <p:nvPr/>
          </p:nvCxnSpPr>
          <p:spPr>
            <a:xfrm>
              <a:off x="4738688" y="5811838"/>
              <a:ext cx="0" cy="74612"/>
            </a:xfrm>
            <a:prstGeom prst="straightConnector1">
              <a:avLst/>
            </a:prstGeom>
            <a:noFill/>
            <a:ln w="28575" cap="flat" cmpd="sng">
              <a:solidFill>
                <a:srgbClr val="000000"/>
              </a:solidFill>
              <a:prstDash val="solid"/>
              <a:miter lim="800000"/>
              <a:headEnd type="none" w="med" len="med"/>
              <a:tailEnd type="none" w="med" len="med"/>
            </a:ln>
          </p:spPr>
        </p:cxnSp>
        <p:cxnSp>
          <p:nvCxnSpPr>
            <p:cNvPr id="2304" name="Google Shape;2304;p170"/>
            <p:cNvCxnSpPr/>
            <p:nvPr/>
          </p:nvCxnSpPr>
          <p:spPr>
            <a:xfrm>
              <a:off x="4902200" y="5811838"/>
              <a:ext cx="0" cy="74612"/>
            </a:xfrm>
            <a:prstGeom prst="straightConnector1">
              <a:avLst/>
            </a:prstGeom>
            <a:noFill/>
            <a:ln w="28575" cap="flat" cmpd="sng">
              <a:solidFill>
                <a:srgbClr val="000000"/>
              </a:solidFill>
              <a:prstDash val="solid"/>
              <a:miter lim="800000"/>
              <a:headEnd type="none" w="med" len="med"/>
              <a:tailEnd type="none" w="med" len="med"/>
            </a:ln>
          </p:spPr>
        </p:cxnSp>
        <p:cxnSp>
          <p:nvCxnSpPr>
            <p:cNvPr id="2305" name="Google Shape;2305;p170"/>
            <p:cNvCxnSpPr/>
            <p:nvPr/>
          </p:nvCxnSpPr>
          <p:spPr>
            <a:xfrm>
              <a:off x="5064125" y="5811838"/>
              <a:ext cx="0" cy="74612"/>
            </a:xfrm>
            <a:prstGeom prst="straightConnector1">
              <a:avLst/>
            </a:prstGeom>
            <a:noFill/>
            <a:ln w="28575" cap="flat" cmpd="sng">
              <a:solidFill>
                <a:srgbClr val="000000"/>
              </a:solidFill>
              <a:prstDash val="solid"/>
              <a:miter lim="800000"/>
              <a:headEnd type="none" w="med" len="med"/>
              <a:tailEnd type="none" w="med" len="med"/>
            </a:ln>
          </p:spPr>
        </p:cxnSp>
        <p:sp>
          <p:nvSpPr>
            <p:cNvPr id="2306" name="Google Shape;2306;p170"/>
            <p:cNvSpPr txBox="1"/>
            <p:nvPr/>
          </p:nvSpPr>
          <p:spPr>
            <a:xfrm>
              <a:off x="4493999" y="5906427"/>
              <a:ext cx="722156" cy="87847"/>
            </a:xfrm>
            <a:prstGeom prst="rect">
              <a:avLst/>
            </a:prstGeom>
            <a:noFill/>
            <a:ln>
              <a:noFill/>
            </a:ln>
          </p:spPr>
          <p:txBody>
            <a:bodyPr spcFirstLastPara="1" wrap="square" lIns="0" tIns="0" rIns="0" bIns="0" anchor="t" anchorCtr="0">
              <a:spAutoFit/>
            </a:bodyPr>
            <a:lstStyle/>
            <a:p>
              <a:pPr marL="0" marR="0" lvl="0" indent="-38100" algn="l" rtl="0">
                <a:lnSpc>
                  <a:spcPct val="95000"/>
                </a:lnSpc>
                <a:spcBef>
                  <a:spcPts val="0"/>
                </a:spcBef>
                <a:spcAft>
                  <a:spcPts val="0"/>
                </a:spcAft>
                <a:buClr>
                  <a:srgbClr val="262626"/>
                </a:buClr>
                <a:buSzPts val="600"/>
                <a:buFont typeface="Arial"/>
                <a:buAutoNum type="arabicPlain" startAt="150"/>
              </a:pPr>
              <a:r>
                <a:rPr lang="en-US" sz="600" b="1" i="0" u="none">
                  <a:solidFill>
                    <a:srgbClr val="262626"/>
                  </a:solidFill>
                  <a:latin typeface="Arial"/>
                  <a:ea typeface="Arial"/>
                  <a:cs typeface="Arial"/>
                  <a:sym typeface="Arial"/>
                </a:rPr>
                <a:t>	200	250	300</a:t>
              </a:r>
              <a:endParaRPr/>
            </a:p>
          </p:txBody>
        </p:sp>
        <p:sp>
          <p:nvSpPr>
            <p:cNvPr id="2307" name="Google Shape;2307;p170"/>
            <p:cNvSpPr txBox="1"/>
            <p:nvPr/>
          </p:nvSpPr>
          <p:spPr>
            <a:xfrm>
              <a:off x="4679417" y="6008218"/>
              <a:ext cx="276037" cy="12270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i="0" u="none">
                  <a:solidFill>
                    <a:srgbClr val="262626"/>
                  </a:solidFill>
                  <a:latin typeface="Arial"/>
                  <a:ea typeface="Arial"/>
                  <a:cs typeface="Arial"/>
                  <a:sym typeface="Arial"/>
                </a:rPr>
                <a:t>мг/дл</a:t>
              </a:r>
              <a:endParaRPr/>
            </a:p>
          </p:txBody>
        </p:sp>
        <p:sp>
          <p:nvSpPr>
            <p:cNvPr id="2308" name="Google Shape;2308;p170"/>
            <p:cNvSpPr txBox="1"/>
            <p:nvPr/>
          </p:nvSpPr>
          <p:spPr>
            <a:xfrm>
              <a:off x="2060575" y="1878013"/>
              <a:ext cx="828600" cy="167100"/>
            </a:xfrm>
            <a:prstGeom prst="rect">
              <a:avLst/>
            </a:prstGeom>
            <a:solidFill>
              <a:srgbClr val="00729A"/>
            </a:solidFill>
            <a:ln>
              <a:noFill/>
            </a:ln>
          </p:spPr>
          <p:txBody>
            <a:bodyPr spcFirstLastPara="1" wrap="square" lIns="0" tIns="0" rIns="0" bIns="36000" anchor="ctr" anchorCtr="0">
              <a:spAutoFit/>
            </a:bodyPr>
            <a:lstStyle/>
            <a:p>
              <a:pPr marL="0" marR="0" lvl="0" indent="0" algn="ctr" rtl="0">
                <a:lnSpc>
                  <a:spcPct val="100000"/>
                </a:lnSpc>
                <a:spcBef>
                  <a:spcPts val="0"/>
                </a:spcBef>
                <a:spcAft>
                  <a:spcPts val="0"/>
                </a:spcAft>
                <a:buClr>
                  <a:schemeClr val="lt1"/>
                </a:buClr>
                <a:buSzPts val="1000"/>
                <a:buFont typeface="Arial"/>
                <a:buNone/>
              </a:pPr>
              <a:r>
                <a:rPr lang="en-US" sz="1000" b="1">
                  <a:solidFill>
                    <a:schemeClr val="lt1"/>
                  </a:solidFill>
                </a:rPr>
                <a:t>Women</a:t>
              </a:r>
              <a:endParaRPr/>
            </a:p>
          </p:txBody>
        </p:sp>
        <p:sp>
          <p:nvSpPr>
            <p:cNvPr id="2309" name="Google Shape;2309;p170"/>
            <p:cNvSpPr txBox="1"/>
            <p:nvPr/>
          </p:nvSpPr>
          <p:spPr>
            <a:xfrm>
              <a:off x="3952875" y="1878013"/>
              <a:ext cx="828600" cy="167100"/>
            </a:xfrm>
            <a:prstGeom prst="rect">
              <a:avLst/>
            </a:prstGeom>
            <a:solidFill>
              <a:srgbClr val="00729A"/>
            </a:solidFill>
            <a:ln>
              <a:noFill/>
            </a:ln>
          </p:spPr>
          <p:txBody>
            <a:bodyPr spcFirstLastPara="1" wrap="square" lIns="0" tIns="0" rIns="0" bIns="36000" anchor="ctr" anchorCtr="0">
              <a:spAutoFit/>
            </a:bodyPr>
            <a:lstStyle/>
            <a:p>
              <a:pPr marL="0" marR="0" lvl="0" indent="0" algn="ctr" rtl="0">
                <a:lnSpc>
                  <a:spcPct val="100000"/>
                </a:lnSpc>
                <a:spcBef>
                  <a:spcPts val="0"/>
                </a:spcBef>
                <a:spcAft>
                  <a:spcPts val="0"/>
                </a:spcAft>
                <a:buClr>
                  <a:schemeClr val="lt1"/>
                </a:buClr>
                <a:buSzPts val="1000"/>
                <a:buFont typeface="Arial"/>
                <a:buNone/>
              </a:pPr>
              <a:r>
                <a:rPr lang="en-US" sz="1000" b="1">
                  <a:solidFill>
                    <a:schemeClr val="lt1"/>
                  </a:solidFill>
                </a:rPr>
                <a:t>Men</a:t>
              </a:r>
              <a:endParaRPr/>
            </a:p>
          </p:txBody>
        </p:sp>
        <p:sp>
          <p:nvSpPr>
            <p:cNvPr id="2310" name="Google Shape;2310;p170"/>
            <p:cNvSpPr txBox="1"/>
            <p:nvPr/>
          </p:nvSpPr>
          <p:spPr>
            <a:xfrm>
              <a:off x="3648075" y="2120900"/>
              <a:ext cx="696900" cy="108300"/>
            </a:xfrm>
            <a:prstGeom prst="rect">
              <a:avLst/>
            </a:prstGeom>
            <a:solidFill>
              <a:srgbClr val="00729A"/>
            </a:solidFill>
            <a:ln>
              <a:noFill/>
            </a:ln>
          </p:spPr>
          <p:txBody>
            <a:bodyPr spcFirstLastPara="1" wrap="square" lIns="0" tIns="0" rIns="0" bIns="0" anchor="ctr" anchorCtr="0">
              <a:spAutoFit/>
            </a:bodyPr>
            <a:lstStyle/>
            <a:p>
              <a:pPr marL="0" lvl="0" indent="0" algn="ctr" rtl="0">
                <a:spcBef>
                  <a:spcPts val="0"/>
                </a:spcBef>
                <a:spcAft>
                  <a:spcPts val="0"/>
                </a:spcAft>
                <a:buClr>
                  <a:schemeClr val="lt1"/>
                </a:buClr>
                <a:buSzPts val="800"/>
                <a:buFont typeface="Arial"/>
                <a:buNone/>
              </a:pPr>
              <a:r>
                <a:rPr lang="en-US" sz="800" b="1">
                  <a:solidFill>
                    <a:schemeClr val="lt1"/>
                  </a:solidFill>
                </a:rPr>
                <a:t>Non-smoking</a:t>
              </a:r>
              <a:endParaRPr sz="800" b="1">
                <a:solidFill>
                  <a:schemeClr val="lt1"/>
                </a:solidFill>
              </a:endParaRPr>
            </a:p>
          </p:txBody>
        </p:sp>
        <p:sp>
          <p:nvSpPr>
            <p:cNvPr id="2311" name="Google Shape;2311;p170"/>
            <p:cNvSpPr txBox="1"/>
            <p:nvPr/>
          </p:nvSpPr>
          <p:spPr>
            <a:xfrm>
              <a:off x="4479925" y="2120900"/>
              <a:ext cx="696900" cy="108300"/>
            </a:xfrm>
            <a:prstGeom prst="rect">
              <a:avLst/>
            </a:prstGeom>
            <a:solidFill>
              <a:srgbClr val="00729A"/>
            </a:solidFill>
            <a:ln>
              <a:noFill/>
            </a:ln>
          </p:spPr>
          <p:txBody>
            <a:bodyPr spcFirstLastPara="1" wrap="square" lIns="0" tIns="0" rIns="0" bIns="0" anchor="ctr" anchorCtr="0">
              <a:spAutoFit/>
            </a:bodyPr>
            <a:lstStyle/>
            <a:p>
              <a:pPr marL="0" lvl="0" indent="0" algn="ctr" rtl="0">
                <a:spcBef>
                  <a:spcPts val="0"/>
                </a:spcBef>
                <a:spcAft>
                  <a:spcPts val="0"/>
                </a:spcAft>
                <a:buClr>
                  <a:schemeClr val="lt1"/>
                </a:buClr>
                <a:buSzPts val="800"/>
                <a:buFont typeface="Arial"/>
                <a:buNone/>
              </a:pPr>
              <a:r>
                <a:rPr lang="en-US" sz="800" b="1">
                  <a:solidFill>
                    <a:schemeClr val="lt1"/>
                  </a:solidFill>
                </a:rPr>
                <a:t>Smoking</a:t>
              </a:r>
              <a:endParaRPr sz="800" b="1">
                <a:solidFill>
                  <a:schemeClr val="lt1"/>
                </a:solidFill>
              </a:endParaRPr>
            </a:p>
          </p:txBody>
        </p:sp>
        <p:sp>
          <p:nvSpPr>
            <p:cNvPr id="2312" name="Google Shape;2312;p170"/>
            <p:cNvSpPr txBox="1"/>
            <p:nvPr/>
          </p:nvSpPr>
          <p:spPr>
            <a:xfrm>
              <a:off x="1717675" y="2120900"/>
              <a:ext cx="696900" cy="108300"/>
            </a:xfrm>
            <a:prstGeom prst="rect">
              <a:avLst/>
            </a:prstGeom>
            <a:solidFill>
              <a:srgbClr val="00729A"/>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lt1"/>
                </a:buClr>
                <a:buSzPts val="800"/>
                <a:buFont typeface="Arial"/>
                <a:buNone/>
              </a:pPr>
              <a:r>
                <a:rPr lang="en-US" sz="800" b="1">
                  <a:solidFill>
                    <a:schemeClr val="lt1"/>
                  </a:solidFill>
                </a:rPr>
                <a:t>Non-smoking</a:t>
              </a:r>
              <a:endParaRPr/>
            </a:p>
          </p:txBody>
        </p:sp>
        <p:sp>
          <p:nvSpPr>
            <p:cNvPr id="2313" name="Google Shape;2313;p170"/>
            <p:cNvSpPr txBox="1"/>
            <p:nvPr/>
          </p:nvSpPr>
          <p:spPr>
            <a:xfrm>
              <a:off x="2549525" y="2120900"/>
              <a:ext cx="696900" cy="108300"/>
            </a:xfrm>
            <a:prstGeom prst="rect">
              <a:avLst/>
            </a:prstGeom>
            <a:solidFill>
              <a:srgbClr val="00729A"/>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lt1"/>
                </a:buClr>
                <a:buSzPts val="800"/>
                <a:buFont typeface="Arial"/>
                <a:buNone/>
              </a:pPr>
              <a:r>
                <a:rPr lang="en-US" sz="800" b="1">
                  <a:solidFill>
                    <a:schemeClr val="lt1"/>
                  </a:solidFill>
                </a:rPr>
                <a:t>Smoking</a:t>
              </a:r>
              <a:endParaRPr/>
            </a:p>
          </p:txBody>
        </p:sp>
        <p:sp>
          <p:nvSpPr>
            <p:cNvPr id="2314" name="Google Shape;2314;p170"/>
            <p:cNvSpPr txBox="1"/>
            <p:nvPr/>
          </p:nvSpPr>
          <p:spPr>
            <a:xfrm>
              <a:off x="5527849" y="3657633"/>
              <a:ext cx="708300" cy="874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15% </a:t>
              </a:r>
              <a:r>
                <a:rPr lang="en-US" sz="900">
                  <a:solidFill>
                    <a:srgbClr val="262626"/>
                  </a:solidFill>
                </a:rPr>
                <a:t>and higher</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10%–14	5%–9%</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3%–4%</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2%</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1%</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&lt;1%</a:t>
              </a:r>
              <a:endParaRPr sz="1500"/>
            </a:p>
          </p:txBody>
        </p:sp>
        <p:grpSp>
          <p:nvGrpSpPr>
            <p:cNvPr id="2315" name="Google Shape;2315;p170"/>
            <p:cNvGrpSpPr/>
            <p:nvPr/>
          </p:nvGrpSpPr>
          <p:grpSpPr>
            <a:xfrm>
              <a:off x="5371516" y="3646488"/>
              <a:ext cx="119063" cy="860425"/>
              <a:chOff x="5311775" y="3656013"/>
              <a:chExt cx="119063" cy="860425"/>
            </a:xfrm>
          </p:grpSpPr>
          <p:sp>
            <p:nvSpPr>
              <p:cNvPr id="2316" name="Google Shape;2316;p170"/>
              <p:cNvSpPr txBox="1"/>
              <p:nvPr/>
            </p:nvSpPr>
            <p:spPr>
              <a:xfrm>
                <a:off x="5311775" y="3656013"/>
                <a:ext cx="119063" cy="136525"/>
              </a:xfrm>
              <a:prstGeom prst="rect">
                <a:avLst/>
              </a:prstGeom>
              <a:solidFill>
                <a:srgbClr val="8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17" name="Google Shape;2317;p170"/>
              <p:cNvSpPr txBox="1"/>
              <p:nvPr/>
            </p:nvSpPr>
            <p:spPr>
              <a:xfrm>
                <a:off x="5311775" y="3773488"/>
                <a:ext cx="119063" cy="136525"/>
              </a:xfrm>
              <a:prstGeom prst="rect">
                <a:avLst/>
              </a:prstGeom>
              <a:solidFill>
                <a:srgbClr val="CC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18" name="Google Shape;2318;p170"/>
              <p:cNvSpPr txBox="1"/>
              <p:nvPr/>
            </p:nvSpPr>
            <p:spPr>
              <a:xfrm>
                <a:off x="5311775" y="3897313"/>
                <a:ext cx="119063" cy="136525"/>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19" name="Google Shape;2319;p170"/>
              <p:cNvSpPr txBox="1"/>
              <p:nvPr/>
            </p:nvSpPr>
            <p:spPr>
              <a:xfrm>
                <a:off x="5311775" y="4021138"/>
                <a:ext cx="119063" cy="136525"/>
              </a:xfrm>
              <a:prstGeom prst="rect">
                <a:avLst/>
              </a:prstGeom>
              <a:solidFill>
                <a:srgbClr val="FFB0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20" name="Google Shape;2320;p170"/>
              <p:cNvSpPr txBox="1"/>
              <p:nvPr/>
            </p:nvSpPr>
            <p:spPr>
              <a:xfrm>
                <a:off x="5311775" y="4144963"/>
                <a:ext cx="119063" cy="136525"/>
              </a:xfrm>
              <a:prstGeom prst="rect">
                <a:avLst/>
              </a:prstGeom>
              <a:solidFill>
                <a:srgbClr val="FEE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21" name="Google Shape;2321;p170"/>
              <p:cNvSpPr txBox="1"/>
              <p:nvPr/>
            </p:nvSpPr>
            <p:spPr>
              <a:xfrm>
                <a:off x="5311775" y="4268788"/>
                <a:ext cx="119063" cy="136525"/>
              </a:xfrm>
              <a:prstGeom prst="rect">
                <a:avLst/>
              </a:prstGeom>
              <a:solidFill>
                <a:srgbClr val="00F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22" name="Google Shape;2322;p170"/>
              <p:cNvSpPr txBox="1"/>
              <p:nvPr/>
            </p:nvSpPr>
            <p:spPr>
              <a:xfrm>
                <a:off x="5311775" y="4379913"/>
                <a:ext cx="119063" cy="136525"/>
              </a:xfrm>
              <a:prstGeom prst="rect">
                <a:avLst/>
              </a:prstGeom>
              <a:solidFill>
                <a:srgbClr val="00B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sp>
          <p:nvSpPr>
            <p:cNvPr id="2323" name="Google Shape;2323;p170"/>
            <p:cNvSpPr txBox="1"/>
            <p:nvPr/>
          </p:nvSpPr>
          <p:spPr>
            <a:xfrm>
              <a:off x="3781425" y="4335463"/>
              <a:ext cx="150813"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2324" name="Google Shape;2324;p170"/>
            <p:cNvSpPr txBox="1"/>
            <p:nvPr/>
          </p:nvSpPr>
          <p:spPr>
            <a:xfrm>
              <a:off x="4738688" y="5430838"/>
              <a:ext cx="141287"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325" name="Google Shape;2325;p170"/>
            <p:cNvSpPr txBox="1"/>
            <p:nvPr/>
          </p:nvSpPr>
          <p:spPr>
            <a:xfrm>
              <a:off x="4595813" y="54308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326" name="Google Shape;2326;p170"/>
            <p:cNvSpPr txBox="1"/>
            <p:nvPr/>
          </p:nvSpPr>
          <p:spPr>
            <a:xfrm>
              <a:off x="4456113" y="5430838"/>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327" name="Google Shape;2327;p170"/>
            <p:cNvSpPr txBox="1"/>
            <p:nvPr/>
          </p:nvSpPr>
          <p:spPr>
            <a:xfrm>
              <a:off x="4878388" y="5430838"/>
              <a:ext cx="141287"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328" name="Google Shape;2328;p170"/>
            <p:cNvSpPr txBox="1"/>
            <p:nvPr/>
          </p:nvSpPr>
          <p:spPr>
            <a:xfrm>
              <a:off x="5021263" y="5430838"/>
              <a:ext cx="141287"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329" name="Google Shape;2329;p170"/>
            <p:cNvSpPr txBox="1"/>
            <p:nvPr/>
          </p:nvSpPr>
          <p:spPr>
            <a:xfrm>
              <a:off x="4732338" y="5286375"/>
              <a:ext cx="144462"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330" name="Google Shape;2330;p170"/>
            <p:cNvSpPr txBox="1"/>
            <p:nvPr/>
          </p:nvSpPr>
          <p:spPr>
            <a:xfrm>
              <a:off x="4595813" y="5286375"/>
              <a:ext cx="142875" cy="144462"/>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2331" name="Google Shape;2331;p170"/>
            <p:cNvSpPr txBox="1"/>
            <p:nvPr/>
          </p:nvSpPr>
          <p:spPr>
            <a:xfrm>
              <a:off x="4584700" y="5140325"/>
              <a:ext cx="152400"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332" name="Google Shape;2332;p170"/>
            <p:cNvSpPr txBox="1"/>
            <p:nvPr/>
          </p:nvSpPr>
          <p:spPr>
            <a:xfrm>
              <a:off x="4732338" y="5140325"/>
              <a:ext cx="152400"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333" name="Google Shape;2333;p170"/>
            <p:cNvSpPr txBox="1"/>
            <p:nvPr/>
          </p:nvSpPr>
          <p:spPr>
            <a:xfrm>
              <a:off x="4584700" y="4995863"/>
              <a:ext cx="152400" cy="14605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2334" name="Google Shape;2334;p170"/>
            <p:cNvSpPr txBox="1"/>
            <p:nvPr/>
          </p:nvSpPr>
          <p:spPr>
            <a:xfrm>
              <a:off x="4732338" y="4995863"/>
              <a:ext cx="144462"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2335" name="Google Shape;2335;p170"/>
            <p:cNvSpPr txBox="1"/>
            <p:nvPr/>
          </p:nvSpPr>
          <p:spPr>
            <a:xfrm>
              <a:off x="4876800" y="4995863"/>
              <a:ext cx="142875" cy="144462"/>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grpSp>
      <p:sp>
        <p:nvSpPr>
          <p:cNvPr id="2336" name="Google Shape;2336;p170"/>
          <p:cNvSpPr txBox="1"/>
          <p:nvPr/>
        </p:nvSpPr>
        <p:spPr>
          <a:xfrm>
            <a:off x="6738937" y="2133600"/>
            <a:ext cx="2209800" cy="3755700"/>
          </a:xfrm>
          <a:prstGeom prst="rect">
            <a:avLst/>
          </a:prstGeom>
          <a:noFill/>
          <a:ln>
            <a:noFill/>
          </a:ln>
          <a:effectLst>
            <a:outerShdw blurRad="63500" dist="17960" dir="2700000">
              <a:srgbClr val="2F4D71"/>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Risk on the SCORE scale is considered:</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b="1">
                <a:solidFill>
                  <a:srgbClr val="FF0000"/>
                </a:solidFill>
              </a:rPr>
              <a:t>Very high if</a:t>
            </a:r>
            <a:endParaRPr b="1">
              <a:solidFill>
                <a:srgbClr val="FF0000"/>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patient data projections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on the SCORE card it is &gt; 10%;</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b="1">
                <a:solidFill>
                  <a:srgbClr val="FF0000"/>
                </a:solidFill>
              </a:rPr>
              <a:t>High</a:t>
            </a:r>
            <a:r>
              <a:rPr lang="en-US">
                <a:solidFill>
                  <a:schemeClr val="dk1"/>
                </a:solidFill>
              </a:rPr>
              <a:t> - if located</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within 5-10% and</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b="1">
                <a:solidFill>
                  <a:srgbClr val="FF0000"/>
                </a:solidFill>
              </a:rPr>
              <a:t>Low</a:t>
            </a:r>
            <a:r>
              <a:rPr lang="en-US">
                <a:solidFill>
                  <a:schemeClr val="dk1"/>
                </a:solidFill>
              </a:rPr>
              <a:t> if &lt;5%.</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An estimate of 5% or more requires prevention of life-threatening conditions (myocardial infarction and stroke)</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using statins 2</a:t>
            </a:r>
            <a:endParaRPr>
              <a:solidFill>
                <a:schemeClr val="dk1"/>
              </a:solidFill>
            </a:endParaRPr>
          </a:p>
          <a:p>
            <a:pPr marL="0" marR="0" lvl="0" indent="0" algn="l" rtl="0">
              <a:lnSpc>
                <a:spcPct val="100000"/>
              </a:lnSpc>
              <a:spcBef>
                <a:spcPts val="0"/>
              </a:spcBef>
              <a:spcAft>
                <a:spcPts val="0"/>
              </a:spcAft>
              <a:buClr>
                <a:srgbClr val="FF0000"/>
              </a:buClr>
              <a:buSzPts val="1400"/>
              <a:buFont typeface="Arial"/>
              <a:buNone/>
            </a:pPr>
            <a:endParaRPr>
              <a:solidFill>
                <a:schemeClr val="dk1"/>
              </a:solidFill>
            </a:endParaRPr>
          </a:p>
        </p:txBody>
      </p:sp>
      <p:sp>
        <p:nvSpPr>
          <p:cNvPr id="2337" name="Google Shape;2337;p170"/>
          <p:cNvSpPr txBox="1"/>
          <p:nvPr/>
        </p:nvSpPr>
        <p:spPr>
          <a:xfrm>
            <a:off x="0" y="6300787"/>
            <a:ext cx="8985250" cy="557212"/>
          </a:xfrm>
          <a:prstGeom prst="rect">
            <a:avLst/>
          </a:prstGeom>
          <a:noFill/>
          <a:ln>
            <a:noFill/>
          </a:ln>
        </p:spPr>
        <p:txBody>
          <a:bodyPr spcFirstLastPara="1" wrap="square" lIns="108000" tIns="0" rIns="108000" bIns="72000" anchor="b" anchorCtr="0">
            <a:spAutoFit/>
          </a:bodyPr>
          <a:lstStyle/>
          <a:p>
            <a:pPr marL="0" marR="0" lvl="0" indent="0" algn="l" rtl="0">
              <a:lnSpc>
                <a:spcPct val="95000"/>
              </a:lnSpc>
              <a:spcBef>
                <a:spcPts val="0"/>
              </a:spcBef>
              <a:spcAft>
                <a:spcPts val="0"/>
              </a:spcAft>
              <a:buClr>
                <a:srgbClr val="404040"/>
              </a:buClr>
              <a:buSzPts val="1000"/>
              <a:buFont typeface="Arial"/>
              <a:buNone/>
            </a:pPr>
            <a:r>
              <a:rPr lang="en-US" sz="1000" b="1" i="0" u="none">
                <a:solidFill>
                  <a:srgbClr val="404040"/>
                </a:solidFill>
                <a:latin typeface="Arial"/>
                <a:ea typeface="Arial"/>
                <a:cs typeface="Arial"/>
                <a:sym typeface="Arial"/>
              </a:rPr>
              <a:t>Воспроизводится с разрешения </a:t>
            </a:r>
            <a:endParaRPr/>
          </a:p>
          <a:p>
            <a:pPr marL="0" marR="0" lvl="0" indent="0" algn="l" rtl="0">
              <a:lnSpc>
                <a:spcPct val="95000"/>
              </a:lnSpc>
              <a:spcBef>
                <a:spcPts val="150"/>
              </a:spcBef>
              <a:spcAft>
                <a:spcPts val="0"/>
              </a:spcAft>
              <a:buClr>
                <a:srgbClr val="404040"/>
              </a:buClr>
              <a:buSzPts val="1000"/>
              <a:buFont typeface="Arial"/>
              <a:buNone/>
            </a:pPr>
            <a:r>
              <a:rPr lang="en-US" sz="1000" b="1" i="0" u="none">
                <a:solidFill>
                  <a:srgbClr val="404040"/>
                </a:solidFill>
                <a:latin typeface="Arial"/>
                <a:ea typeface="Arial"/>
                <a:cs typeface="Arial"/>
                <a:sym typeface="Arial"/>
              </a:rPr>
              <a:t>1.De Backer et al. </a:t>
            </a:r>
            <a:r>
              <a:rPr lang="en-US" sz="1000" b="1" i="1" u="none">
                <a:solidFill>
                  <a:srgbClr val="404040"/>
                </a:solidFill>
                <a:latin typeface="Arial"/>
                <a:ea typeface="Arial"/>
                <a:cs typeface="Arial"/>
                <a:sym typeface="Arial"/>
              </a:rPr>
              <a:t>Eur Heart J</a:t>
            </a:r>
            <a:r>
              <a:rPr lang="en-US" sz="1000" b="1" i="0" u="none">
                <a:solidFill>
                  <a:srgbClr val="404040"/>
                </a:solidFill>
                <a:latin typeface="Arial"/>
                <a:ea typeface="Arial"/>
                <a:cs typeface="Arial"/>
                <a:sym typeface="Arial"/>
              </a:rPr>
              <a:t>. 2003;24:1601-1610.</a:t>
            </a:r>
            <a:endParaRPr/>
          </a:p>
          <a:p>
            <a:pPr marL="0" marR="0" lvl="0" indent="0" algn="l" rtl="0">
              <a:lnSpc>
                <a:spcPct val="95000"/>
              </a:lnSpc>
              <a:spcBef>
                <a:spcPts val="150"/>
              </a:spcBef>
              <a:spcAft>
                <a:spcPts val="0"/>
              </a:spcAft>
              <a:buClr>
                <a:srgbClr val="404040"/>
              </a:buClr>
              <a:buSzPts val="1000"/>
              <a:buFont typeface="Arial"/>
              <a:buNone/>
            </a:pPr>
            <a:r>
              <a:rPr lang="en-US" sz="1000" b="1" i="0" u="none">
                <a:solidFill>
                  <a:srgbClr val="404040"/>
                </a:solidFill>
                <a:latin typeface="Arial"/>
                <a:ea typeface="Arial"/>
                <a:cs typeface="Arial"/>
                <a:sym typeface="Arial"/>
              </a:rPr>
              <a:t>2.Giusepe Mancia et al.2007 Guidelines for the management of arterial hypertension  European Heart Journal(2007) 28, 1462-1536</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42"/>
        <p:cNvGrpSpPr/>
        <p:nvPr/>
      </p:nvGrpSpPr>
      <p:grpSpPr>
        <a:xfrm>
          <a:off x="0" y="0"/>
          <a:ext cx="0" cy="0"/>
          <a:chOff x="0" y="0"/>
          <a:chExt cx="0" cy="0"/>
        </a:xfrm>
      </p:grpSpPr>
      <p:sp>
        <p:nvSpPr>
          <p:cNvPr id="2343" name="Google Shape;2343;p171"/>
          <p:cNvSpPr txBox="1">
            <a:spLocks noGrp="1"/>
          </p:cNvSpPr>
          <p:nvPr>
            <p:ph type="title"/>
          </p:nvPr>
        </p:nvSpPr>
        <p:spPr>
          <a:xfrm>
            <a:off x="685800" y="115887"/>
            <a:ext cx="7772400" cy="1143000"/>
          </a:xfrm>
          <a:prstGeom prst="rect">
            <a:avLst/>
          </a:prstGeom>
          <a:noFill/>
          <a:ln>
            <a:noFill/>
          </a:ln>
        </p:spPr>
        <p:txBody>
          <a:bodyPr spcFirstLastPara="1" wrap="square" lIns="90000" tIns="45000" rIns="90000" bIns="45000" anchor="ctr" anchorCtr="0">
            <a:noAutofit/>
          </a:bodyPr>
          <a:lstStyle/>
          <a:p>
            <a:pPr marL="2057400" lvl="0" indent="-228600" algn="l" rtl="0">
              <a:lnSpc>
                <a:spcPct val="93000"/>
              </a:lnSpc>
              <a:spcBef>
                <a:spcPts val="0"/>
              </a:spcBef>
              <a:spcAft>
                <a:spcPts val="0"/>
              </a:spcAft>
              <a:buSzPts val="3200"/>
              <a:buNone/>
            </a:pPr>
            <a:r>
              <a:rPr lang="en-US" sz="3200" b="1">
                <a:solidFill>
                  <a:srgbClr val="FFFF00"/>
                </a:solidFill>
              </a:rPr>
              <a:t>High risk category</a:t>
            </a:r>
            <a:endParaRPr/>
          </a:p>
        </p:txBody>
      </p:sp>
      <p:sp>
        <p:nvSpPr>
          <p:cNvPr id="2344" name="Google Shape;2344;p171"/>
          <p:cNvSpPr txBox="1"/>
          <p:nvPr/>
        </p:nvSpPr>
        <p:spPr>
          <a:xfrm>
            <a:off x="684212" y="1628775"/>
            <a:ext cx="8229600" cy="4114800"/>
          </a:xfrm>
          <a:prstGeom prst="rect">
            <a:avLst/>
          </a:prstGeom>
          <a:noFill/>
          <a:ln>
            <a:noFill/>
          </a:ln>
        </p:spPr>
        <p:txBody>
          <a:bodyPr spcFirstLastPara="1" wrap="square" lIns="0" tIns="0" rIns="0" bIns="0" anchor="t" anchorCtr="0">
            <a:noAutofit/>
          </a:bodyPr>
          <a:lstStyle/>
          <a:p>
            <a:pPr marL="452437" marR="0" lvl="0" indent="-220662" algn="l" rtl="0">
              <a:lnSpc>
                <a:spcPct val="100000"/>
              </a:lnSpc>
              <a:spcBef>
                <a:spcPts val="0"/>
              </a:spcBef>
              <a:spcAft>
                <a:spcPts val="0"/>
              </a:spcAft>
              <a:buClr>
                <a:schemeClr val="dk1"/>
              </a:buClr>
              <a:buSzPts val="1100"/>
              <a:buFont typeface="Arial"/>
              <a:buNone/>
            </a:pPr>
            <a:r>
              <a:rPr lang="en-US" sz="2200">
                <a:solidFill>
                  <a:schemeClr val="lt1"/>
                </a:solidFill>
              </a:rPr>
              <a:t>1.</a:t>
            </a:r>
            <a:r>
              <a:rPr lang="en-US" sz="2200">
                <a:solidFill>
                  <a:srgbClr val="FFFF00"/>
                </a:solidFill>
              </a:rPr>
              <a:t> Significant increase in any risk facto</a:t>
            </a:r>
            <a:r>
              <a:rPr lang="en-US" sz="2200">
                <a:solidFill>
                  <a:schemeClr val="lt1"/>
                </a:solidFill>
              </a:rPr>
              <a:t>r, in particular, TC &gt;8 mmol/l (&gt;310 mg/dl), LDL cholesterol &gt;4.9 mmol/l (&gt;190 mg/dl) or blood pressure ≥180/110 mm Hg .st.</a:t>
            </a:r>
            <a:endParaRPr sz="2200">
              <a:solidFill>
                <a:schemeClr val="lt1"/>
              </a:solidFill>
            </a:endParaRPr>
          </a:p>
          <a:p>
            <a:pPr marL="452437" marR="0" lvl="0" indent="-220662" algn="l" rtl="0">
              <a:lnSpc>
                <a:spcPct val="100000"/>
              </a:lnSpc>
              <a:spcBef>
                <a:spcPts val="0"/>
              </a:spcBef>
              <a:spcAft>
                <a:spcPts val="0"/>
              </a:spcAft>
              <a:buClr>
                <a:schemeClr val="dk1"/>
              </a:buClr>
              <a:buSzPts val="1100"/>
              <a:buFont typeface="Arial"/>
              <a:buNone/>
            </a:pPr>
            <a:r>
              <a:rPr lang="en-US" sz="2200">
                <a:solidFill>
                  <a:schemeClr val="lt1"/>
                </a:solidFill>
              </a:rPr>
              <a:t>2. </a:t>
            </a:r>
            <a:r>
              <a:rPr lang="en-US" sz="2200">
                <a:solidFill>
                  <a:srgbClr val="FFFF00"/>
                </a:solidFill>
              </a:rPr>
              <a:t>Patients with FH</a:t>
            </a:r>
            <a:r>
              <a:rPr lang="en-US" sz="2200">
                <a:solidFill>
                  <a:schemeClr val="lt1"/>
                </a:solidFill>
              </a:rPr>
              <a:t> without other significant risk factors.</a:t>
            </a:r>
            <a:endParaRPr sz="2200">
              <a:solidFill>
                <a:schemeClr val="lt1"/>
              </a:solidFill>
            </a:endParaRPr>
          </a:p>
          <a:p>
            <a:pPr marL="452437" marR="0" lvl="0" indent="-220662" algn="l" rtl="0">
              <a:lnSpc>
                <a:spcPct val="100000"/>
              </a:lnSpc>
              <a:spcBef>
                <a:spcPts val="0"/>
              </a:spcBef>
              <a:spcAft>
                <a:spcPts val="0"/>
              </a:spcAft>
              <a:buClr>
                <a:schemeClr val="dk1"/>
              </a:buClr>
              <a:buSzPts val="1100"/>
              <a:buFont typeface="Arial"/>
              <a:buNone/>
            </a:pPr>
            <a:r>
              <a:rPr lang="en-US" sz="2200">
                <a:solidFill>
                  <a:schemeClr val="lt1"/>
                </a:solidFill>
              </a:rPr>
              <a:t>3.</a:t>
            </a:r>
            <a:r>
              <a:rPr lang="en-US" sz="2200">
                <a:solidFill>
                  <a:srgbClr val="FFFF00"/>
                </a:solidFill>
              </a:rPr>
              <a:t> Patients with diabetes</a:t>
            </a:r>
            <a:r>
              <a:rPr lang="en-US" sz="2200">
                <a:solidFill>
                  <a:schemeClr val="lt1"/>
                </a:solidFill>
              </a:rPr>
              <a:t> (without target organ damage with a diabetes duration of ≥10 years or in the presence of another risk factor).</a:t>
            </a:r>
            <a:endParaRPr sz="2200">
              <a:solidFill>
                <a:schemeClr val="lt1"/>
              </a:solidFill>
            </a:endParaRPr>
          </a:p>
          <a:p>
            <a:pPr marL="452437" marR="0" lvl="0" indent="-220662" algn="l" rtl="0">
              <a:lnSpc>
                <a:spcPct val="100000"/>
              </a:lnSpc>
              <a:spcBef>
                <a:spcPts val="0"/>
              </a:spcBef>
              <a:spcAft>
                <a:spcPts val="0"/>
              </a:spcAft>
              <a:buClr>
                <a:schemeClr val="dk1"/>
              </a:buClr>
              <a:buSzPts val="1100"/>
              <a:buFont typeface="Arial"/>
              <a:buNone/>
            </a:pPr>
            <a:r>
              <a:rPr lang="en-US" sz="2200">
                <a:solidFill>
                  <a:schemeClr val="lt1"/>
                </a:solidFill>
              </a:rPr>
              <a:t>4.</a:t>
            </a:r>
            <a:r>
              <a:rPr lang="en-US" sz="2200">
                <a:solidFill>
                  <a:srgbClr val="FFFF00"/>
                </a:solidFill>
              </a:rPr>
              <a:t> Patients with moderate CKD</a:t>
            </a:r>
            <a:r>
              <a:rPr lang="en-US" sz="2200">
                <a:solidFill>
                  <a:schemeClr val="lt1"/>
                </a:solidFill>
              </a:rPr>
              <a:t> (eGFR 30-59 ml/min/1.73 m2).</a:t>
            </a:r>
            <a:endParaRPr sz="2200">
              <a:solidFill>
                <a:schemeClr val="lt1"/>
              </a:solidFill>
            </a:endParaRPr>
          </a:p>
          <a:p>
            <a:pPr marL="452437" marR="0" lvl="0" indent="-220662" algn="l" rtl="0">
              <a:lnSpc>
                <a:spcPct val="100000"/>
              </a:lnSpc>
              <a:spcBef>
                <a:spcPts val="0"/>
              </a:spcBef>
              <a:spcAft>
                <a:spcPts val="0"/>
              </a:spcAft>
              <a:buClr>
                <a:schemeClr val="dk1"/>
              </a:buClr>
              <a:buSzPts val="1100"/>
              <a:buFont typeface="Arial"/>
              <a:buNone/>
            </a:pPr>
            <a:r>
              <a:rPr lang="en-US" sz="2200">
                <a:solidFill>
                  <a:schemeClr val="lt1"/>
                </a:solidFill>
              </a:rPr>
              <a:t>5. </a:t>
            </a:r>
            <a:r>
              <a:rPr lang="en-US" sz="2200">
                <a:solidFill>
                  <a:srgbClr val="FFFF00"/>
                </a:solidFill>
              </a:rPr>
              <a:t>Patients with a 10-year risk of fatal CVD events</a:t>
            </a:r>
            <a:r>
              <a:rPr lang="en-US" sz="2200">
                <a:solidFill>
                  <a:schemeClr val="lt1"/>
                </a:solidFill>
              </a:rPr>
              <a:t> ≥5% and &lt;10% on the SCORE scale.</a:t>
            </a:r>
            <a:endParaRPr sz="2200">
              <a:solidFill>
                <a:schemeClr val="lt1"/>
              </a:solidFill>
            </a:endParaRPr>
          </a:p>
          <a:p>
            <a:pPr marL="452437" marR="0" lvl="1" indent="-220662" algn="l" rtl="0">
              <a:lnSpc>
                <a:spcPct val="100000"/>
              </a:lnSpc>
              <a:spcBef>
                <a:spcPts val="0"/>
              </a:spcBef>
              <a:spcAft>
                <a:spcPts val="0"/>
              </a:spcAft>
              <a:buClr>
                <a:schemeClr val="lt1"/>
              </a:buClr>
              <a:buSzPts val="2400"/>
              <a:buFont typeface="Times New Roman"/>
              <a:buNone/>
            </a:pPr>
            <a:endParaRPr sz="2200">
              <a:solidFill>
                <a:schemeClr val="lt1"/>
              </a:solidFill>
            </a:endParaRPr>
          </a:p>
        </p:txBody>
      </p:sp>
      <p:sp>
        <p:nvSpPr>
          <p:cNvPr id="2345" name="Google Shape;2345;p171"/>
          <p:cNvSpPr txBox="1"/>
          <p:nvPr/>
        </p:nvSpPr>
        <p:spPr>
          <a:xfrm>
            <a:off x="0" y="6454775"/>
            <a:ext cx="9144000" cy="42545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FFFFFF"/>
              </a:buClr>
              <a:buSzPts val="1100"/>
              <a:buFont typeface="Garamond"/>
              <a:buNone/>
            </a:pPr>
            <a:r>
              <a:rPr lang="en-US" sz="1100" b="0" i="0" u="none">
                <a:solidFill>
                  <a:srgbClr val="FFFFFF"/>
                </a:solidFill>
                <a:latin typeface="Garamond"/>
                <a:ea typeface="Garamond"/>
                <a:cs typeface="Garamond"/>
                <a:sym typeface="Garamond"/>
              </a:rPr>
              <a:t>Диагностика и коррекция нарушений липидного обмена с целью профилактики и лечения атеросклероза. </a:t>
            </a:r>
            <a:endParaRPr/>
          </a:p>
          <a:p>
            <a:pPr marL="0" marR="0" lvl="0" indent="0" algn="l" rtl="0">
              <a:lnSpc>
                <a:spcPct val="100000"/>
              </a:lnSpc>
              <a:spcBef>
                <a:spcPts val="0"/>
              </a:spcBef>
              <a:spcAft>
                <a:spcPts val="0"/>
              </a:spcAft>
              <a:buClr>
                <a:srgbClr val="FFFFFF"/>
              </a:buClr>
              <a:buSzPts val="1100"/>
              <a:buFont typeface="Garamond"/>
              <a:buNone/>
            </a:pPr>
            <a:r>
              <a:rPr lang="en-US" sz="1100" b="0" i="0" u="none">
                <a:solidFill>
                  <a:srgbClr val="FFFFFF"/>
                </a:solidFill>
                <a:latin typeface="Garamond"/>
                <a:ea typeface="Garamond"/>
                <a:cs typeface="Garamond"/>
                <a:sym typeface="Garamond"/>
              </a:rPr>
              <a:t>Российские рекомендации, V пересмотр, "Атеросклероз и дислипидемии" 2012; 9: 5-51 </a:t>
            </a:r>
            <a:endParaRPr/>
          </a:p>
        </p:txBody>
      </p:sp>
      <p:pic>
        <p:nvPicPr>
          <p:cNvPr id="2346" name="Google Shape;2346;p171"/>
          <p:cNvPicPr preferRelativeResize="0"/>
          <p:nvPr/>
        </p:nvPicPr>
        <p:blipFill rotWithShape="1">
          <a:blip r:embed="rId3">
            <a:alphaModFix/>
          </a:blip>
          <a:srcRect/>
          <a:stretch/>
        </p:blipFill>
        <p:spPr>
          <a:xfrm>
            <a:off x="8751887" y="6669087"/>
            <a:ext cx="392112" cy="1889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51"/>
        <p:cNvGrpSpPr/>
        <p:nvPr/>
      </p:nvGrpSpPr>
      <p:grpSpPr>
        <a:xfrm>
          <a:off x="0" y="0"/>
          <a:ext cx="0" cy="0"/>
          <a:chOff x="0" y="0"/>
          <a:chExt cx="0" cy="0"/>
        </a:xfrm>
      </p:grpSpPr>
      <p:sp>
        <p:nvSpPr>
          <p:cNvPr id="2352" name="Google Shape;2352;p172"/>
          <p:cNvSpPr txBox="1">
            <a:spLocks noGrp="1"/>
          </p:cNvSpPr>
          <p:nvPr>
            <p:ph type="title"/>
          </p:nvPr>
        </p:nvSpPr>
        <p:spPr>
          <a:xfrm>
            <a:off x="491587" y="0"/>
            <a:ext cx="7772400" cy="1143000"/>
          </a:xfrm>
          <a:prstGeom prst="rect">
            <a:avLst/>
          </a:prstGeom>
          <a:noFill/>
          <a:ln>
            <a:noFill/>
          </a:ln>
        </p:spPr>
        <p:txBody>
          <a:bodyPr spcFirstLastPara="1" wrap="square" lIns="90000" tIns="45000" rIns="90000" bIns="45000" anchor="ctr" anchorCtr="0">
            <a:noAutofit/>
          </a:bodyPr>
          <a:lstStyle/>
          <a:p>
            <a:pPr marL="1828800" lvl="0" indent="0" algn="l" rtl="0">
              <a:lnSpc>
                <a:spcPct val="93000"/>
              </a:lnSpc>
              <a:spcBef>
                <a:spcPts val="0"/>
              </a:spcBef>
              <a:spcAft>
                <a:spcPts val="0"/>
              </a:spcAft>
              <a:buSzPts val="2800"/>
              <a:buNone/>
            </a:pPr>
            <a:r>
              <a:rPr lang="en-US" sz="2800" b="1">
                <a:solidFill>
                  <a:srgbClr val="FFFF00"/>
                </a:solidFill>
              </a:rPr>
              <a:t>Moderate risk category</a:t>
            </a:r>
            <a:endParaRPr/>
          </a:p>
        </p:txBody>
      </p:sp>
      <p:sp>
        <p:nvSpPr>
          <p:cNvPr id="2353" name="Google Shape;2353;p172"/>
          <p:cNvSpPr txBox="1"/>
          <p:nvPr/>
        </p:nvSpPr>
        <p:spPr>
          <a:xfrm>
            <a:off x="685812" y="1741488"/>
            <a:ext cx="7772400" cy="411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100"/>
              <a:buNone/>
            </a:pPr>
            <a:r>
              <a:rPr lang="en-US" sz="2400">
                <a:solidFill>
                  <a:srgbClr val="FFFFFF"/>
                </a:solidFill>
              </a:rPr>
              <a:t>1. </a:t>
            </a:r>
            <a:r>
              <a:rPr lang="en-US" sz="2400">
                <a:solidFill>
                  <a:srgbClr val="FFFF00"/>
                </a:solidFill>
              </a:rPr>
              <a:t>Young patients with diabetes </a:t>
            </a:r>
            <a:r>
              <a:rPr lang="en-US" sz="2400">
                <a:solidFill>
                  <a:srgbClr val="FFFFFF"/>
                </a:solidFill>
              </a:rPr>
              <a:t>(type 1 diabetes &lt;35 years, type 2 diabetes &lt;50 years) with a duration of diabetes &lt;10 years, in the absence of other risk factors.</a:t>
            </a:r>
            <a:endParaRPr sz="2400">
              <a:solidFill>
                <a:srgbClr val="FFFFFF"/>
              </a:solidFill>
            </a:endParaRPr>
          </a:p>
          <a:p>
            <a:pPr marL="0" marR="0" lvl="0" indent="0" algn="l" rtl="0">
              <a:lnSpc>
                <a:spcPct val="100000"/>
              </a:lnSpc>
              <a:spcBef>
                <a:spcPts val="0"/>
              </a:spcBef>
              <a:spcAft>
                <a:spcPts val="0"/>
              </a:spcAft>
              <a:buClr>
                <a:schemeClr val="dk1"/>
              </a:buClr>
              <a:buSzPts val="1100"/>
              <a:buFont typeface="Arial"/>
              <a:buNone/>
            </a:pPr>
            <a:endParaRPr sz="2400">
              <a:solidFill>
                <a:srgbClr val="FFFFFF"/>
              </a:solidFill>
            </a:endParaRPr>
          </a:p>
          <a:p>
            <a:pPr marL="0" marR="0" lvl="0" indent="0" algn="l" rtl="0">
              <a:lnSpc>
                <a:spcPct val="100000"/>
              </a:lnSpc>
              <a:spcBef>
                <a:spcPts val="0"/>
              </a:spcBef>
              <a:spcAft>
                <a:spcPts val="0"/>
              </a:spcAft>
              <a:buClr>
                <a:schemeClr val="dk1"/>
              </a:buClr>
              <a:buSzPts val="1100"/>
              <a:buFont typeface="Arial"/>
              <a:buNone/>
            </a:pPr>
            <a:r>
              <a:rPr lang="en-US" sz="2400">
                <a:solidFill>
                  <a:srgbClr val="FFFFFF"/>
                </a:solidFill>
              </a:rPr>
              <a:t>2. </a:t>
            </a:r>
            <a:r>
              <a:rPr lang="en-US" sz="2400">
                <a:solidFill>
                  <a:srgbClr val="FFFF00"/>
                </a:solidFill>
              </a:rPr>
              <a:t>10-year risk of fatal CVD events</a:t>
            </a:r>
            <a:r>
              <a:rPr lang="en-US" sz="2400">
                <a:solidFill>
                  <a:srgbClr val="FFFFFF"/>
                </a:solidFill>
              </a:rPr>
              <a:t> ≥1% and &lt;5% according to the SCORE scale.</a:t>
            </a:r>
            <a:endParaRPr sz="2400">
              <a:solidFill>
                <a:srgbClr val="FFFFFF"/>
              </a:solidFill>
            </a:endParaRPr>
          </a:p>
          <a:p>
            <a:pPr marL="0" marR="0" lvl="0" indent="0" algn="l" rtl="0">
              <a:lnSpc>
                <a:spcPct val="100000"/>
              </a:lnSpc>
              <a:spcBef>
                <a:spcPts val="0"/>
              </a:spcBef>
              <a:spcAft>
                <a:spcPts val="0"/>
              </a:spcAft>
              <a:buNone/>
            </a:pPr>
            <a:endParaRPr sz="2400">
              <a:solidFill>
                <a:srgbClr val="FFFFFF"/>
              </a:solidFill>
            </a:endParaRPr>
          </a:p>
        </p:txBody>
      </p:sp>
      <p:sp>
        <p:nvSpPr>
          <p:cNvPr id="2354" name="Google Shape;2354;p172"/>
          <p:cNvSpPr txBox="1"/>
          <p:nvPr/>
        </p:nvSpPr>
        <p:spPr>
          <a:xfrm>
            <a:off x="0" y="6454775"/>
            <a:ext cx="9144000" cy="42545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FFFFFF"/>
              </a:buClr>
              <a:buSzPts val="1100"/>
              <a:buFont typeface="Garamond"/>
              <a:buNone/>
            </a:pPr>
            <a:r>
              <a:rPr lang="en-US" sz="1100" b="0" i="0" u="none">
                <a:solidFill>
                  <a:srgbClr val="FFFFFF"/>
                </a:solidFill>
                <a:latin typeface="Garamond"/>
                <a:ea typeface="Garamond"/>
                <a:cs typeface="Garamond"/>
                <a:sym typeface="Garamond"/>
              </a:rPr>
              <a:t>Диагностика и коррекция нарушений липидного обмена с целью профилактики и лечения атеросклероза. </a:t>
            </a:r>
            <a:endParaRPr/>
          </a:p>
          <a:p>
            <a:pPr marL="0" marR="0" lvl="0" indent="0" algn="l" rtl="0">
              <a:lnSpc>
                <a:spcPct val="100000"/>
              </a:lnSpc>
              <a:spcBef>
                <a:spcPts val="0"/>
              </a:spcBef>
              <a:spcAft>
                <a:spcPts val="0"/>
              </a:spcAft>
              <a:buClr>
                <a:srgbClr val="FFFFFF"/>
              </a:buClr>
              <a:buSzPts val="1100"/>
              <a:buFont typeface="Garamond"/>
              <a:buNone/>
            </a:pPr>
            <a:r>
              <a:rPr lang="en-US" sz="1100" b="0" i="0" u="none">
                <a:solidFill>
                  <a:srgbClr val="FFFFFF"/>
                </a:solidFill>
                <a:latin typeface="Garamond"/>
                <a:ea typeface="Garamond"/>
                <a:cs typeface="Garamond"/>
                <a:sym typeface="Garamond"/>
              </a:rPr>
              <a:t>Российские рекомендации, V пересмотр, "Атеросклероз и дислипидемии" 2012; 9: 5-51 </a:t>
            </a:r>
            <a:endParaRPr/>
          </a:p>
        </p:txBody>
      </p:sp>
      <p:pic>
        <p:nvPicPr>
          <p:cNvPr id="2355" name="Google Shape;2355;p172"/>
          <p:cNvPicPr preferRelativeResize="0"/>
          <p:nvPr/>
        </p:nvPicPr>
        <p:blipFill rotWithShape="1">
          <a:blip r:embed="rId3">
            <a:alphaModFix/>
          </a:blip>
          <a:srcRect/>
          <a:stretch/>
        </p:blipFill>
        <p:spPr>
          <a:xfrm>
            <a:off x="8751887" y="6669087"/>
            <a:ext cx="392112" cy="18891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2361" name="Google Shape;2361;p173"/>
          <p:cNvSpPr txBox="1">
            <a:spLocks noGrp="1"/>
          </p:cNvSpPr>
          <p:nvPr>
            <p:ph type="title"/>
          </p:nvPr>
        </p:nvSpPr>
        <p:spPr>
          <a:xfrm>
            <a:off x="684212" y="0"/>
            <a:ext cx="7772400" cy="1143000"/>
          </a:xfrm>
          <a:prstGeom prst="rect">
            <a:avLst/>
          </a:prstGeom>
          <a:noFill/>
          <a:ln>
            <a:noFill/>
          </a:ln>
        </p:spPr>
        <p:txBody>
          <a:bodyPr spcFirstLastPara="1" wrap="square" lIns="90000" tIns="45000" rIns="90000" bIns="45000" anchor="ctr" anchorCtr="0">
            <a:noAutofit/>
          </a:bodyPr>
          <a:lstStyle/>
          <a:p>
            <a:pPr marL="2057400" lvl="0" indent="-228600" algn="l" rtl="0">
              <a:lnSpc>
                <a:spcPct val="93000"/>
              </a:lnSpc>
              <a:spcBef>
                <a:spcPts val="0"/>
              </a:spcBef>
              <a:spcAft>
                <a:spcPts val="0"/>
              </a:spcAft>
              <a:buSzPts val="2800"/>
              <a:buNone/>
            </a:pPr>
            <a:r>
              <a:rPr lang="en-US" sz="2800" b="1">
                <a:solidFill>
                  <a:srgbClr val="FFFF00"/>
                </a:solidFill>
              </a:rPr>
              <a:t>Low risk category</a:t>
            </a:r>
            <a:endParaRPr/>
          </a:p>
        </p:txBody>
      </p:sp>
      <p:sp>
        <p:nvSpPr>
          <p:cNvPr id="2362" name="Google Shape;2362;p173"/>
          <p:cNvSpPr txBox="1"/>
          <p:nvPr/>
        </p:nvSpPr>
        <p:spPr>
          <a:xfrm>
            <a:off x="611187" y="2060575"/>
            <a:ext cx="7772400" cy="143986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2400">
                <a:solidFill>
                  <a:srgbClr val="FFFFFF"/>
                </a:solidFill>
              </a:rPr>
              <a:t>1. According to the </a:t>
            </a:r>
            <a:r>
              <a:rPr lang="en-US" sz="2400">
                <a:solidFill>
                  <a:srgbClr val="FFFF00"/>
                </a:solidFill>
              </a:rPr>
              <a:t>SCORE scale, the 10-year risk of death from CVD is &lt;1%</a:t>
            </a:r>
            <a:endParaRPr sz="2000" b="0" i="0" u="none">
              <a:solidFill>
                <a:srgbClr val="FFFF00"/>
              </a:solidFill>
              <a:latin typeface="Arial"/>
              <a:ea typeface="Arial"/>
              <a:cs typeface="Arial"/>
              <a:sym typeface="Arial"/>
            </a:endParaRPr>
          </a:p>
        </p:txBody>
      </p:sp>
      <p:sp>
        <p:nvSpPr>
          <p:cNvPr id="2363" name="Google Shape;2363;p173"/>
          <p:cNvSpPr txBox="1"/>
          <p:nvPr/>
        </p:nvSpPr>
        <p:spPr>
          <a:xfrm>
            <a:off x="0" y="6454775"/>
            <a:ext cx="9144000" cy="42545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FFFFFF"/>
              </a:buClr>
              <a:buSzPts val="1100"/>
              <a:buFont typeface="Garamond"/>
              <a:buNone/>
            </a:pPr>
            <a:r>
              <a:rPr lang="en-US" sz="1100" b="0" i="0" u="none">
                <a:solidFill>
                  <a:srgbClr val="FFFFFF"/>
                </a:solidFill>
                <a:latin typeface="Garamond"/>
                <a:ea typeface="Garamond"/>
                <a:cs typeface="Garamond"/>
                <a:sym typeface="Garamond"/>
              </a:rPr>
              <a:t>Диагностика и коррекция нарушений липидного обмена с целью профилактики и лечения атеросклероза. </a:t>
            </a:r>
            <a:endParaRPr/>
          </a:p>
          <a:p>
            <a:pPr marL="0" marR="0" lvl="0" indent="0" algn="l" rtl="0">
              <a:lnSpc>
                <a:spcPct val="100000"/>
              </a:lnSpc>
              <a:spcBef>
                <a:spcPts val="0"/>
              </a:spcBef>
              <a:spcAft>
                <a:spcPts val="0"/>
              </a:spcAft>
              <a:buClr>
                <a:srgbClr val="FFFFFF"/>
              </a:buClr>
              <a:buSzPts val="1100"/>
              <a:buFont typeface="Garamond"/>
              <a:buNone/>
            </a:pPr>
            <a:r>
              <a:rPr lang="en-US" sz="1100" b="0" i="0" u="none">
                <a:solidFill>
                  <a:srgbClr val="FFFFFF"/>
                </a:solidFill>
                <a:latin typeface="Garamond"/>
                <a:ea typeface="Garamond"/>
                <a:cs typeface="Garamond"/>
                <a:sym typeface="Garamond"/>
              </a:rPr>
              <a:t>Российские рекомендации, V пересмотр, "Атеросклероз и дислипидемии" 2012; 9: 5-51 </a:t>
            </a:r>
            <a:endParaRPr/>
          </a:p>
        </p:txBody>
      </p:sp>
      <p:pic>
        <p:nvPicPr>
          <p:cNvPr id="2364" name="Google Shape;2364;p173"/>
          <p:cNvPicPr preferRelativeResize="0"/>
          <p:nvPr/>
        </p:nvPicPr>
        <p:blipFill rotWithShape="1">
          <a:blip r:embed="rId3">
            <a:alphaModFix/>
          </a:blip>
          <a:srcRect/>
          <a:stretch/>
        </p:blipFill>
        <p:spPr>
          <a:xfrm>
            <a:off x="8751887" y="6669087"/>
            <a:ext cx="392112" cy="18891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68"/>
        <p:cNvGrpSpPr/>
        <p:nvPr/>
      </p:nvGrpSpPr>
      <p:grpSpPr>
        <a:xfrm>
          <a:off x="0" y="0"/>
          <a:ext cx="0" cy="0"/>
          <a:chOff x="0" y="0"/>
          <a:chExt cx="0" cy="0"/>
        </a:xfrm>
      </p:grpSpPr>
      <p:sp>
        <p:nvSpPr>
          <p:cNvPr id="2369" name="Google Shape;2369;p174"/>
          <p:cNvSpPr txBox="1"/>
          <p:nvPr/>
        </p:nvSpPr>
        <p:spPr>
          <a:xfrm>
            <a:off x="468312" y="2349500"/>
            <a:ext cx="8229600" cy="1503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Times New Roman"/>
              <a:buNone/>
            </a:pPr>
            <a:r>
              <a:rPr lang="en-US" sz="4400">
                <a:solidFill>
                  <a:srgbClr val="FFFF00"/>
                </a:solidFill>
                <a:latin typeface="Times New Roman"/>
                <a:ea typeface="Times New Roman"/>
                <a:cs typeface="Times New Roman"/>
                <a:sym typeface="Times New Roman"/>
              </a:rPr>
              <a:t>2. β-blockers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27"/>
          <p:cNvSpPr txBox="1">
            <a:spLocks noGrp="1"/>
          </p:cNvSpPr>
          <p:nvPr>
            <p:ph type="title"/>
          </p:nvPr>
        </p:nvSpPr>
        <p:spPr>
          <a:xfrm>
            <a:off x="179387" y="115887"/>
            <a:ext cx="8785225" cy="14398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3000"/>
              <a:buFont typeface="Times New Roman"/>
              <a:buNone/>
            </a:pPr>
            <a:r>
              <a:rPr lang="en-US" sz="3000" b="0" i="0" u="none">
                <a:solidFill>
                  <a:srgbClr val="FFFF00"/>
                </a:solidFill>
                <a:latin typeface="Times New Roman"/>
                <a:ea typeface="Times New Roman"/>
                <a:cs typeface="Times New Roman"/>
                <a:sym typeface="Times New Roman"/>
              </a:rPr>
              <a:t>ETIOLOGY </a:t>
            </a:r>
            <a:r>
              <a:rPr lang="en-US" sz="3000" b="0" i="0" u="none">
                <a:solidFill>
                  <a:schemeClr val="lt1"/>
                </a:solidFill>
                <a:latin typeface="Times New Roman"/>
                <a:ea typeface="Times New Roman"/>
                <a:cs typeface="Times New Roman"/>
                <a:sym typeface="Times New Roman"/>
              </a:rPr>
              <a:t>(cause of occurrence) </a:t>
            </a:r>
            <a:r>
              <a:rPr lang="en-US" sz="3000" b="0" i="0" u="none">
                <a:solidFill>
                  <a:srgbClr val="FFFF00"/>
                </a:solidFill>
                <a:latin typeface="Times New Roman"/>
                <a:ea typeface="Times New Roman"/>
                <a:cs typeface="Times New Roman"/>
                <a:sym typeface="Times New Roman"/>
              </a:rPr>
              <a:t>of angina pectoris </a:t>
            </a:r>
            <a:r>
              <a:rPr lang="en-US" sz="3000" b="0" i="0" u="none">
                <a:solidFill>
                  <a:schemeClr val="lt1"/>
                </a:solidFill>
                <a:latin typeface="Times New Roman"/>
                <a:ea typeface="Times New Roman"/>
                <a:cs typeface="Times New Roman"/>
                <a:sym typeface="Times New Roman"/>
              </a:rPr>
              <a:t>– atherosclerosis of the coronary arteries.</a:t>
            </a:r>
            <a:endParaRPr/>
          </a:p>
        </p:txBody>
      </p:sp>
      <p:sp>
        <p:nvSpPr>
          <p:cNvPr id="836" name="Google Shape;836;p127"/>
          <p:cNvSpPr txBox="1">
            <a:spLocks noGrp="1"/>
          </p:cNvSpPr>
          <p:nvPr>
            <p:ph type="body" idx="1"/>
          </p:nvPr>
        </p:nvSpPr>
        <p:spPr>
          <a:xfrm>
            <a:off x="250825" y="1844675"/>
            <a:ext cx="5256212" cy="43195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2400"/>
              <a:buFont typeface="Times New Roman"/>
              <a:buChar char="•"/>
            </a:pPr>
            <a:r>
              <a:rPr lang="en-US" sz="2400" b="0" i="0" u="none">
                <a:solidFill>
                  <a:schemeClr val="lt1"/>
                </a:solidFill>
                <a:latin typeface="Times New Roman"/>
                <a:ea typeface="Times New Roman"/>
                <a:cs typeface="Times New Roman"/>
                <a:sym typeface="Times New Roman"/>
              </a:rPr>
              <a:t>Coronary angiography reveals atherosclerosis with coronary artery stenosis of 50-75% or more in approximately 97-99% of patients with a typical clinical picture of angina pectoris. </a:t>
            </a:r>
            <a:endParaRPr/>
          </a:p>
          <a:p>
            <a:pPr marL="342900" lvl="0" indent="-342900" algn="l" rtl="0">
              <a:lnSpc>
                <a:spcPct val="100000"/>
              </a:lnSpc>
              <a:spcBef>
                <a:spcPts val="480"/>
              </a:spcBef>
              <a:spcAft>
                <a:spcPts val="0"/>
              </a:spcAft>
              <a:buClr>
                <a:schemeClr val="lt1"/>
              </a:buClr>
              <a:buSzPts val="2400"/>
              <a:buFont typeface="Times New Roman"/>
              <a:buChar char="•"/>
            </a:pPr>
            <a:r>
              <a:rPr lang="en-US" sz="2400" b="0" i="0" u="none">
                <a:solidFill>
                  <a:schemeClr val="lt1"/>
                </a:solidFill>
                <a:latin typeface="Times New Roman"/>
                <a:ea typeface="Times New Roman"/>
                <a:cs typeface="Times New Roman"/>
                <a:sym typeface="Times New Roman"/>
              </a:rPr>
              <a:t>In the remaining 1-3% of cases, the cause may be aortic stenosis, aortitis, coronaritis, vasospasm, anomalies of the coronary arteries, etc.</a:t>
            </a:r>
            <a:endParaRPr/>
          </a:p>
        </p:txBody>
      </p:sp>
      <p:pic>
        <p:nvPicPr>
          <p:cNvPr id="837" name="Google Shape;837;p127" descr="5_2"/>
          <p:cNvPicPr preferRelativeResize="0"/>
          <p:nvPr/>
        </p:nvPicPr>
        <p:blipFill rotWithShape="1">
          <a:blip r:embed="rId3">
            <a:alphaModFix/>
          </a:blip>
          <a:srcRect/>
          <a:stretch/>
        </p:blipFill>
        <p:spPr>
          <a:xfrm>
            <a:off x="5500687" y="1700212"/>
            <a:ext cx="3643312" cy="446563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73"/>
        <p:cNvGrpSpPr/>
        <p:nvPr/>
      </p:nvGrpSpPr>
      <p:grpSpPr>
        <a:xfrm>
          <a:off x="0" y="0"/>
          <a:ext cx="0" cy="0"/>
          <a:chOff x="0" y="0"/>
          <a:chExt cx="0" cy="0"/>
        </a:xfrm>
      </p:grpSpPr>
      <p:sp>
        <p:nvSpPr>
          <p:cNvPr id="2374" name="Google Shape;2374;p175"/>
          <p:cNvSpPr txBox="1">
            <a:spLocks noGrp="1"/>
          </p:cNvSpPr>
          <p:nvPr>
            <p:ph type="title"/>
          </p:nvPr>
        </p:nvSpPr>
        <p:spPr>
          <a:xfrm>
            <a:off x="684212" y="620712"/>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00"/>
              </a:buClr>
              <a:buSzPts val="4400"/>
              <a:buFont typeface="Times New Roman"/>
              <a:buNone/>
            </a:pPr>
            <a:r>
              <a:rPr lang="en-US">
                <a:solidFill>
                  <a:srgbClr val="FFFF00"/>
                </a:solidFill>
              </a:rPr>
              <a:t>β-blockers</a:t>
            </a:r>
            <a:endParaRPr/>
          </a:p>
        </p:txBody>
      </p:sp>
      <p:sp>
        <p:nvSpPr>
          <p:cNvPr id="2375" name="Google Shape;2375;p175"/>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40"/>
              </a:spcBef>
              <a:spcAft>
                <a:spcPts val="0"/>
              </a:spcAft>
              <a:buNone/>
            </a:pPr>
            <a:r>
              <a:rPr lang="en-US">
                <a:solidFill>
                  <a:schemeClr val="lt1"/>
                </a:solidFill>
              </a:rPr>
              <a:t>Mechanism of action:</a:t>
            </a:r>
            <a:endParaRPr>
              <a:solidFill>
                <a:schemeClr val="lt1"/>
              </a:solidFill>
            </a:endParaRPr>
          </a:p>
          <a:p>
            <a:pPr marL="342900" lvl="0" indent="-342900" algn="l" rtl="0">
              <a:lnSpc>
                <a:spcPct val="90000"/>
              </a:lnSpc>
              <a:spcBef>
                <a:spcPts val="640"/>
              </a:spcBef>
              <a:spcAft>
                <a:spcPts val="0"/>
              </a:spcAft>
              <a:buClr>
                <a:schemeClr val="lt1"/>
              </a:buClr>
              <a:buSzPts val="3200"/>
              <a:buChar char="•"/>
            </a:pPr>
            <a:r>
              <a:rPr lang="en-US">
                <a:solidFill>
                  <a:schemeClr val="lt1"/>
                </a:solidFill>
              </a:rPr>
              <a:t>Heart rate decreases (to 50-55 per minute) and blood pressure at rest.</a:t>
            </a:r>
            <a:endParaRPr>
              <a:solidFill>
                <a:schemeClr val="lt1"/>
              </a:solidFill>
            </a:endParaRPr>
          </a:p>
          <a:p>
            <a:pPr marL="342900" lvl="0" indent="-342900" algn="l" rtl="0">
              <a:lnSpc>
                <a:spcPct val="90000"/>
              </a:lnSpc>
              <a:spcBef>
                <a:spcPts val="640"/>
              </a:spcBef>
              <a:spcAft>
                <a:spcPts val="0"/>
              </a:spcAft>
              <a:buClr>
                <a:schemeClr val="lt1"/>
              </a:buClr>
              <a:buSzPts val="3200"/>
              <a:buChar char="•"/>
            </a:pPr>
            <a:r>
              <a:rPr lang="en-US">
                <a:solidFill>
                  <a:schemeClr val="lt1"/>
                </a:solidFill>
              </a:rPr>
              <a:t>Their growth decreases under load.</a:t>
            </a:r>
            <a:endParaRPr>
              <a:solidFill>
                <a:schemeClr val="lt1"/>
              </a:solidFill>
            </a:endParaRPr>
          </a:p>
          <a:p>
            <a:pPr marL="342900" lvl="0" indent="-342900" algn="l" rtl="0">
              <a:lnSpc>
                <a:spcPct val="90000"/>
              </a:lnSpc>
              <a:spcBef>
                <a:spcPts val="640"/>
              </a:spcBef>
              <a:spcAft>
                <a:spcPts val="0"/>
              </a:spcAft>
              <a:buClr>
                <a:schemeClr val="lt1"/>
              </a:buClr>
              <a:buSzPts val="3200"/>
              <a:buChar char="•"/>
            </a:pPr>
            <a:r>
              <a:rPr lang="en-US">
                <a:solidFill>
                  <a:schemeClr val="lt1"/>
                </a:solidFill>
              </a:rPr>
              <a:t>This reduces the myocardium need for oxygen.</a:t>
            </a:r>
            <a:endParaRPr>
              <a:solidFill>
                <a:schemeClr val="lt1"/>
              </a:solidFill>
            </a:endParaRPr>
          </a:p>
          <a:p>
            <a:pPr marL="342900" lvl="0" indent="-342900" algn="l" rtl="0">
              <a:lnSpc>
                <a:spcPct val="90000"/>
              </a:lnSpc>
              <a:spcBef>
                <a:spcPts val="640"/>
              </a:spcBef>
              <a:spcAft>
                <a:spcPts val="0"/>
              </a:spcAft>
              <a:buClr>
                <a:schemeClr val="lt1"/>
              </a:buClr>
              <a:buSzPts val="3200"/>
              <a:buChar char="•"/>
            </a:pPr>
            <a:r>
              <a:rPr lang="en-US">
                <a:solidFill>
                  <a:schemeClr val="lt1"/>
                </a:solidFill>
              </a:rPr>
              <a:t>Diastole lengthens, which increases coronary perfusion time.</a:t>
            </a:r>
            <a:endParaRPr>
              <a:solidFill>
                <a:schemeClr val="lt1"/>
              </a:solidFill>
            </a:endParaRPr>
          </a:p>
          <a:p>
            <a:pPr marL="342900" lvl="0" indent="-254000" algn="l" rtl="0">
              <a:lnSpc>
                <a:spcPct val="90000"/>
              </a:lnSpc>
              <a:spcBef>
                <a:spcPts val="640"/>
              </a:spcBef>
              <a:spcAft>
                <a:spcPts val="0"/>
              </a:spcAft>
              <a:buClr>
                <a:schemeClr val="lt1"/>
              </a:buClr>
              <a:buSzPts val="1800"/>
              <a:buChar char="•"/>
            </a:pPr>
            <a:endParaRPr>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79"/>
        <p:cNvGrpSpPr/>
        <p:nvPr/>
      </p:nvGrpSpPr>
      <p:grpSpPr>
        <a:xfrm>
          <a:off x="0" y="0"/>
          <a:ext cx="0" cy="0"/>
          <a:chOff x="0" y="0"/>
          <a:chExt cx="0" cy="0"/>
        </a:xfrm>
      </p:grpSpPr>
      <p:sp>
        <p:nvSpPr>
          <p:cNvPr id="2380" name="Google Shape;2380;p176"/>
          <p:cNvSpPr txBox="1">
            <a:spLocks noGrp="1"/>
          </p:cNvSpPr>
          <p:nvPr>
            <p:ph type="title"/>
          </p:nvPr>
        </p:nvSpPr>
        <p:spPr>
          <a:xfrm>
            <a:off x="0" y="260350"/>
            <a:ext cx="9144000" cy="11398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000"/>
              <a:buFont typeface="Times New Roman"/>
              <a:buNone/>
            </a:pPr>
            <a:r>
              <a:rPr lang="en-US" sz="4000">
                <a:solidFill>
                  <a:srgbClr val="FFFF00"/>
                </a:solidFill>
              </a:rPr>
              <a:t>CLASSIFICATION</a:t>
            </a:r>
            <a:endParaRPr/>
          </a:p>
        </p:txBody>
      </p:sp>
      <p:sp>
        <p:nvSpPr>
          <p:cNvPr id="2381" name="Google Shape;2381;p176"/>
          <p:cNvSpPr txBox="1">
            <a:spLocks noGrp="1"/>
          </p:cNvSpPr>
          <p:nvPr>
            <p:ph type="body" idx="1"/>
          </p:nvPr>
        </p:nvSpPr>
        <p:spPr>
          <a:xfrm>
            <a:off x="457200" y="1600200"/>
            <a:ext cx="8229600" cy="4852987"/>
          </a:xfrm>
          <a:prstGeom prst="rect">
            <a:avLst/>
          </a:prstGeom>
          <a:noFill/>
          <a:ln>
            <a:noFill/>
          </a:ln>
        </p:spPr>
        <p:txBody>
          <a:bodyPr spcFirstLastPara="1" wrap="square" lIns="91425" tIns="45700" rIns="91425" bIns="45700" anchor="t" anchorCtr="0">
            <a:noAutofit/>
          </a:bodyPr>
          <a:lstStyle/>
          <a:p>
            <a:pPr marL="342900" lvl="0" indent="-266700" algn="l" rtl="0">
              <a:lnSpc>
                <a:spcPct val="80000"/>
              </a:lnSpc>
              <a:spcBef>
                <a:spcPts val="0"/>
              </a:spcBef>
              <a:spcAft>
                <a:spcPts val="0"/>
              </a:spcAft>
              <a:buClr>
                <a:schemeClr val="dk1"/>
              </a:buClr>
              <a:buSzPts val="1200"/>
              <a:buFont typeface="Times New Roman"/>
              <a:buNone/>
            </a:pPr>
            <a:endParaRPr sz="1200" b="0" i="0" u="none">
              <a:solidFill>
                <a:schemeClr val="lt1"/>
              </a:solidFill>
              <a:latin typeface="Times New Roman"/>
              <a:ea typeface="Times New Roman"/>
              <a:cs typeface="Times New Roman"/>
              <a:sym typeface="Times New Roman"/>
            </a:endParaRPr>
          </a:p>
          <a:p>
            <a:pPr marL="0" lvl="0" indent="0" algn="l" rtl="0">
              <a:lnSpc>
                <a:spcPct val="80000"/>
              </a:lnSpc>
              <a:spcBef>
                <a:spcPts val="480"/>
              </a:spcBef>
              <a:spcAft>
                <a:spcPts val="0"/>
              </a:spcAft>
              <a:buNone/>
            </a:pPr>
            <a:r>
              <a:rPr lang="en-US" sz="2400" b="1" u="sng">
                <a:solidFill>
                  <a:schemeClr val="lt1"/>
                </a:solidFill>
              </a:rPr>
              <a:t>1. Non-selective β-blockers (β1 and β2 blockers):</a:t>
            </a:r>
            <a:endParaRPr sz="2400" b="1" u="sng">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propranolol (anaprilin, obzidan)</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sotalol (sotalex)</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carvedilol (dilatrend)</a:t>
            </a:r>
            <a:endParaRPr sz="2400">
              <a:solidFill>
                <a:schemeClr val="lt1"/>
              </a:solidFill>
            </a:endParaRPr>
          </a:p>
          <a:p>
            <a:pPr marL="0" lvl="0" indent="0" algn="l" rtl="0">
              <a:lnSpc>
                <a:spcPct val="80000"/>
              </a:lnSpc>
              <a:spcBef>
                <a:spcPts val="480"/>
              </a:spcBef>
              <a:spcAft>
                <a:spcPts val="0"/>
              </a:spcAft>
              <a:buNone/>
            </a:pPr>
            <a:endParaRPr sz="2400" b="1">
              <a:solidFill>
                <a:schemeClr val="lt1"/>
              </a:solidFill>
            </a:endParaRPr>
          </a:p>
          <a:p>
            <a:pPr marL="0" lvl="0" indent="0" algn="l" rtl="0">
              <a:lnSpc>
                <a:spcPct val="80000"/>
              </a:lnSpc>
              <a:spcBef>
                <a:spcPts val="480"/>
              </a:spcBef>
              <a:spcAft>
                <a:spcPts val="0"/>
              </a:spcAft>
              <a:buNone/>
            </a:pPr>
            <a:r>
              <a:rPr lang="en-US" sz="2400" b="1" u="sng">
                <a:solidFill>
                  <a:schemeClr val="lt1"/>
                </a:solidFill>
              </a:rPr>
              <a:t>2. Selective β-blockers (β1-blockers)</a:t>
            </a:r>
            <a:endParaRPr sz="2400" b="1" u="sng">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atenolol (atenosan, hypotene)</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metoprolol (betaloc ZOK, corvitol, egilok)</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betaxolol (locren)</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bisoprolol (concor)</a:t>
            </a:r>
            <a:endParaRPr sz="2400">
              <a:solidFill>
                <a:schemeClr val="lt1"/>
              </a:solidFill>
            </a:endParaRPr>
          </a:p>
          <a:p>
            <a:pPr marL="342900" lvl="0" indent="-342900" algn="l" rtl="0">
              <a:lnSpc>
                <a:spcPct val="80000"/>
              </a:lnSpc>
              <a:spcBef>
                <a:spcPts val="480"/>
              </a:spcBef>
              <a:spcAft>
                <a:spcPts val="0"/>
              </a:spcAft>
              <a:buClr>
                <a:schemeClr val="lt1"/>
              </a:buClr>
              <a:buSzPts val="2400"/>
              <a:buChar char="•"/>
            </a:pPr>
            <a:r>
              <a:rPr lang="en-US" sz="2400">
                <a:solidFill>
                  <a:schemeClr val="lt1"/>
                </a:solidFill>
              </a:rPr>
              <a:t>nebivolol (nebilet)</a:t>
            </a:r>
            <a:endParaRPr sz="240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85"/>
        <p:cNvGrpSpPr/>
        <p:nvPr/>
      </p:nvGrpSpPr>
      <p:grpSpPr>
        <a:xfrm>
          <a:off x="0" y="0"/>
          <a:ext cx="0" cy="0"/>
          <a:chOff x="0" y="0"/>
          <a:chExt cx="0" cy="0"/>
        </a:xfrm>
      </p:grpSpPr>
      <p:sp>
        <p:nvSpPr>
          <p:cNvPr id="2386" name="Google Shape;2386;p177"/>
          <p:cNvSpPr txBox="1">
            <a:spLocks noGrp="1"/>
          </p:cNvSpPr>
          <p:nvPr>
            <p:ph type="title"/>
          </p:nvPr>
        </p:nvSpPr>
        <p:spPr>
          <a:xfrm>
            <a:off x="0" y="277812"/>
            <a:ext cx="9144000" cy="11398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000"/>
              <a:buFont typeface="Times New Roman"/>
              <a:buNone/>
            </a:pPr>
            <a:r>
              <a:rPr lang="en-US" sz="4000">
                <a:solidFill>
                  <a:srgbClr val="FFFF00"/>
                </a:solidFill>
              </a:rPr>
              <a:t>Contraindications </a:t>
            </a:r>
            <a:endParaRPr/>
          </a:p>
        </p:txBody>
      </p:sp>
      <p:sp>
        <p:nvSpPr>
          <p:cNvPr id="2387" name="Google Shape;2387;p177"/>
          <p:cNvSpPr txBox="1">
            <a:spLocks noGrp="1"/>
          </p:cNvSpPr>
          <p:nvPr>
            <p:ph type="body" idx="1"/>
          </p:nvPr>
        </p:nvSpPr>
        <p:spPr>
          <a:xfrm>
            <a:off x="0" y="1600200"/>
            <a:ext cx="9036050" cy="4781550"/>
          </a:xfrm>
          <a:prstGeom prst="rect">
            <a:avLst/>
          </a:prstGeom>
          <a:noFill/>
          <a:ln>
            <a:noFill/>
          </a:ln>
        </p:spPr>
        <p:txBody>
          <a:bodyPr spcFirstLastPara="1" wrap="square" lIns="91425" tIns="45700" rIns="91425" bIns="45700" anchor="t" anchorCtr="0">
            <a:noAutofit/>
          </a:bodyPr>
          <a:lstStyle/>
          <a:p>
            <a:pPr marL="342900" lvl="0" indent="-254000" algn="l" rtl="0">
              <a:lnSpc>
                <a:spcPct val="80000"/>
              </a:lnSpc>
              <a:spcBef>
                <a:spcPts val="0"/>
              </a:spcBef>
              <a:spcAft>
                <a:spcPts val="0"/>
              </a:spcAft>
              <a:buClr>
                <a:schemeClr val="dk1"/>
              </a:buClr>
              <a:buSzPts val="1400"/>
              <a:buFont typeface="Times New Roman"/>
              <a:buNone/>
            </a:pPr>
            <a:endParaRPr sz="1400" b="0" i="0" u="none">
              <a:solidFill>
                <a:schemeClr val="lt1"/>
              </a:solidFill>
              <a:latin typeface="Times New Roman"/>
              <a:ea typeface="Times New Roman"/>
              <a:cs typeface="Times New Roman"/>
              <a:sym typeface="Times New Roman"/>
            </a:endParaRPr>
          </a:p>
          <a:p>
            <a:pPr marL="342900" lvl="0" indent="-342900" algn="l" rtl="0">
              <a:lnSpc>
                <a:spcPct val="80000"/>
              </a:lnSpc>
              <a:spcBef>
                <a:spcPts val="320"/>
              </a:spcBef>
              <a:spcAft>
                <a:spcPts val="0"/>
              </a:spcAft>
              <a:buClr>
                <a:schemeClr val="dk1"/>
              </a:buClr>
              <a:buSzPts val="1100"/>
              <a:buFont typeface="Arial"/>
              <a:buNone/>
            </a:pPr>
            <a:r>
              <a:rPr lang="en-US" sz="1600" b="1">
                <a:solidFill>
                  <a:srgbClr val="FFFF00"/>
                </a:solidFill>
              </a:rPr>
              <a:t>Absolute:</a:t>
            </a:r>
            <a:endParaRPr sz="1600" b="1">
              <a:solidFill>
                <a:srgbClr val="FFFF00"/>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bronchial asthma or severe obstructive respiratory failure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CHF without tachycardia</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bradycardia with heart rate less than 50 per minute.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AV block 2-3 degrees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Sick sinus syndrome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Arterial pressure less than 100 per minute.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b="1">
                <a:solidFill>
                  <a:srgbClr val="FFFF00"/>
                </a:solidFill>
              </a:rPr>
              <a:t>Relative: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insulin-dependent diabetes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severe obliterating atherosclerosis of lower extremities’ vessels</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 peptic ulcer of the stomach and duodenum in the acute stage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Abrupt cessation of taking beta-blockers is contraindicated because leads to an increase in heart rate.</a:t>
            </a:r>
            <a:endParaRPr sz="1600">
              <a:solidFill>
                <a:schemeClr val="lt1"/>
              </a:solidFill>
            </a:endParaRPr>
          </a:p>
          <a:p>
            <a:pPr marL="342900" lvl="0" indent="-342900" algn="l" rtl="0">
              <a:lnSpc>
                <a:spcPct val="80000"/>
              </a:lnSpc>
              <a:spcBef>
                <a:spcPts val="320"/>
              </a:spcBef>
              <a:spcAft>
                <a:spcPts val="0"/>
              </a:spcAft>
              <a:buClr>
                <a:schemeClr val="dk1"/>
              </a:buClr>
              <a:buSzPts val="1100"/>
              <a:buFont typeface="Arial"/>
              <a:buNone/>
            </a:pPr>
            <a:r>
              <a:rPr lang="en-US" sz="1600">
                <a:solidFill>
                  <a:schemeClr val="lt1"/>
                </a:solidFill>
              </a:rPr>
              <a:t>Not only destabilization of heart is possible, but also the development of MI or sudden death from ventricular fibrillation.</a:t>
            </a:r>
            <a:endParaRPr sz="1600">
              <a:solidFill>
                <a:schemeClr val="lt1"/>
              </a:solidFill>
            </a:endParaRPr>
          </a:p>
          <a:p>
            <a:pPr marL="342900" lvl="0" indent="-342900" algn="l" rtl="0">
              <a:lnSpc>
                <a:spcPct val="80000"/>
              </a:lnSpc>
              <a:spcBef>
                <a:spcPts val="320"/>
              </a:spcBef>
              <a:spcAft>
                <a:spcPts val="0"/>
              </a:spcAft>
              <a:buClr>
                <a:schemeClr val="lt1"/>
              </a:buClr>
              <a:buSzPts val="1600"/>
              <a:buFont typeface="Times New Roman"/>
              <a:buNone/>
            </a:pPr>
            <a:endParaRPr sz="160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sp>
        <p:nvSpPr>
          <p:cNvPr id="2392" name="Google Shape;2392;p178"/>
          <p:cNvSpPr txBox="1"/>
          <p:nvPr/>
        </p:nvSpPr>
        <p:spPr>
          <a:xfrm>
            <a:off x="468312" y="2349500"/>
            <a:ext cx="8229600" cy="1503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Times New Roman"/>
              <a:buNone/>
            </a:pPr>
            <a:r>
              <a:rPr lang="en-US" sz="4400">
                <a:solidFill>
                  <a:srgbClr val="FFFF00"/>
                </a:solidFill>
                <a:latin typeface="Times New Roman"/>
                <a:ea typeface="Times New Roman"/>
                <a:cs typeface="Times New Roman"/>
                <a:sym typeface="Times New Roman"/>
              </a:rPr>
              <a:t>Antiplatelet agents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96"/>
        <p:cNvGrpSpPr/>
        <p:nvPr/>
      </p:nvGrpSpPr>
      <p:grpSpPr>
        <a:xfrm>
          <a:off x="0" y="0"/>
          <a:ext cx="0" cy="0"/>
          <a:chOff x="0" y="0"/>
          <a:chExt cx="0" cy="0"/>
        </a:xfrm>
      </p:grpSpPr>
      <p:sp>
        <p:nvSpPr>
          <p:cNvPr id="2397" name="Google Shape;2397;p179"/>
          <p:cNvSpPr txBox="1"/>
          <p:nvPr/>
        </p:nvSpPr>
        <p:spPr>
          <a:xfrm>
            <a:off x="468312" y="549275"/>
            <a:ext cx="8229600" cy="56165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1800"/>
              <a:buFont typeface="Times New Roman"/>
              <a:buNone/>
            </a:pPr>
            <a:r>
              <a:rPr lang="en-US" sz="1800" b="1">
                <a:solidFill>
                  <a:srgbClr val="FFFF00"/>
                </a:solidFill>
                <a:latin typeface="Times New Roman"/>
                <a:ea typeface="Times New Roman"/>
                <a:cs typeface="Times New Roman"/>
                <a:sym typeface="Times New Roman"/>
              </a:rPr>
              <a:t>CLASSIFICATION OF ANTIPLATELET DRUGS</a:t>
            </a:r>
            <a:endParaRPr sz="1800" b="1">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800" b="1">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rgbClr val="FFFF00"/>
                </a:solidFill>
                <a:latin typeface="Times New Roman"/>
                <a:ea typeface="Times New Roman"/>
                <a:cs typeface="Times New Roman"/>
                <a:sym typeface="Times New Roman"/>
              </a:rPr>
              <a:t>1. Cyclooxyginase inhibitors </a:t>
            </a:r>
            <a:endParaRPr sz="1800" b="1">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Aspirin (Aspirin-cardio, ThromboASS, Cardiomagnyl)</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rgbClr val="FFFF00"/>
                </a:solidFill>
                <a:latin typeface="Times New Roman"/>
                <a:ea typeface="Times New Roman"/>
                <a:cs typeface="Times New Roman"/>
                <a:sym typeface="Times New Roman"/>
              </a:rPr>
              <a:t>2. Thienopyridines</a:t>
            </a:r>
            <a:r>
              <a:rPr lang="en-US" sz="1800" b="1">
                <a:solidFill>
                  <a:schemeClr val="lt1"/>
                </a:solidFill>
                <a:latin typeface="Times New Roman"/>
                <a:ea typeface="Times New Roman"/>
                <a:cs typeface="Times New Roman"/>
                <a:sym typeface="Times New Roman"/>
              </a:rPr>
              <a:t> (irreversibly block P2Y12 platelet receptors)</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Ticlopidine (Ticlid)</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Clopidogrel (Plavix, Egitromb, Zilt)</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Prasugrel</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rgbClr val="FFFF00"/>
                </a:solidFill>
                <a:latin typeface="Times New Roman"/>
                <a:ea typeface="Times New Roman"/>
                <a:cs typeface="Times New Roman"/>
                <a:sym typeface="Times New Roman"/>
              </a:rPr>
              <a:t>3. Reversible blockers of P2Y12 platelet receptors</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Ticagrelor (Brilinta)</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800" b="1">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rgbClr val="FFFF00"/>
                </a:solidFill>
                <a:latin typeface="Times New Roman"/>
                <a:ea typeface="Times New Roman"/>
                <a:cs typeface="Times New Roman"/>
                <a:sym typeface="Times New Roman"/>
              </a:rPr>
              <a:t>4. Blockers of glycoprotein IIb/IIIa platelet receptors</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(used IV only during PCI (Percutaneous Coronary Intervention))</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Abciximab (Reopro)</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Tirofiban</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Integrilin</a:t>
            </a:r>
            <a:endParaRPr sz="1800" b="1">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a:solidFill>
                  <a:schemeClr val="lt1"/>
                </a:solidFill>
                <a:latin typeface="Times New Roman"/>
                <a:ea typeface="Times New Roman"/>
                <a:cs typeface="Times New Roman"/>
                <a:sym typeface="Times New Roman"/>
              </a:rPr>
              <a:t>Eptifibatide</a:t>
            </a:r>
            <a:endParaRPr sz="1800" b="1">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00"/>
              </a:buClr>
              <a:buSzPts val="1800"/>
              <a:buFont typeface="Times New Roman"/>
              <a:buNone/>
            </a:pPr>
            <a:endParaRPr sz="1800" b="1">
              <a:solidFill>
                <a:srgbClr val="FFFF00"/>
              </a:solidFill>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2402" name="Google Shape;2402;p180"/>
          <p:cNvSpPr txBox="1"/>
          <p:nvPr/>
        </p:nvSpPr>
        <p:spPr>
          <a:xfrm>
            <a:off x="468312" y="404812"/>
            <a:ext cx="8229600" cy="532923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00"/>
              </a:buClr>
              <a:buSzPts val="1800"/>
              <a:buFont typeface="Times New Roman"/>
              <a:buNone/>
            </a:pPr>
            <a:r>
              <a:rPr lang="en-US" sz="1800" b="1" u="sng">
                <a:solidFill>
                  <a:srgbClr val="FFFF00"/>
                </a:solidFill>
                <a:latin typeface="Times New Roman"/>
                <a:ea typeface="Times New Roman"/>
                <a:cs typeface="Times New Roman"/>
                <a:sym typeface="Times New Roman"/>
              </a:rPr>
              <a:t>Prescription of antiplatelet drugs:</a:t>
            </a:r>
            <a:endParaRPr sz="1800" b="1" u="sng">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u="sng">
                <a:solidFill>
                  <a:srgbClr val="FFFF00"/>
                </a:solidFill>
                <a:latin typeface="Times New Roman"/>
                <a:ea typeface="Times New Roman"/>
                <a:cs typeface="Times New Roman"/>
                <a:sym typeface="Times New Roman"/>
              </a:rPr>
              <a:t>1. Angina pectoris:</a:t>
            </a:r>
            <a:endParaRPr sz="1800" b="1" u="sng">
              <a:solidFill>
                <a:srgbClr val="FFFF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a:solidFill>
                  <a:schemeClr val="lt1"/>
                </a:solidFill>
                <a:latin typeface="Times New Roman"/>
                <a:ea typeface="Times New Roman"/>
                <a:cs typeface="Times New Roman"/>
                <a:sym typeface="Times New Roman"/>
              </a:rPr>
              <a:t>aspirin 75-150 mg/day (lifelong)</a:t>
            </a: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a:solidFill>
                  <a:schemeClr val="lt1"/>
                </a:solidFill>
                <a:latin typeface="Times New Roman"/>
                <a:ea typeface="Times New Roman"/>
                <a:cs typeface="Times New Roman"/>
                <a:sym typeface="Times New Roman"/>
              </a:rPr>
              <a:t>or</a:t>
            </a: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a:solidFill>
                  <a:schemeClr val="lt1"/>
                </a:solidFill>
                <a:latin typeface="Times New Roman"/>
                <a:ea typeface="Times New Roman"/>
                <a:cs typeface="Times New Roman"/>
                <a:sym typeface="Times New Roman"/>
              </a:rPr>
              <a:t>clopidogrel 75 mg/day (if taking aspirin is not possible).</a:t>
            </a: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800" u="sng">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b="1" u="sng">
                <a:solidFill>
                  <a:srgbClr val="FFFF00"/>
                </a:solidFill>
                <a:latin typeface="Times New Roman"/>
                <a:ea typeface="Times New Roman"/>
                <a:cs typeface="Times New Roman"/>
                <a:sym typeface="Times New Roman"/>
              </a:rPr>
              <a:t>2. PCI (Percutaneous Coronary Intervention) with installation of a coronary stent</a:t>
            </a:r>
            <a:endParaRPr sz="1800" u="sng">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a:solidFill>
                  <a:schemeClr val="lt1"/>
                </a:solidFill>
                <a:latin typeface="Times New Roman"/>
                <a:ea typeface="Times New Roman"/>
                <a:cs typeface="Times New Roman"/>
                <a:sym typeface="Times New Roman"/>
              </a:rPr>
              <a:t>Dual antiplatelet therapy (aspirin + clopidogrel (or ticagrelor)) is carried out for 12 months, then aspirin only:</a:t>
            </a: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a:solidFill>
                  <a:schemeClr val="lt1"/>
                </a:solidFill>
                <a:latin typeface="Times New Roman"/>
                <a:ea typeface="Times New Roman"/>
                <a:cs typeface="Times New Roman"/>
                <a:sym typeface="Times New Roman"/>
              </a:rPr>
              <a:t>In case of instable angina, before PCI, the patient is given a single loading dose of drugs (aspirin and clopidogrel/ticagrelor), and then both drugs are taken by patients in a therapeutic dose.</a:t>
            </a: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a:solidFill>
                  <a:schemeClr val="lt1"/>
                </a:solidFill>
                <a:latin typeface="Times New Roman"/>
                <a:ea typeface="Times New Roman"/>
                <a:cs typeface="Times New Roman"/>
                <a:sym typeface="Times New Roman"/>
              </a:rPr>
              <a:t>ASPIRIN loading dose 150-300 mg once, then 75-150 mg/day,</a:t>
            </a: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a:solidFill>
                  <a:schemeClr val="lt1"/>
                </a:solidFill>
                <a:latin typeface="Times New Roman"/>
                <a:ea typeface="Times New Roman"/>
                <a:cs typeface="Times New Roman"/>
                <a:sym typeface="Times New Roman"/>
              </a:rPr>
              <a:t>CLOPIDOGREL loading dose 300 mg (with planned PCI - 600 mg) once, then 75 mg/day,</a:t>
            </a: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800">
                <a:solidFill>
                  <a:schemeClr val="lt1"/>
                </a:solidFill>
                <a:latin typeface="Times New Roman"/>
                <a:ea typeface="Times New Roman"/>
                <a:cs typeface="Times New Roman"/>
                <a:sym typeface="Times New Roman"/>
              </a:rPr>
              <a:t>TICAGRELOR loading dose 180 mg once, then 90 mg 2 times a day.</a:t>
            </a:r>
            <a:endParaRPr sz="1800">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00"/>
              </a:buClr>
              <a:buSzPts val="1800"/>
              <a:buFont typeface="Times New Roman"/>
              <a:buNone/>
            </a:pPr>
            <a:endParaRPr sz="1800" u="sng">
              <a:solidFill>
                <a:schemeClr val="lt1"/>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06"/>
        <p:cNvGrpSpPr/>
        <p:nvPr/>
      </p:nvGrpSpPr>
      <p:grpSpPr>
        <a:xfrm>
          <a:off x="0" y="0"/>
          <a:ext cx="0" cy="0"/>
          <a:chOff x="0" y="0"/>
          <a:chExt cx="0" cy="0"/>
        </a:xfrm>
      </p:grpSpPr>
      <p:sp>
        <p:nvSpPr>
          <p:cNvPr id="2407" name="Google Shape;2407;p181"/>
          <p:cNvSpPr txBox="1"/>
          <p:nvPr/>
        </p:nvSpPr>
        <p:spPr>
          <a:xfrm>
            <a:off x="468312" y="2349500"/>
            <a:ext cx="8229600" cy="1503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Times New Roman"/>
              <a:buNone/>
            </a:pPr>
            <a:r>
              <a:rPr lang="en-US" sz="4400">
                <a:solidFill>
                  <a:srgbClr val="FFFF00"/>
                </a:solidFill>
                <a:latin typeface="Times New Roman"/>
                <a:ea typeface="Times New Roman"/>
                <a:cs typeface="Times New Roman"/>
                <a:sym typeface="Times New Roman"/>
              </a:rPr>
              <a:t>ACE inhibitors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sp>
        <p:nvSpPr>
          <p:cNvPr id="2412" name="Google Shape;2412;p182"/>
          <p:cNvSpPr txBox="1"/>
          <p:nvPr/>
        </p:nvSpPr>
        <p:spPr>
          <a:xfrm>
            <a:off x="304800" y="598487"/>
            <a:ext cx="29973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1">
                <a:solidFill>
                  <a:schemeClr val="lt1"/>
                </a:solidFill>
              </a:rPr>
              <a:t>Antitensinogen</a:t>
            </a:r>
            <a:endParaRPr/>
          </a:p>
        </p:txBody>
      </p:sp>
      <p:sp>
        <p:nvSpPr>
          <p:cNvPr id="2413" name="Google Shape;2413;p182"/>
          <p:cNvSpPr txBox="1"/>
          <p:nvPr/>
        </p:nvSpPr>
        <p:spPr>
          <a:xfrm>
            <a:off x="396875" y="2005012"/>
            <a:ext cx="2633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1">
                <a:solidFill>
                  <a:schemeClr val="lt1"/>
                </a:solidFill>
              </a:rPr>
              <a:t>Angiotensin I</a:t>
            </a:r>
            <a:endParaRPr/>
          </a:p>
        </p:txBody>
      </p:sp>
      <p:sp>
        <p:nvSpPr>
          <p:cNvPr id="2414" name="Google Shape;2414;p182"/>
          <p:cNvSpPr txBox="1"/>
          <p:nvPr/>
        </p:nvSpPr>
        <p:spPr>
          <a:xfrm>
            <a:off x="396875" y="3529012"/>
            <a:ext cx="2732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1">
                <a:solidFill>
                  <a:schemeClr val="lt1"/>
                </a:solidFill>
              </a:rPr>
              <a:t>Angiotensin II</a:t>
            </a:r>
            <a:endParaRPr/>
          </a:p>
        </p:txBody>
      </p:sp>
      <p:sp>
        <p:nvSpPr>
          <p:cNvPr id="2415" name="Google Shape;2415;p182"/>
          <p:cNvSpPr txBox="1"/>
          <p:nvPr/>
        </p:nvSpPr>
        <p:spPr>
          <a:xfrm>
            <a:off x="473075" y="5205412"/>
            <a:ext cx="2549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1">
                <a:solidFill>
                  <a:schemeClr val="lt1"/>
                </a:solidFill>
              </a:rPr>
              <a:t>Aldosterone</a:t>
            </a:r>
            <a:endParaRPr/>
          </a:p>
        </p:txBody>
      </p:sp>
      <p:sp>
        <p:nvSpPr>
          <p:cNvPr id="2416" name="Google Shape;2416;p182"/>
          <p:cNvSpPr txBox="1"/>
          <p:nvPr/>
        </p:nvSpPr>
        <p:spPr>
          <a:xfrm>
            <a:off x="6256337" y="1066800"/>
            <a:ext cx="25464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2800" b="1">
                <a:solidFill>
                  <a:schemeClr val="lt1"/>
                </a:solidFill>
              </a:rPr>
              <a:t>Kinins</a:t>
            </a:r>
            <a:endParaRPr sz="2800" b="1">
              <a:solidFill>
                <a:schemeClr val="lt1"/>
              </a:solidFill>
            </a:endParaRPr>
          </a:p>
          <a:p>
            <a:pPr marL="0" marR="0" lvl="0" indent="0" algn="ctr" rtl="0">
              <a:lnSpc>
                <a:spcPct val="100000"/>
              </a:lnSpc>
              <a:spcBef>
                <a:spcPts val="0"/>
              </a:spcBef>
              <a:spcAft>
                <a:spcPts val="0"/>
              </a:spcAft>
              <a:buClr>
                <a:schemeClr val="dk1"/>
              </a:buClr>
              <a:buSzPts val="1100"/>
              <a:buFont typeface="Arial"/>
              <a:buNone/>
            </a:pPr>
            <a:r>
              <a:rPr lang="en-US" sz="2800" b="1">
                <a:solidFill>
                  <a:schemeClr val="lt1"/>
                </a:solidFill>
              </a:rPr>
              <a:t>(bradykinin)</a:t>
            </a:r>
            <a:endParaRPr sz="2800" b="1">
              <a:solidFill>
                <a:schemeClr val="lt1"/>
              </a:solidFill>
            </a:endParaRPr>
          </a:p>
        </p:txBody>
      </p:sp>
      <p:sp>
        <p:nvSpPr>
          <p:cNvPr id="2417" name="Google Shape;2417;p182"/>
          <p:cNvSpPr txBox="1"/>
          <p:nvPr/>
        </p:nvSpPr>
        <p:spPr>
          <a:xfrm>
            <a:off x="6559550" y="4114800"/>
            <a:ext cx="24432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2800" b="1">
                <a:solidFill>
                  <a:schemeClr val="lt1"/>
                </a:solidFill>
              </a:rPr>
              <a:t>Inactive</a:t>
            </a:r>
            <a:endParaRPr sz="2800" b="1">
              <a:solidFill>
                <a:schemeClr val="lt1"/>
              </a:solidFill>
            </a:endParaRPr>
          </a:p>
          <a:p>
            <a:pPr marL="0" marR="0" lvl="0" indent="0" algn="ctr" rtl="0">
              <a:lnSpc>
                <a:spcPct val="100000"/>
              </a:lnSpc>
              <a:spcBef>
                <a:spcPts val="0"/>
              </a:spcBef>
              <a:spcAft>
                <a:spcPts val="0"/>
              </a:spcAft>
              <a:buClr>
                <a:schemeClr val="dk1"/>
              </a:buClr>
              <a:buSzPts val="1100"/>
              <a:buFont typeface="Arial"/>
              <a:buNone/>
            </a:pPr>
            <a:r>
              <a:rPr lang="en-US" sz="2800" b="1">
                <a:solidFill>
                  <a:schemeClr val="lt1"/>
                </a:solidFill>
              </a:rPr>
              <a:t>peptides</a:t>
            </a:r>
            <a:endParaRPr sz="2800" b="1">
              <a:solidFill>
                <a:schemeClr val="lt1"/>
              </a:solidFill>
            </a:endParaRPr>
          </a:p>
          <a:p>
            <a:pPr marL="0" marR="0" lvl="0" indent="0" algn="ctr" rtl="0">
              <a:lnSpc>
                <a:spcPct val="100000"/>
              </a:lnSpc>
              <a:spcBef>
                <a:spcPts val="0"/>
              </a:spcBef>
              <a:spcAft>
                <a:spcPts val="0"/>
              </a:spcAft>
              <a:buClr>
                <a:schemeClr val="lt1"/>
              </a:buClr>
              <a:buSzPts val="2800"/>
              <a:buFont typeface="Arial"/>
              <a:buNone/>
            </a:pPr>
            <a:endParaRPr sz="2800" b="1">
              <a:solidFill>
                <a:schemeClr val="lt1"/>
              </a:solidFill>
            </a:endParaRPr>
          </a:p>
        </p:txBody>
      </p:sp>
      <p:sp>
        <p:nvSpPr>
          <p:cNvPr id="2418" name="Google Shape;2418;p182"/>
          <p:cNvSpPr txBox="1"/>
          <p:nvPr/>
        </p:nvSpPr>
        <p:spPr>
          <a:xfrm>
            <a:off x="3429000" y="2209800"/>
            <a:ext cx="30876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2800" b="1">
                <a:solidFill>
                  <a:schemeClr val="lt2"/>
                </a:solidFill>
              </a:rPr>
              <a:t>Angiotensin</a:t>
            </a:r>
            <a:endParaRPr sz="2800" b="1">
              <a:solidFill>
                <a:schemeClr val="lt2"/>
              </a:solidFill>
            </a:endParaRPr>
          </a:p>
          <a:p>
            <a:pPr marL="0" marR="0" lvl="0" indent="0" algn="ctr" rtl="0">
              <a:lnSpc>
                <a:spcPct val="100000"/>
              </a:lnSpc>
              <a:spcBef>
                <a:spcPts val="0"/>
              </a:spcBef>
              <a:spcAft>
                <a:spcPts val="0"/>
              </a:spcAft>
              <a:buClr>
                <a:schemeClr val="dk1"/>
              </a:buClr>
              <a:buSzPts val="1100"/>
              <a:buFont typeface="Arial"/>
              <a:buNone/>
            </a:pPr>
            <a:r>
              <a:rPr lang="en-US" sz="2800" b="1">
                <a:solidFill>
                  <a:schemeClr val="lt2"/>
                </a:solidFill>
              </a:rPr>
              <a:t>transforming</a:t>
            </a:r>
            <a:endParaRPr sz="2800" b="1">
              <a:solidFill>
                <a:schemeClr val="lt2"/>
              </a:solidFill>
            </a:endParaRPr>
          </a:p>
          <a:p>
            <a:pPr marL="0" marR="0" lvl="0" indent="0" algn="ctr" rtl="0">
              <a:lnSpc>
                <a:spcPct val="100000"/>
              </a:lnSpc>
              <a:spcBef>
                <a:spcPts val="0"/>
              </a:spcBef>
              <a:spcAft>
                <a:spcPts val="0"/>
              </a:spcAft>
              <a:buClr>
                <a:schemeClr val="dk1"/>
              </a:buClr>
              <a:buSzPts val="1100"/>
              <a:buFont typeface="Arial"/>
              <a:buNone/>
            </a:pPr>
            <a:r>
              <a:rPr lang="en-US" sz="2800" b="1">
                <a:solidFill>
                  <a:schemeClr val="lt2"/>
                </a:solidFill>
              </a:rPr>
              <a:t>enzyme</a:t>
            </a:r>
            <a:endParaRPr sz="2800" b="1">
              <a:solidFill>
                <a:schemeClr val="lt2"/>
              </a:solidFill>
            </a:endParaRPr>
          </a:p>
          <a:p>
            <a:pPr marL="0" marR="0" lvl="0" indent="0" algn="ctr" rtl="0">
              <a:lnSpc>
                <a:spcPct val="100000"/>
              </a:lnSpc>
              <a:spcBef>
                <a:spcPts val="0"/>
              </a:spcBef>
              <a:spcAft>
                <a:spcPts val="0"/>
              </a:spcAft>
              <a:buClr>
                <a:schemeClr val="dk1"/>
              </a:buClr>
              <a:buSzPts val="1100"/>
              <a:buFont typeface="Arial"/>
              <a:buNone/>
            </a:pPr>
            <a:r>
              <a:rPr lang="en-US" sz="2800" b="1">
                <a:solidFill>
                  <a:schemeClr val="lt2"/>
                </a:solidFill>
              </a:rPr>
              <a:t>(kininase II)</a:t>
            </a:r>
            <a:endParaRPr sz="2800" b="1">
              <a:solidFill>
                <a:schemeClr val="lt2"/>
              </a:solidFill>
            </a:endParaRPr>
          </a:p>
        </p:txBody>
      </p:sp>
      <p:cxnSp>
        <p:nvCxnSpPr>
          <p:cNvPr id="2419" name="Google Shape;2419;p182"/>
          <p:cNvCxnSpPr/>
          <p:nvPr/>
        </p:nvCxnSpPr>
        <p:spPr>
          <a:xfrm>
            <a:off x="1676400" y="1143000"/>
            <a:ext cx="0" cy="914400"/>
          </a:xfrm>
          <a:prstGeom prst="straightConnector1">
            <a:avLst/>
          </a:prstGeom>
          <a:noFill/>
          <a:ln w="152400" cap="flat" cmpd="sng">
            <a:solidFill>
              <a:schemeClr val="lt1"/>
            </a:solidFill>
            <a:prstDash val="solid"/>
            <a:miter lim="800000"/>
            <a:headEnd type="none" w="med" len="med"/>
            <a:tailEnd type="triangle" w="med" len="med"/>
          </a:ln>
        </p:spPr>
      </p:cxnSp>
      <p:cxnSp>
        <p:nvCxnSpPr>
          <p:cNvPr id="2420" name="Google Shape;2420;p182"/>
          <p:cNvCxnSpPr/>
          <p:nvPr/>
        </p:nvCxnSpPr>
        <p:spPr>
          <a:xfrm>
            <a:off x="1676400" y="2590800"/>
            <a:ext cx="0" cy="914400"/>
          </a:xfrm>
          <a:prstGeom prst="straightConnector1">
            <a:avLst/>
          </a:prstGeom>
          <a:noFill/>
          <a:ln w="152400" cap="flat" cmpd="sng">
            <a:solidFill>
              <a:schemeClr val="lt1"/>
            </a:solidFill>
            <a:prstDash val="solid"/>
            <a:miter lim="800000"/>
            <a:headEnd type="none" w="med" len="med"/>
            <a:tailEnd type="triangle" w="med" len="med"/>
          </a:ln>
        </p:spPr>
      </p:cxnSp>
      <p:cxnSp>
        <p:nvCxnSpPr>
          <p:cNvPr id="2421" name="Google Shape;2421;p182"/>
          <p:cNvCxnSpPr/>
          <p:nvPr/>
        </p:nvCxnSpPr>
        <p:spPr>
          <a:xfrm>
            <a:off x="1676400" y="4191000"/>
            <a:ext cx="0" cy="914400"/>
          </a:xfrm>
          <a:prstGeom prst="straightConnector1">
            <a:avLst/>
          </a:prstGeom>
          <a:noFill/>
          <a:ln w="152400" cap="flat" cmpd="sng">
            <a:solidFill>
              <a:schemeClr val="lt1"/>
            </a:solidFill>
            <a:prstDash val="solid"/>
            <a:miter lim="800000"/>
            <a:headEnd type="none" w="med" len="med"/>
            <a:tailEnd type="triangle" w="med" len="med"/>
          </a:ln>
        </p:spPr>
      </p:cxnSp>
      <p:cxnSp>
        <p:nvCxnSpPr>
          <p:cNvPr id="2422" name="Google Shape;2422;p182"/>
          <p:cNvCxnSpPr/>
          <p:nvPr/>
        </p:nvCxnSpPr>
        <p:spPr>
          <a:xfrm>
            <a:off x="7934225" y="2286000"/>
            <a:ext cx="0" cy="1828800"/>
          </a:xfrm>
          <a:prstGeom prst="straightConnector1">
            <a:avLst/>
          </a:prstGeom>
          <a:noFill/>
          <a:ln w="152400" cap="flat" cmpd="sng">
            <a:solidFill>
              <a:schemeClr val="lt1"/>
            </a:solidFill>
            <a:prstDash val="solid"/>
            <a:miter lim="800000"/>
            <a:headEnd type="none" w="med" len="med"/>
            <a:tailEnd type="triangle" w="med" len="med"/>
          </a:ln>
        </p:spPr>
      </p:cxnSp>
      <p:cxnSp>
        <p:nvCxnSpPr>
          <p:cNvPr id="2423" name="Google Shape;2423;p182"/>
          <p:cNvCxnSpPr/>
          <p:nvPr/>
        </p:nvCxnSpPr>
        <p:spPr>
          <a:xfrm>
            <a:off x="6553200" y="2971800"/>
            <a:ext cx="1066800" cy="0"/>
          </a:xfrm>
          <a:prstGeom prst="straightConnector1">
            <a:avLst/>
          </a:prstGeom>
          <a:noFill/>
          <a:ln w="152400" cap="flat" cmpd="sng">
            <a:solidFill>
              <a:schemeClr val="lt1"/>
            </a:solidFill>
            <a:prstDash val="solid"/>
            <a:miter lim="800000"/>
            <a:headEnd type="none" w="med" len="med"/>
            <a:tailEnd type="none" w="med" len="med"/>
          </a:ln>
        </p:spPr>
      </p:cxnSp>
      <p:cxnSp>
        <p:nvCxnSpPr>
          <p:cNvPr id="2424" name="Google Shape;2424;p182"/>
          <p:cNvCxnSpPr/>
          <p:nvPr/>
        </p:nvCxnSpPr>
        <p:spPr>
          <a:xfrm>
            <a:off x="2209800" y="2971800"/>
            <a:ext cx="1066800" cy="0"/>
          </a:xfrm>
          <a:prstGeom prst="straightConnector1">
            <a:avLst/>
          </a:prstGeom>
          <a:noFill/>
          <a:ln w="152400" cap="flat" cmpd="sng">
            <a:solidFill>
              <a:schemeClr val="lt1"/>
            </a:solidFill>
            <a:prstDash val="solid"/>
            <a:miter lim="800000"/>
            <a:headEnd type="none" w="med" len="med"/>
            <a:tailEnd type="none" w="med" len="med"/>
          </a:ln>
        </p:spPr>
      </p:cxnSp>
      <p:sp>
        <p:nvSpPr>
          <p:cNvPr id="2425" name="Google Shape;2425;p182"/>
          <p:cNvSpPr txBox="1"/>
          <p:nvPr/>
        </p:nvSpPr>
        <p:spPr>
          <a:xfrm>
            <a:off x="3736975" y="4648200"/>
            <a:ext cx="24702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2800" b="1">
                <a:solidFill>
                  <a:schemeClr val="accent1"/>
                </a:solidFill>
              </a:rPr>
              <a:t>APF</a:t>
            </a:r>
            <a:endParaRPr sz="2800" b="1">
              <a:solidFill>
                <a:schemeClr val="accent1"/>
              </a:solidFill>
            </a:endParaRPr>
          </a:p>
          <a:p>
            <a:pPr marL="0" lvl="0" indent="0" algn="ctr" rtl="0">
              <a:spcBef>
                <a:spcPts val="0"/>
              </a:spcBef>
              <a:spcAft>
                <a:spcPts val="0"/>
              </a:spcAft>
              <a:buClr>
                <a:schemeClr val="dk1"/>
              </a:buClr>
              <a:buSzPts val="1100"/>
              <a:buFont typeface="Arial"/>
              <a:buNone/>
            </a:pPr>
            <a:r>
              <a:rPr lang="en-US" sz="2800" b="1">
                <a:solidFill>
                  <a:schemeClr val="accent1"/>
                </a:solidFill>
              </a:rPr>
              <a:t>Inhibitors</a:t>
            </a:r>
            <a:endParaRPr sz="2800" b="1">
              <a:solidFill>
                <a:schemeClr val="accent1"/>
              </a:solidFill>
            </a:endParaRPr>
          </a:p>
        </p:txBody>
      </p:sp>
      <p:cxnSp>
        <p:nvCxnSpPr>
          <p:cNvPr id="2426" name="Google Shape;2426;p182"/>
          <p:cNvCxnSpPr/>
          <p:nvPr/>
        </p:nvCxnSpPr>
        <p:spPr>
          <a:xfrm>
            <a:off x="2362200" y="2590800"/>
            <a:ext cx="685800" cy="685800"/>
          </a:xfrm>
          <a:prstGeom prst="straightConnector1">
            <a:avLst/>
          </a:prstGeom>
          <a:noFill/>
          <a:ln w="38100" cap="flat" cmpd="sng">
            <a:solidFill>
              <a:srgbClr val="FF9900"/>
            </a:solidFill>
            <a:prstDash val="solid"/>
            <a:miter lim="800000"/>
            <a:headEnd type="none" w="med" len="med"/>
            <a:tailEnd type="none" w="med" len="med"/>
          </a:ln>
        </p:spPr>
      </p:cxnSp>
      <p:cxnSp>
        <p:nvCxnSpPr>
          <p:cNvPr id="2427" name="Google Shape;2427;p182"/>
          <p:cNvCxnSpPr/>
          <p:nvPr/>
        </p:nvCxnSpPr>
        <p:spPr>
          <a:xfrm flipH="1">
            <a:off x="2362200" y="2590800"/>
            <a:ext cx="609600" cy="762000"/>
          </a:xfrm>
          <a:prstGeom prst="straightConnector1">
            <a:avLst/>
          </a:prstGeom>
          <a:noFill/>
          <a:ln w="38100" cap="flat" cmpd="sng">
            <a:solidFill>
              <a:srgbClr val="FF9900"/>
            </a:solidFill>
            <a:prstDash val="solid"/>
            <a:miter lim="800000"/>
            <a:headEnd type="none" w="med" len="med"/>
            <a:tailEnd type="none" w="med" len="med"/>
          </a:ln>
        </p:spPr>
      </p:cxnSp>
      <p:cxnSp>
        <p:nvCxnSpPr>
          <p:cNvPr id="2428" name="Google Shape;2428;p182"/>
          <p:cNvCxnSpPr/>
          <p:nvPr/>
        </p:nvCxnSpPr>
        <p:spPr>
          <a:xfrm>
            <a:off x="6705600" y="2667000"/>
            <a:ext cx="685800" cy="685800"/>
          </a:xfrm>
          <a:prstGeom prst="straightConnector1">
            <a:avLst/>
          </a:prstGeom>
          <a:noFill/>
          <a:ln w="38100" cap="flat" cmpd="sng">
            <a:solidFill>
              <a:srgbClr val="FF9900"/>
            </a:solidFill>
            <a:prstDash val="solid"/>
            <a:miter lim="800000"/>
            <a:headEnd type="none" w="med" len="med"/>
            <a:tailEnd type="none" w="med" len="med"/>
          </a:ln>
        </p:spPr>
      </p:cxnSp>
      <p:cxnSp>
        <p:nvCxnSpPr>
          <p:cNvPr id="2429" name="Google Shape;2429;p182"/>
          <p:cNvCxnSpPr/>
          <p:nvPr/>
        </p:nvCxnSpPr>
        <p:spPr>
          <a:xfrm flipH="1">
            <a:off x="6705600" y="2667000"/>
            <a:ext cx="609600" cy="762000"/>
          </a:xfrm>
          <a:prstGeom prst="straightConnector1">
            <a:avLst/>
          </a:prstGeom>
          <a:noFill/>
          <a:ln w="38100" cap="flat" cmpd="sng">
            <a:solidFill>
              <a:srgbClr val="FF9900"/>
            </a:solidFill>
            <a:prstDash val="solid"/>
            <a:miter lim="800000"/>
            <a:headEnd type="none" w="med" len="med"/>
            <a:tailEnd type="none" w="med" len="med"/>
          </a:ln>
        </p:spPr>
      </p:cxnSp>
      <p:cxnSp>
        <p:nvCxnSpPr>
          <p:cNvPr id="2430" name="Google Shape;2430;p182"/>
          <p:cNvCxnSpPr/>
          <p:nvPr/>
        </p:nvCxnSpPr>
        <p:spPr>
          <a:xfrm rot="10800000" flipH="1">
            <a:off x="5638800" y="3505200"/>
            <a:ext cx="990600" cy="1295400"/>
          </a:xfrm>
          <a:prstGeom prst="straightConnector1">
            <a:avLst/>
          </a:prstGeom>
          <a:noFill/>
          <a:ln w="9525" cap="flat" cmpd="sng">
            <a:solidFill>
              <a:schemeClr val="accent1"/>
            </a:solidFill>
            <a:prstDash val="solid"/>
            <a:miter lim="800000"/>
            <a:headEnd type="none" w="med" len="med"/>
            <a:tailEnd type="triangle" w="med" len="med"/>
          </a:ln>
        </p:spPr>
      </p:cxnSp>
      <p:cxnSp>
        <p:nvCxnSpPr>
          <p:cNvPr id="2431" name="Google Shape;2431;p182"/>
          <p:cNvCxnSpPr/>
          <p:nvPr/>
        </p:nvCxnSpPr>
        <p:spPr>
          <a:xfrm rot="10800000">
            <a:off x="3124200" y="3352800"/>
            <a:ext cx="1219200" cy="1371600"/>
          </a:xfrm>
          <a:prstGeom prst="straightConnector1">
            <a:avLst/>
          </a:prstGeom>
          <a:noFill/>
          <a:ln w="9525" cap="flat" cmpd="sng">
            <a:solidFill>
              <a:schemeClr val="accent1"/>
            </a:solidFill>
            <a:prstDash val="solid"/>
            <a:miter lim="800000"/>
            <a:headEnd type="none" w="med" len="med"/>
            <a:tailEnd type="triangle" w="med" len="med"/>
          </a:ln>
        </p:spPr>
      </p:cxnSp>
      <p:sp>
        <p:nvSpPr>
          <p:cNvPr id="2432" name="Google Shape;2432;p182"/>
          <p:cNvSpPr txBox="1"/>
          <p:nvPr/>
        </p:nvSpPr>
        <p:spPr>
          <a:xfrm>
            <a:off x="927325" y="0"/>
            <a:ext cx="7092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2"/>
              </a:buClr>
              <a:buSzPts val="2800"/>
              <a:buFont typeface="Arial"/>
              <a:buNone/>
            </a:pPr>
            <a:r>
              <a:rPr lang="en-US" sz="2800" b="1" u="sng">
                <a:solidFill>
                  <a:schemeClr val="lt2"/>
                </a:solidFill>
              </a:rPr>
              <a:t>Mechanism of action of ACE inhibitors</a:t>
            </a:r>
            <a:endParaRPr/>
          </a:p>
        </p:txBody>
      </p:sp>
    </p:spTree>
  </p:cSld>
  <p:clrMapOvr>
    <a:masterClrMapping/>
  </p:clrMapOvr>
  <p:transition spd="med">
    <p:push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2437" name="Google Shape;2437;p183"/>
          <p:cNvSpPr txBox="1">
            <a:spLocks noGrp="1"/>
          </p:cNvSpPr>
          <p:nvPr>
            <p:ph type="title"/>
          </p:nvPr>
        </p:nvSpPr>
        <p:spPr>
          <a:xfrm>
            <a:off x="250825" y="115887"/>
            <a:ext cx="8713800" cy="503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2800"/>
              <a:buFont typeface="Times New Roman"/>
              <a:buNone/>
            </a:pPr>
            <a:r>
              <a:rPr lang="en-US" sz="2800" b="1"/>
              <a:t>Classification of ACE inhibitors (Opie, 1999)</a:t>
            </a:r>
            <a:endParaRPr sz="2800" b="1"/>
          </a:p>
        </p:txBody>
      </p:sp>
      <p:graphicFrame>
        <p:nvGraphicFramePr>
          <p:cNvPr id="2438" name="Google Shape;2438;p183"/>
          <p:cNvGraphicFramePr/>
          <p:nvPr/>
        </p:nvGraphicFramePr>
        <p:xfrm>
          <a:off x="596875" y="919950"/>
          <a:ext cx="7637450" cy="4609675"/>
        </p:xfrm>
        <a:graphic>
          <a:graphicData uri="http://schemas.openxmlformats.org/drawingml/2006/table">
            <a:tbl>
              <a:tblPr>
                <a:noFill/>
                <a:tableStyleId>{40F930F4-38E5-476C-A65D-F789221FF1F7}</a:tableStyleId>
              </a:tblPr>
              <a:tblGrid>
                <a:gridCol w="2480950">
                  <a:extLst>
                    <a:ext uri="{9D8B030D-6E8A-4147-A177-3AD203B41FA5}">
                      <a16:colId xmlns:a16="http://schemas.microsoft.com/office/drawing/2014/main" val="20000"/>
                    </a:ext>
                  </a:extLst>
                </a:gridCol>
                <a:gridCol w="5156500">
                  <a:extLst>
                    <a:ext uri="{9D8B030D-6E8A-4147-A177-3AD203B41FA5}">
                      <a16:colId xmlns:a16="http://schemas.microsoft.com/office/drawing/2014/main" val="20001"/>
                    </a:ext>
                  </a:extLst>
                </a:gridCol>
              </a:tblGrid>
              <a:tr h="565050">
                <a:tc>
                  <a:txBody>
                    <a:bodyPr/>
                    <a:lstStyle/>
                    <a:p>
                      <a:pPr marL="0" lvl="0" indent="0" algn="l" rtl="0">
                        <a:spcBef>
                          <a:spcPts val="0"/>
                        </a:spcBef>
                        <a:spcAft>
                          <a:spcPts val="0"/>
                        </a:spcAft>
                        <a:buNone/>
                      </a:pPr>
                      <a:r>
                        <a:rPr lang="en-US" sz="1500" b="1">
                          <a:solidFill>
                            <a:schemeClr val="lt1"/>
                          </a:solidFill>
                        </a:rPr>
                        <a:t>CLASS I</a:t>
                      </a:r>
                      <a:endParaRPr sz="1500" b="1">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500">
                          <a:solidFill>
                            <a:schemeClr val="lt1"/>
                          </a:solidFill>
                        </a:rPr>
                        <a:t>Lipophilic drugs</a:t>
                      </a:r>
                      <a:endParaRPr sz="1500">
                        <a:solidFill>
                          <a:schemeClr val="lt1"/>
                        </a:solidFill>
                      </a:endParaRPr>
                    </a:p>
                    <a:p>
                      <a:pPr marL="0" lvl="0" indent="0" algn="l" rtl="0">
                        <a:spcBef>
                          <a:spcPts val="0"/>
                        </a:spcBef>
                        <a:spcAft>
                          <a:spcPts val="0"/>
                        </a:spcAft>
                        <a:buNone/>
                      </a:pPr>
                      <a:r>
                        <a:rPr lang="en-US" sz="1500">
                          <a:solidFill>
                            <a:srgbClr val="FFFF00"/>
                          </a:solidFill>
                        </a:rPr>
                        <a:t>captopril (capoten)</a:t>
                      </a:r>
                      <a:endParaRPr sz="1500">
                        <a:solidFill>
                          <a:srgbClr val="FFFF00"/>
                        </a:solidFill>
                      </a:endParaRPr>
                    </a:p>
                  </a:txBody>
                  <a:tcPr marL="91425" marR="91425" marT="91425" marB="91425"/>
                </a:tc>
                <a:extLst>
                  <a:ext uri="{0D108BD9-81ED-4DB2-BD59-A6C34878D82A}">
                    <a16:rowId xmlns:a16="http://schemas.microsoft.com/office/drawing/2014/main" val="10000"/>
                  </a:ext>
                </a:extLst>
              </a:tr>
              <a:tr h="2473450">
                <a:tc>
                  <a:txBody>
                    <a:bodyPr/>
                    <a:lstStyle/>
                    <a:p>
                      <a:pPr marL="0" lvl="0" indent="0" algn="l" rtl="0">
                        <a:spcBef>
                          <a:spcPts val="0"/>
                        </a:spcBef>
                        <a:spcAft>
                          <a:spcPts val="0"/>
                        </a:spcAft>
                        <a:buNone/>
                      </a:pPr>
                      <a:r>
                        <a:rPr lang="en-US" sz="1500" b="1">
                          <a:solidFill>
                            <a:schemeClr val="lt1"/>
                          </a:solidFill>
                        </a:rPr>
                        <a:t>CLASS II</a:t>
                      </a:r>
                      <a:endParaRPr sz="1500" b="1">
                        <a:solidFill>
                          <a:schemeClr val="lt1"/>
                        </a:solidFill>
                      </a:endParaRPr>
                    </a:p>
                    <a:p>
                      <a:pPr marL="0" lvl="0" indent="0" algn="l" rtl="0">
                        <a:spcBef>
                          <a:spcPts val="0"/>
                        </a:spcBef>
                        <a:spcAft>
                          <a:spcPts val="0"/>
                        </a:spcAft>
                        <a:buNone/>
                      </a:pPr>
                      <a:endParaRPr sz="1500">
                        <a:solidFill>
                          <a:schemeClr val="lt1"/>
                        </a:solidFill>
                      </a:endParaRPr>
                    </a:p>
                    <a:p>
                      <a:pPr marL="457200" lvl="0" indent="-323850" algn="l" rtl="0">
                        <a:spcBef>
                          <a:spcPts val="0"/>
                        </a:spcBef>
                        <a:spcAft>
                          <a:spcPts val="0"/>
                        </a:spcAft>
                        <a:buClr>
                          <a:schemeClr val="lt1"/>
                        </a:buClr>
                        <a:buSzPts val="1500"/>
                        <a:buChar char="●"/>
                      </a:pPr>
                      <a:r>
                        <a:rPr lang="en-US" sz="1500">
                          <a:solidFill>
                            <a:schemeClr val="lt1"/>
                          </a:solidFill>
                        </a:rPr>
                        <a:t>sub-class IIA</a:t>
                      </a: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a:p>
                      <a:pPr marL="0" lvl="0" indent="0" algn="l" rtl="0">
                        <a:spcBef>
                          <a:spcPts val="0"/>
                        </a:spcBef>
                        <a:spcAft>
                          <a:spcPts val="0"/>
                        </a:spcAft>
                        <a:buNone/>
                      </a:pPr>
                      <a:endParaRPr sz="1500">
                        <a:solidFill>
                          <a:schemeClr val="lt1"/>
                        </a:solidFill>
                      </a:endParaRPr>
                    </a:p>
                    <a:p>
                      <a:pPr marL="457200" lvl="0" indent="-323850" algn="l" rtl="0">
                        <a:spcBef>
                          <a:spcPts val="0"/>
                        </a:spcBef>
                        <a:spcAft>
                          <a:spcPts val="0"/>
                        </a:spcAft>
                        <a:buClr>
                          <a:schemeClr val="lt1"/>
                        </a:buClr>
                        <a:buSzPts val="1500"/>
                        <a:buChar char="●"/>
                      </a:pPr>
                      <a:r>
                        <a:rPr lang="en-US" sz="1500">
                          <a:solidFill>
                            <a:schemeClr val="lt1"/>
                          </a:solidFill>
                        </a:rPr>
                        <a:t>sub-class IIB</a:t>
                      </a:r>
                      <a:endParaRPr sz="1500">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500">
                          <a:solidFill>
                            <a:schemeClr val="lt1"/>
                          </a:solidFill>
                        </a:rPr>
                        <a:t>Lipophilic prodrugs:</a:t>
                      </a:r>
                      <a:endParaRPr sz="1500">
                        <a:solidFill>
                          <a:schemeClr val="lt1"/>
                        </a:solidFill>
                      </a:endParaRPr>
                    </a:p>
                    <a:p>
                      <a:pPr marL="0" lvl="0" indent="0" algn="l" rtl="0">
                        <a:spcBef>
                          <a:spcPts val="0"/>
                        </a:spcBef>
                        <a:spcAft>
                          <a:spcPts val="0"/>
                        </a:spcAft>
                        <a:buClr>
                          <a:schemeClr val="dk1"/>
                        </a:buClr>
                        <a:buSzPts val="1100"/>
                        <a:buFont typeface="Arial"/>
                        <a:buNone/>
                      </a:pPr>
                      <a:endParaRPr sz="1500">
                        <a:solidFill>
                          <a:schemeClr val="lt1"/>
                        </a:solidFill>
                      </a:endParaRPr>
                    </a:p>
                    <a:p>
                      <a:pPr marL="457200" lvl="0" indent="-323850" algn="l" rtl="0">
                        <a:spcBef>
                          <a:spcPts val="0"/>
                        </a:spcBef>
                        <a:spcAft>
                          <a:spcPts val="0"/>
                        </a:spcAft>
                        <a:buClr>
                          <a:schemeClr val="lt1"/>
                        </a:buClr>
                        <a:buSzPts val="1500"/>
                        <a:buChar char="●"/>
                      </a:pPr>
                      <a:r>
                        <a:rPr lang="en-US" sz="1500">
                          <a:solidFill>
                            <a:schemeClr val="lt1"/>
                          </a:solidFill>
                        </a:rPr>
                        <a:t>drugs, active metabolites are excreted primarily through the kidneys:</a:t>
                      </a:r>
                      <a:endParaRPr sz="1500">
                        <a:solidFill>
                          <a:schemeClr val="lt1"/>
                        </a:solidFill>
                      </a:endParaRPr>
                    </a:p>
                    <a:p>
                      <a:pPr marL="0" lvl="0" indent="0" algn="l" rtl="0">
                        <a:spcBef>
                          <a:spcPts val="0"/>
                        </a:spcBef>
                        <a:spcAft>
                          <a:spcPts val="0"/>
                        </a:spcAft>
                        <a:buClr>
                          <a:schemeClr val="dk1"/>
                        </a:buClr>
                        <a:buSzPts val="1100"/>
                        <a:buFont typeface="Arial"/>
                        <a:buNone/>
                      </a:pPr>
                      <a:r>
                        <a:rPr lang="en-US" sz="1500">
                          <a:solidFill>
                            <a:srgbClr val="FFFF00"/>
                          </a:solidFill>
                        </a:rPr>
                        <a:t>enalapril (Renitec, Enap, Ednit...</a:t>
                      </a:r>
                      <a:endParaRPr sz="1500">
                        <a:solidFill>
                          <a:srgbClr val="FFFF00"/>
                        </a:solidFill>
                      </a:endParaRPr>
                    </a:p>
                    <a:p>
                      <a:pPr marL="0" lvl="0" indent="0" algn="l" rtl="0">
                        <a:spcBef>
                          <a:spcPts val="0"/>
                        </a:spcBef>
                        <a:spcAft>
                          <a:spcPts val="0"/>
                        </a:spcAft>
                        <a:buClr>
                          <a:schemeClr val="dk1"/>
                        </a:buClr>
                        <a:buSzPts val="1100"/>
                        <a:buFont typeface="Arial"/>
                        <a:buNone/>
                      </a:pPr>
                      <a:r>
                        <a:rPr lang="en-US" sz="1500">
                          <a:solidFill>
                            <a:srgbClr val="FFFF00"/>
                          </a:solidFill>
                        </a:rPr>
                        <a:t>perindopril (Prestarium)</a:t>
                      </a:r>
                      <a:endParaRPr sz="1500">
                        <a:solidFill>
                          <a:srgbClr val="FFFF00"/>
                        </a:solidFill>
                      </a:endParaRPr>
                    </a:p>
                    <a:p>
                      <a:pPr marL="0" lvl="0" indent="0" algn="l" rtl="0">
                        <a:spcBef>
                          <a:spcPts val="0"/>
                        </a:spcBef>
                        <a:spcAft>
                          <a:spcPts val="0"/>
                        </a:spcAft>
                        <a:buNone/>
                      </a:pPr>
                      <a:r>
                        <a:rPr lang="en-US" sz="1500">
                          <a:solidFill>
                            <a:srgbClr val="FFFF00"/>
                          </a:solidFill>
                        </a:rPr>
                        <a:t>Quinapril (Accupro)</a:t>
                      </a:r>
                      <a:endParaRPr sz="1500">
                        <a:solidFill>
                          <a:srgbClr val="FFFF00"/>
                        </a:solidFill>
                      </a:endParaRPr>
                    </a:p>
                    <a:p>
                      <a:pPr marL="0" lvl="0" indent="0" algn="l" rtl="0">
                        <a:spcBef>
                          <a:spcPts val="0"/>
                        </a:spcBef>
                        <a:spcAft>
                          <a:spcPts val="0"/>
                        </a:spcAft>
                        <a:buClr>
                          <a:schemeClr val="dk1"/>
                        </a:buClr>
                        <a:buSzPts val="1100"/>
                        <a:buFont typeface="Arial"/>
                        <a:buNone/>
                      </a:pPr>
                      <a:endParaRPr sz="1500">
                        <a:solidFill>
                          <a:schemeClr val="lt1"/>
                        </a:solidFill>
                      </a:endParaRPr>
                    </a:p>
                    <a:p>
                      <a:pPr marL="457200" lvl="0" indent="-323850" algn="l" rtl="0">
                        <a:spcBef>
                          <a:spcPts val="0"/>
                        </a:spcBef>
                        <a:spcAft>
                          <a:spcPts val="0"/>
                        </a:spcAft>
                        <a:buClr>
                          <a:schemeClr val="lt1"/>
                        </a:buClr>
                        <a:buSzPts val="1500"/>
                        <a:buChar char="●"/>
                      </a:pPr>
                      <a:r>
                        <a:rPr lang="en-US" sz="1500">
                          <a:solidFill>
                            <a:schemeClr val="lt1"/>
                          </a:solidFill>
                        </a:rPr>
                        <a:t>drugs, active metabolites have two main elimination routes:</a:t>
                      </a:r>
                      <a:endParaRPr sz="1500">
                        <a:solidFill>
                          <a:schemeClr val="lt1"/>
                        </a:solidFill>
                      </a:endParaRPr>
                    </a:p>
                    <a:p>
                      <a:pPr marL="0" lvl="0" indent="0" algn="l" rtl="0">
                        <a:spcBef>
                          <a:spcPts val="0"/>
                        </a:spcBef>
                        <a:spcAft>
                          <a:spcPts val="0"/>
                        </a:spcAft>
                        <a:buNone/>
                      </a:pPr>
                      <a:r>
                        <a:rPr lang="en-US" sz="1500">
                          <a:solidFill>
                            <a:srgbClr val="FFFF00"/>
                          </a:solidFill>
                        </a:rPr>
                        <a:t>ramipril (tritace, hartil) spirapril (quadropril) fosinopril (monopril)</a:t>
                      </a:r>
                      <a:endParaRPr sz="1500">
                        <a:solidFill>
                          <a:srgbClr val="FFFF00"/>
                        </a:solidFill>
                      </a:endParaRPr>
                    </a:p>
                  </a:txBody>
                  <a:tcPr marL="91425" marR="91425" marT="91425" marB="91425"/>
                </a:tc>
                <a:extLst>
                  <a:ext uri="{0D108BD9-81ED-4DB2-BD59-A6C34878D82A}">
                    <a16:rowId xmlns:a16="http://schemas.microsoft.com/office/drawing/2014/main" val="10001"/>
                  </a:ext>
                </a:extLst>
              </a:tr>
              <a:tr h="1043575">
                <a:tc>
                  <a:txBody>
                    <a:bodyPr/>
                    <a:lstStyle/>
                    <a:p>
                      <a:pPr marL="0" lvl="0" indent="0" algn="l" rtl="0">
                        <a:spcBef>
                          <a:spcPts val="0"/>
                        </a:spcBef>
                        <a:spcAft>
                          <a:spcPts val="0"/>
                        </a:spcAft>
                        <a:buNone/>
                      </a:pPr>
                      <a:r>
                        <a:rPr lang="en-US" sz="1500" b="1">
                          <a:solidFill>
                            <a:schemeClr val="lt1"/>
                          </a:solidFill>
                        </a:rPr>
                        <a:t>CLASS III</a:t>
                      </a:r>
                      <a:endParaRPr sz="1500" b="1">
                        <a:solidFill>
                          <a:schemeClr val="lt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500">
                          <a:solidFill>
                            <a:schemeClr val="lt1"/>
                          </a:solidFill>
                        </a:rPr>
                        <a:t>Hydrophilic drugs:</a:t>
                      </a:r>
                      <a:endParaRPr sz="1500">
                        <a:solidFill>
                          <a:schemeClr val="lt1"/>
                        </a:solidFill>
                      </a:endParaRPr>
                    </a:p>
                    <a:p>
                      <a:pPr marL="0" lvl="0" indent="0" algn="l" rtl="0">
                        <a:spcBef>
                          <a:spcPts val="0"/>
                        </a:spcBef>
                        <a:spcAft>
                          <a:spcPts val="0"/>
                        </a:spcAft>
                        <a:buClr>
                          <a:schemeClr val="dk1"/>
                        </a:buClr>
                        <a:buSzPts val="1100"/>
                        <a:buFont typeface="Arial"/>
                        <a:buNone/>
                      </a:pPr>
                      <a:r>
                        <a:rPr lang="en-US" sz="1500">
                          <a:solidFill>
                            <a:srgbClr val="FFFF00"/>
                          </a:solidFill>
                        </a:rPr>
                        <a:t>lisinopril (Diroton)</a:t>
                      </a:r>
                      <a:endParaRPr sz="1500">
                        <a:solidFill>
                          <a:srgbClr val="FFFF00"/>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transition spd="med">
    <p:push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184"/>
          <p:cNvSpPr txBox="1"/>
          <p:nvPr/>
        </p:nvSpPr>
        <p:spPr>
          <a:xfrm>
            <a:off x="468312" y="2349500"/>
            <a:ext cx="8229600" cy="15033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4400"/>
              <a:buFont typeface="Times New Roman"/>
              <a:buNone/>
            </a:pPr>
            <a:r>
              <a:rPr lang="en-US" sz="4400">
                <a:solidFill>
                  <a:srgbClr val="FFFF00"/>
                </a:solidFill>
                <a:latin typeface="Times New Roman"/>
                <a:ea typeface="Times New Roman"/>
                <a:cs typeface="Times New Roman"/>
                <a:sym typeface="Times New Roman"/>
              </a:rPr>
              <a:t>Surgical treatment of ANGINA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128"/>
          <p:cNvSpPr txBox="1">
            <a:spLocks noGrp="1"/>
          </p:cNvSpPr>
          <p:nvPr>
            <p:ph type="title"/>
          </p:nvPr>
        </p:nvSpPr>
        <p:spPr>
          <a:xfrm>
            <a:off x="684212" y="188912"/>
            <a:ext cx="7772400" cy="8747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Times New Roman"/>
              <a:buNone/>
            </a:pPr>
            <a:r>
              <a:rPr lang="en-US" sz="4400" b="0" i="0" u="none">
                <a:solidFill>
                  <a:srgbClr val="FFFF00"/>
                </a:solidFill>
                <a:latin typeface="Times New Roman"/>
                <a:ea typeface="Times New Roman"/>
                <a:cs typeface="Times New Roman"/>
                <a:sym typeface="Times New Roman"/>
              </a:rPr>
              <a:t>Scheme of atherogenesis (1)</a:t>
            </a:r>
            <a:endParaRPr/>
          </a:p>
        </p:txBody>
      </p:sp>
      <p:sp>
        <p:nvSpPr>
          <p:cNvPr id="843" name="Google Shape;843;p128"/>
          <p:cNvSpPr txBox="1">
            <a:spLocks noGrp="1"/>
          </p:cNvSpPr>
          <p:nvPr>
            <p:ph type="body" idx="1"/>
          </p:nvPr>
        </p:nvSpPr>
        <p:spPr>
          <a:xfrm>
            <a:off x="250825" y="1125537"/>
            <a:ext cx="8893175" cy="1727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FFFF00"/>
              </a:buClr>
              <a:buSzPts val="2400"/>
              <a:buFont typeface="Times New Roman"/>
              <a:buChar char="•"/>
            </a:pPr>
            <a:r>
              <a:rPr lang="en-US" sz="2400" b="0" i="0" u="sng">
                <a:solidFill>
                  <a:srgbClr val="FFFF00"/>
                </a:solidFill>
                <a:latin typeface="Times New Roman"/>
                <a:ea typeface="Times New Roman"/>
                <a:cs typeface="Times New Roman"/>
                <a:sym typeface="Times New Roman"/>
              </a:rPr>
              <a:t>Damage to the endothelium</a:t>
            </a:r>
            <a:r>
              <a:rPr lang="en-US" sz="2400" b="0" i="0" u="none">
                <a:solidFill>
                  <a:srgbClr val="FFFF00"/>
                </a:solidFill>
                <a:latin typeface="Times New Roman"/>
                <a:ea typeface="Times New Roman"/>
                <a:cs typeface="Times New Roman"/>
                <a:sym typeface="Times New Roman"/>
              </a:rPr>
              <a:t> </a:t>
            </a:r>
            <a:r>
              <a:rPr lang="en-US" sz="2400" b="0" i="0" u="none">
                <a:solidFill>
                  <a:schemeClr val="lt1"/>
                </a:solidFill>
                <a:latin typeface="Times New Roman"/>
                <a:ea typeface="Times New Roman"/>
                <a:cs typeface="Times New Roman"/>
                <a:sym typeface="Times New Roman"/>
              </a:rPr>
              <a:t>can occur under the influence of catecholamines (spasm), high blood pressure, traumatic, inflammatory (viruses, bacteria), degenerative (insulin, uric acid, homocysteine), allergic and other processes.</a:t>
            </a:r>
            <a:endParaRPr/>
          </a:p>
        </p:txBody>
      </p:sp>
      <p:sp>
        <p:nvSpPr>
          <p:cNvPr id="844" name="Google Shape;844;p128"/>
          <p:cNvSpPr txBox="1"/>
          <p:nvPr/>
        </p:nvSpPr>
        <p:spPr>
          <a:xfrm>
            <a:off x="250825" y="3068637"/>
            <a:ext cx="8893175" cy="36734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1800"/>
              <a:buFont typeface="Times New Roman"/>
              <a:buChar char="•"/>
            </a:pPr>
            <a:r>
              <a:rPr lang="en-US" sz="1800" b="0" i="0" u="none">
                <a:solidFill>
                  <a:schemeClr val="lt1"/>
                </a:solidFill>
                <a:latin typeface="Times New Roman"/>
                <a:ea typeface="Times New Roman"/>
                <a:cs typeface="Times New Roman"/>
                <a:sym typeface="Times New Roman"/>
              </a:rPr>
              <a:t>Due to their small size, </a:t>
            </a:r>
            <a:r>
              <a:rPr lang="en-US" sz="1800" b="0" i="0" u="sng">
                <a:solidFill>
                  <a:srgbClr val="FFFF00"/>
                </a:solidFill>
                <a:latin typeface="Times New Roman"/>
                <a:ea typeface="Times New Roman"/>
                <a:cs typeface="Times New Roman"/>
                <a:sym typeface="Times New Roman"/>
              </a:rPr>
              <a:t>LDL easily penetrates</a:t>
            </a:r>
            <a:r>
              <a:rPr lang="en-US" sz="1800" b="0" i="0" u="none">
                <a:solidFill>
                  <a:srgbClr val="FFFF00"/>
                </a:solidFill>
                <a:latin typeface="Times New Roman"/>
                <a:ea typeface="Times New Roman"/>
                <a:cs typeface="Times New Roman"/>
                <a:sym typeface="Times New Roman"/>
              </a:rPr>
              <a:t> </a:t>
            </a:r>
            <a:r>
              <a:rPr lang="en-US" sz="1800" b="0" i="0" u="sng">
                <a:solidFill>
                  <a:srgbClr val="FFFF00"/>
                </a:solidFill>
                <a:latin typeface="Times New Roman"/>
                <a:ea typeface="Times New Roman"/>
                <a:cs typeface="Times New Roman"/>
                <a:sym typeface="Times New Roman"/>
              </a:rPr>
              <a:t>into the subendothelial space of damaged endothelium</a:t>
            </a:r>
            <a:r>
              <a:rPr lang="en-US" sz="1800" b="0" i="0" u="none">
                <a:solidFill>
                  <a:schemeClr val="lt1"/>
                </a:solidFill>
                <a:latin typeface="Times New Roman"/>
                <a:ea typeface="Times New Roman"/>
                <a:cs typeface="Times New Roman"/>
                <a:sym typeface="Times New Roman"/>
              </a:rPr>
              <a:t>. These lipoproteins are very rich in cholesterol (C.) (60-70% of total C.) and therefore they are called atherogenic. The main route of removal of circulating LDL is uptake by hepatocyte receptors. With age, the number of receptors decreases. LDL is actively absorbed by monocytes, which also penetrate into the damaged area. Monocytes, loaded with </a:t>
            </a:r>
            <a:r>
              <a:rPr lang="en-US" sz="1800">
                <a:solidFill>
                  <a:schemeClr val="lt1"/>
                </a:solidFill>
                <a:latin typeface="Times New Roman"/>
                <a:ea typeface="Times New Roman"/>
                <a:cs typeface="Times New Roman"/>
                <a:sym typeface="Times New Roman"/>
              </a:rPr>
              <a:t>С.</a:t>
            </a:r>
            <a:r>
              <a:rPr lang="en-US" sz="1800" b="0" i="0" u="none">
                <a:solidFill>
                  <a:schemeClr val="lt1"/>
                </a:solidFill>
                <a:latin typeface="Times New Roman"/>
                <a:ea typeface="Times New Roman"/>
                <a:cs typeface="Times New Roman"/>
                <a:sym typeface="Times New Roman"/>
              </a:rPr>
              <a:t>, turn into large foam cells - macrophages. Macroscopically, the endothelium in these areas initially appears as lipid stripes or lipid spots. Subsequently, plaques form in these areas, in the center of which there are foam cells rich in oxidized cholesterol.</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49"/>
        <p:cNvGrpSpPr/>
        <p:nvPr/>
      </p:nvGrpSpPr>
      <p:grpSpPr>
        <a:xfrm>
          <a:off x="0" y="0"/>
          <a:ext cx="0" cy="0"/>
          <a:chOff x="0" y="0"/>
          <a:chExt cx="0" cy="0"/>
        </a:xfrm>
      </p:grpSpPr>
      <p:sp>
        <p:nvSpPr>
          <p:cNvPr id="2450" name="Google Shape;2450;p185"/>
          <p:cNvSpPr txBox="1"/>
          <p:nvPr/>
        </p:nvSpPr>
        <p:spPr>
          <a:xfrm>
            <a:off x="994600" y="3787050"/>
            <a:ext cx="8280300" cy="555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FFFF00"/>
              </a:buClr>
              <a:buSzPts val="2400"/>
              <a:buFont typeface="Times New Roman"/>
              <a:buNone/>
            </a:pPr>
            <a:r>
              <a:rPr lang="en-US" sz="2400" b="1">
                <a:solidFill>
                  <a:srgbClr val="FFFF00"/>
                </a:solidFill>
                <a:latin typeface="Times New Roman"/>
                <a:ea typeface="Times New Roman"/>
                <a:cs typeface="Times New Roman"/>
                <a:sym typeface="Times New Roman"/>
              </a:rPr>
              <a:t>PCI (percutaneous coronary intervention)</a:t>
            </a:r>
            <a:endParaRPr/>
          </a:p>
        </p:txBody>
      </p:sp>
      <p:pic>
        <p:nvPicPr>
          <p:cNvPr id="2451" name="Google Shape;2451;p185" descr="8_img72"/>
          <p:cNvPicPr preferRelativeResize="0"/>
          <p:nvPr/>
        </p:nvPicPr>
        <p:blipFill rotWithShape="1">
          <a:blip r:embed="rId3">
            <a:alphaModFix/>
          </a:blip>
          <a:srcRect/>
          <a:stretch/>
        </p:blipFill>
        <p:spPr>
          <a:xfrm>
            <a:off x="3995737" y="0"/>
            <a:ext cx="5148262" cy="3851275"/>
          </a:xfrm>
          <a:prstGeom prst="rect">
            <a:avLst/>
          </a:prstGeom>
          <a:noFill/>
          <a:ln>
            <a:noFill/>
          </a:ln>
        </p:spPr>
      </p:pic>
      <p:pic>
        <p:nvPicPr>
          <p:cNvPr id="2452" name="Google Shape;2452;p185" descr="8_ei_0086"/>
          <p:cNvPicPr preferRelativeResize="0"/>
          <p:nvPr/>
        </p:nvPicPr>
        <p:blipFill rotWithShape="1">
          <a:blip r:embed="rId4">
            <a:alphaModFix/>
          </a:blip>
          <a:srcRect/>
          <a:stretch/>
        </p:blipFill>
        <p:spPr>
          <a:xfrm>
            <a:off x="0" y="4406900"/>
            <a:ext cx="4067175" cy="2451100"/>
          </a:xfrm>
          <a:prstGeom prst="rect">
            <a:avLst/>
          </a:prstGeom>
          <a:noFill/>
          <a:ln>
            <a:noFill/>
          </a:ln>
        </p:spPr>
      </p:pic>
      <p:pic>
        <p:nvPicPr>
          <p:cNvPr id="2453" name="Google Shape;2453;p185" descr="8_36064786-lazernoe-lechenie-ateroskleroza"/>
          <p:cNvPicPr preferRelativeResize="0"/>
          <p:nvPr/>
        </p:nvPicPr>
        <p:blipFill rotWithShape="1">
          <a:blip r:embed="rId5">
            <a:alphaModFix/>
          </a:blip>
          <a:srcRect/>
          <a:stretch/>
        </p:blipFill>
        <p:spPr>
          <a:xfrm>
            <a:off x="5148262" y="4797425"/>
            <a:ext cx="3995737" cy="20605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sp>
        <p:nvSpPr>
          <p:cNvPr id="2458" name="Google Shape;2458;p186"/>
          <p:cNvSpPr txBox="1"/>
          <p:nvPr/>
        </p:nvSpPr>
        <p:spPr>
          <a:xfrm>
            <a:off x="4479925" y="3048000"/>
            <a:ext cx="184150" cy="7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59" name="Google Shape;2459;p186"/>
          <p:cNvSpPr txBox="1"/>
          <p:nvPr/>
        </p:nvSpPr>
        <p:spPr>
          <a:xfrm>
            <a:off x="238125" y="920750"/>
            <a:ext cx="8650287" cy="59150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Times New Roman"/>
              <a:buChar char="•"/>
            </a:pPr>
            <a:r>
              <a:rPr lang="en-US" sz="3200" b="0" i="0" u="none">
                <a:solidFill>
                  <a:schemeClr val="dk1"/>
                </a:solidFill>
                <a:latin typeface="Times New Roman"/>
                <a:ea typeface="Times New Roman"/>
                <a:cs typeface="Times New Roman"/>
                <a:sym typeface="Times New Roman"/>
              </a:rPr>
              <a:t> </a:t>
            </a:r>
            <a:endParaRPr/>
          </a:p>
        </p:txBody>
      </p:sp>
      <p:pic>
        <p:nvPicPr>
          <p:cNvPr id="2460" name="Google Shape;2460;p186" descr="sovr_stent004"/>
          <p:cNvPicPr preferRelativeResize="0"/>
          <p:nvPr/>
        </p:nvPicPr>
        <p:blipFill rotWithShape="1">
          <a:blip r:embed="rId3">
            <a:alphaModFix/>
          </a:blip>
          <a:srcRect/>
          <a:stretch/>
        </p:blipFill>
        <p:spPr>
          <a:xfrm>
            <a:off x="80962" y="4959350"/>
            <a:ext cx="8734425" cy="1898650"/>
          </a:xfrm>
          <a:prstGeom prst="rect">
            <a:avLst/>
          </a:prstGeom>
          <a:noFill/>
          <a:ln>
            <a:noFill/>
          </a:ln>
        </p:spPr>
      </p:pic>
      <p:pic>
        <p:nvPicPr>
          <p:cNvPr id="2461" name="Google Shape;2461;p186" descr="sovr_stent001"/>
          <p:cNvPicPr preferRelativeResize="0"/>
          <p:nvPr/>
        </p:nvPicPr>
        <p:blipFill rotWithShape="1">
          <a:blip r:embed="rId4">
            <a:alphaModFix/>
          </a:blip>
          <a:srcRect/>
          <a:stretch/>
        </p:blipFill>
        <p:spPr>
          <a:xfrm>
            <a:off x="0" y="311150"/>
            <a:ext cx="8820150" cy="476408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187"/>
          <p:cNvSpPr txBox="1">
            <a:spLocks noGrp="1"/>
          </p:cNvSpPr>
          <p:nvPr>
            <p:ph type="title" idx="4294967295"/>
          </p:nvPr>
        </p:nvSpPr>
        <p:spPr>
          <a:xfrm>
            <a:off x="468312" y="188912"/>
            <a:ext cx="8229600" cy="1384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hlink"/>
              </a:buClr>
              <a:buSzPts val="4400"/>
              <a:buFont typeface="Times New Roman"/>
              <a:buNone/>
            </a:pPr>
            <a:r>
              <a:rPr lang="en-US" b="1" baseline="30000">
                <a:solidFill>
                  <a:schemeClr val="hlink"/>
                </a:solidFill>
              </a:rPr>
              <a:t>Direct stenting of coronary arteries</a:t>
            </a:r>
            <a:endParaRPr/>
          </a:p>
        </p:txBody>
      </p:sp>
      <p:sp>
        <p:nvSpPr>
          <p:cNvPr id="2467" name="Google Shape;2467;p187"/>
          <p:cNvSpPr txBox="1">
            <a:spLocks noGrp="1"/>
          </p:cNvSpPr>
          <p:nvPr>
            <p:ph type="body" idx="4294967295"/>
          </p:nvPr>
        </p:nvSpPr>
        <p:spPr>
          <a:xfrm>
            <a:off x="4643437" y="1981200"/>
            <a:ext cx="3814762"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p:txBody>
      </p:sp>
      <p:pic>
        <p:nvPicPr>
          <p:cNvPr id="2468" name="Google Shape;2468;p187"/>
          <p:cNvPicPr preferRelativeResize="0"/>
          <p:nvPr/>
        </p:nvPicPr>
        <p:blipFill rotWithShape="1">
          <a:blip r:embed="rId3">
            <a:alphaModFix/>
          </a:blip>
          <a:srcRect/>
          <a:stretch/>
        </p:blipFill>
        <p:spPr>
          <a:xfrm>
            <a:off x="4643437" y="1557337"/>
            <a:ext cx="4392612" cy="4679950"/>
          </a:xfrm>
          <a:prstGeom prst="rect">
            <a:avLst/>
          </a:prstGeom>
          <a:noFill/>
          <a:ln>
            <a:noFill/>
          </a:ln>
        </p:spPr>
      </p:pic>
      <p:pic>
        <p:nvPicPr>
          <p:cNvPr id="2469" name="Google Shape;2469;p187" descr="STAROSTINVS_095346200000"/>
          <p:cNvPicPr preferRelativeResize="0">
            <a:picLocks noGrp="1"/>
          </p:cNvPicPr>
          <p:nvPr>
            <p:ph type="body" idx="4294967295"/>
          </p:nvPr>
        </p:nvPicPr>
        <p:blipFill rotWithShape="1">
          <a:blip r:embed="rId4">
            <a:alphaModFix/>
          </a:blip>
          <a:srcRect/>
          <a:stretch/>
        </p:blipFill>
        <p:spPr>
          <a:xfrm>
            <a:off x="179387" y="1557337"/>
            <a:ext cx="4316412" cy="4751387"/>
          </a:xfrm>
          <a:prstGeom prst="rect">
            <a:avLst/>
          </a:prstGeom>
          <a:noFill/>
          <a:ln>
            <a:noFill/>
          </a:ln>
        </p:spPr>
      </p:pic>
      <p:sp>
        <p:nvSpPr>
          <p:cNvPr id="2470" name="Google Shape;2470;p187"/>
          <p:cNvSpPr txBox="1"/>
          <p:nvPr/>
        </p:nvSpPr>
        <p:spPr>
          <a:xfrm>
            <a:off x="684212" y="6308725"/>
            <a:ext cx="227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1">
                <a:solidFill>
                  <a:schemeClr val="lt1"/>
                </a:solidFill>
              </a:rPr>
              <a:t>before surgery</a:t>
            </a:r>
            <a:endParaRPr/>
          </a:p>
        </p:txBody>
      </p:sp>
      <p:sp>
        <p:nvSpPr>
          <p:cNvPr id="2471" name="Google Shape;2471;p187"/>
          <p:cNvSpPr txBox="1"/>
          <p:nvPr/>
        </p:nvSpPr>
        <p:spPr>
          <a:xfrm>
            <a:off x="5651500" y="6308725"/>
            <a:ext cx="2670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1">
                <a:solidFill>
                  <a:schemeClr val="lt1"/>
                </a:solidFill>
              </a:rPr>
              <a:t>after surgery</a:t>
            </a:r>
            <a:endParaRPr/>
          </a:p>
        </p:txBody>
      </p:sp>
      <p:sp>
        <p:nvSpPr>
          <p:cNvPr id="2472" name="Google Shape;2472;p187"/>
          <p:cNvSpPr txBox="1"/>
          <p:nvPr/>
        </p:nvSpPr>
        <p:spPr>
          <a:xfrm>
            <a:off x="323850" y="2420937"/>
            <a:ext cx="15843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a:solidFill>
                  <a:srgbClr val="000000"/>
                </a:solidFill>
                <a:latin typeface="Arial"/>
                <a:ea typeface="Arial"/>
                <a:cs typeface="Arial"/>
                <a:sym typeface="Arial"/>
              </a:rPr>
              <a:t>TIMI III</a:t>
            </a:r>
            <a:endParaRPr/>
          </a:p>
          <a:p>
            <a:pPr marL="0" marR="0" lvl="0" indent="0" algn="ctr" rtl="0">
              <a:lnSpc>
                <a:spcPct val="100000"/>
              </a:lnSpc>
              <a:spcBef>
                <a:spcPts val="0"/>
              </a:spcBef>
              <a:spcAft>
                <a:spcPts val="0"/>
              </a:spcAft>
              <a:buClr>
                <a:srgbClr val="000000"/>
              </a:buClr>
              <a:buSzPts val="1800"/>
              <a:buFont typeface="Arial"/>
              <a:buNone/>
            </a:pPr>
            <a:r>
              <a:rPr lang="en-US" sz="1800" b="1"/>
              <a:t>stenosis </a:t>
            </a:r>
            <a:r>
              <a:rPr lang="en-US" sz="1800" b="1" i="0" u="none">
                <a:solidFill>
                  <a:srgbClr val="000000"/>
                </a:solidFill>
                <a:latin typeface="Arial"/>
                <a:ea typeface="Arial"/>
                <a:cs typeface="Arial"/>
                <a:sym typeface="Arial"/>
              </a:rPr>
              <a:t>90%</a:t>
            </a:r>
            <a:endParaRPr/>
          </a:p>
        </p:txBody>
      </p:sp>
      <p:sp>
        <p:nvSpPr>
          <p:cNvPr id="2473" name="Google Shape;2473;p187"/>
          <p:cNvSpPr txBox="1"/>
          <p:nvPr/>
        </p:nvSpPr>
        <p:spPr>
          <a:xfrm>
            <a:off x="4572000" y="2420937"/>
            <a:ext cx="13923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a:solidFill>
                  <a:srgbClr val="000000"/>
                </a:solidFill>
                <a:latin typeface="Arial"/>
                <a:ea typeface="Arial"/>
                <a:cs typeface="Arial"/>
                <a:sym typeface="Arial"/>
              </a:rPr>
              <a:t>TIMI III</a:t>
            </a:r>
            <a:endParaRPr/>
          </a:p>
          <a:p>
            <a:pPr marL="0" marR="0" lvl="0" indent="0" algn="ctr" rtl="0">
              <a:lnSpc>
                <a:spcPct val="100000"/>
              </a:lnSpc>
              <a:spcBef>
                <a:spcPts val="0"/>
              </a:spcBef>
              <a:spcAft>
                <a:spcPts val="0"/>
              </a:spcAft>
              <a:buClr>
                <a:srgbClr val="000000"/>
              </a:buClr>
              <a:buSzPts val="1800"/>
              <a:buFont typeface="Arial"/>
              <a:buNone/>
            </a:pPr>
            <a:r>
              <a:rPr lang="en-US" sz="1800" b="1">
                <a:solidFill>
                  <a:schemeClr val="dk1"/>
                </a:solidFill>
              </a:rPr>
              <a:t>stenosis</a:t>
            </a:r>
            <a:r>
              <a:rPr lang="en-US" sz="1800" b="1" i="0" u="none">
                <a:solidFill>
                  <a:srgbClr val="000000"/>
                </a:solidFill>
                <a:latin typeface="Arial"/>
                <a:ea typeface="Arial"/>
                <a:cs typeface="Arial"/>
                <a:sym typeface="Arial"/>
              </a:rPr>
              <a:t> 0%</a:t>
            </a:r>
            <a:endParaRPr/>
          </a:p>
        </p:txBody>
      </p:sp>
      <p:cxnSp>
        <p:nvCxnSpPr>
          <p:cNvPr id="2474" name="Google Shape;2474;p187"/>
          <p:cNvCxnSpPr/>
          <p:nvPr/>
        </p:nvCxnSpPr>
        <p:spPr>
          <a:xfrm>
            <a:off x="684212" y="3500437"/>
            <a:ext cx="358775" cy="360362"/>
          </a:xfrm>
          <a:prstGeom prst="straightConnector1">
            <a:avLst/>
          </a:prstGeom>
          <a:noFill/>
          <a:ln w="31750" cap="flat" cmpd="sng">
            <a:solidFill>
              <a:srgbClr val="000000"/>
            </a:solidFill>
            <a:prstDash val="solid"/>
            <a:miter lim="800000"/>
            <a:headEnd type="none" w="med" len="med"/>
            <a:tailEnd type="triangle" w="med" len="med"/>
          </a:ln>
          <a:effectLst>
            <a:outerShdw blurRad="63500" dist="17960" dir="2700000">
              <a:srgbClr val="000000"/>
            </a:outerShdw>
          </a:effectLst>
        </p:spPr>
      </p:cxnSp>
      <p:cxnSp>
        <p:nvCxnSpPr>
          <p:cNvPr id="2475" name="Google Shape;2475;p187"/>
          <p:cNvCxnSpPr/>
          <p:nvPr/>
        </p:nvCxnSpPr>
        <p:spPr>
          <a:xfrm rot="10800000" flipH="1">
            <a:off x="684212" y="4365625"/>
            <a:ext cx="431800" cy="358775"/>
          </a:xfrm>
          <a:prstGeom prst="straightConnector1">
            <a:avLst/>
          </a:prstGeom>
          <a:noFill/>
          <a:ln w="19050" cap="flat" cmpd="sng">
            <a:solidFill>
              <a:srgbClr val="000000"/>
            </a:solidFill>
            <a:prstDash val="solid"/>
            <a:miter lim="800000"/>
            <a:headEnd type="none" w="med" len="med"/>
            <a:tailEnd type="triangle" w="med" len="med"/>
          </a:ln>
          <a:effectLst>
            <a:outerShdw blurRad="63500" dist="17960" dir="2700000">
              <a:srgbClr val="000000"/>
            </a:outerShdw>
          </a:effectLst>
        </p:spPr>
      </p:cxnSp>
      <p:sp>
        <p:nvSpPr>
          <p:cNvPr id="2476" name="Google Shape;2476;p187"/>
          <p:cNvSpPr txBox="1"/>
          <p:nvPr/>
        </p:nvSpPr>
        <p:spPr>
          <a:xfrm>
            <a:off x="5919787" y="4044950"/>
            <a:ext cx="844500" cy="461700"/>
          </a:xfrm>
          <a:prstGeom prst="rect">
            <a:avLst/>
          </a:prstGeom>
          <a:noFill/>
          <a:ln>
            <a:noFill/>
          </a:ln>
          <a:effectLst>
            <a:outerShdw blurRad="63500" dist="17960" dir="2700000">
              <a:srgbClr val="007A5C"/>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Tahoma"/>
              <a:buNone/>
            </a:pPr>
            <a:r>
              <a:rPr lang="en-US" sz="2400" baseline="30000">
                <a:latin typeface="Tahoma"/>
                <a:ea typeface="Tahoma"/>
                <a:cs typeface="Tahoma"/>
                <a:sym typeface="Tahoma"/>
              </a:rPr>
              <a:t>stents</a:t>
            </a:r>
            <a:endParaRPr/>
          </a:p>
        </p:txBody>
      </p:sp>
      <p:cxnSp>
        <p:nvCxnSpPr>
          <p:cNvPr id="2477" name="Google Shape;2477;p187"/>
          <p:cNvCxnSpPr/>
          <p:nvPr/>
        </p:nvCxnSpPr>
        <p:spPr>
          <a:xfrm flipH="1">
            <a:off x="5795962" y="4292600"/>
            <a:ext cx="431800" cy="73025"/>
          </a:xfrm>
          <a:prstGeom prst="straightConnector1">
            <a:avLst/>
          </a:prstGeom>
          <a:noFill/>
          <a:ln w="19050" cap="flat" cmpd="sng">
            <a:solidFill>
              <a:srgbClr val="000000"/>
            </a:solidFill>
            <a:prstDash val="solid"/>
            <a:miter lim="800000"/>
            <a:headEnd type="none" w="med" len="med"/>
            <a:tailEnd type="triangle" w="med" len="med"/>
          </a:ln>
          <a:effectLst>
            <a:outerShdw blurRad="63500" dist="17960" dir="2700000">
              <a:srgbClr val="000000"/>
            </a:outerShdw>
          </a:effectLst>
        </p:spPr>
      </p:cxnSp>
      <p:cxnSp>
        <p:nvCxnSpPr>
          <p:cNvPr id="2478" name="Google Shape;2478;p187"/>
          <p:cNvCxnSpPr/>
          <p:nvPr/>
        </p:nvCxnSpPr>
        <p:spPr>
          <a:xfrm rot="10800000">
            <a:off x="5651500" y="4005262"/>
            <a:ext cx="504825" cy="144462"/>
          </a:xfrm>
          <a:prstGeom prst="straightConnector1">
            <a:avLst/>
          </a:prstGeom>
          <a:noFill/>
          <a:ln w="19050" cap="flat" cmpd="sng">
            <a:solidFill>
              <a:srgbClr val="000000"/>
            </a:solidFill>
            <a:prstDash val="solid"/>
            <a:miter lim="800000"/>
            <a:headEnd type="none" w="med" len="med"/>
            <a:tailEnd type="triangle" w="med" len="med"/>
          </a:ln>
          <a:effectLst>
            <a:outerShdw blurRad="63500" dist="17960" dir="2700000">
              <a:srgbClr val="000000"/>
            </a:outerShdw>
          </a:effectLst>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84"/>
        <p:cNvGrpSpPr/>
        <p:nvPr/>
      </p:nvGrpSpPr>
      <p:grpSpPr>
        <a:xfrm>
          <a:off x="0" y="0"/>
          <a:ext cx="0" cy="0"/>
          <a:chOff x="0" y="0"/>
          <a:chExt cx="0" cy="0"/>
        </a:xfrm>
      </p:grpSpPr>
      <p:sp>
        <p:nvSpPr>
          <p:cNvPr id="2485" name="Google Shape;2485;p188"/>
          <p:cNvSpPr txBox="1"/>
          <p:nvPr/>
        </p:nvSpPr>
        <p:spPr>
          <a:xfrm>
            <a:off x="395287" y="333375"/>
            <a:ext cx="8280400" cy="93662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FFFF00"/>
              </a:buClr>
              <a:buSzPts val="3200"/>
              <a:buFont typeface="Times New Roman"/>
              <a:buNone/>
            </a:pPr>
            <a:r>
              <a:rPr lang="en-US" sz="3200" b="1">
                <a:solidFill>
                  <a:srgbClr val="FFFF00"/>
                </a:solidFill>
                <a:latin typeface="Times New Roman"/>
                <a:ea typeface="Times New Roman"/>
                <a:cs typeface="Times New Roman"/>
                <a:sym typeface="Times New Roman"/>
              </a:rPr>
              <a:t>Coronary artery bypass surgery</a:t>
            </a:r>
            <a:endParaRPr/>
          </a:p>
        </p:txBody>
      </p:sp>
      <p:pic>
        <p:nvPicPr>
          <p:cNvPr id="2486" name="Google Shape;2486;p188" descr="01_c36dc1c9bed14502aeb9e6cab4d6e5d8"/>
          <p:cNvPicPr preferRelativeResize="0"/>
          <p:nvPr/>
        </p:nvPicPr>
        <p:blipFill rotWithShape="1">
          <a:blip r:embed="rId3">
            <a:alphaModFix/>
          </a:blip>
          <a:srcRect/>
          <a:stretch/>
        </p:blipFill>
        <p:spPr>
          <a:xfrm>
            <a:off x="468312" y="1412875"/>
            <a:ext cx="7885112" cy="525621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189"/>
          <p:cNvSpPr txBox="1">
            <a:spLocks noGrp="1"/>
          </p:cNvSpPr>
          <p:nvPr>
            <p:ph type="title"/>
          </p:nvPr>
        </p:nvSpPr>
        <p:spPr>
          <a:xfrm>
            <a:off x="468312" y="1844675"/>
            <a:ext cx="8229600" cy="24479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a:solidFill>
                  <a:srgbClr val="FFFF00"/>
                </a:solidFill>
              </a:rPr>
              <a:t>Prevention of</a:t>
            </a:r>
            <a:endParaRPr>
              <a:solidFill>
                <a:srgbClr val="FFFF00"/>
              </a:solidFill>
            </a:endParaRPr>
          </a:p>
          <a:p>
            <a:pPr marL="0" lvl="0" indent="0" algn="ctr" rtl="0">
              <a:lnSpc>
                <a:spcPct val="100000"/>
              </a:lnSpc>
              <a:spcBef>
                <a:spcPts val="0"/>
              </a:spcBef>
              <a:spcAft>
                <a:spcPts val="0"/>
              </a:spcAft>
              <a:buClr>
                <a:schemeClr val="dk1"/>
              </a:buClr>
              <a:buSzPts val="1100"/>
              <a:buFont typeface="Arial"/>
              <a:buNone/>
            </a:pPr>
            <a:r>
              <a:rPr lang="en-US">
                <a:solidFill>
                  <a:srgbClr val="FFFF00"/>
                </a:solidFill>
              </a:rPr>
              <a:t>ANGINA</a:t>
            </a:r>
            <a:endParaRPr>
              <a:solidFill>
                <a:srgbClr val="FFFF00"/>
              </a:solidFill>
            </a:endParaRPr>
          </a:p>
          <a:p>
            <a:pPr marL="0" lvl="0" indent="0" algn="ctr" rtl="0">
              <a:lnSpc>
                <a:spcPct val="100000"/>
              </a:lnSpc>
              <a:spcBef>
                <a:spcPts val="0"/>
              </a:spcBef>
              <a:spcAft>
                <a:spcPts val="0"/>
              </a:spcAft>
              <a:buClr>
                <a:schemeClr val="dk1"/>
              </a:buClr>
              <a:buSzPts val="1100"/>
              <a:buFont typeface="Arial"/>
              <a:buNone/>
            </a:pPr>
            <a:r>
              <a:rPr lang="en-US">
                <a:solidFill>
                  <a:srgbClr val="FFFF00"/>
                </a:solidFill>
              </a:rPr>
              <a:t>(primary and secondary)</a:t>
            </a:r>
            <a:endParaRPr>
              <a:solidFill>
                <a:srgbClr val="FFFF00"/>
              </a:solidFill>
            </a:endParaRPr>
          </a:p>
          <a:p>
            <a:pPr marL="0" lvl="0" indent="0" algn="ctr" rtl="0">
              <a:lnSpc>
                <a:spcPct val="100000"/>
              </a:lnSpc>
              <a:spcBef>
                <a:spcPts val="0"/>
              </a:spcBef>
              <a:spcAft>
                <a:spcPts val="0"/>
              </a:spcAft>
              <a:buClr>
                <a:srgbClr val="FFFF00"/>
              </a:buClr>
              <a:buSzPts val="4400"/>
              <a:buFont typeface="Times New Roman"/>
              <a:buNone/>
            </a:pPr>
            <a:endParaRPr>
              <a:solidFill>
                <a:srgbClr val="FFFF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495"/>
        <p:cNvGrpSpPr/>
        <p:nvPr/>
      </p:nvGrpSpPr>
      <p:grpSpPr>
        <a:xfrm>
          <a:off x="0" y="0"/>
          <a:ext cx="0" cy="0"/>
          <a:chOff x="0" y="0"/>
          <a:chExt cx="0" cy="0"/>
        </a:xfrm>
      </p:grpSpPr>
      <p:sp>
        <p:nvSpPr>
          <p:cNvPr id="2496" name="Google Shape;2496;p190"/>
          <p:cNvSpPr txBox="1">
            <a:spLocks noGrp="1"/>
          </p:cNvSpPr>
          <p:nvPr>
            <p:ph type="title"/>
          </p:nvPr>
        </p:nvSpPr>
        <p:spPr>
          <a:xfrm>
            <a:off x="0" y="188912"/>
            <a:ext cx="8928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3600"/>
              <a:buFont typeface="Times New Roman"/>
              <a:buNone/>
            </a:pPr>
            <a:r>
              <a:rPr lang="en-US" sz="3600">
                <a:solidFill>
                  <a:srgbClr val="FFFF00"/>
                </a:solidFill>
              </a:rPr>
              <a:t>Risk factors contributing to the occurrence/progression of IHD</a:t>
            </a:r>
            <a:endParaRPr/>
          </a:p>
        </p:txBody>
      </p:sp>
      <p:sp>
        <p:nvSpPr>
          <p:cNvPr id="2497" name="Google Shape;2497;p190"/>
          <p:cNvSpPr txBox="1">
            <a:spLocks noGrp="1"/>
          </p:cNvSpPr>
          <p:nvPr>
            <p:ph type="body" idx="1"/>
          </p:nvPr>
        </p:nvSpPr>
        <p:spPr>
          <a:xfrm>
            <a:off x="287337" y="1628775"/>
            <a:ext cx="8856600" cy="4997400"/>
          </a:xfrm>
          <a:prstGeom prst="rect">
            <a:avLst/>
          </a:prstGeom>
          <a:noFill/>
          <a:ln>
            <a:noFill/>
          </a:ln>
        </p:spPr>
        <p:txBody>
          <a:bodyPr spcFirstLastPara="1" wrap="square" lIns="91425" tIns="45700" rIns="91425" bIns="45700" anchor="t" anchorCtr="0">
            <a:noAutofit/>
          </a:bodyPr>
          <a:lstStyle/>
          <a:p>
            <a:pPr marL="342900" lvl="0" indent="-215900" algn="l" rtl="0">
              <a:spcBef>
                <a:spcPts val="400"/>
              </a:spcBef>
              <a:spcAft>
                <a:spcPts val="0"/>
              </a:spcAft>
              <a:buClr>
                <a:schemeClr val="dk1"/>
              </a:buClr>
              <a:buSzPts val="1100"/>
              <a:buFont typeface="Arial"/>
              <a:buNone/>
            </a:pPr>
            <a:r>
              <a:rPr lang="en-US" sz="2300">
                <a:solidFill>
                  <a:schemeClr val="lt1"/>
                </a:solidFill>
              </a:rPr>
              <a:t>1. Heredity (IHD in relatives under 55 years of age in men, under 65 years of age in women).</a:t>
            </a:r>
            <a:endParaRPr sz="2300">
              <a:solidFill>
                <a:schemeClr val="lt1"/>
              </a:solidFill>
            </a:endParaRPr>
          </a:p>
          <a:p>
            <a:pPr marL="342900" lvl="0" indent="-215900" algn="l" rtl="0">
              <a:spcBef>
                <a:spcPts val="400"/>
              </a:spcBef>
              <a:spcAft>
                <a:spcPts val="0"/>
              </a:spcAft>
              <a:buClr>
                <a:schemeClr val="dk1"/>
              </a:buClr>
              <a:buSzPts val="1100"/>
              <a:buFont typeface="Arial"/>
              <a:buNone/>
            </a:pPr>
            <a:r>
              <a:rPr lang="en-US" sz="2300">
                <a:solidFill>
                  <a:schemeClr val="lt1"/>
                </a:solidFill>
              </a:rPr>
              <a:t>2. Age: men - over 45 years, women - over 55 years.</a:t>
            </a:r>
            <a:endParaRPr sz="2300">
              <a:solidFill>
                <a:schemeClr val="lt1"/>
              </a:solidFill>
            </a:endParaRPr>
          </a:p>
          <a:p>
            <a:pPr marL="342900" lvl="0" indent="-215900" algn="l" rtl="0">
              <a:spcBef>
                <a:spcPts val="400"/>
              </a:spcBef>
              <a:spcAft>
                <a:spcPts val="0"/>
              </a:spcAft>
              <a:buClr>
                <a:schemeClr val="dk1"/>
              </a:buClr>
              <a:buSzPts val="1100"/>
              <a:buFont typeface="Arial"/>
              <a:buNone/>
            </a:pPr>
            <a:r>
              <a:rPr lang="en-US" sz="2300">
                <a:solidFill>
                  <a:schemeClr val="lt1"/>
                </a:solidFill>
              </a:rPr>
              <a:t>3. Arterial hypertension</a:t>
            </a:r>
            <a:endParaRPr sz="2300">
              <a:solidFill>
                <a:schemeClr val="lt1"/>
              </a:solidFill>
            </a:endParaRPr>
          </a:p>
          <a:p>
            <a:pPr marL="342900" lvl="0" indent="-215900" algn="l" rtl="0">
              <a:spcBef>
                <a:spcPts val="400"/>
              </a:spcBef>
              <a:spcAft>
                <a:spcPts val="0"/>
              </a:spcAft>
              <a:buClr>
                <a:schemeClr val="dk1"/>
              </a:buClr>
              <a:buSzPts val="1100"/>
              <a:buFont typeface="Arial"/>
              <a:buNone/>
            </a:pPr>
            <a:r>
              <a:rPr lang="en-US" sz="2300">
                <a:solidFill>
                  <a:schemeClr val="lt1"/>
                </a:solidFill>
              </a:rPr>
              <a:t>4.  Dyslipidemia (hypercholesterolemia, hypertriglyceridemia).</a:t>
            </a:r>
            <a:endParaRPr sz="2300">
              <a:solidFill>
                <a:schemeClr val="lt1"/>
              </a:solidFill>
            </a:endParaRPr>
          </a:p>
          <a:p>
            <a:pPr marL="342900" lvl="0" indent="-215900" algn="l" rtl="0">
              <a:spcBef>
                <a:spcPts val="400"/>
              </a:spcBef>
              <a:spcAft>
                <a:spcPts val="0"/>
              </a:spcAft>
              <a:buClr>
                <a:schemeClr val="dk1"/>
              </a:buClr>
              <a:buSzPts val="1100"/>
              <a:buFont typeface="Arial"/>
              <a:buNone/>
            </a:pPr>
            <a:r>
              <a:rPr lang="en-US" sz="2300">
                <a:solidFill>
                  <a:schemeClr val="lt1"/>
                </a:solidFill>
              </a:rPr>
              <a:t>5. Smoking.</a:t>
            </a:r>
            <a:endParaRPr sz="2300">
              <a:solidFill>
                <a:schemeClr val="lt1"/>
              </a:solidFill>
            </a:endParaRPr>
          </a:p>
          <a:p>
            <a:pPr marL="342900" lvl="0" indent="-215900" algn="l" rtl="0">
              <a:spcBef>
                <a:spcPts val="400"/>
              </a:spcBef>
              <a:spcAft>
                <a:spcPts val="0"/>
              </a:spcAft>
              <a:buClr>
                <a:schemeClr val="dk1"/>
              </a:buClr>
              <a:buSzPts val="1100"/>
              <a:buFont typeface="Arial"/>
              <a:buNone/>
            </a:pPr>
            <a:r>
              <a:rPr lang="en-US" sz="2300">
                <a:solidFill>
                  <a:schemeClr val="lt1"/>
                </a:solidFill>
              </a:rPr>
              <a:t>6. Unhealthy diet</a:t>
            </a:r>
            <a:endParaRPr sz="2300">
              <a:solidFill>
                <a:schemeClr val="lt1"/>
              </a:solidFill>
            </a:endParaRPr>
          </a:p>
          <a:p>
            <a:pPr marL="342900" lvl="0" indent="-215900" algn="l" rtl="0">
              <a:spcBef>
                <a:spcPts val="400"/>
              </a:spcBef>
              <a:spcAft>
                <a:spcPts val="0"/>
              </a:spcAft>
              <a:buClr>
                <a:schemeClr val="dk1"/>
              </a:buClr>
              <a:buSzPts val="1100"/>
              <a:buFont typeface="Arial"/>
              <a:buNone/>
            </a:pPr>
            <a:r>
              <a:rPr lang="en-US" sz="2300">
                <a:solidFill>
                  <a:schemeClr val="lt1"/>
                </a:solidFill>
              </a:rPr>
              <a:t>7. Overweight</a:t>
            </a:r>
            <a:endParaRPr sz="2300">
              <a:solidFill>
                <a:schemeClr val="lt1"/>
              </a:solidFill>
            </a:endParaRPr>
          </a:p>
          <a:p>
            <a:pPr marL="342900" lvl="0" indent="-215900" algn="l" rtl="0">
              <a:spcBef>
                <a:spcPts val="400"/>
              </a:spcBef>
              <a:spcAft>
                <a:spcPts val="0"/>
              </a:spcAft>
              <a:buClr>
                <a:schemeClr val="dk1"/>
              </a:buClr>
              <a:buSzPts val="1100"/>
              <a:buFont typeface="Arial"/>
              <a:buNone/>
            </a:pPr>
            <a:r>
              <a:rPr lang="en-US" sz="2300">
                <a:solidFill>
                  <a:schemeClr val="lt1"/>
                </a:solidFill>
              </a:rPr>
              <a:t>8. Low physical activity</a:t>
            </a:r>
            <a:endParaRPr sz="2300">
              <a:solidFill>
                <a:schemeClr val="lt1"/>
              </a:solidFill>
            </a:endParaRPr>
          </a:p>
          <a:p>
            <a:pPr marL="342900" lvl="0" indent="-215900" algn="l" rtl="0">
              <a:spcBef>
                <a:spcPts val="400"/>
              </a:spcBef>
              <a:spcAft>
                <a:spcPts val="0"/>
              </a:spcAft>
              <a:buClr>
                <a:schemeClr val="dk1"/>
              </a:buClr>
              <a:buSzPts val="1100"/>
              <a:buFont typeface="Arial"/>
              <a:buNone/>
            </a:pPr>
            <a:r>
              <a:rPr lang="en-US" sz="2300">
                <a:solidFill>
                  <a:schemeClr val="lt1"/>
                </a:solidFill>
              </a:rPr>
              <a:t>9. Stress.</a:t>
            </a:r>
            <a:endParaRPr sz="2300">
              <a:solidFill>
                <a:schemeClr val="lt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501"/>
        <p:cNvGrpSpPr/>
        <p:nvPr/>
      </p:nvGrpSpPr>
      <p:grpSpPr>
        <a:xfrm>
          <a:off x="0" y="0"/>
          <a:ext cx="0" cy="0"/>
          <a:chOff x="0" y="0"/>
          <a:chExt cx="0" cy="0"/>
        </a:xfrm>
      </p:grpSpPr>
      <p:sp>
        <p:nvSpPr>
          <p:cNvPr id="2502" name="Google Shape;2502;p191"/>
          <p:cNvSpPr txBox="1"/>
          <p:nvPr/>
        </p:nvSpPr>
        <p:spPr>
          <a:xfrm>
            <a:off x="250825" y="260350"/>
            <a:ext cx="8893175"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a:solidFill>
                  <a:srgbClr val="FFFF00"/>
                </a:solidFill>
                <a:latin typeface="Times New Roman"/>
                <a:ea typeface="Times New Roman"/>
                <a:cs typeface="Times New Roman"/>
                <a:sym typeface="Times New Roman"/>
              </a:rPr>
              <a:t>Risk factors contributing to the occurrence of coronary heart disease</a:t>
            </a:r>
            <a:endParaRPr/>
          </a:p>
        </p:txBody>
      </p:sp>
      <p:graphicFrame>
        <p:nvGraphicFramePr>
          <p:cNvPr id="2503" name="Google Shape;2503;p191"/>
          <p:cNvGraphicFramePr/>
          <p:nvPr/>
        </p:nvGraphicFramePr>
        <p:xfrm>
          <a:off x="468312" y="1268412"/>
          <a:ext cx="8135925" cy="5399075"/>
        </p:xfrm>
        <a:graphic>
          <a:graphicData uri="http://schemas.openxmlformats.org/drawingml/2006/table">
            <a:tbl>
              <a:tblPr>
                <a:noFill/>
                <a:tableStyleId>{F438D767-7411-41B2-BA28-E9CDAF24861E}</a:tableStyleId>
              </a:tblPr>
              <a:tblGrid>
                <a:gridCol w="6480175">
                  <a:extLst>
                    <a:ext uri="{9D8B030D-6E8A-4147-A177-3AD203B41FA5}">
                      <a16:colId xmlns:a16="http://schemas.microsoft.com/office/drawing/2014/main" val="20000"/>
                    </a:ext>
                  </a:extLst>
                </a:gridCol>
                <a:gridCol w="1655750">
                  <a:extLst>
                    <a:ext uri="{9D8B030D-6E8A-4147-A177-3AD203B41FA5}">
                      <a16:colId xmlns:a16="http://schemas.microsoft.com/office/drawing/2014/main" val="20001"/>
                    </a:ext>
                  </a:extLst>
                </a:gridCol>
              </a:tblGrid>
              <a:tr h="731825">
                <a:tc>
                  <a:txBody>
                    <a:bodyPr/>
                    <a:lstStyle/>
                    <a:p>
                      <a:pPr marL="0" marR="0" lvl="0" indent="0" algn="ctr" rtl="0">
                        <a:lnSpc>
                          <a:spcPct val="100000"/>
                        </a:lnSpc>
                        <a:spcBef>
                          <a:spcPts val="0"/>
                        </a:spcBef>
                        <a:spcAft>
                          <a:spcPts val="0"/>
                        </a:spcAft>
                        <a:buClr>
                          <a:schemeClr val="lt1"/>
                        </a:buClr>
                        <a:buSzPts val="2000"/>
                        <a:buFont typeface="Times New Roman"/>
                        <a:buNone/>
                      </a:pPr>
                      <a:r>
                        <a:rPr lang="en-US" sz="2000">
                          <a:solidFill>
                            <a:schemeClr val="lt1"/>
                          </a:solidFill>
                          <a:latin typeface="Times New Roman"/>
                          <a:ea typeface="Times New Roman"/>
                          <a:cs typeface="Times New Roman"/>
                          <a:sym typeface="Times New Roman"/>
                        </a:rPr>
                        <a:t>Risk factor</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800"/>
                        <a:buFont typeface="Times New Roman"/>
                        <a:buNone/>
                      </a:pPr>
                      <a:r>
                        <a:rPr lang="en-US" sz="1800" b="1">
                          <a:solidFill>
                            <a:schemeClr val="lt1"/>
                          </a:solidFill>
                          <a:latin typeface="Times New Roman"/>
                          <a:ea typeface="Times New Roman"/>
                          <a:cs typeface="Times New Roman"/>
                          <a:sym typeface="Times New Roman"/>
                        </a:rPr>
                        <a:t>Possibility of correction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1. </a:t>
                      </a:r>
                      <a:r>
                        <a:rPr lang="en-US" sz="2300">
                          <a:solidFill>
                            <a:schemeClr val="lt1"/>
                          </a:solidFill>
                          <a:latin typeface="Times New Roman"/>
                          <a:ea typeface="Times New Roman"/>
                          <a:cs typeface="Times New Roman"/>
                          <a:sym typeface="Times New Roman"/>
                        </a:rPr>
                        <a:t>Heredity</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1910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2. </a:t>
                      </a:r>
                      <a:r>
                        <a:rPr lang="en-US" sz="2400">
                          <a:solidFill>
                            <a:schemeClr val="lt1"/>
                          </a:solidFill>
                          <a:latin typeface="Times New Roman"/>
                          <a:ea typeface="Times New Roman"/>
                          <a:cs typeface="Times New Roman"/>
                          <a:sym typeface="Times New Roman"/>
                        </a:rPr>
                        <a:t>Age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3. </a:t>
                      </a:r>
                      <a:r>
                        <a:rPr lang="en-US" sz="2300">
                          <a:solidFill>
                            <a:schemeClr val="lt1"/>
                          </a:solidFill>
                          <a:latin typeface="Times New Roman"/>
                          <a:ea typeface="Times New Roman"/>
                          <a:cs typeface="Times New Roman"/>
                          <a:sym typeface="Times New Roman"/>
                        </a:rPr>
                        <a:t>Arterial hypertension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51910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4. </a:t>
                      </a:r>
                      <a:r>
                        <a:rPr lang="en-US" sz="2300">
                          <a:solidFill>
                            <a:schemeClr val="lt1"/>
                          </a:solidFill>
                          <a:latin typeface="Times New Roman"/>
                          <a:ea typeface="Times New Roman"/>
                          <a:cs typeface="Times New Roman"/>
                          <a:sym typeface="Times New Roman"/>
                        </a:rPr>
                        <a:t>Dyslipidemia</a:t>
                      </a:r>
                      <a:r>
                        <a:rPr lang="en-US" sz="2400" b="0" i="0" u="none" strike="noStrike" cap="none">
                          <a:solidFill>
                            <a:schemeClr val="lt1"/>
                          </a:solidFill>
                          <a:latin typeface="Times New Roman"/>
                          <a:ea typeface="Times New Roman"/>
                          <a:cs typeface="Times New Roman"/>
                          <a:sym typeface="Times New Roman"/>
                        </a:rPr>
                        <a:t> </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5. Smoking</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51910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6. </a:t>
                      </a:r>
                      <a:r>
                        <a:rPr lang="en-US" sz="2300">
                          <a:solidFill>
                            <a:schemeClr val="lt1"/>
                          </a:solidFill>
                          <a:latin typeface="Times New Roman"/>
                          <a:ea typeface="Times New Roman"/>
                          <a:cs typeface="Times New Roman"/>
                          <a:sym typeface="Times New Roman"/>
                        </a:rPr>
                        <a:t>Unhealthy diet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7. </a:t>
                      </a:r>
                      <a:r>
                        <a:rPr lang="en-US" sz="2300">
                          <a:solidFill>
                            <a:schemeClr val="lt1"/>
                          </a:solidFill>
                          <a:latin typeface="Times New Roman"/>
                          <a:ea typeface="Times New Roman"/>
                          <a:cs typeface="Times New Roman"/>
                          <a:sym typeface="Times New Roman"/>
                        </a:rPr>
                        <a:t> Overweight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51910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8. </a:t>
                      </a:r>
                      <a:r>
                        <a:rPr lang="en-US" sz="2300">
                          <a:solidFill>
                            <a:schemeClr val="lt1"/>
                          </a:solidFill>
                          <a:latin typeface="Times New Roman"/>
                          <a:ea typeface="Times New Roman"/>
                          <a:cs typeface="Times New Roman"/>
                          <a:sym typeface="Times New Roman"/>
                        </a:rPr>
                        <a:t>Low physical activity</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9. </a:t>
                      </a:r>
                      <a:r>
                        <a:rPr lang="en-US" sz="2400">
                          <a:solidFill>
                            <a:schemeClr val="lt1"/>
                          </a:solidFill>
                          <a:latin typeface="Times New Roman"/>
                          <a:ea typeface="Times New Roman"/>
                          <a:cs typeface="Times New Roman"/>
                          <a:sym typeface="Times New Roman"/>
                        </a:rPr>
                        <a:t>Stress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09" name="Google Shape;2509;p192"/>
          <p:cNvSpPr/>
          <p:nvPr/>
        </p:nvSpPr>
        <p:spPr>
          <a:xfrm>
            <a:off x="1071562" y="5408612"/>
            <a:ext cx="7261225" cy="185737"/>
          </a:xfrm>
          <a:custGeom>
            <a:avLst/>
            <a:gdLst/>
            <a:ahLst/>
            <a:cxnLst/>
            <a:rect l="l" t="t" r="r" b="b"/>
            <a:pathLst>
              <a:path w="4574" h="117" extrusionOk="0">
                <a:moveTo>
                  <a:pt x="0" y="117"/>
                </a:moveTo>
                <a:lnTo>
                  <a:pt x="218" y="0"/>
                </a:lnTo>
                <a:lnTo>
                  <a:pt x="4574" y="0"/>
                </a:lnTo>
                <a:lnTo>
                  <a:pt x="4356" y="117"/>
                </a:lnTo>
                <a:lnTo>
                  <a:pt x="0" y="117"/>
                </a:lnTo>
                <a:close/>
              </a:path>
            </a:pathLst>
          </a:custGeom>
          <a:solidFill>
            <a:srgbClr val="0000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0" name="Google Shape;2510;p192"/>
          <p:cNvSpPr/>
          <p:nvPr/>
        </p:nvSpPr>
        <p:spPr>
          <a:xfrm>
            <a:off x="1071562" y="1695450"/>
            <a:ext cx="346075" cy="3898900"/>
          </a:xfrm>
          <a:custGeom>
            <a:avLst/>
            <a:gdLst/>
            <a:ahLst/>
            <a:cxnLst/>
            <a:rect l="l" t="t" r="r" b="b"/>
            <a:pathLst>
              <a:path w="218" h="2456" extrusionOk="0">
                <a:moveTo>
                  <a:pt x="0" y="2456"/>
                </a:moveTo>
                <a:lnTo>
                  <a:pt x="0" y="117"/>
                </a:lnTo>
                <a:lnTo>
                  <a:pt x="218" y="0"/>
                </a:lnTo>
                <a:lnTo>
                  <a:pt x="218" y="2339"/>
                </a:lnTo>
                <a:lnTo>
                  <a:pt x="0" y="2456"/>
                </a:lnTo>
                <a:close/>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1" name="Google Shape;2511;p192"/>
          <p:cNvSpPr txBox="1"/>
          <p:nvPr/>
        </p:nvSpPr>
        <p:spPr>
          <a:xfrm>
            <a:off x="1417637" y="1695450"/>
            <a:ext cx="6915300" cy="371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2" name="Google Shape;2512;p192"/>
          <p:cNvSpPr/>
          <p:nvPr/>
        </p:nvSpPr>
        <p:spPr>
          <a:xfrm>
            <a:off x="1071562" y="4938712"/>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3" name="Google Shape;2513;p192"/>
          <p:cNvSpPr/>
          <p:nvPr/>
        </p:nvSpPr>
        <p:spPr>
          <a:xfrm>
            <a:off x="1071562" y="4478337"/>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4" name="Google Shape;2514;p192"/>
          <p:cNvSpPr/>
          <p:nvPr/>
        </p:nvSpPr>
        <p:spPr>
          <a:xfrm>
            <a:off x="1071562" y="4016375"/>
            <a:ext cx="7261225" cy="185737"/>
          </a:xfrm>
          <a:custGeom>
            <a:avLst/>
            <a:gdLst/>
            <a:ahLst/>
            <a:cxnLst/>
            <a:rect l="l" t="t" r="r" b="b"/>
            <a:pathLst>
              <a:path w="670" h="23" extrusionOk="0">
                <a:moveTo>
                  <a:pt x="0" y="23"/>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5" name="Google Shape;2515;p192"/>
          <p:cNvSpPr/>
          <p:nvPr/>
        </p:nvSpPr>
        <p:spPr>
          <a:xfrm>
            <a:off x="1071562" y="3548062"/>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6" name="Google Shape;2516;p192"/>
          <p:cNvSpPr/>
          <p:nvPr/>
        </p:nvSpPr>
        <p:spPr>
          <a:xfrm>
            <a:off x="1071562" y="3086100"/>
            <a:ext cx="7261225" cy="185737"/>
          </a:xfrm>
          <a:custGeom>
            <a:avLst/>
            <a:gdLst/>
            <a:ahLst/>
            <a:cxnLst/>
            <a:rect l="l" t="t" r="r" b="b"/>
            <a:pathLst>
              <a:path w="670" h="23" extrusionOk="0">
                <a:moveTo>
                  <a:pt x="0" y="23"/>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7" name="Google Shape;2517;p192"/>
          <p:cNvSpPr/>
          <p:nvPr/>
        </p:nvSpPr>
        <p:spPr>
          <a:xfrm>
            <a:off x="1071562" y="2617787"/>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8" name="Google Shape;2518;p192"/>
          <p:cNvSpPr/>
          <p:nvPr/>
        </p:nvSpPr>
        <p:spPr>
          <a:xfrm>
            <a:off x="1071562" y="2155825"/>
            <a:ext cx="7261225" cy="193675"/>
          </a:xfrm>
          <a:custGeom>
            <a:avLst/>
            <a:gdLst/>
            <a:ahLst/>
            <a:cxnLst/>
            <a:rect l="l" t="t" r="r" b="b"/>
            <a:pathLst>
              <a:path w="670" h="24" extrusionOk="0">
                <a:moveTo>
                  <a:pt x="0" y="24"/>
                </a:moveTo>
                <a:lnTo>
                  <a:pt x="32" y="0"/>
                </a:lnTo>
                <a:lnTo>
                  <a:pt x="670" y="0"/>
                </a:lnTo>
              </a:path>
            </a:pathLst>
          </a:custGeom>
          <a:noFill/>
          <a:ln w="9525" cap="flat" cmpd="sng">
            <a:solidFill>
              <a:schemeClr val="lt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19" name="Google Shape;2519;p192"/>
          <p:cNvSpPr/>
          <p:nvPr/>
        </p:nvSpPr>
        <p:spPr>
          <a:xfrm>
            <a:off x="1873250" y="2163762"/>
            <a:ext cx="130175" cy="3373438"/>
          </a:xfrm>
          <a:custGeom>
            <a:avLst/>
            <a:gdLst/>
            <a:ahLst/>
            <a:cxnLst/>
            <a:rect l="l" t="t" r="r" b="b"/>
            <a:pathLst>
              <a:path w="82" h="2125" extrusionOk="0">
                <a:moveTo>
                  <a:pt x="0" y="2125"/>
                </a:moveTo>
                <a:lnTo>
                  <a:pt x="0" y="51"/>
                </a:lnTo>
                <a:lnTo>
                  <a:pt x="82" y="0"/>
                </a:lnTo>
                <a:lnTo>
                  <a:pt x="82" y="2079"/>
                </a:lnTo>
                <a:lnTo>
                  <a:pt x="0" y="2125"/>
                </a:lnTo>
                <a:close/>
              </a:path>
            </a:pathLst>
          </a:custGeom>
          <a:gradFill>
            <a:gsLst>
              <a:gs pos="0">
                <a:srgbClr val="FF0000"/>
              </a:gs>
              <a:gs pos="100000">
                <a:srgbClr val="990000"/>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0" name="Google Shape;2520;p192"/>
          <p:cNvSpPr txBox="1"/>
          <p:nvPr/>
        </p:nvSpPr>
        <p:spPr>
          <a:xfrm>
            <a:off x="1471612" y="2244725"/>
            <a:ext cx="401700" cy="3292500"/>
          </a:xfrm>
          <a:prstGeom prst="rect">
            <a:avLst/>
          </a:prstGeom>
          <a:gradFill>
            <a:gsLst>
              <a:gs pos="0">
                <a:srgbClr val="A40000"/>
              </a:gs>
              <a:gs pos="100000">
                <a:srgbClr val="FF0000"/>
              </a:gs>
            </a:gsLst>
            <a:lin ang="0" scaled="0"/>
          </a:gradFill>
          <a:ln w="11175"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1" name="Google Shape;2521;p192"/>
          <p:cNvSpPr/>
          <p:nvPr/>
        </p:nvSpPr>
        <p:spPr>
          <a:xfrm>
            <a:off x="1471612" y="2163762"/>
            <a:ext cx="531812" cy="80962"/>
          </a:xfrm>
          <a:custGeom>
            <a:avLst/>
            <a:gdLst/>
            <a:ahLst/>
            <a:cxnLst/>
            <a:rect l="l" t="t" r="r" b="b"/>
            <a:pathLst>
              <a:path w="335" h="51" extrusionOk="0">
                <a:moveTo>
                  <a:pt x="253" y="51"/>
                </a:moveTo>
                <a:lnTo>
                  <a:pt x="335" y="0"/>
                </a:lnTo>
                <a:lnTo>
                  <a:pt x="89" y="0"/>
                </a:lnTo>
                <a:lnTo>
                  <a:pt x="0" y="51"/>
                </a:lnTo>
                <a:lnTo>
                  <a:pt x="253" y="51"/>
                </a:lnTo>
                <a:close/>
              </a:path>
            </a:pathLst>
          </a:custGeom>
          <a:gradFill>
            <a:gsLst>
              <a:gs pos="0">
                <a:srgbClr val="FF0000"/>
              </a:gs>
              <a:gs pos="100000">
                <a:srgbClr val="A40000"/>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2" name="Google Shape;2522;p192"/>
          <p:cNvSpPr/>
          <p:nvPr/>
        </p:nvSpPr>
        <p:spPr>
          <a:xfrm>
            <a:off x="2859087" y="3328987"/>
            <a:ext cx="130175" cy="2208213"/>
          </a:xfrm>
          <a:custGeom>
            <a:avLst/>
            <a:gdLst/>
            <a:ahLst/>
            <a:cxnLst/>
            <a:rect l="l" t="t" r="r" b="b"/>
            <a:pathLst>
              <a:path w="82" h="1391" extrusionOk="0">
                <a:moveTo>
                  <a:pt x="0" y="1391"/>
                </a:moveTo>
                <a:lnTo>
                  <a:pt x="0" y="46"/>
                </a:lnTo>
                <a:lnTo>
                  <a:pt x="82" y="0"/>
                </a:lnTo>
                <a:lnTo>
                  <a:pt x="82" y="1345"/>
                </a:lnTo>
                <a:lnTo>
                  <a:pt x="0" y="1391"/>
                </a:lnTo>
                <a:close/>
              </a:path>
            </a:pathLst>
          </a:custGeom>
          <a:solidFill>
            <a:srgbClr val="00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3" name="Google Shape;2523;p192"/>
          <p:cNvSpPr txBox="1"/>
          <p:nvPr/>
        </p:nvSpPr>
        <p:spPr>
          <a:xfrm>
            <a:off x="2459037" y="3402012"/>
            <a:ext cx="400200" cy="2135100"/>
          </a:xfrm>
          <a:prstGeom prst="rect">
            <a:avLst/>
          </a:prstGeom>
          <a:solidFill>
            <a:srgbClr val="00FF00"/>
          </a:solidFill>
          <a:ln w="11175" cap="flat" cmpd="sng">
            <a:solidFill>
              <a:srgbClr val="00FF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4" name="Google Shape;2524;p192"/>
          <p:cNvSpPr/>
          <p:nvPr/>
        </p:nvSpPr>
        <p:spPr>
          <a:xfrm>
            <a:off x="2459037" y="3328987"/>
            <a:ext cx="530225" cy="73025"/>
          </a:xfrm>
          <a:custGeom>
            <a:avLst/>
            <a:gdLst/>
            <a:ahLst/>
            <a:cxnLst/>
            <a:rect l="l" t="t" r="r" b="b"/>
            <a:pathLst>
              <a:path w="334" h="46" extrusionOk="0">
                <a:moveTo>
                  <a:pt x="252" y="46"/>
                </a:moveTo>
                <a:lnTo>
                  <a:pt x="334" y="0"/>
                </a:lnTo>
                <a:lnTo>
                  <a:pt x="88" y="0"/>
                </a:lnTo>
                <a:lnTo>
                  <a:pt x="0" y="46"/>
                </a:lnTo>
                <a:lnTo>
                  <a:pt x="252" y="46"/>
                </a:lnTo>
                <a:close/>
              </a:path>
            </a:pathLst>
          </a:custGeom>
          <a:solidFill>
            <a:srgbClr val="00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5" name="Google Shape;2525;p192"/>
          <p:cNvSpPr/>
          <p:nvPr/>
        </p:nvSpPr>
        <p:spPr>
          <a:xfrm>
            <a:off x="3846512" y="3878262"/>
            <a:ext cx="128587" cy="1658938"/>
          </a:xfrm>
          <a:custGeom>
            <a:avLst/>
            <a:gdLst/>
            <a:ahLst/>
            <a:cxnLst/>
            <a:rect l="l" t="t" r="r" b="b"/>
            <a:pathLst>
              <a:path w="81" h="1045" extrusionOk="0">
                <a:moveTo>
                  <a:pt x="0" y="1045"/>
                </a:moveTo>
                <a:lnTo>
                  <a:pt x="0" y="46"/>
                </a:lnTo>
                <a:lnTo>
                  <a:pt x="81" y="0"/>
                </a:lnTo>
                <a:lnTo>
                  <a:pt x="81" y="999"/>
                </a:lnTo>
                <a:lnTo>
                  <a:pt x="0" y="1045"/>
                </a:lnTo>
                <a:close/>
              </a:path>
            </a:pathLst>
          </a:custGeom>
          <a:solidFill>
            <a:srgbClr val="9933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6" name="Google Shape;2526;p192"/>
          <p:cNvSpPr txBox="1"/>
          <p:nvPr/>
        </p:nvSpPr>
        <p:spPr>
          <a:xfrm>
            <a:off x="3444875" y="3951287"/>
            <a:ext cx="401700" cy="1585800"/>
          </a:xfrm>
          <a:prstGeom prst="rect">
            <a:avLst/>
          </a:prstGeom>
          <a:solidFill>
            <a:srgbClr val="993300"/>
          </a:solidFill>
          <a:ln w="11175" cap="flat" cmpd="sng">
            <a:solidFill>
              <a:srgbClr val="9933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7" name="Google Shape;2527;p192"/>
          <p:cNvSpPr/>
          <p:nvPr/>
        </p:nvSpPr>
        <p:spPr>
          <a:xfrm>
            <a:off x="3444875" y="3878262"/>
            <a:ext cx="530225" cy="73025"/>
          </a:xfrm>
          <a:custGeom>
            <a:avLst/>
            <a:gdLst/>
            <a:ahLst/>
            <a:cxnLst/>
            <a:rect l="l" t="t" r="r" b="b"/>
            <a:pathLst>
              <a:path w="334" h="46" extrusionOk="0">
                <a:moveTo>
                  <a:pt x="253" y="46"/>
                </a:moveTo>
                <a:lnTo>
                  <a:pt x="334" y="0"/>
                </a:lnTo>
                <a:lnTo>
                  <a:pt x="89" y="0"/>
                </a:lnTo>
                <a:lnTo>
                  <a:pt x="0" y="46"/>
                </a:lnTo>
                <a:lnTo>
                  <a:pt x="253" y="46"/>
                </a:lnTo>
                <a:close/>
              </a:path>
            </a:pathLst>
          </a:custGeom>
          <a:solidFill>
            <a:srgbClr val="9933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8" name="Google Shape;2528;p192"/>
          <p:cNvSpPr/>
          <p:nvPr/>
        </p:nvSpPr>
        <p:spPr>
          <a:xfrm>
            <a:off x="4832350" y="4267200"/>
            <a:ext cx="130175" cy="1270000"/>
          </a:xfrm>
          <a:custGeom>
            <a:avLst/>
            <a:gdLst/>
            <a:ahLst/>
            <a:cxnLst/>
            <a:rect l="l" t="t" r="r" b="b"/>
            <a:pathLst>
              <a:path w="82" h="800" extrusionOk="0">
                <a:moveTo>
                  <a:pt x="0" y="800"/>
                </a:moveTo>
                <a:lnTo>
                  <a:pt x="0" y="46"/>
                </a:lnTo>
                <a:lnTo>
                  <a:pt x="82" y="0"/>
                </a:lnTo>
                <a:lnTo>
                  <a:pt x="82" y="754"/>
                </a:lnTo>
                <a:lnTo>
                  <a:pt x="0" y="800"/>
                </a:lnTo>
                <a:close/>
              </a:path>
            </a:pathLst>
          </a:custGeom>
          <a:solidFill>
            <a:srgbClr val="00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29" name="Google Shape;2529;p192"/>
          <p:cNvSpPr txBox="1"/>
          <p:nvPr/>
        </p:nvSpPr>
        <p:spPr>
          <a:xfrm>
            <a:off x="4441825" y="4340225"/>
            <a:ext cx="390600" cy="1197000"/>
          </a:xfrm>
          <a:prstGeom prst="rect">
            <a:avLst/>
          </a:prstGeom>
          <a:solidFill>
            <a:srgbClr val="00FFFF"/>
          </a:solidFill>
          <a:ln w="11175" cap="flat" cmpd="sng">
            <a:solidFill>
              <a:srgbClr val="00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0" name="Google Shape;2530;p192"/>
          <p:cNvSpPr/>
          <p:nvPr/>
        </p:nvSpPr>
        <p:spPr>
          <a:xfrm>
            <a:off x="4441825" y="4267200"/>
            <a:ext cx="520700" cy="73025"/>
          </a:xfrm>
          <a:custGeom>
            <a:avLst/>
            <a:gdLst/>
            <a:ahLst/>
            <a:cxnLst/>
            <a:rect l="l" t="t" r="r" b="b"/>
            <a:pathLst>
              <a:path w="328" h="46" extrusionOk="0">
                <a:moveTo>
                  <a:pt x="246" y="46"/>
                </a:moveTo>
                <a:lnTo>
                  <a:pt x="328" y="0"/>
                </a:lnTo>
                <a:lnTo>
                  <a:pt x="82" y="0"/>
                </a:lnTo>
                <a:lnTo>
                  <a:pt x="0" y="46"/>
                </a:lnTo>
                <a:lnTo>
                  <a:pt x="246" y="46"/>
                </a:lnTo>
                <a:close/>
              </a:path>
            </a:pathLst>
          </a:custGeom>
          <a:solidFill>
            <a:srgbClr val="00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1" name="Google Shape;2531;p192"/>
          <p:cNvSpPr/>
          <p:nvPr/>
        </p:nvSpPr>
        <p:spPr>
          <a:xfrm>
            <a:off x="5818187" y="4298950"/>
            <a:ext cx="141287" cy="1238250"/>
          </a:xfrm>
          <a:custGeom>
            <a:avLst/>
            <a:gdLst/>
            <a:ahLst/>
            <a:cxnLst/>
            <a:rect l="l" t="t" r="r" b="b"/>
            <a:pathLst>
              <a:path w="89" h="780" extrusionOk="0">
                <a:moveTo>
                  <a:pt x="0" y="780"/>
                </a:moveTo>
                <a:lnTo>
                  <a:pt x="0" y="51"/>
                </a:lnTo>
                <a:lnTo>
                  <a:pt x="89" y="0"/>
                </a:lnTo>
                <a:lnTo>
                  <a:pt x="89" y="734"/>
                </a:lnTo>
                <a:lnTo>
                  <a:pt x="0" y="78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2" name="Google Shape;2532;p192"/>
          <p:cNvSpPr txBox="1"/>
          <p:nvPr/>
        </p:nvSpPr>
        <p:spPr>
          <a:xfrm>
            <a:off x="5427662" y="4365625"/>
            <a:ext cx="439800" cy="1171500"/>
          </a:xfrm>
          <a:prstGeom prst="rect">
            <a:avLst/>
          </a:prstGeom>
          <a:solidFill>
            <a:schemeClr val="accent2"/>
          </a:solidFill>
          <a:ln w="1117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3" name="Google Shape;2533;p192"/>
          <p:cNvSpPr/>
          <p:nvPr/>
        </p:nvSpPr>
        <p:spPr>
          <a:xfrm>
            <a:off x="5435600" y="4292600"/>
            <a:ext cx="531812" cy="80962"/>
          </a:xfrm>
          <a:custGeom>
            <a:avLst/>
            <a:gdLst/>
            <a:ahLst/>
            <a:cxnLst/>
            <a:rect l="l" t="t" r="r" b="b"/>
            <a:pathLst>
              <a:path w="335" h="51" extrusionOk="0">
                <a:moveTo>
                  <a:pt x="246" y="51"/>
                </a:moveTo>
                <a:lnTo>
                  <a:pt x="335" y="0"/>
                </a:lnTo>
                <a:lnTo>
                  <a:pt x="82" y="0"/>
                </a:lnTo>
                <a:lnTo>
                  <a:pt x="0" y="51"/>
                </a:lnTo>
                <a:lnTo>
                  <a:pt x="246" y="51"/>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4" name="Google Shape;2534;p192"/>
          <p:cNvSpPr/>
          <p:nvPr/>
        </p:nvSpPr>
        <p:spPr>
          <a:xfrm>
            <a:off x="6805612" y="4356100"/>
            <a:ext cx="139700" cy="1181100"/>
          </a:xfrm>
          <a:custGeom>
            <a:avLst/>
            <a:gdLst/>
            <a:ahLst/>
            <a:cxnLst/>
            <a:rect l="l" t="t" r="r" b="b"/>
            <a:pathLst>
              <a:path w="88" h="744" extrusionOk="0">
                <a:moveTo>
                  <a:pt x="0" y="744"/>
                </a:moveTo>
                <a:lnTo>
                  <a:pt x="0" y="51"/>
                </a:lnTo>
                <a:lnTo>
                  <a:pt x="88" y="0"/>
                </a:lnTo>
                <a:lnTo>
                  <a:pt x="88" y="698"/>
                </a:lnTo>
                <a:lnTo>
                  <a:pt x="0" y="744"/>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5" name="Google Shape;2535;p192"/>
          <p:cNvSpPr txBox="1"/>
          <p:nvPr/>
        </p:nvSpPr>
        <p:spPr>
          <a:xfrm>
            <a:off x="6415087" y="4437062"/>
            <a:ext cx="390600" cy="1100100"/>
          </a:xfrm>
          <a:prstGeom prst="rect">
            <a:avLst/>
          </a:prstGeom>
          <a:solidFill>
            <a:srgbClr val="FFFF00"/>
          </a:solidFill>
          <a:ln w="11175" cap="flat" cmpd="sng">
            <a:solidFill>
              <a:srgbClr val="FFFF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6" name="Google Shape;2536;p192"/>
          <p:cNvSpPr/>
          <p:nvPr/>
        </p:nvSpPr>
        <p:spPr>
          <a:xfrm>
            <a:off x="6415087" y="4356100"/>
            <a:ext cx="530225" cy="80962"/>
          </a:xfrm>
          <a:custGeom>
            <a:avLst/>
            <a:gdLst/>
            <a:ahLst/>
            <a:cxnLst/>
            <a:rect l="l" t="t" r="r" b="b"/>
            <a:pathLst>
              <a:path w="334" h="51" extrusionOk="0">
                <a:moveTo>
                  <a:pt x="246" y="51"/>
                </a:moveTo>
                <a:lnTo>
                  <a:pt x="334" y="0"/>
                </a:lnTo>
                <a:lnTo>
                  <a:pt x="82" y="0"/>
                </a:lnTo>
                <a:lnTo>
                  <a:pt x="0" y="51"/>
                </a:lnTo>
                <a:lnTo>
                  <a:pt x="246" y="51"/>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7" name="Google Shape;2537;p192"/>
          <p:cNvSpPr/>
          <p:nvPr/>
        </p:nvSpPr>
        <p:spPr>
          <a:xfrm>
            <a:off x="7791450" y="4630737"/>
            <a:ext cx="141287" cy="906463"/>
          </a:xfrm>
          <a:custGeom>
            <a:avLst/>
            <a:gdLst/>
            <a:ahLst/>
            <a:cxnLst/>
            <a:rect l="l" t="t" r="r" b="b"/>
            <a:pathLst>
              <a:path w="89" h="571" extrusionOk="0">
                <a:moveTo>
                  <a:pt x="0" y="571"/>
                </a:moveTo>
                <a:lnTo>
                  <a:pt x="0" y="46"/>
                </a:lnTo>
                <a:lnTo>
                  <a:pt x="89" y="0"/>
                </a:lnTo>
                <a:lnTo>
                  <a:pt x="89" y="525"/>
                </a:lnTo>
                <a:lnTo>
                  <a:pt x="0" y="571"/>
                </a:lnTo>
                <a:close/>
              </a:path>
            </a:pathLst>
          </a:custGeom>
          <a:solidFill>
            <a:srgbClr val="C0C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8" name="Google Shape;2538;p192"/>
          <p:cNvSpPr txBox="1"/>
          <p:nvPr/>
        </p:nvSpPr>
        <p:spPr>
          <a:xfrm>
            <a:off x="7400925" y="4703762"/>
            <a:ext cx="390600" cy="833400"/>
          </a:xfrm>
          <a:prstGeom prst="rect">
            <a:avLst/>
          </a:prstGeom>
          <a:solidFill>
            <a:srgbClr val="C0C0C0"/>
          </a:solidFill>
          <a:ln w="11175" cap="flat" cmpd="sng">
            <a:solidFill>
              <a:srgbClr val="C0C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539" name="Google Shape;2539;p192"/>
          <p:cNvSpPr/>
          <p:nvPr/>
        </p:nvSpPr>
        <p:spPr>
          <a:xfrm>
            <a:off x="7400925" y="4630737"/>
            <a:ext cx="531812" cy="73025"/>
          </a:xfrm>
          <a:custGeom>
            <a:avLst/>
            <a:gdLst/>
            <a:ahLst/>
            <a:cxnLst/>
            <a:rect l="l" t="t" r="r" b="b"/>
            <a:pathLst>
              <a:path w="335" h="46" extrusionOk="0">
                <a:moveTo>
                  <a:pt x="246" y="46"/>
                </a:moveTo>
                <a:lnTo>
                  <a:pt x="335" y="0"/>
                </a:lnTo>
                <a:lnTo>
                  <a:pt x="82" y="0"/>
                </a:lnTo>
                <a:lnTo>
                  <a:pt x="0" y="46"/>
                </a:lnTo>
                <a:lnTo>
                  <a:pt x="246" y="46"/>
                </a:lnTo>
                <a:close/>
              </a:path>
            </a:pathLst>
          </a:custGeom>
          <a:solidFill>
            <a:srgbClr val="C0C0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cxnSp>
        <p:nvCxnSpPr>
          <p:cNvPr id="2540" name="Google Shape;2540;p192"/>
          <p:cNvCxnSpPr/>
          <p:nvPr/>
        </p:nvCxnSpPr>
        <p:spPr>
          <a:xfrm flipH="1">
            <a:off x="995362" y="5594350"/>
            <a:ext cx="76200" cy="1500"/>
          </a:xfrm>
          <a:prstGeom prst="straightConnector1">
            <a:avLst/>
          </a:prstGeom>
          <a:noFill/>
          <a:ln w="19050" cap="flat" cmpd="sng">
            <a:solidFill>
              <a:schemeClr val="dk2"/>
            </a:solidFill>
            <a:prstDash val="solid"/>
            <a:miter lim="800000"/>
            <a:headEnd type="none" w="med" len="med"/>
            <a:tailEnd type="none" w="med" len="med"/>
          </a:ln>
        </p:spPr>
      </p:cxnSp>
      <p:cxnSp>
        <p:nvCxnSpPr>
          <p:cNvPr id="2541" name="Google Shape;2541;p192"/>
          <p:cNvCxnSpPr/>
          <p:nvPr/>
        </p:nvCxnSpPr>
        <p:spPr>
          <a:xfrm flipH="1">
            <a:off x="995362" y="5132387"/>
            <a:ext cx="76200" cy="1500"/>
          </a:xfrm>
          <a:prstGeom prst="straightConnector1">
            <a:avLst/>
          </a:prstGeom>
          <a:noFill/>
          <a:ln w="19050" cap="flat" cmpd="sng">
            <a:solidFill>
              <a:schemeClr val="dk2"/>
            </a:solidFill>
            <a:prstDash val="solid"/>
            <a:miter lim="800000"/>
            <a:headEnd type="none" w="med" len="med"/>
            <a:tailEnd type="none" w="med" len="med"/>
          </a:ln>
        </p:spPr>
      </p:cxnSp>
      <p:cxnSp>
        <p:nvCxnSpPr>
          <p:cNvPr id="2542" name="Google Shape;2542;p192"/>
          <p:cNvCxnSpPr/>
          <p:nvPr/>
        </p:nvCxnSpPr>
        <p:spPr>
          <a:xfrm flipH="1">
            <a:off x="995362" y="4672012"/>
            <a:ext cx="76200" cy="1500"/>
          </a:xfrm>
          <a:prstGeom prst="straightConnector1">
            <a:avLst/>
          </a:prstGeom>
          <a:noFill/>
          <a:ln w="19050" cap="flat" cmpd="sng">
            <a:solidFill>
              <a:schemeClr val="dk2"/>
            </a:solidFill>
            <a:prstDash val="solid"/>
            <a:miter lim="800000"/>
            <a:headEnd type="none" w="med" len="med"/>
            <a:tailEnd type="none" w="med" len="med"/>
          </a:ln>
        </p:spPr>
      </p:cxnSp>
      <p:cxnSp>
        <p:nvCxnSpPr>
          <p:cNvPr id="2543" name="Google Shape;2543;p192"/>
          <p:cNvCxnSpPr/>
          <p:nvPr/>
        </p:nvCxnSpPr>
        <p:spPr>
          <a:xfrm flipH="1">
            <a:off x="995362" y="4202112"/>
            <a:ext cx="76200" cy="1500"/>
          </a:xfrm>
          <a:prstGeom prst="straightConnector1">
            <a:avLst/>
          </a:prstGeom>
          <a:noFill/>
          <a:ln w="19050" cap="flat" cmpd="sng">
            <a:solidFill>
              <a:schemeClr val="dk2"/>
            </a:solidFill>
            <a:prstDash val="solid"/>
            <a:miter lim="800000"/>
            <a:headEnd type="none" w="med" len="med"/>
            <a:tailEnd type="none" w="med" len="med"/>
          </a:ln>
        </p:spPr>
      </p:cxnSp>
      <p:cxnSp>
        <p:nvCxnSpPr>
          <p:cNvPr id="2544" name="Google Shape;2544;p192"/>
          <p:cNvCxnSpPr/>
          <p:nvPr/>
        </p:nvCxnSpPr>
        <p:spPr>
          <a:xfrm flipH="1">
            <a:off x="995362" y="3741737"/>
            <a:ext cx="76200" cy="1500"/>
          </a:xfrm>
          <a:prstGeom prst="straightConnector1">
            <a:avLst/>
          </a:prstGeom>
          <a:noFill/>
          <a:ln w="19050" cap="flat" cmpd="sng">
            <a:solidFill>
              <a:schemeClr val="dk2"/>
            </a:solidFill>
            <a:prstDash val="solid"/>
            <a:miter lim="800000"/>
            <a:headEnd type="none" w="med" len="med"/>
            <a:tailEnd type="none" w="med" len="med"/>
          </a:ln>
        </p:spPr>
      </p:cxnSp>
      <p:cxnSp>
        <p:nvCxnSpPr>
          <p:cNvPr id="2545" name="Google Shape;2545;p192"/>
          <p:cNvCxnSpPr/>
          <p:nvPr/>
        </p:nvCxnSpPr>
        <p:spPr>
          <a:xfrm flipH="1">
            <a:off x="995362" y="3271837"/>
            <a:ext cx="76200" cy="1500"/>
          </a:xfrm>
          <a:prstGeom prst="straightConnector1">
            <a:avLst/>
          </a:prstGeom>
          <a:noFill/>
          <a:ln w="19050" cap="flat" cmpd="sng">
            <a:solidFill>
              <a:schemeClr val="dk2"/>
            </a:solidFill>
            <a:prstDash val="solid"/>
            <a:miter lim="800000"/>
            <a:headEnd type="none" w="med" len="med"/>
            <a:tailEnd type="none" w="med" len="med"/>
          </a:ln>
        </p:spPr>
      </p:cxnSp>
      <p:cxnSp>
        <p:nvCxnSpPr>
          <p:cNvPr id="2546" name="Google Shape;2546;p192"/>
          <p:cNvCxnSpPr/>
          <p:nvPr/>
        </p:nvCxnSpPr>
        <p:spPr>
          <a:xfrm flipH="1">
            <a:off x="995362" y="2811462"/>
            <a:ext cx="76200" cy="1500"/>
          </a:xfrm>
          <a:prstGeom prst="straightConnector1">
            <a:avLst/>
          </a:prstGeom>
          <a:noFill/>
          <a:ln w="19050" cap="flat" cmpd="sng">
            <a:solidFill>
              <a:schemeClr val="dk2"/>
            </a:solidFill>
            <a:prstDash val="solid"/>
            <a:miter lim="800000"/>
            <a:headEnd type="none" w="med" len="med"/>
            <a:tailEnd type="none" w="med" len="med"/>
          </a:ln>
        </p:spPr>
      </p:cxnSp>
      <p:cxnSp>
        <p:nvCxnSpPr>
          <p:cNvPr id="2547" name="Google Shape;2547;p192"/>
          <p:cNvCxnSpPr/>
          <p:nvPr/>
        </p:nvCxnSpPr>
        <p:spPr>
          <a:xfrm flipH="1">
            <a:off x="995362" y="2349500"/>
            <a:ext cx="76200" cy="1500"/>
          </a:xfrm>
          <a:prstGeom prst="straightConnector1">
            <a:avLst/>
          </a:prstGeom>
          <a:noFill/>
          <a:ln w="19050" cap="flat" cmpd="sng">
            <a:solidFill>
              <a:schemeClr val="dk2"/>
            </a:solidFill>
            <a:prstDash val="solid"/>
            <a:miter lim="800000"/>
            <a:headEnd type="none" w="med" len="med"/>
            <a:tailEnd type="none" w="med" len="med"/>
          </a:ln>
        </p:spPr>
      </p:cxnSp>
      <p:cxnSp>
        <p:nvCxnSpPr>
          <p:cNvPr id="2548" name="Google Shape;2548;p192"/>
          <p:cNvCxnSpPr/>
          <p:nvPr/>
        </p:nvCxnSpPr>
        <p:spPr>
          <a:xfrm flipH="1">
            <a:off x="995362" y="1881187"/>
            <a:ext cx="76200" cy="1500"/>
          </a:xfrm>
          <a:prstGeom prst="straightConnector1">
            <a:avLst/>
          </a:prstGeom>
          <a:noFill/>
          <a:ln w="19050" cap="flat" cmpd="sng">
            <a:solidFill>
              <a:schemeClr val="dk2"/>
            </a:solidFill>
            <a:prstDash val="solid"/>
            <a:miter lim="800000"/>
            <a:headEnd type="none" w="med" len="med"/>
            <a:tailEnd type="none" w="med" len="med"/>
          </a:ln>
        </p:spPr>
      </p:cxnSp>
      <p:sp>
        <p:nvSpPr>
          <p:cNvPr id="2549" name="Google Shape;2549;p192"/>
          <p:cNvSpPr txBox="1"/>
          <p:nvPr/>
        </p:nvSpPr>
        <p:spPr>
          <a:xfrm>
            <a:off x="827087" y="5445125"/>
            <a:ext cx="984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0</a:t>
            </a:r>
            <a:endParaRPr/>
          </a:p>
        </p:txBody>
      </p:sp>
      <p:sp>
        <p:nvSpPr>
          <p:cNvPr id="2550" name="Google Shape;2550;p192"/>
          <p:cNvSpPr txBox="1"/>
          <p:nvPr/>
        </p:nvSpPr>
        <p:spPr>
          <a:xfrm>
            <a:off x="827087" y="4984750"/>
            <a:ext cx="984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5</a:t>
            </a:r>
            <a:endParaRPr/>
          </a:p>
        </p:txBody>
      </p:sp>
      <p:sp>
        <p:nvSpPr>
          <p:cNvPr id="2551" name="Google Shape;2551;p192"/>
          <p:cNvSpPr txBox="1"/>
          <p:nvPr/>
        </p:nvSpPr>
        <p:spPr>
          <a:xfrm>
            <a:off x="762000" y="4522787"/>
            <a:ext cx="196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10</a:t>
            </a:r>
            <a:endParaRPr/>
          </a:p>
        </p:txBody>
      </p:sp>
      <p:sp>
        <p:nvSpPr>
          <p:cNvPr id="2552" name="Google Shape;2552;p192"/>
          <p:cNvSpPr txBox="1"/>
          <p:nvPr/>
        </p:nvSpPr>
        <p:spPr>
          <a:xfrm>
            <a:off x="762000" y="4054475"/>
            <a:ext cx="196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15</a:t>
            </a:r>
            <a:endParaRPr/>
          </a:p>
        </p:txBody>
      </p:sp>
      <p:sp>
        <p:nvSpPr>
          <p:cNvPr id="2553" name="Google Shape;2553;p192"/>
          <p:cNvSpPr txBox="1"/>
          <p:nvPr/>
        </p:nvSpPr>
        <p:spPr>
          <a:xfrm>
            <a:off x="762000" y="3592512"/>
            <a:ext cx="196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20</a:t>
            </a:r>
            <a:endParaRPr/>
          </a:p>
        </p:txBody>
      </p:sp>
      <p:sp>
        <p:nvSpPr>
          <p:cNvPr id="2554" name="Google Shape;2554;p192"/>
          <p:cNvSpPr txBox="1"/>
          <p:nvPr/>
        </p:nvSpPr>
        <p:spPr>
          <a:xfrm>
            <a:off x="762000" y="3124200"/>
            <a:ext cx="196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25</a:t>
            </a:r>
            <a:endParaRPr/>
          </a:p>
        </p:txBody>
      </p:sp>
      <p:sp>
        <p:nvSpPr>
          <p:cNvPr id="2555" name="Google Shape;2555;p192"/>
          <p:cNvSpPr txBox="1"/>
          <p:nvPr/>
        </p:nvSpPr>
        <p:spPr>
          <a:xfrm>
            <a:off x="762000" y="2662237"/>
            <a:ext cx="196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30</a:t>
            </a:r>
            <a:endParaRPr/>
          </a:p>
        </p:txBody>
      </p:sp>
      <p:sp>
        <p:nvSpPr>
          <p:cNvPr id="2556" name="Google Shape;2556;p192"/>
          <p:cNvSpPr txBox="1"/>
          <p:nvPr/>
        </p:nvSpPr>
        <p:spPr>
          <a:xfrm>
            <a:off x="762000" y="2201862"/>
            <a:ext cx="196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35</a:t>
            </a:r>
            <a:endParaRPr/>
          </a:p>
        </p:txBody>
      </p:sp>
      <p:sp>
        <p:nvSpPr>
          <p:cNvPr id="2557" name="Google Shape;2557;p192"/>
          <p:cNvSpPr txBox="1"/>
          <p:nvPr/>
        </p:nvSpPr>
        <p:spPr>
          <a:xfrm>
            <a:off x="762000" y="1731962"/>
            <a:ext cx="1968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n-US" sz="1400" b="1" i="0" u="none">
                <a:solidFill>
                  <a:schemeClr val="lt1"/>
                </a:solidFill>
                <a:latin typeface="Arial"/>
                <a:ea typeface="Arial"/>
                <a:cs typeface="Arial"/>
                <a:sym typeface="Arial"/>
              </a:rPr>
              <a:t>40</a:t>
            </a:r>
            <a:endParaRPr/>
          </a:p>
        </p:txBody>
      </p:sp>
      <p:cxnSp>
        <p:nvCxnSpPr>
          <p:cNvPr id="2558" name="Google Shape;2558;p192"/>
          <p:cNvCxnSpPr/>
          <p:nvPr/>
        </p:nvCxnSpPr>
        <p:spPr>
          <a:xfrm>
            <a:off x="1071562" y="5594350"/>
            <a:ext cx="1500" cy="55500"/>
          </a:xfrm>
          <a:prstGeom prst="straightConnector1">
            <a:avLst/>
          </a:prstGeom>
          <a:noFill/>
          <a:ln w="9525" cap="flat" cmpd="sng">
            <a:solidFill>
              <a:srgbClr val="000000"/>
            </a:solidFill>
            <a:prstDash val="solid"/>
            <a:miter lim="800000"/>
            <a:headEnd type="none" w="med" len="med"/>
            <a:tailEnd type="none" w="med" len="med"/>
          </a:ln>
        </p:spPr>
      </p:cxnSp>
      <p:cxnSp>
        <p:nvCxnSpPr>
          <p:cNvPr id="2559" name="Google Shape;2559;p192"/>
          <p:cNvCxnSpPr/>
          <p:nvPr/>
        </p:nvCxnSpPr>
        <p:spPr>
          <a:xfrm>
            <a:off x="2068512" y="5594350"/>
            <a:ext cx="1500" cy="55500"/>
          </a:xfrm>
          <a:prstGeom prst="straightConnector1">
            <a:avLst/>
          </a:prstGeom>
          <a:noFill/>
          <a:ln w="9525" cap="flat" cmpd="sng">
            <a:solidFill>
              <a:srgbClr val="000000"/>
            </a:solidFill>
            <a:prstDash val="solid"/>
            <a:miter lim="800000"/>
            <a:headEnd type="none" w="med" len="med"/>
            <a:tailEnd type="none" w="med" len="med"/>
          </a:ln>
        </p:spPr>
      </p:cxnSp>
      <p:cxnSp>
        <p:nvCxnSpPr>
          <p:cNvPr id="2560" name="Google Shape;2560;p192"/>
          <p:cNvCxnSpPr/>
          <p:nvPr/>
        </p:nvCxnSpPr>
        <p:spPr>
          <a:xfrm>
            <a:off x="3054350" y="5594350"/>
            <a:ext cx="1500" cy="55500"/>
          </a:xfrm>
          <a:prstGeom prst="straightConnector1">
            <a:avLst/>
          </a:prstGeom>
          <a:noFill/>
          <a:ln w="9525" cap="flat" cmpd="sng">
            <a:solidFill>
              <a:srgbClr val="000000"/>
            </a:solidFill>
            <a:prstDash val="solid"/>
            <a:miter lim="800000"/>
            <a:headEnd type="none" w="med" len="med"/>
            <a:tailEnd type="none" w="med" len="med"/>
          </a:ln>
        </p:spPr>
      </p:cxnSp>
      <p:cxnSp>
        <p:nvCxnSpPr>
          <p:cNvPr id="2561" name="Google Shape;2561;p192"/>
          <p:cNvCxnSpPr/>
          <p:nvPr/>
        </p:nvCxnSpPr>
        <p:spPr>
          <a:xfrm>
            <a:off x="4040187" y="5594350"/>
            <a:ext cx="1500" cy="55500"/>
          </a:xfrm>
          <a:prstGeom prst="straightConnector1">
            <a:avLst/>
          </a:prstGeom>
          <a:noFill/>
          <a:ln w="9525" cap="flat" cmpd="sng">
            <a:solidFill>
              <a:srgbClr val="000000"/>
            </a:solidFill>
            <a:prstDash val="solid"/>
            <a:miter lim="800000"/>
            <a:headEnd type="none" w="med" len="med"/>
            <a:tailEnd type="none" w="med" len="med"/>
          </a:ln>
        </p:spPr>
      </p:cxnSp>
      <p:cxnSp>
        <p:nvCxnSpPr>
          <p:cNvPr id="2562" name="Google Shape;2562;p192"/>
          <p:cNvCxnSpPr/>
          <p:nvPr/>
        </p:nvCxnSpPr>
        <p:spPr>
          <a:xfrm>
            <a:off x="5027612" y="5594350"/>
            <a:ext cx="1500" cy="55500"/>
          </a:xfrm>
          <a:prstGeom prst="straightConnector1">
            <a:avLst/>
          </a:prstGeom>
          <a:noFill/>
          <a:ln w="9525" cap="flat" cmpd="sng">
            <a:solidFill>
              <a:srgbClr val="000000"/>
            </a:solidFill>
            <a:prstDash val="solid"/>
            <a:miter lim="800000"/>
            <a:headEnd type="none" w="med" len="med"/>
            <a:tailEnd type="none" w="med" len="med"/>
          </a:ln>
        </p:spPr>
      </p:cxnSp>
      <p:cxnSp>
        <p:nvCxnSpPr>
          <p:cNvPr id="2563" name="Google Shape;2563;p192"/>
          <p:cNvCxnSpPr/>
          <p:nvPr/>
        </p:nvCxnSpPr>
        <p:spPr>
          <a:xfrm>
            <a:off x="6013450" y="5594350"/>
            <a:ext cx="1500" cy="55500"/>
          </a:xfrm>
          <a:prstGeom prst="straightConnector1">
            <a:avLst/>
          </a:prstGeom>
          <a:noFill/>
          <a:ln w="9525" cap="flat" cmpd="sng">
            <a:solidFill>
              <a:srgbClr val="000000"/>
            </a:solidFill>
            <a:prstDash val="solid"/>
            <a:miter lim="800000"/>
            <a:headEnd type="none" w="med" len="med"/>
            <a:tailEnd type="none" w="med" len="med"/>
          </a:ln>
        </p:spPr>
      </p:cxnSp>
      <p:cxnSp>
        <p:nvCxnSpPr>
          <p:cNvPr id="2564" name="Google Shape;2564;p192"/>
          <p:cNvCxnSpPr/>
          <p:nvPr/>
        </p:nvCxnSpPr>
        <p:spPr>
          <a:xfrm>
            <a:off x="6999287" y="5594350"/>
            <a:ext cx="1500" cy="55500"/>
          </a:xfrm>
          <a:prstGeom prst="straightConnector1">
            <a:avLst/>
          </a:prstGeom>
          <a:noFill/>
          <a:ln w="9525" cap="flat" cmpd="sng">
            <a:solidFill>
              <a:srgbClr val="000000"/>
            </a:solidFill>
            <a:prstDash val="solid"/>
            <a:miter lim="800000"/>
            <a:headEnd type="none" w="med" len="med"/>
            <a:tailEnd type="none" w="med" len="med"/>
          </a:ln>
        </p:spPr>
      </p:cxnSp>
      <p:cxnSp>
        <p:nvCxnSpPr>
          <p:cNvPr id="2565" name="Google Shape;2565;p192"/>
          <p:cNvCxnSpPr/>
          <p:nvPr/>
        </p:nvCxnSpPr>
        <p:spPr>
          <a:xfrm>
            <a:off x="7986712" y="5594350"/>
            <a:ext cx="1500" cy="55500"/>
          </a:xfrm>
          <a:prstGeom prst="straightConnector1">
            <a:avLst/>
          </a:prstGeom>
          <a:noFill/>
          <a:ln w="9525" cap="flat" cmpd="sng">
            <a:solidFill>
              <a:srgbClr val="000000"/>
            </a:solidFill>
            <a:prstDash val="solid"/>
            <a:miter lim="800000"/>
            <a:headEnd type="none" w="med" len="med"/>
            <a:tailEnd type="none" w="med" len="med"/>
          </a:ln>
        </p:spPr>
      </p:cxnSp>
      <p:sp>
        <p:nvSpPr>
          <p:cNvPr id="2566" name="Google Shape;2566;p192"/>
          <p:cNvSpPr txBox="1"/>
          <p:nvPr/>
        </p:nvSpPr>
        <p:spPr>
          <a:xfrm>
            <a:off x="2524125" y="5675312"/>
            <a:ext cx="492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2</a:t>
            </a:r>
            <a:endParaRPr/>
          </a:p>
        </p:txBody>
      </p:sp>
      <p:sp>
        <p:nvSpPr>
          <p:cNvPr id="2567" name="Google Shape;2567;p192"/>
          <p:cNvSpPr txBox="1"/>
          <p:nvPr/>
        </p:nvSpPr>
        <p:spPr>
          <a:xfrm>
            <a:off x="3509962" y="5675312"/>
            <a:ext cx="492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3</a:t>
            </a:r>
            <a:endParaRPr/>
          </a:p>
        </p:txBody>
      </p:sp>
      <p:sp>
        <p:nvSpPr>
          <p:cNvPr id="2568" name="Google Shape;2568;p192"/>
          <p:cNvSpPr txBox="1"/>
          <p:nvPr/>
        </p:nvSpPr>
        <p:spPr>
          <a:xfrm>
            <a:off x="4495800" y="5675312"/>
            <a:ext cx="492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4</a:t>
            </a:r>
            <a:endParaRPr/>
          </a:p>
        </p:txBody>
      </p:sp>
      <p:sp>
        <p:nvSpPr>
          <p:cNvPr id="2569" name="Google Shape;2569;p192"/>
          <p:cNvSpPr txBox="1"/>
          <p:nvPr/>
        </p:nvSpPr>
        <p:spPr>
          <a:xfrm>
            <a:off x="5492750" y="5675312"/>
            <a:ext cx="492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5</a:t>
            </a:r>
            <a:endParaRPr/>
          </a:p>
        </p:txBody>
      </p:sp>
      <p:sp>
        <p:nvSpPr>
          <p:cNvPr id="2570" name="Google Shape;2570;p192"/>
          <p:cNvSpPr txBox="1"/>
          <p:nvPr/>
        </p:nvSpPr>
        <p:spPr>
          <a:xfrm>
            <a:off x="6480175" y="5675312"/>
            <a:ext cx="492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6</a:t>
            </a:r>
            <a:endParaRPr/>
          </a:p>
        </p:txBody>
      </p:sp>
      <p:sp>
        <p:nvSpPr>
          <p:cNvPr id="2571" name="Google Shape;2571;p192"/>
          <p:cNvSpPr txBox="1"/>
          <p:nvPr/>
        </p:nvSpPr>
        <p:spPr>
          <a:xfrm>
            <a:off x="7466012" y="5675312"/>
            <a:ext cx="49200" cy="107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a:solidFill>
                  <a:srgbClr val="000000"/>
                </a:solidFill>
                <a:latin typeface="Arial"/>
                <a:ea typeface="Arial"/>
                <a:cs typeface="Arial"/>
                <a:sym typeface="Arial"/>
              </a:rPr>
              <a:t>7</a:t>
            </a:r>
            <a:endParaRPr/>
          </a:p>
        </p:txBody>
      </p:sp>
      <p:sp>
        <p:nvSpPr>
          <p:cNvPr id="2572" name="Google Shape;2572;p192"/>
          <p:cNvSpPr txBox="1"/>
          <p:nvPr/>
        </p:nvSpPr>
        <p:spPr>
          <a:xfrm>
            <a:off x="179387" y="188912"/>
            <a:ext cx="89646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a:solidFill>
                  <a:schemeClr val="lt1"/>
                </a:solidFill>
              </a:rPr>
              <a:t>CONTRIBUTION OF THE 7 TOP RISK FACTORS</a:t>
            </a:r>
            <a:endParaRPr sz="2000" b="1">
              <a:solidFill>
                <a:schemeClr val="lt1"/>
              </a:solidFill>
            </a:endParaRPr>
          </a:p>
          <a:p>
            <a:pPr marL="0" marR="0" lvl="0" indent="0" algn="ctr" rtl="0">
              <a:lnSpc>
                <a:spcPct val="120000"/>
              </a:lnSpc>
              <a:spcBef>
                <a:spcPts val="0"/>
              </a:spcBef>
              <a:spcAft>
                <a:spcPts val="0"/>
              </a:spcAft>
              <a:buNone/>
            </a:pPr>
            <a:r>
              <a:rPr lang="en-US" sz="2000" b="1">
                <a:solidFill>
                  <a:schemeClr val="lt1"/>
                </a:solidFill>
              </a:rPr>
              <a:t>IN PREMATURE MORTALITY (RUSSIA)</a:t>
            </a:r>
            <a:endParaRPr sz="2000" b="1">
              <a:solidFill>
                <a:schemeClr val="lt1"/>
              </a:solidFill>
            </a:endParaRPr>
          </a:p>
        </p:txBody>
      </p:sp>
      <p:sp>
        <p:nvSpPr>
          <p:cNvPr id="2573" name="Google Shape;2573;p192"/>
          <p:cNvSpPr txBox="1"/>
          <p:nvPr/>
        </p:nvSpPr>
        <p:spPr>
          <a:xfrm>
            <a:off x="1295400" y="5661025"/>
            <a:ext cx="968400" cy="2955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Arterial pressure</a:t>
            </a:r>
            <a:endParaRPr/>
          </a:p>
        </p:txBody>
      </p:sp>
      <p:sp>
        <p:nvSpPr>
          <p:cNvPr id="2574" name="Google Shape;2574;p192"/>
          <p:cNvSpPr txBox="1"/>
          <p:nvPr/>
        </p:nvSpPr>
        <p:spPr>
          <a:xfrm>
            <a:off x="6227762" y="5661025"/>
            <a:ext cx="6621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Alcohol</a:t>
            </a:r>
            <a:endParaRPr/>
          </a:p>
        </p:txBody>
      </p:sp>
      <p:sp>
        <p:nvSpPr>
          <p:cNvPr id="2575" name="Google Shape;2575;p192"/>
          <p:cNvSpPr txBox="1"/>
          <p:nvPr/>
        </p:nvSpPr>
        <p:spPr>
          <a:xfrm>
            <a:off x="3276600" y="5661025"/>
            <a:ext cx="5841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Smoking</a:t>
            </a:r>
            <a:endParaRPr/>
          </a:p>
        </p:txBody>
      </p:sp>
      <p:sp>
        <p:nvSpPr>
          <p:cNvPr id="2576" name="Google Shape;2576;p192"/>
          <p:cNvSpPr txBox="1"/>
          <p:nvPr/>
        </p:nvSpPr>
        <p:spPr>
          <a:xfrm>
            <a:off x="2268537" y="5661025"/>
            <a:ext cx="7287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Hyper-C</a:t>
            </a:r>
            <a:endParaRPr/>
          </a:p>
        </p:txBody>
      </p:sp>
      <p:sp>
        <p:nvSpPr>
          <p:cNvPr id="2577" name="Google Shape;2577;p192"/>
          <p:cNvSpPr txBox="1"/>
          <p:nvPr/>
        </p:nvSpPr>
        <p:spPr>
          <a:xfrm>
            <a:off x="5243512" y="5661025"/>
            <a:ext cx="806400" cy="1479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Overweight</a:t>
            </a:r>
            <a:endParaRPr/>
          </a:p>
        </p:txBody>
      </p:sp>
      <p:sp>
        <p:nvSpPr>
          <p:cNvPr id="2578" name="Google Shape;2578;p192"/>
          <p:cNvSpPr txBox="1"/>
          <p:nvPr/>
        </p:nvSpPr>
        <p:spPr>
          <a:xfrm>
            <a:off x="3924300" y="5661025"/>
            <a:ext cx="1150800" cy="443400"/>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Lack of vegetables, fruits in diet</a:t>
            </a:r>
            <a:endParaRPr/>
          </a:p>
        </p:txBody>
      </p:sp>
      <p:sp>
        <p:nvSpPr>
          <p:cNvPr id="2579" name="Google Shape;2579;p192"/>
          <p:cNvSpPr txBox="1"/>
          <p:nvPr/>
        </p:nvSpPr>
        <p:spPr>
          <a:xfrm>
            <a:off x="7164387" y="5661025"/>
            <a:ext cx="9510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200"/>
              <a:buFont typeface="Arial Narrow"/>
              <a:buNone/>
            </a:pPr>
            <a:r>
              <a:rPr lang="en-US" sz="1200" b="1">
                <a:solidFill>
                  <a:schemeClr val="lt1"/>
                </a:solidFill>
                <a:latin typeface="Arial Narrow"/>
                <a:ea typeface="Arial Narrow"/>
                <a:cs typeface="Arial Narrow"/>
                <a:sym typeface="Arial Narrow"/>
              </a:rPr>
              <a:t>Hypodynamia</a:t>
            </a:r>
            <a:endParaRPr/>
          </a:p>
        </p:txBody>
      </p:sp>
      <p:sp>
        <p:nvSpPr>
          <p:cNvPr id="2580" name="Google Shape;2580;p192"/>
          <p:cNvSpPr txBox="1"/>
          <p:nvPr/>
        </p:nvSpPr>
        <p:spPr>
          <a:xfrm>
            <a:off x="1311275" y="1384300"/>
            <a:ext cx="365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a:t>
            </a:r>
            <a:endParaRPr/>
          </a:p>
        </p:txBody>
      </p:sp>
      <p:sp>
        <p:nvSpPr>
          <p:cNvPr id="2581" name="Google Shape;2581;p192"/>
          <p:cNvSpPr txBox="1"/>
          <p:nvPr/>
        </p:nvSpPr>
        <p:spPr>
          <a:xfrm>
            <a:off x="1476375" y="1844675"/>
            <a:ext cx="636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35,5</a:t>
            </a:r>
            <a:endParaRPr/>
          </a:p>
        </p:txBody>
      </p:sp>
      <p:sp>
        <p:nvSpPr>
          <p:cNvPr id="2582" name="Google Shape;2582;p192"/>
          <p:cNvSpPr txBox="1"/>
          <p:nvPr/>
        </p:nvSpPr>
        <p:spPr>
          <a:xfrm>
            <a:off x="2555875" y="2997200"/>
            <a:ext cx="466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23</a:t>
            </a:r>
            <a:endParaRPr/>
          </a:p>
        </p:txBody>
      </p:sp>
      <p:sp>
        <p:nvSpPr>
          <p:cNvPr id="2583" name="Google Shape;2583;p192"/>
          <p:cNvSpPr txBox="1"/>
          <p:nvPr/>
        </p:nvSpPr>
        <p:spPr>
          <a:xfrm>
            <a:off x="3492500" y="3573462"/>
            <a:ext cx="636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17,1</a:t>
            </a:r>
            <a:endParaRPr/>
          </a:p>
        </p:txBody>
      </p:sp>
      <p:sp>
        <p:nvSpPr>
          <p:cNvPr id="2584" name="Google Shape;2584;p192"/>
          <p:cNvSpPr txBox="1"/>
          <p:nvPr/>
        </p:nvSpPr>
        <p:spPr>
          <a:xfrm>
            <a:off x="4427537" y="3933825"/>
            <a:ext cx="636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12,9</a:t>
            </a:r>
            <a:endParaRPr/>
          </a:p>
        </p:txBody>
      </p:sp>
      <p:sp>
        <p:nvSpPr>
          <p:cNvPr id="2585" name="Google Shape;2585;p192"/>
          <p:cNvSpPr txBox="1"/>
          <p:nvPr/>
        </p:nvSpPr>
        <p:spPr>
          <a:xfrm>
            <a:off x="5292725" y="3860800"/>
            <a:ext cx="750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12,5</a:t>
            </a:r>
            <a:endParaRPr/>
          </a:p>
        </p:txBody>
      </p:sp>
      <p:sp>
        <p:nvSpPr>
          <p:cNvPr id="2586" name="Google Shape;2586;p192"/>
          <p:cNvSpPr txBox="1"/>
          <p:nvPr/>
        </p:nvSpPr>
        <p:spPr>
          <a:xfrm>
            <a:off x="6372225" y="4040187"/>
            <a:ext cx="693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11,9</a:t>
            </a:r>
            <a:endParaRPr/>
          </a:p>
        </p:txBody>
      </p:sp>
      <p:sp>
        <p:nvSpPr>
          <p:cNvPr id="2587" name="Google Shape;2587;p192"/>
          <p:cNvSpPr txBox="1"/>
          <p:nvPr/>
        </p:nvSpPr>
        <p:spPr>
          <a:xfrm>
            <a:off x="7380287" y="4292600"/>
            <a:ext cx="6381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i="0" u="none">
                <a:solidFill>
                  <a:schemeClr val="lt1"/>
                </a:solidFill>
                <a:latin typeface="Arial"/>
                <a:ea typeface="Arial"/>
                <a:cs typeface="Arial"/>
                <a:sym typeface="Arial"/>
              </a:rPr>
              <a:t>   9,0</a:t>
            </a:r>
            <a:endParaRPr/>
          </a:p>
        </p:txBody>
      </p:sp>
      <p:sp>
        <p:nvSpPr>
          <p:cNvPr id="2588" name="Google Shape;2588;p192"/>
          <p:cNvSpPr txBox="1"/>
          <p:nvPr/>
        </p:nvSpPr>
        <p:spPr>
          <a:xfrm>
            <a:off x="2355850" y="6553200"/>
            <a:ext cx="6788100" cy="523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400"/>
              <a:buFont typeface="Arial"/>
              <a:buNone/>
            </a:pPr>
            <a:r>
              <a:rPr lang="en-US" sz="1400" b="0" i="1" u="none">
                <a:solidFill>
                  <a:schemeClr val="lt1"/>
                </a:solidFill>
                <a:latin typeface="Arial"/>
                <a:ea typeface="Arial"/>
                <a:cs typeface="Arial"/>
                <a:sym typeface="Arial"/>
              </a:rPr>
              <a:t>Global Programme on Evidence for Health Policy; WHO, World health Report, 2012.</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592"/>
        <p:cNvGrpSpPr/>
        <p:nvPr/>
      </p:nvGrpSpPr>
      <p:grpSpPr>
        <a:xfrm>
          <a:off x="0" y="0"/>
          <a:ext cx="0" cy="0"/>
          <a:chOff x="0" y="0"/>
          <a:chExt cx="0" cy="0"/>
        </a:xfrm>
      </p:grpSpPr>
      <p:sp>
        <p:nvSpPr>
          <p:cNvPr id="2593" name="Google Shape;2593;p193"/>
          <p:cNvSpPr txBox="1">
            <a:spLocks noGrp="1"/>
          </p:cNvSpPr>
          <p:nvPr>
            <p:ph type="title"/>
          </p:nvPr>
        </p:nvSpPr>
        <p:spPr>
          <a:xfrm>
            <a:off x="302575" y="347625"/>
            <a:ext cx="8748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alibri"/>
              <a:buNone/>
            </a:pPr>
            <a:r>
              <a:rPr lang="en-US">
                <a:solidFill>
                  <a:srgbClr val="FFFF00"/>
                </a:solidFill>
              </a:rPr>
              <a:t>Prevalence of hypertension in Russia</a:t>
            </a:r>
            <a:endParaRPr/>
          </a:p>
        </p:txBody>
      </p:sp>
      <p:sp>
        <p:nvSpPr>
          <p:cNvPr id="2594" name="Google Shape;2594;p193"/>
          <p:cNvSpPr txBox="1"/>
          <p:nvPr/>
        </p:nvSpPr>
        <p:spPr>
          <a:xfrm>
            <a:off x="0" y="1545000"/>
            <a:ext cx="8748600" cy="1008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3300"/>
              </a:buClr>
              <a:buSzPts val="2800"/>
              <a:buFont typeface="Garamond"/>
              <a:buNone/>
            </a:pPr>
            <a:r>
              <a:rPr lang="en-US" sz="2800" b="1">
                <a:solidFill>
                  <a:srgbClr val="FF3300"/>
                </a:solidFill>
                <a:latin typeface="Garamond"/>
                <a:ea typeface="Garamond"/>
                <a:cs typeface="Garamond"/>
                <a:sym typeface="Garamond"/>
              </a:rPr>
              <a:t>More than 40 million </a:t>
            </a:r>
            <a:r>
              <a:rPr lang="en-US" sz="2800" b="1">
                <a:solidFill>
                  <a:schemeClr val="dk1"/>
                </a:solidFill>
                <a:latin typeface="Garamond"/>
                <a:ea typeface="Garamond"/>
                <a:cs typeface="Garamond"/>
                <a:sym typeface="Garamond"/>
              </a:rPr>
              <a:t>suffer from</a:t>
            </a:r>
            <a:r>
              <a:rPr lang="en-US" sz="2800" b="1">
                <a:solidFill>
                  <a:srgbClr val="FF3300"/>
                </a:solidFill>
                <a:latin typeface="Garamond"/>
                <a:ea typeface="Garamond"/>
                <a:cs typeface="Garamond"/>
                <a:sym typeface="Garamond"/>
              </a:rPr>
              <a:t> ARTERIAL HYPERTENSION</a:t>
            </a:r>
            <a:endParaRPr b="1"/>
          </a:p>
        </p:txBody>
      </p:sp>
      <p:pic>
        <p:nvPicPr>
          <p:cNvPr id="2595" name="Google Shape;2595;p193"/>
          <p:cNvPicPr preferRelativeResize="0"/>
          <p:nvPr/>
        </p:nvPicPr>
        <p:blipFill rotWithShape="1">
          <a:blip r:embed="rId3">
            <a:alphaModFix/>
          </a:blip>
          <a:srcRect/>
          <a:stretch/>
        </p:blipFill>
        <p:spPr>
          <a:xfrm>
            <a:off x="1116012" y="2492375"/>
            <a:ext cx="6335712" cy="3695700"/>
          </a:xfrm>
          <a:prstGeom prst="rect">
            <a:avLst/>
          </a:prstGeom>
          <a:noFill/>
          <a:ln>
            <a:noFill/>
          </a:ln>
        </p:spPr>
      </p:pic>
      <p:sp>
        <p:nvSpPr>
          <p:cNvPr id="2596" name="Google Shape;2596;p193"/>
          <p:cNvSpPr txBox="1"/>
          <p:nvPr/>
        </p:nvSpPr>
        <p:spPr>
          <a:xfrm>
            <a:off x="6781800" y="6324600"/>
            <a:ext cx="2306637"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Times New Roman"/>
              <a:buNone/>
            </a:pPr>
            <a:r>
              <a:rPr lang="en-US" sz="1800" b="0" i="1" u="none">
                <a:solidFill>
                  <a:schemeClr val="dk2"/>
                </a:solidFill>
                <a:latin typeface="Times New Roman"/>
                <a:ea typeface="Times New Roman"/>
                <a:cs typeface="Times New Roman"/>
                <a:sym typeface="Times New Roman"/>
              </a:rPr>
              <a:t>С.А.Шальнова, 2007г.</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600"/>
        <p:cNvGrpSpPr/>
        <p:nvPr/>
      </p:nvGrpSpPr>
      <p:grpSpPr>
        <a:xfrm>
          <a:off x="0" y="0"/>
          <a:ext cx="0" cy="0"/>
          <a:chOff x="0" y="0"/>
          <a:chExt cx="0" cy="0"/>
        </a:xfrm>
      </p:grpSpPr>
      <p:pic>
        <p:nvPicPr>
          <p:cNvPr id="2601" name="Google Shape;2601;p194"/>
          <p:cNvPicPr preferRelativeResize="0"/>
          <p:nvPr/>
        </p:nvPicPr>
        <p:blipFill rotWithShape="1">
          <a:blip r:embed="rId3">
            <a:alphaModFix/>
          </a:blip>
          <a:srcRect/>
          <a:stretch/>
        </p:blipFill>
        <p:spPr>
          <a:xfrm>
            <a:off x="179387" y="2708275"/>
            <a:ext cx="4302125" cy="2284412"/>
          </a:xfrm>
          <a:prstGeom prst="rect">
            <a:avLst/>
          </a:prstGeom>
          <a:noFill/>
          <a:ln>
            <a:noFill/>
          </a:ln>
        </p:spPr>
      </p:pic>
      <p:pic>
        <p:nvPicPr>
          <p:cNvPr id="2602" name="Google Shape;2602;p194"/>
          <p:cNvPicPr preferRelativeResize="0"/>
          <p:nvPr/>
        </p:nvPicPr>
        <p:blipFill rotWithShape="1">
          <a:blip r:embed="rId4">
            <a:alphaModFix/>
          </a:blip>
          <a:srcRect/>
          <a:stretch/>
        </p:blipFill>
        <p:spPr>
          <a:xfrm>
            <a:off x="4643437" y="2781300"/>
            <a:ext cx="4302125" cy="2284412"/>
          </a:xfrm>
          <a:prstGeom prst="rect">
            <a:avLst/>
          </a:prstGeom>
          <a:noFill/>
          <a:ln>
            <a:noFill/>
          </a:ln>
        </p:spPr>
      </p:pic>
      <p:sp>
        <p:nvSpPr>
          <p:cNvPr id="2603" name="Google Shape;2603;p194"/>
          <p:cNvSpPr txBox="1">
            <a:spLocks noGrp="1"/>
          </p:cNvSpPr>
          <p:nvPr>
            <p:ph type="title"/>
          </p:nvPr>
        </p:nvSpPr>
        <p:spPr>
          <a:xfrm>
            <a:off x="304800" y="76200"/>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chemeClr val="dk1"/>
              </a:buClr>
              <a:buSzPts val="4400"/>
              <a:buFont typeface="Calibri"/>
              <a:buNone/>
            </a:pPr>
            <a:r>
              <a:rPr lang="en-US" b="1"/>
              <a:t>Prevalence of arterial hypertension in Russia</a:t>
            </a:r>
            <a:endParaRPr b="1"/>
          </a:p>
        </p:txBody>
      </p:sp>
      <p:sp>
        <p:nvSpPr>
          <p:cNvPr id="2604" name="Google Shape;2604;p194"/>
          <p:cNvSpPr txBox="1"/>
          <p:nvPr/>
        </p:nvSpPr>
        <p:spPr>
          <a:xfrm>
            <a:off x="1403350" y="2205037"/>
            <a:ext cx="5962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a:solidFill>
                  <a:schemeClr val="dk1"/>
                </a:solidFill>
                <a:latin typeface="Times New Roman"/>
                <a:ea typeface="Times New Roman"/>
                <a:cs typeface="Times New Roman"/>
                <a:sym typeface="Times New Roman"/>
              </a:rPr>
              <a:t>Men 									Women</a:t>
            </a:r>
            <a:endParaRPr/>
          </a:p>
        </p:txBody>
      </p:sp>
      <p:sp>
        <p:nvSpPr>
          <p:cNvPr id="2605" name="Google Shape;2605;p194"/>
          <p:cNvSpPr txBox="1"/>
          <p:nvPr/>
        </p:nvSpPr>
        <p:spPr>
          <a:xfrm>
            <a:off x="3924300" y="1341437"/>
            <a:ext cx="1314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sng">
                <a:solidFill>
                  <a:schemeClr val="dk1"/>
                </a:solidFill>
                <a:latin typeface="Times New Roman"/>
                <a:ea typeface="Times New Roman"/>
                <a:cs typeface="Times New Roman"/>
                <a:sym typeface="Times New Roman"/>
              </a:rPr>
              <a:t>2007</a:t>
            </a:r>
            <a:endParaRPr/>
          </a:p>
        </p:txBody>
      </p:sp>
      <p:sp>
        <p:nvSpPr>
          <p:cNvPr id="2606" name="Google Shape;2606;p194"/>
          <p:cNvSpPr txBox="1"/>
          <p:nvPr/>
        </p:nvSpPr>
        <p:spPr>
          <a:xfrm>
            <a:off x="3132137" y="2708275"/>
            <a:ext cx="102235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Times New Roman"/>
              <a:buNone/>
            </a:pPr>
            <a:r>
              <a:rPr lang="en-US" sz="2400" b="1" i="0" u="none">
                <a:solidFill>
                  <a:schemeClr val="dk2"/>
                </a:solidFill>
                <a:latin typeface="Times New Roman"/>
                <a:ea typeface="Times New Roman"/>
                <a:cs typeface="Times New Roman"/>
                <a:sym typeface="Times New Roman"/>
              </a:rPr>
              <a:t>36,5%</a:t>
            </a:r>
            <a:endParaRPr/>
          </a:p>
        </p:txBody>
      </p:sp>
      <p:sp>
        <p:nvSpPr>
          <p:cNvPr id="2607" name="Google Shape;2607;p194"/>
          <p:cNvSpPr txBox="1"/>
          <p:nvPr/>
        </p:nvSpPr>
        <p:spPr>
          <a:xfrm>
            <a:off x="7812087" y="2781300"/>
            <a:ext cx="1022350"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400"/>
              <a:buFont typeface="Times New Roman"/>
              <a:buNone/>
            </a:pPr>
            <a:r>
              <a:rPr lang="en-US" sz="2400" b="1" i="0" u="none">
                <a:solidFill>
                  <a:schemeClr val="dk2"/>
                </a:solidFill>
                <a:latin typeface="Times New Roman"/>
                <a:ea typeface="Times New Roman"/>
                <a:cs typeface="Times New Roman"/>
                <a:sym typeface="Times New Roman"/>
              </a:rPr>
              <a:t>39,5%</a:t>
            </a:r>
            <a:endParaRPr/>
          </a:p>
        </p:txBody>
      </p:sp>
      <p:sp>
        <p:nvSpPr>
          <p:cNvPr id="2608" name="Google Shape;2608;p194"/>
          <p:cNvSpPr txBox="1"/>
          <p:nvPr/>
        </p:nvSpPr>
        <p:spPr>
          <a:xfrm>
            <a:off x="4419600" y="6096000"/>
            <a:ext cx="416718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НЦПМ,С.А.Шальнова, 2007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29"/>
          <p:cNvSpPr txBox="1">
            <a:spLocks noGrp="1"/>
          </p:cNvSpPr>
          <p:nvPr>
            <p:ph type="title"/>
          </p:nvPr>
        </p:nvSpPr>
        <p:spPr>
          <a:xfrm>
            <a:off x="684212" y="188912"/>
            <a:ext cx="7772400" cy="874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00"/>
              </a:buClr>
              <a:buSzPts val="4400"/>
              <a:buFont typeface="Times New Roman"/>
              <a:buNone/>
            </a:pPr>
            <a:r>
              <a:rPr lang="en-US">
                <a:solidFill>
                  <a:srgbClr val="FFFF00"/>
                </a:solidFill>
              </a:rPr>
              <a:t>Scheme of atherogenesis (2)</a:t>
            </a:r>
            <a:endParaRPr>
              <a:solidFill>
                <a:srgbClr val="FFFF00"/>
              </a:solidFill>
            </a:endParaRPr>
          </a:p>
        </p:txBody>
      </p:sp>
      <p:sp>
        <p:nvSpPr>
          <p:cNvPr id="850" name="Google Shape;850;p129"/>
          <p:cNvSpPr txBox="1">
            <a:spLocks noGrp="1"/>
          </p:cNvSpPr>
          <p:nvPr>
            <p:ph type="body" idx="1"/>
          </p:nvPr>
        </p:nvSpPr>
        <p:spPr>
          <a:xfrm>
            <a:off x="457200" y="1600200"/>
            <a:ext cx="8229600" cy="4530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FFFF00"/>
              </a:buClr>
              <a:buSzPts val="2000"/>
              <a:buFont typeface="Times New Roman"/>
              <a:buChar char="•"/>
            </a:pPr>
            <a:r>
              <a:rPr lang="en-US" sz="2000" u="sng">
                <a:solidFill>
                  <a:srgbClr val="FFFF00"/>
                </a:solidFill>
              </a:rPr>
              <a:t>The involvement of platelets (PLTs)</a:t>
            </a:r>
            <a:r>
              <a:rPr lang="en-US" sz="2000">
                <a:solidFill>
                  <a:srgbClr val="FFFF00"/>
                </a:solidFill>
              </a:rPr>
              <a:t> </a:t>
            </a:r>
            <a:r>
              <a:rPr lang="en-US" sz="2000">
                <a:solidFill>
                  <a:schemeClr val="lt1"/>
                </a:solidFill>
              </a:rPr>
              <a:t>in atherogenesis has been suggested. Thus, PLTs adhere to the damaged endothelium under the influence of thrombin and ADP. Thromboxane A2 (TXA2) is released from the PLTs, a vasoconstrictor formed from fatty acids with thromb-aggregating properties. TXA2 causes contraction of endothelial cells and expansion of intercellular endothelial spaces. This exposes the basement membrane, and its collagen fibers stimulate PLTs aggregation. Platelet-derived growth factor (PDFG) is released from the PLTs, a strong mitogen for mesenchymal cells that causes chemotaxis of smooth muscle cells and their accumulation in the subendothelial space. Platelet-derived growth factor 4 (PDGF-4), beta-thromboglobulin, factor-3, ADP, serotonin and other vasoactive substances that increase blood clotting, form parietal thrombi on eroded plaques and thrombi inside the plaque when they rupture, causing coronary blood flow disorders are released from the PLTs.</a:t>
            </a:r>
            <a:endParaRPr>
              <a:solidFill>
                <a:schemeClr val="lt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613"/>
        <p:cNvGrpSpPr/>
        <p:nvPr/>
      </p:nvGrpSpPr>
      <p:grpSpPr>
        <a:xfrm>
          <a:off x="0" y="0"/>
          <a:ext cx="0" cy="0"/>
          <a:chOff x="0" y="0"/>
          <a:chExt cx="0" cy="0"/>
        </a:xfrm>
      </p:grpSpPr>
      <p:sp>
        <p:nvSpPr>
          <p:cNvPr id="2614" name="Google Shape;2614;p195"/>
          <p:cNvSpPr txBox="1">
            <a:spLocks noGrp="1"/>
          </p:cNvSpPr>
          <p:nvPr>
            <p:ph type="title"/>
          </p:nvPr>
        </p:nvSpPr>
        <p:spPr>
          <a:xfrm>
            <a:off x="304800" y="228600"/>
            <a:ext cx="8534400" cy="838200"/>
          </a:xfrm>
          <a:prstGeom prst="rect">
            <a:avLst/>
          </a:prstGeom>
          <a:noFill/>
          <a:ln>
            <a:noFill/>
          </a:ln>
        </p:spPr>
        <p:txBody>
          <a:bodyPr spcFirstLastPara="1" wrap="square" lIns="92075" tIns="46025" rIns="92075" bIns="46025" anchor="t" anchorCtr="0">
            <a:noAutofit/>
          </a:bodyPr>
          <a:lstStyle/>
          <a:p>
            <a:pPr marL="0" lvl="0" indent="0" algn="ctr" rtl="0">
              <a:lnSpc>
                <a:spcPct val="100000"/>
              </a:lnSpc>
              <a:spcBef>
                <a:spcPts val="0"/>
              </a:spcBef>
              <a:spcAft>
                <a:spcPts val="0"/>
              </a:spcAft>
              <a:buClr>
                <a:srgbClr val="FFFF00"/>
              </a:buClr>
              <a:buSzPts val="2800"/>
              <a:buFont typeface="Arial"/>
              <a:buNone/>
            </a:pPr>
            <a:r>
              <a:rPr lang="en-US"/>
              <a:t>Hypertension is a major risk factor for coronary artery disease</a:t>
            </a:r>
            <a:endParaRPr/>
          </a:p>
        </p:txBody>
      </p:sp>
      <p:sp>
        <p:nvSpPr>
          <p:cNvPr id="2615" name="Google Shape;2615;p195"/>
          <p:cNvSpPr txBox="1"/>
          <p:nvPr/>
        </p:nvSpPr>
        <p:spPr>
          <a:xfrm>
            <a:off x="79375" y="6234112"/>
            <a:ext cx="7258050" cy="4572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FFFFFF"/>
              </a:buClr>
              <a:buSzPts val="1200"/>
              <a:buFont typeface="Helvetica Neue"/>
              <a:buNone/>
            </a:pPr>
            <a:r>
              <a:rPr lang="en-US" sz="1200" b="0" i="0" u="none">
                <a:solidFill>
                  <a:srgbClr val="FFFFFF"/>
                </a:solidFill>
                <a:latin typeface="Helvetica Neue"/>
                <a:ea typeface="Helvetica Neue"/>
                <a:cs typeface="Helvetica Neue"/>
                <a:sym typeface="Helvetica Neue"/>
              </a:rPr>
              <a:t>Shurtleff D. 1974;US DHEW, Pub no (NIH) 74-599, sec 30; </a:t>
            </a:r>
            <a:br>
              <a:rPr lang="en-US" sz="1200" b="0" i="0" u="none">
                <a:solidFill>
                  <a:srgbClr val="FFFFFF"/>
                </a:solidFill>
                <a:latin typeface="Helvetica Neue"/>
                <a:ea typeface="Helvetica Neue"/>
                <a:cs typeface="Helvetica Neue"/>
                <a:sym typeface="Helvetica Neue"/>
              </a:rPr>
            </a:br>
            <a:r>
              <a:rPr lang="en-US" sz="1200" b="0" i="0" u="none">
                <a:solidFill>
                  <a:srgbClr val="FFFFFF"/>
                </a:solidFill>
                <a:latin typeface="Helvetica Neue"/>
                <a:ea typeface="Helvetica Neue"/>
                <a:cs typeface="Helvetica Neue"/>
                <a:sym typeface="Helvetica Neue"/>
              </a:rPr>
              <a:t>Castelli WP. </a:t>
            </a:r>
            <a:r>
              <a:rPr lang="en-US" sz="1200" b="0" i="1" u="none">
                <a:solidFill>
                  <a:srgbClr val="FFFFFF"/>
                </a:solidFill>
                <a:latin typeface="Helvetica Neue"/>
                <a:ea typeface="Helvetica Neue"/>
                <a:cs typeface="Helvetica Neue"/>
                <a:sym typeface="Helvetica Neue"/>
              </a:rPr>
              <a:t>Am J Med</a:t>
            </a:r>
            <a:r>
              <a:rPr lang="en-US" sz="1200" b="0" i="0" u="none">
                <a:solidFill>
                  <a:srgbClr val="FFFFFF"/>
                </a:solidFill>
                <a:latin typeface="Helvetica Neue"/>
                <a:ea typeface="Helvetica Neue"/>
                <a:cs typeface="Helvetica Neue"/>
                <a:sym typeface="Helvetica Neue"/>
              </a:rPr>
              <a:t>. 1984;76:4-12.</a:t>
            </a:r>
            <a:endParaRPr/>
          </a:p>
        </p:txBody>
      </p:sp>
      <p:sp>
        <p:nvSpPr>
          <p:cNvPr id="2616" name="Google Shape;2616;p195"/>
          <p:cNvSpPr txBox="1"/>
          <p:nvPr/>
        </p:nvSpPr>
        <p:spPr>
          <a:xfrm rot="-5400000">
            <a:off x="-431006" y="3326606"/>
            <a:ext cx="2089150" cy="274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Helvetica Neue"/>
              <a:buNone/>
            </a:pPr>
            <a:r>
              <a:rPr lang="en-US" sz="1200" b="1" i="0" u="none">
                <a:solidFill>
                  <a:srgbClr val="FFFFFF"/>
                </a:solidFill>
                <a:latin typeface="Helvetica Neue"/>
                <a:ea typeface="Helvetica Neue"/>
                <a:cs typeface="Helvetica Neue"/>
                <a:sym typeface="Helvetica Neue"/>
              </a:rPr>
              <a:t>Probability of CVD (1000s)</a:t>
            </a:r>
            <a:endParaRPr/>
          </a:p>
        </p:txBody>
      </p:sp>
      <p:pic>
        <p:nvPicPr>
          <p:cNvPr id="2617" name="Google Shape;2617;p195"/>
          <p:cNvPicPr preferRelativeResize="0"/>
          <p:nvPr/>
        </p:nvPicPr>
        <p:blipFill rotWithShape="1">
          <a:blip r:embed="rId3">
            <a:alphaModFix/>
          </a:blip>
          <a:srcRect/>
          <a:stretch/>
        </p:blipFill>
        <p:spPr>
          <a:xfrm>
            <a:off x="395287" y="1916112"/>
            <a:ext cx="7392987" cy="3902075"/>
          </a:xfrm>
          <a:prstGeom prst="rect">
            <a:avLst/>
          </a:prstGeom>
          <a:noFill/>
          <a:ln>
            <a:noFill/>
          </a:ln>
        </p:spPr>
      </p:pic>
      <p:sp>
        <p:nvSpPr>
          <p:cNvPr id="2618" name="Google Shape;2618;p195"/>
          <p:cNvSpPr txBox="1"/>
          <p:nvPr/>
        </p:nvSpPr>
        <p:spPr>
          <a:xfrm>
            <a:off x="3657600" y="1905000"/>
            <a:ext cx="989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Helvetica Neue"/>
              <a:buNone/>
            </a:pPr>
            <a:r>
              <a:rPr lang="en-US" sz="1000" b="1" u="sng">
                <a:solidFill>
                  <a:srgbClr val="FFFFFF"/>
                </a:solidFill>
                <a:latin typeface="Helvetica Neue"/>
                <a:ea typeface="Helvetica Neue"/>
                <a:cs typeface="Helvetica Neue"/>
                <a:sym typeface="Helvetica Neue"/>
              </a:rPr>
              <a:t>Age (y.o)</a:t>
            </a:r>
            <a:endParaRPr/>
          </a:p>
        </p:txBody>
      </p:sp>
      <p:sp>
        <p:nvSpPr>
          <p:cNvPr id="2619" name="Google Shape;2619;p195"/>
          <p:cNvSpPr txBox="1"/>
          <p:nvPr/>
        </p:nvSpPr>
        <p:spPr>
          <a:xfrm>
            <a:off x="6732587" y="4508500"/>
            <a:ext cx="323850" cy="244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Helvetica Neue"/>
              <a:buNone/>
            </a:pPr>
            <a:r>
              <a:rPr lang="en-US" sz="1000" b="1" i="0" u="none">
                <a:solidFill>
                  <a:srgbClr val="FFFFFF"/>
                </a:solidFill>
                <a:latin typeface="Helvetica Neue"/>
                <a:ea typeface="Helvetica Neue"/>
                <a:cs typeface="Helvetica Neue"/>
                <a:sym typeface="Helvetica Neue"/>
              </a:rPr>
              <a:t>40</a:t>
            </a:r>
            <a:endParaRPr/>
          </a:p>
        </p:txBody>
      </p:sp>
      <p:sp>
        <p:nvSpPr>
          <p:cNvPr id="2620" name="Google Shape;2620;p195"/>
          <p:cNvSpPr txBox="1"/>
          <p:nvPr/>
        </p:nvSpPr>
        <p:spPr>
          <a:xfrm>
            <a:off x="6732587" y="3860800"/>
            <a:ext cx="323850" cy="244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Helvetica Neue"/>
              <a:buNone/>
            </a:pPr>
            <a:r>
              <a:rPr lang="en-US" sz="1000" b="1" i="0" u="none">
                <a:solidFill>
                  <a:srgbClr val="FFFFFF"/>
                </a:solidFill>
                <a:latin typeface="Helvetica Neue"/>
                <a:ea typeface="Helvetica Neue"/>
                <a:cs typeface="Helvetica Neue"/>
                <a:sym typeface="Helvetica Neue"/>
              </a:rPr>
              <a:t>50</a:t>
            </a:r>
            <a:endParaRPr/>
          </a:p>
        </p:txBody>
      </p:sp>
      <p:sp>
        <p:nvSpPr>
          <p:cNvPr id="2621" name="Google Shape;2621;p195"/>
          <p:cNvSpPr txBox="1"/>
          <p:nvPr/>
        </p:nvSpPr>
        <p:spPr>
          <a:xfrm>
            <a:off x="6804025" y="3068637"/>
            <a:ext cx="323850" cy="244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Helvetica Neue"/>
              <a:buNone/>
            </a:pPr>
            <a:r>
              <a:rPr lang="en-US" sz="1000" b="1" i="0" u="none">
                <a:solidFill>
                  <a:srgbClr val="FFFFFF"/>
                </a:solidFill>
                <a:latin typeface="Helvetica Neue"/>
                <a:ea typeface="Helvetica Neue"/>
                <a:cs typeface="Helvetica Neue"/>
                <a:sym typeface="Helvetica Neue"/>
              </a:rPr>
              <a:t>60</a:t>
            </a:r>
            <a:endParaRPr/>
          </a:p>
        </p:txBody>
      </p:sp>
      <p:sp>
        <p:nvSpPr>
          <p:cNvPr id="2622" name="Google Shape;2622;p195"/>
          <p:cNvSpPr txBox="1"/>
          <p:nvPr/>
        </p:nvSpPr>
        <p:spPr>
          <a:xfrm>
            <a:off x="6804025" y="2565400"/>
            <a:ext cx="323850" cy="2444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Helvetica Neue"/>
              <a:buNone/>
            </a:pPr>
            <a:r>
              <a:rPr lang="en-US" sz="1000" b="1" i="0" u="none">
                <a:solidFill>
                  <a:srgbClr val="FFFFFF"/>
                </a:solidFill>
                <a:latin typeface="Helvetica Neue"/>
                <a:ea typeface="Helvetica Neue"/>
                <a:cs typeface="Helvetica Neue"/>
                <a:sym typeface="Helvetica Neue"/>
              </a:rPr>
              <a:t>70</a:t>
            </a:r>
            <a:endParaRPr/>
          </a:p>
        </p:txBody>
      </p:sp>
      <p:sp>
        <p:nvSpPr>
          <p:cNvPr id="2623" name="Google Shape;2623;p195"/>
          <p:cNvSpPr txBox="1"/>
          <p:nvPr/>
        </p:nvSpPr>
        <p:spPr>
          <a:xfrm>
            <a:off x="3576637" y="1323975"/>
            <a:ext cx="2562225"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Helvetica Neue"/>
              <a:buNone/>
            </a:pPr>
            <a:r>
              <a:rPr lang="en-US" sz="1400" b="1" i="0" u="none">
                <a:solidFill>
                  <a:srgbClr val="FFFFFF"/>
                </a:solidFill>
                <a:latin typeface="Helvetica Neue"/>
                <a:ea typeface="Helvetica Neue"/>
                <a:cs typeface="Helvetica Neue"/>
                <a:sym typeface="Helvetica Neue"/>
              </a:rPr>
              <a:t>Framingham study (N=5209)</a:t>
            </a:r>
            <a:endParaRPr/>
          </a:p>
        </p:txBody>
      </p:sp>
    </p:spTree>
  </p:cSld>
  <p:clrMapOvr>
    <a:masterClrMapping/>
  </p:clrMapOvr>
  <p:transition spd="slow">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628"/>
        <p:cNvGrpSpPr/>
        <p:nvPr/>
      </p:nvGrpSpPr>
      <p:grpSpPr>
        <a:xfrm>
          <a:off x="0" y="0"/>
          <a:ext cx="0" cy="0"/>
          <a:chOff x="0" y="0"/>
          <a:chExt cx="0" cy="0"/>
        </a:xfrm>
      </p:grpSpPr>
      <p:sp>
        <p:nvSpPr>
          <p:cNvPr id="2629" name="Google Shape;2629;p196"/>
          <p:cNvSpPr txBox="1"/>
          <p:nvPr/>
        </p:nvSpPr>
        <p:spPr>
          <a:xfrm>
            <a:off x="4441837" y="6307150"/>
            <a:ext cx="4332300" cy="33930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00"/>
              </a:buClr>
              <a:buSzPts val="1600"/>
              <a:buFont typeface="Arial"/>
              <a:buNone/>
            </a:pPr>
            <a:r>
              <a:rPr lang="en-US" sz="1600" b="1" i="0" u="none">
                <a:solidFill>
                  <a:srgbClr val="FFFF00"/>
                </a:solidFill>
                <a:latin typeface="Arial"/>
                <a:ea typeface="Arial"/>
                <a:cs typeface="Arial"/>
                <a:sym typeface="Arial"/>
              </a:rPr>
              <a:t>(Адаптировано из Verschuren</a:t>
            </a:r>
            <a:r>
              <a:rPr lang="en-US" sz="1600" b="1" i="1" u="none">
                <a:solidFill>
                  <a:srgbClr val="FFFF00"/>
                </a:solidFill>
                <a:latin typeface="Arial"/>
                <a:ea typeface="Arial"/>
                <a:cs typeface="Arial"/>
                <a:sym typeface="Arial"/>
              </a:rPr>
              <a:t> et al., </a:t>
            </a:r>
            <a:r>
              <a:rPr lang="en-US" sz="1600" b="1" i="0" u="none">
                <a:solidFill>
                  <a:srgbClr val="FFFF00"/>
                </a:solidFill>
                <a:latin typeface="Arial"/>
                <a:ea typeface="Arial"/>
                <a:cs typeface="Arial"/>
                <a:sym typeface="Arial"/>
              </a:rPr>
              <a:t>1995)</a:t>
            </a:r>
            <a:endParaRPr/>
          </a:p>
        </p:txBody>
      </p:sp>
      <p:sp>
        <p:nvSpPr>
          <p:cNvPr id="2630" name="Google Shape;2630;p196"/>
          <p:cNvSpPr txBox="1"/>
          <p:nvPr/>
        </p:nvSpPr>
        <p:spPr>
          <a:xfrm>
            <a:off x="2517775" y="5926137"/>
            <a:ext cx="4357800" cy="36990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a:solidFill>
                  <a:srgbClr val="FFFFFF"/>
                </a:solidFill>
              </a:rPr>
              <a:t>Serum TC (mmol/l)</a:t>
            </a:r>
            <a:endParaRPr/>
          </a:p>
        </p:txBody>
      </p:sp>
      <p:sp>
        <p:nvSpPr>
          <p:cNvPr id="2631" name="Google Shape;2631;p196"/>
          <p:cNvSpPr/>
          <p:nvPr/>
        </p:nvSpPr>
        <p:spPr>
          <a:xfrm>
            <a:off x="3694112" y="2133600"/>
            <a:ext cx="3316287" cy="1630362"/>
          </a:xfrm>
          <a:custGeom>
            <a:avLst/>
            <a:gdLst/>
            <a:ahLst/>
            <a:cxnLst/>
            <a:rect l="l" t="t" r="r" b="b"/>
            <a:pathLst>
              <a:path w="2089" h="1027" extrusionOk="0">
                <a:moveTo>
                  <a:pt x="0" y="1026"/>
                </a:moveTo>
                <a:lnTo>
                  <a:pt x="685" y="816"/>
                </a:lnTo>
                <a:lnTo>
                  <a:pt x="1177" y="561"/>
                </a:lnTo>
                <a:lnTo>
                  <a:pt x="2088" y="0"/>
                </a:lnTo>
              </a:path>
            </a:pathLst>
          </a:custGeom>
          <a:noFill/>
          <a:ln w="25400"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32" name="Google Shape;2632;p196"/>
          <p:cNvSpPr/>
          <p:nvPr/>
        </p:nvSpPr>
        <p:spPr>
          <a:xfrm>
            <a:off x="3622675" y="2613025"/>
            <a:ext cx="2713037" cy="1563687"/>
          </a:xfrm>
          <a:custGeom>
            <a:avLst/>
            <a:gdLst/>
            <a:ahLst/>
            <a:cxnLst/>
            <a:rect l="l" t="t" r="r" b="b"/>
            <a:pathLst>
              <a:path w="1709" h="985" extrusionOk="0">
                <a:moveTo>
                  <a:pt x="0" y="984"/>
                </a:moveTo>
                <a:lnTo>
                  <a:pt x="557" y="853"/>
                </a:lnTo>
                <a:lnTo>
                  <a:pt x="996" y="689"/>
                </a:lnTo>
                <a:lnTo>
                  <a:pt x="1708" y="0"/>
                </a:ln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33" name="Google Shape;2633;p196"/>
          <p:cNvSpPr/>
          <p:nvPr/>
        </p:nvSpPr>
        <p:spPr>
          <a:xfrm>
            <a:off x="2132012" y="4279900"/>
            <a:ext cx="1927225" cy="620712"/>
          </a:xfrm>
          <a:custGeom>
            <a:avLst/>
            <a:gdLst/>
            <a:ahLst/>
            <a:cxnLst/>
            <a:rect l="l" t="t" r="r" b="b"/>
            <a:pathLst>
              <a:path w="1214" h="391" extrusionOk="0">
                <a:moveTo>
                  <a:pt x="0" y="390"/>
                </a:moveTo>
                <a:lnTo>
                  <a:pt x="375" y="164"/>
                </a:lnTo>
                <a:lnTo>
                  <a:pt x="705" y="0"/>
                </a:lnTo>
                <a:lnTo>
                  <a:pt x="1213" y="62"/>
                </a:lnTo>
              </a:path>
            </a:pathLst>
          </a:custGeom>
          <a:noFill/>
          <a:ln w="25400" cap="rnd" cmpd="sng">
            <a:solidFill>
              <a:srgbClr val="FF99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34" name="Google Shape;2634;p196"/>
          <p:cNvSpPr/>
          <p:nvPr/>
        </p:nvSpPr>
        <p:spPr>
          <a:xfrm>
            <a:off x="2876550" y="4156075"/>
            <a:ext cx="2490787" cy="427037"/>
          </a:xfrm>
          <a:custGeom>
            <a:avLst/>
            <a:gdLst/>
            <a:ahLst/>
            <a:cxnLst/>
            <a:rect l="l" t="t" r="r" b="b"/>
            <a:pathLst>
              <a:path w="1569" h="269" extrusionOk="0">
                <a:moveTo>
                  <a:pt x="0" y="268"/>
                </a:moveTo>
                <a:lnTo>
                  <a:pt x="494" y="190"/>
                </a:lnTo>
                <a:lnTo>
                  <a:pt x="860" y="62"/>
                </a:lnTo>
                <a:lnTo>
                  <a:pt x="1568" y="0"/>
                </a:lnTo>
              </a:path>
            </a:pathLst>
          </a:custGeom>
          <a:noFill/>
          <a:ln w="25400" cap="rnd"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35" name="Google Shape;2635;p196"/>
          <p:cNvSpPr/>
          <p:nvPr/>
        </p:nvSpPr>
        <p:spPr>
          <a:xfrm>
            <a:off x="2100262" y="4921250"/>
            <a:ext cx="2111375" cy="234950"/>
          </a:xfrm>
          <a:custGeom>
            <a:avLst/>
            <a:gdLst/>
            <a:ahLst/>
            <a:cxnLst/>
            <a:rect l="l" t="t" r="r" b="b"/>
            <a:pathLst>
              <a:path w="1330" h="148" extrusionOk="0">
                <a:moveTo>
                  <a:pt x="0" y="75"/>
                </a:moveTo>
                <a:lnTo>
                  <a:pt x="411" y="0"/>
                </a:lnTo>
                <a:lnTo>
                  <a:pt x="777" y="147"/>
                </a:lnTo>
                <a:lnTo>
                  <a:pt x="1329" y="49"/>
                </a:lnTo>
              </a:path>
            </a:pathLst>
          </a:custGeom>
          <a:noFill/>
          <a:ln w="254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36" name="Google Shape;2636;p196"/>
          <p:cNvSpPr/>
          <p:nvPr/>
        </p:nvSpPr>
        <p:spPr>
          <a:xfrm>
            <a:off x="2728912" y="4572000"/>
            <a:ext cx="2557462" cy="442912"/>
          </a:xfrm>
          <a:custGeom>
            <a:avLst/>
            <a:gdLst/>
            <a:ahLst/>
            <a:cxnLst/>
            <a:rect l="l" t="t" r="r" b="b"/>
            <a:pathLst>
              <a:path w="1611" h="279" extrusionOk="0">
                <a:moveTo>
                  <a:pt x="0" y="278"/>
                </a:moveTo>
                <a:lnTo>
                  <a:pt x="514" y="242"/>
                </a:lnTo>
                <a:lnTo>
                  <a:pt x="894" y="154"/>
                </a:lnTo>
                <a:lnTo>
                  <a:pt x="1610" y="0"/>
                </a:lnTo>
              </a:path>
            </a:pathLst>
          </a:custGeom>
          <a:noFill/>
          <a:ln w="25400" cap="rnd" cmpd="sng">
            <a:solidFill>
              <a:schemeClr val="hlink"/>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37" name="Google Shape;2637;p196"/>
          <p:cNvSpPr/>
          <p:nvPr/>
        </p:nvSpPr>
        <p:spPr>
          <a:xfrm>
            <a:off x="1514475" y="1524000"/>
            <a:ext cx="6097587" cy="3835400"/>
          </a:xfrm>
          <a:custGeom>
            <a:avLst/>
            <a:gdLst/>
            <a:ahLst/>
            <a:cxnLst/>
            <a:rect l="l" t="t" r="r" b="b"/>
            <a:pathLst>
              <a:path w="3841" h="2416" extrusionOk="0">
                <a:moveTo>
                  <a:pt x="0" y="0"/>
                </a:moveTo>
                <a:lnTo>
                  <a:pt x="0" y="2415"/>
                </a:lnTo>
                <a:lnTo>
                  <a:pt x="3840" y="2413"/>
                </a:lnTo>
              </a:path>
            </a:pathLst>
          </a:custGeom>
          <a:noFill/>
          <a:ln w="254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cxnSp>
        <p:nvCxnSpPr>
          <p:cNvPr id="2638" name="Google Shape;2638;p196"/>
          <p:cNvCxnSpPr/>
          <p:nvPr/>
        </p:nvCxnSpPr>
        <p:spPr>
          <a:xfrm rot="10800000">
            <a:off x="1436687" y="1524000"/>
            <a:ext cx="77787" cy="0"/>
          </a:xfrm>
          <a:prstGeom prst="straightConnector1">
            <a:avLst/>
          </a:prstGeom>
          <a:noFill/>
          <a:ln w="12700" cap="flat" cmpd="sng">
            <a:solidFill>
              <a:schemeClr val="lt1"/>
            </a:solidFill>
            <a:prstDash val="solid"/>
            <a:miter lim="800000"/>
            <a:headEnd type="none" w="med" len="med"/>
            <a:tailEnd type="none" w="med" len="med"/>
          </a:ln>
        </p:spPr>
      </p:cxnSp>
      <p:cxnSp>
        <p:nvCxnSpPr>
          <p:cNvPr id="2639" name="Google Shape;2639;p196"/>
          <p:cNvCxnSpPr/>
          <p:nvPr/>
        </p:nvCxnSpPr>
        <p:spPr>
          <a:xfrm rot="10800000">
            <a:off x="1436687" y="2087562"/>
            <a:ext cx="77787" cy="0"/>
          </a:xfrm>
          <a:prstGeom prst="straightConnector1">
            <a:avLst/>
          </a:prstGeom>
          <a:noFill/>
          <a:ln w="12700" cap="flat" cmpd="sng">
            <a:solidFill>
              <a:schemeClr val="lt1"/>
            </a:solidFill>
            <a:prstDash val="solid"/>
            <a:miter lim="800000"/>
            <a:headEnd type="none" w="med" len="med"/>
            <a:tailEnd type="none" w="med" len="med"/>
          </a:ln>
        </p:spPr>
      </p:cxnSp>
      <p:cxnSp>
        <p:nvCxnSpPr>
          <p:cNvPr id="2640" name="Google Shape;2640;p196"/>
          <p:cNvCxnSpPr/>
          <p:nvPr/>
        </p:nvCxnSpPr>
        <p:spPr>
          <a:xfrm rot="10800000">
            <a:off x="1436687" y="2643187"/>
            <a:ext cx="77787" cy="0"/>
          </a:xfrm>
          <a:prstGeom prst="straightConnector1">
            <a:avLst/>
          </a:prstGeom>
          <a:noFill/>
          <a:ln w="12700" cap="flat" cmpd="sng">
            <a:solidFill>
              <a:schemeClr val="lt1"/>
            </a:solidFill>
            <a:prstDash val="solid"/>
            <a:miter lim="800000"/>
            <a:headEnd type="none" w="med" len="med"/>
            <a:tailEnd type="none" w="med" len="med"/>
          </a:ln>
        </p:spPr>
      </p:cxnSp>
      <p:cxnSp>
        <p:nvCxnSpPr>
          <p:cNvPr id="2641" name="Google Shape;2641;p196"/>
          <p:cNvCxnSpPr/>
          <p:nvPr/>
        </p:nvCxnSpPr>
        <p:spPr>
          <a:xfrm rot="10800000">
            <a:off x="1436687" y="3190875"/>
            <a:ext cx="77787" cy="0"/>
          </a:xfrm>
          <a:prstGeom prst="straightConnector1">
            <a:avLst/>
          </a:prstGeom>
          <a:noFill/>
          <a:ln w="12700" cap="flat" cmpd="sng">
            <a:solidFill>
              <a:schemeClr val="lt1"/>
            </a:solidFill>
            <a:prstDash val="solid"/>
            <a:miter lim="800000"/>
            <a:headEnd type="none" w="med" len="med"/>
            <a:tailEnd type="none" w="med" len="med"/>
          </a:ln>
        </p:spPr>
      </p:cxnSp>
      <p:cxnSp>
        <p:nvCxnSpPr>
          <p:cNvPr id="2642" name="Google Shape;2642;p196"/>
          <p:cNvCxnSpPr/>
          <p:nvPr/>
        </p:nvCxnSpPr>
        <p:spPr>
          <a:xfrm rot="10800000">
            <a:off x="1436687" y="3733800"/>
            <a:ext cx="77787" cy="0"/>
          </a:xfrm>
          <a:prstGeom prst="straightConnector1">
            <a:avLst/>
          </a:prstGeom>
          <a:noFill/>
          <a:ln w="12700" cap="flat" cmpd="sng">
            <a:solidFill>
              <a:schemeClr val="lt1"/>
            </a:solidFill>
            <a:prstDash val="solid"/>
            <a:miter lim="800000"/>
            <a:headEnd type="none" w="med" len="med"/>
            <a:tailEnd type="none" w="med" len="med"/>
          </a:ln>
        </p:spPr>
      </p:cxnSp>
      <p:cxnSp>
        <p:nvCxnSpPr>
          <p:cNvPr id="2643" name="Google Shape;2643;p196"/>
          <p:cNvCxnSpPr/>
          <p:nvPr/>
        </p:nvCxnSpPr>
        <p:spPr>
          <a:xfrm rot="10800000">
            <a:off x="1436687" y="4289425"/>
            <a:ext cx="77787" cy="0"/>
          </a:xfrm>
          <a:prstGeom prst="straightConnector1">
            <a:avLst/>
          </a:prstGeom>
          <a:noFill/>
          <a:ln w="12700" cap="flat" cmpd="sng">
            <a:solidFill>
              <a:schemeClr val="lt1"/>
            </a:solidFill>
            <a:prstDash val="solid"/>
            <a:miter lim="800000"/>
            <a:headEnd type="none" w="med" len="med"/>
            <a:tailEnd type="none" w="med" len="med"/>
          </a:ln>
        </p:spPr>
      </p:cxnSp>
      <p:cxnSp>
        <p:nvCxnSpPr>
          <p:cNvPr id="2644" name="Google Shape;2644;p196"/>
          <p:cNvCxnSpPr/>
          <p:nvPr/>
        </p:nvCxnSpPr>
        <p:spPr>
          <a:xfrm rot="10800000">
            <a:off x="1436687" y="4830762"/>
            <a:ext cx="77787" cy="0"/>
          </a:xfrm>
          <a:prstGeom prst="straightConnector1">
            <a:avLst/>
          </a:prstGeom>
          <a:noFill/>
          <a:ln w="12700" cap="flat" cmpd="sng">
            <a:solidFill>
              <a:schemeClr val="lt1"/>
            </a:solidFill>
            <a:prstDash val="solid"/>
            <a:miter lim="800000"/>
            <a:headEnd type="none" w="med" len="med"/>
            <a:tailEnd type="none" w="med" len="med"/>
          </a:ln>
        </p:spPr>
      </p:cxnSp>
      <p:cxnSp>
        <p:nvCxnSpPr>
          <p:cNvPr id="2645" name="Google Shape;2645;p196"/>
          <p:cNvCxnSpPr/>
          <p:nvPr/>
        </p:nvCxnSpPr>
        <p:spPr>
          <a:xfrm rot="10800000">
            <a:off x="1436687" y="5359400"/>
            <a:ext cx="77787" cy="0"/>
          </a:xfrm>
          <a:prstGeom prst="straightConnector1">
            <a:avLst/>
          </a:prstGeom>
          <a:noFill/>
          <a:ln w="12700" cap="flat" cmpd="sng">
            <a:solidFill>
              <a:schemeClr val="lt1"/>
            </a:solidFill>
            <a:prstDash val="solid"/>
            <a:miter lim="800000"/>
            <a:headEnd type="none" w="med" len="med"/>
            <a:tailEnd type="none" w="med" len="med"/>
          </a:ln>
        </p:spPr>
      </p:cxnSp>
      <p:cxnSp>
        <p:nvCxnSpPr>
          <p:cNvPr id="2646" name="Google Shape;2646;p196"/>
          <p:cNvCxnSpPr/>
          <p:nvPr/>
        </p:nvCxnSpPr>
        <p:spPr>
          <a:xfrm>
            <a:off x="1514475"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47" name="Google Shape;2647;p196"/>
          <p:cNvCxnSpPr/>
          <p:nvPr/>
        </p:nvCxnSpPr>
        <p:spPr>
          <a:xfrm>
            <a:off x="2125662"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48" name="Google Shape;2648;p196"/>
          <p:cNvCxnSpPr/>
          <p:nvPr/>
        </p:nvCxnSpPr>
        <p:spPr>
          <a:xfrm>
            <a:off x="2732087"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49" name="Google Shape;2649;p196"/>
          <p:cNvCxnSpPr/>
          <p:nvPr/>
        </p:nvCxnSpPr>
        <p:spPr>
          <a:xfrm>
            <a:off x="3344862"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50" name="Google Shape;2650;p196"/>
          <p:cNvCxnSpPr/>
          <p:nvPr/>
        </p:nvCxnSpPr>
        <p:spPr>
          <a:xfrm>
            <a:off x="3957637"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51" name="Google Shape;2651;p196"/>
          <p:cNvCxnSpPr/>
          <p:nvPr/>
        </p:nvCxnSpPr>
        <p:spPr>
          <a:xfrm>
            <a:off x="4573587"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52" name="Google Shape;2652;p196"/>
          <p:cNvCxnSpPr/>
          <p:nvPr/>
        </p:nvCxnSpPr>
        <p:spPr>
          <a:xfrm>
            <a:off x="5181600"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53" name="Google Shape;2653;p196"/>
          <p:cNvCxnSpPr/>
          <p:nvPr/>
        </p:nvCxnSpPr>
        <p:spPr>
          <a:xfrm>
            <a:off x="5789612"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54" name="Google Shape;2654;p196"/>
          <p:cNvCxnSpPr/>
          <p:nvPr/>
        </p:nvCxnSpPr>
        <p:spPr>
          <a:xfrm>
            <a:off x="6402387"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55" name="Google Shape;2655;p196"/>
          <p:cNvCxnSpPr/>
          <p:nvPr/>
        </p:nvCxnSpPr>
        <p:spPr>
          <a:xfrm>
            <a:off x="7013575" y="5372100"/>
            <a:ext cx="0" cy="69850"/>
          </a:xfrm>
          <a:prstGeom prst="straightConnector1">
            <a:avLst/>
          </a:prstGeom>
          <a:noFill/>
          <a:ln w="12700" cap="flat" cmpd="sng">
            <a:solidFill>
              <a:schemeClr val="lt1"/>
            </a:solidFill>
            <a:prstDash val="solid"/>
            <a:miter lim="800000"/>
            <a:headEnd type="none" w="med" len="med"/>
            <a:tailEnd type="none" w="med" len="med"/>
          </a:ln>
        </p:spPr>
      </p:cxnSp>
      <p:cxnSp>
        <p:nvCxnSpPr>
          <p:cNvPr id="2656" name="Google Shape;2656;p196"/>
          <p:cNvCxnSpPr/>
          <p:nvPr/>
        </p:nvCxnSpPr>
        <p:spPr>
          <a:xfrm>
            <a:off x="7620000" y="5372100"/>
            <a:ext cx="0" cy="69850"/>
          </a:xfrm>
          <a:prstGeom prst="straightConnector1">
            <a:avLst/>
          </a:prstGeom>
          <a:noFill/>
          <a:ln w="12700" cap="flat" cmpd="sng">
            <a:solidFill>
              <a:schemeClr val="lt1"/>
            </a:solidFill>
            <a:prstDash val="solid"/>
            <a:miter lim="800000"/>
            <a:headEnd type="none" w="med" len="med"/>
            <a:tailEnd type="none" w="med" len="med"/>
          </a:ln>
        </p:spPr>
      </p:cxnSp>
      <p:sp>
        <p:nvSpPr>
          <p:cNvPr id="2657" name="Google Shape;2657;p196"/>
          <p:cNvSpPr txBox="1"/>
          <p:nvPr/>
        </p:nvSpPr>
        <p:spPr>
          <a:xfrm>
            <a:off x="3635375" y="3708400"/>
            <a:ext cx="114300" cy="103187"/>
          </a:xfrm>
          <a:prstGeom prst="rect">
            <a:avLst/>
          </a:prstGeom>
          <a:solidFill>
            <a:schemeClr val="accent1"/>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58" name="Google Shape;2658;p196"/>
          <p:cNvSpPr txBox="1"/>
          <p:nvPr/>
        </p:nvSpPr>
        <p:spPr>
          <a:xfrm>
            <a:off x="4722812" y="3382962"/>
            <a:ext cx="109537" cy="101600"/>
          </a:xfrm>
          <a:prstGeom prst="rect">
            <a:avLst/>
          </a:prstGeom>
          <a:solidFill>
            <a:schemeClr val="accent1"/>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59" name="Google Shape;2659;p196"/>
          <p:cNvSpPr txBox="1"/>
          <p:nvPr/>
        </p:nvSpPr>
        <p:spPr>
          <a:xfrm>
            <a:off x="5505450" y="2979737"/>
            <a:ext cx="106362" cy="101600"/>
          </a:xfrm>
          <a:prstGeom prst="rect">
            <a:avLst/>
          </a:prstGeom>
          <a:solidFill>
            <a:schemeClr val="accent1"/>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0" name="Google Shape;2660;p196"/>
          <p:cNvSpPr txBox="1"/>
          <p:nvPr/>
        </p:nvSpPr>
        <p:spPr>
          <a:xfrm>
            <a:off x="6950075" y="2090737"/>
            <a:ext cx="109537" cy="101600"/>
          </a:xfrm>
          <a:prstGeom prst="rect">
            <a:avLst/>
          </a:prstGeom>
          <a:solidFill>
            <a:schemeClr val="accent1"/>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1" name="Google Shape;2661;p196"/>
          <p:cNvSpPr/>
          <p:nvPr/>
        </p:nvSpPr>
        <p:spPr>
          <a:xfrm>
            <a:off x="3560762" y="4102100"/>
            <a:ext cx="127000" cy="117475"/>
          </a:xfrm>
          <a:prstGeom prst="triangle">
            <a:avLst>
              <a:gd name="adj" fmla="val 10780"/>
            </a:avLst>
          </a:prstGeom>
          <a:solidFill>
            <a:schemeClr val="dk1"/>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2" name="Google Shape;2662;p196"/>
          <p:cNvSpPr/>
          <p:nvPr/>
        </p:nvSpPr>
        <p:spPr>
          <a:xfrm>
            <a:off x="4441825" y="3892550"/>
            <a:ext cx="131762" cy="119062"/>
          </a:xfrm>
          <a:prstGeom prst="triangle">
            <a:avLst>
              <a:gd name="adj" fmla="val 10780"/>
            </a:avLst>
          </a:prstGeom>
          <a:solidFill>
            <a:schemeClr val="dk1"/>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3" name="Google Shape;2663;p196"/>
          <p:cNvSpPr/>
          <p:nvPr/>
        </p:nvSpPr>
        <p:spPr>
          <a:xfrm>
            <a:off x="5135562" y="3629025"/>
            <a:ext cx="127000" cy="117475"/>
          </a:xfrm>
          <a:prstGeom prst="triangle">
            <a:avLst>
              <a:gd name="adj" fmla="val 10780"/>
            </a:avLst>
          </a:prstGeom>
          <a:solidFill>
            <a:schemeClr val="dk1"/>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4" name="Google Shape;2664;p196"/>
          <p:cNvSpPr/>
          <p:nvPr/>
        </p:nvSpPr>
        <p:spPr>
          <a:xfrm>
            <a:off x="6273800" y="2538412"/>
            <a:ext cx="125412" cy="117475"/>
          </a:xfrm>
          <a:prstGeom prst="triangle">
            <a:avLst>
              <a:gd name="adj" fmla="val 10780"/>
            </a:avLst>
          </a:prstGeom>
          <a:solidFill>
            <a:schemeClr val="dk1"/>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5" name="Google Shape;2665;p196"/>
          <p:cNvSpPr/>
          <p:nvPr/>
        </p:nvSpPr>
        <p:spPr>
          <a:xfrm>
            <a:off x="2828925" y="4545012"/>
            <a:ext cx="87312" cy="77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6" name="Google Shape;2666;p196"/>
          <p:cNvSpPr/>
          <p:nvPr/>
        </p:nvSpPr>
        <p:spPr>
          <a:xfrm>
            <a:off x="3611562" y="4413250"/>
            <a:ext cx="87312" cy="77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7" name="Google Shape;2667;p196"/>
          <p:cNvSpPr/>
          <p:nvPr/>
        </p:nvSpPr>
        <p:spPr>
          <a:xfrm>
            <a:off x="4189412" y="4219575"/>
            <a:ext cx="87312" cy="77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8" name="Google Shape;2668;p196"/>
          <p:cNvSpPr/>
          <p:nvPr/>
        </p:nvSpPr>
        <p:spPr>
          <a:xfrm>
            <a:off x="5321300" y="4121150"/>
            <a:ext cx="87312" cy="77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69" name="Google Shape;2669;p196"/>
          <p:cNvSpPr/>
          <p:nvPr/>
        </p:nvSpPr>
        <p:spPr>
          <a:xfrm>
            <a:off x="2039937" y="4976812"/>
            <a:ext cx="122237" cy="109537"/>
          </a:xfrm>
          <a:prstGeom prst="diamond">
            <a:avLst/>
          </a:prstGeom>
          <a:solidFill>
            <a:srgbClr val="FFFFFF"/>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0" name="Google Shape;2670;p196"/>
          <p:cNvSpPr/>
          <p:nvPr/>
        </p:nvSpPr>
        <p:spPr>
          <a:xfrm>
            <a:off x="2693987" y="4867275"/>
            <a:ext cx="119062" cy="109537"/>
          </a:xfrm>
          <a:prstGeom prst="diamond">
            <a:avLst/>
          </a:prstGeom>
          <a:solidFill>
            <a:srgbClr val="FFFFFF"/>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1" name="Google Shape;2671;p196"/>
          <p:cNvSpPr/>
          <p:nvPr/>
        </p:nvSpPr>
        <p:spPr>
          <a:xfrm>
            <a:off x="3278187" y="5097462"/>
            <a:ext cx="114300" cy="107950"/>
          </a:xfrm>
          <a:prstGeom prst="diamond">
            <a:avLst/>
          </a:prstGeom>
          <a:solidFill>
            <a:srgbClr val="FFFFFF"/>
          </a:solidFill>
          <a:ln w="12700" cap="flat" cmpd="sng">
            <a:solidFill>
              <a:schemeClr val="lt1"/>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2" name="Google Shape;2672;p196"/>
          <p:cNvSpPr/>
          <p:nvPr/>
        </p:nvSpPr>
        <p:spPr>
          <a:xfrm>
            <a:off x="4146550" y="4937125"/>
            <a:ext cx="119062" cy="109537"/>
          </a:xfrm>
          <a:prstGeom prst="diamond">
            <a:avLst/>
          </a:prstGeom>
          <a:solidFill>
            <a:srgbClr val="FFFFFF"/>
          </a:solidFill>
          <a:ln>
            <a:noFill/>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3" name="Google Shape;2673;p196"/>
          <p:cNvSpPr txBox="1"/>
          <p:nvPr/>
        </p:nvSpPr>
        <p:spPr>
          <a:xfrm>
            <a:off x="2687637" y="4976812"/>
            <a:ext cx="85725" cy="74612"/>
          </a:xfrm>
          <a:prstGeom prst="rect">
            <a:avLst/>
          </a:prstGeom>
          <a:gradFill>
            <a:gsLst>
              <a:gs pos="0">
                <a:srgbClr val="0F3612"/>
              </a:gs>
              <a:gs pos="100000">
                <a:srgbClr val="207426"/>
              </a:gs>
            </a:gsLst>
            <a:lin ang="5400000" scaled="0"/>
          </a:gradFill>
          <a:ln w="12700" cap="flat" cmpd="sng">
            <a:solidFill>
              <a:schemeClr val="hlink"/>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4" name="Google Shape;2674;p196"/>
          <p:cNvSpPr txBox="1"/>
          <p:nvPr/>
        </p:nvSpPr>
        <p:spPr>
          <a:xfrm>
            <a:off x="3503612" y="4916487"/>
            <a:ext cx="87312" cy="76200"/>
          </a:xfrm>
          <a:prstGeom prst="rect">
            <a:avLst/>
          </a:prstGeom>
          <a:gradFill>
            <a:gsLst>
              <a:gs pos="0">
                <a:srgbClr val="0F3612"/>
              </a:gs>
              <a:gs pos="100000">
                <a:srgbClr val="207426"/>
              </a:gs>
            </a:gsLst>
            <a:lin ang="5400000" scaled="0"/>
          </a:gradFill>
          <a:ln w="12700" cap="flat" cmpd="sng">
            <a:solidFill>
              <a:schemeClr val="hlink"/>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5" name="Google Shape;2675;p196"/>
          <p:cNvSpPr txBox="1"/>
          <p:nvPr/>
        </p:nvSpPr>
        <p:spPr>
          <a:xfrm>
            <a:off x="4106862" y="4784725"/>
            <a:ext cx="85725" cy="76200"/>
          </a:xfrm>
          <a:prstGeom prst="rect">
            <a:avLst/>
          </a:prstGeom>
          <a:gradFill>
            <a:gsLst>
              <a:gs pos="0">
                <a:srgbClr val="0F3612"/>
              </a:gs>
              <a:gs pos="100000">
                <a:srgbClr val="207426"/>
              </a:gs>
            </a:gsLst>
            <a:lin ang="5400000" scaled="0"/>
          </a:gradFill>
          <a:ln w="12700" cap="flat" cmpd="sng">
            <a:solidFill>
              <a:schemeClr val="hlink"/>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6" name="Google Shape;2676;p196"/>
          <p:cNvSpPr txBox="1"/>
          <p:nvPr/>
        </p:nvSpPr>
        <p:spPr>
          <a:xfrm>
            <a:off x="5240337" y="4533900"/>
            <a:ext cx="85725" cy="74612"/>
          </a:xfrm>
          <a:prstGeom prst="rect">
            <a:avLst/>
          </a:prstGeom>
          <a:gradFill>
            <a:gsLst>
              <a:gs pos="0">
                <a:srgbClr val="0F3612"/>
              </a:gs>
              <a:gs pos="100000">
                <a:srgbClr val="207426"/>
              </a:gs>
            </a:gsLst>
            <a:lin ang="5400000" scaled="0"/>
          </a:gradFill>
          <a:ln w="12700" cap="flat" cmpd="sng">
            <a:solidFill>
              <a:schemeClr val="hlink"/>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7" name="Google Shape;2677;p196"/>
          <p:cNvSpPr/>
          <p:nvPr/>
        </p:nvSpPr>
        <p:spPr>
          <a:xfrm>
            <a:off x="2085975" y="4856162"/>
            <a:ext cx="87312" cy="77787"/>
          </a:xfrm>
          <a:prstGeom prst="ellipse">
            <a:avLst/>
          </a:prstGeom>
          <a:gradFill>
            <a:gsLst>
              <a:gs pos="0">
                <a:srgbClr val="0F3612"/>
              </a:gs>
              <a:gs pos="100000">
                <a:srgbClr val="207426"/>
              </a:gs>
            </a:gsLst>
            <a:lin ang="5400000" scaled="0"/>
          </a:gradFill>
          <a:ln w="12700" cap="flat" cmpd="sng">
            <a:solidFill>
              <a:srgbClr val="FF9900"/>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8" name="Google Shape;2678;p196"/>
          <p:cNvSpPr/>
          <p:nvPr/>
        </p:nvSpPr>
        <p:spPr>
          <a:xfrm>
            <a:off x="2684462" y="4502150"/>
            <a:ext cx="88900" cy="77787"/>
          </a:xfrm>
          <a:prstGeom prst="ellipse">
            <a:avLst/>
          </a:prstGeom>
          <a:gradFill>
            <a:gsLst>
              <a:gs pos="0">
                <a:srgbClr val="0F3612"/>
              </a:gs>
              <a:gs pos="100000">
                <a:srgbClr val="207426"/>
              </a:gs>
            </a:gsLst>
            <a:lin ang="5400000" scaled="0"/>
          </a:gradFill>
          <a:ln w="12700" cap="flat" cmpd="sng">
            <a:solidFill>
              <a:srgbClr val="FF9900"/>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79" name="Google Shape;2679;p196"/>
          <p:cNvSpPr/>
          <p:nvPr/>
        </p:nvSpPr>
        <p:spPr>
          <a:xfrm>
            <a:off x="3209925" y="4241800"/>
            <a:ext cx="88900" cy="77787"/>
          </a:xfrm>
          <a:prstGeom prst="ellipse">
            <a:avLst/>
          </a:prstGeom>
          <a:gradFill>
            <a:gsLst>
              <a:gs pos="0">
                <a:srgbClr val="0F3612"/>
              </a:gs>
              <a:gs pos="100000">
                <a:srgbClr val="207426"/>
              </a:gs>
            </a:gsLst>
            <a:lin ang="5400000" scaled="0"/>
          </a:gradFill>
          <a:ln w="12700" cap="flat" cmpd="sng">
            <a:solidFill>
              <a:srgbClr val="FF9900"/>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80" name="Google Shape;2680;p196"/>
          <p:cNvSpPr/>
          <p:nvPr/>
        </p:nvSpPr>
        <p:spPr>
          <a:xfrm>
            <a:off x="4016375" y="4344987"/>
            <a:ext cx="88900" cy="77787"/>
          </a:xfrm>
          <a:prstGeom prst="ellipse">
            <a:avLst/>
          </a:prstGeom>
          <a:gradFill>
            <a:gsLst>
              <a:gs pos="0">
                <a:srgbClr val="0F3612"/>
              </a:gs>
              <a:gs pos="100000">
                <a:srgbClr val="207426"/>
              </a:gs>
            </a:gsLst>
            <a:lin ang="5400000" scaled="0"/>
          </a:gradFill>
          <a:ln w="12700" cap="flat" cmpd="sng">
            <a:solidFill>
              <a:srgbClr val="FF9900"/>
            </a:solidFill>
            <a:prstDash val="solid"/>
            <a:miter lim="800000"/>
            <a:headEnd type="none" w="sm" len="sm"/>
            <a:tailEnd type="none" w="sm" len="sm"/>
          </a:ln>
        </p:spPr>
        <p:txBody>
          <a:bodyPr spcFirstLastPara="1" wrap="square" lIns="90475" tIns="44450" rIns="90475" bIns="4445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
        <p:nvSpPr>
          <p:cNvPr id="2681" name="Google Shape;2681;p196"/>
          <p:cNvSpPr txBox="1"/>
          <p:nvPr/>
        </p:nvSpPr>
        <p:spPr>
          <a:xfrm>
            <a:off x="1058862" y="1357312"/>
            <a:ext cx="409575" cy="33655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35</a:t>
            </a:r>
            <a:endParaRPr/>
          </a:p>
        </p:txBody>
      </p:sp>
      <p:sp>
        <p:nvSpPr>
          <p:cNvPr id="2682" name="Google Shape;2682;p196"/>
          <p:cNvSpPr txBox="1"/>
          <p:nvPr/>
        </p:nvSpPr>
        <p:spPr>
          <a:xfrm>
            <a:off x="1058862" y="1916112"/>
            <a:ext cx="409575" cy="33655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30</a:t>
            </a:r>
            <a:endParaRPr/>
          </a:p>
        </p:txBody>
      </p:sp>
      <p:sp>
        <p:nvSpPr>
          <p:cNvPr id="2683" name="Google Shape;2683;p196"/>
          <p:cNvSpPr txBox="1"/>
          <p:nvPr/>
        </p:nvSpPr>
        <p:spPr>
          <a:xfrm>
            <a:off x="1058862" y="2476500"/>
            <a:ext cx="409575" cy="33655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25</a:t>
            </a:r>
            <a:endParaRPr/>
          </a:p>
        </p:txBody>
      </p:sp>
      <p:sp>
        <p:nvSpPr>
          <p:cNvPr id="2684" name="Google Shape;2684;p196"/>
          <p:cNvSpPr txBox="1"/>
          <p:nvPr/>
        </p:nvSpPr>
        <p:spPr>
          <a:xfrm>
            <a:off x="1058862" y="3022600"/>
            <a:ext cx="409575" cy="33655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20</a:t>
            </a:r>
            <a:endParaRPr/>
          </a:p>
        </p:txBody>
      </p:sp>
      <p:sp>
        <p:nvSpPr>
          <p:cNvPr id="2685" name="Google Shape;2685;p196"/>
          <p:cNvSpPr txBox="1"/>
          <p:nvPr/>
        </p:nvSpPr>
        <p:spPr>
          <a:xfrm>
            <a:off x="1058862" y="3557587"/>
            <a:ext cx="409575" cy="33655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15</a:t>
            </a:r>
            <a:endParaRPr/>
          </a:p>
        </p:txBody>
      </p:sp>
      <p:sp>
        <p:nvSpPr>
          <p:cNvPr id="2686" name="Google Shape;2686;p196"/>
          <p:cNvSpPr txBox="1"/>
          <p:nvPr/>
        </p:nvSpPr>
        <p:spPr>
          <a:xfrm>
            <a:off x="1058862" y="4105275"/>
            <a:ext cx="409575" cy="33655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10</a:t>
            </a:r>
            <a:endParaRPr/>
          </a:p>
        </p:txBody>
      </p:sp>
      <p:sp>
        <p:nvSpPr>
          <p:cNvPr id="2687" name="Google Shape;2687;p196"/>
          <p:cNvSpPr txBox="1"/>
          <p:nvPr/>
        </p:nvSpPr>
        <p:spPr>
          <a:xfrm>
            <a:off x="1171575" y="4651375"/>
            <a:ext cx="296862" cy="33655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5</a:t>
            </a:r>
            <a:endParaRPr/>
          </a:p>
        </p:txBody>
      </p:sp>
      <p:sp>
        <p:nvSpPr>
          <p:cNvPr id="2688" name="Google Shape;2688;p196"/>
          <p:cNvSpPr txBox="1"/>
          <p:nvPr/>
        </p:nvSpPr>
        <p:spPr>
          <a:xfrm>
            <a:off x="1171575" y="5199062"/>
            <a:ext cx="296862" cy="33655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0</a:t>
            </a:r>
            <a:endParaRPr/>
          </a:p>
        </p:txBody>
      </p:sp>
      <p:sp>
        <p:nvSpPr>
          <p:cNvPr id="2689" name="Google Shape;2689;p196"/>
          <p:cNvSpPr txBox="1"/>
          <p:nvPr/>
        </p:nvSpPr>
        <p:spPr>
          <a:xfrm rot="-5400000">
            <a:off x="-1246900" y="2987125"/>
            <a:ext cx="3938700" cy="64710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800" b="1">
                <a:solidFill>
                  <a:srgbClr val="FFFFFF"/>
                </a:solidFill>
              </a:rPr>
              <a:t>Mortality from ischemic heart disease/1000 men</a:t>
            </a:r>
            <a:endParaRPr/>
          </a:p>
        </p:txBody>
      </p:sp>
      <p:sp>
        <p:nvSpPr>
          <p:cNvPr id="2690" name="Google Shape;2690;p196"/>
          <p:cNvSpPr txBox="1"/>
          <p:nvPr/>
        </p:nvSpPr>
        <p:spPr>
          <a:xfrm>
            <a:off x="1258887"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2.60</a:t>
            </a:r>
            <a:endParaRPr/>
          </a:p>
        </p:txBody>
      </p:sp>
      <p:sp>
        <p:nvSpPr>
          <p:cNvPr id="2691" name="Google Shape;2691;p196"/>
          <p:cNvSpPr txBox="1"/>
          <p:nvPr/>
        </p:nvSpPr>
        <p:spPr>
          <a:xfrm>
            <a:off x="1892300"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3.25</a:t>
            </a:r>
            <a:endParaRPr/>
          </a:p>
        </p:txBody>
      </p:sp>
      <p:sp>
        <p:nvSpPr>
          <p:cNvPr id="2692" name="Google Shape;2692;p196"/>
          <p:cNvSpPr txBox="1"/>
          <p:nvPr/>
        </p:nvSpPr>
        <p:spPr>
          <a:xfrm>
            <a:off x="2497137"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3.90</a:t>
            </a:r>
            <a:endParaRPr/>
          </a:p>
        </p:txBody>
      </p:sp>
      <p:sp>
        <p:nvSpPr>
          <p:cNvPr id="2693" name="Google Shape;2693;p196"/>
          <p:cNvSpPr txBox="1"/>
          <p:nvPr/>
        </p:nvSpPr>
        <p:spPr>
          <a:xfrm>
            <a:off x="3101975"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4.50</a:t>
            </a:r>
            <a:endParaRPr/>
          </a:p>
        </p:txBody>
      </p:sp>
      <p:sp>
        <p:nvSpPr>
          <p:cNvPr id="2694" name="Google Shape;2694;p196"/>
          <p:cNvSpPr txBox="1"/>
          <p:nvPr/>
        </p:nvSpPr>
        <p:spPr>
          <a:xfrm>
            <a:off x="3719512"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5.15</a:t>
            </a:r>
            <a:endParaRPr/>
          </a:p>
        </p:txBody>
      </p:sp>
      <p:sp>
        <p:nvSpPr>
          <p:cNvPr id="2695" name="Google Shape;2695;p196"/>
          <p:cNvSpPr txBox="1"/>
          <p:nvPr/>
        </p:nvSpPr>
        <p:spPr>
          <a:xfrm>
            <a:off x="4329112"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5.80</a:t>
            </a:r>
            <a:endParaRPr/>
          </a:p>
        </p:txBody>
      </p:sp>
      <p:sp>
        <p:nvSpPr>
          <p:cNvPr id="2696" name="Google Shape;2696;p196"/>
          <p:cNvSpPr txBox="1"/>
          <p:nvPr/>
        </p:nvSpPr>
        <p:spPr>
          <a:xfrm>
            <a:off x="4933950"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6.45</a:t>
            </a:r>
            <a:endParaRPr/>
          </a:p>
        </p:txBody>
      </p:sp>
      <p:sp>
        <p:nvSpPr>
          <p:cNvPr id="2697" name="Google Shape;2697;p196"/>
          <p:cNvSpPr txBox="1"/>
          <p:nvPr/>
        </p:nvSpPr>
        <p:spPr>
          <a:xfrm>
            <a:off x="5553075"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7.10</a:t>
            </a:r>
            <a:endParaRPr/>
          </a:p>
        </p:txBody>
      </p:sp>
      <p:sp>
        <p:nvSpPr>
          <p:cNvPr id="2698" name="Google Shape;2698;p196"/>
          <p:cNvSpPr txBox="1"/>
          <p:nvPr/>
        </p:nvSpPr>
        <p:spPr>
          <a:xfrm>
            <a:off x="6175375"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7.75</a:t>
            </a:r>
            <a:endParaRPr/>
          </a:p>
        </p:txBody>
      </p:sp>
      <p:sp>
        <p:nvSpPr>
          <p:cNvPr id="2699" name="Google Shape;2699;p196"/>
          <p:cNvSpPr txBox="1"/>
          <p:nvPr/>
        </p:nvSpPr>
        <p:spPr>
          <a:xfrm>
            <a:off x="6778625"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8.40</a:t>
            </a:r>
            <a:endParaRPr/>
          </a:p>
        </p:txBody>
      </p:sp>
      <p:sp>
        <p:nvSpPr>
          <p:cNvPr id="2700" name="Google Shape;2700;p196"/>
          <p:cNvSpPr txBox="1"/>
          <p:nvPr/>
        </p:nvSpPr>
        <p:spPr>
          <a:xfrm>
            <a:off x="7459662" y="5492750"/>
            <a:ext cx="579437" cy="336550"/>
          </a:xfrm>
          <a:prstGeom prst="rect">
            <a:avLst/>
          </a:prstGeom>
          <a:noFill/>
          <a:ln>
            <a:noFill/>
          </a:ln>
        </p:spPr>
        <p:txBody>
          <a:bodyPr spcFirstLastPara="1" wrap="square" lIns="92075" tIns="46025" rIns="92075" bIns="46025"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a:solidFill>
                  <a:srgbClr val="FFFFFF"/>
                </a:solidFill>
                <a:latin typeface="Arial"/>
                <a:ea typeface="Arial"/>
                <a:cs typeface="Arial"/>
                <a:sym typeface="Arial"/>
              </a:rPr>
              <a:t>9.05</a:t>
            </a:r>
            <a:endParaRPr/>
          </a:p>
        </p:txBody>
      </p:sp>
      <p:sp>
        <p:nvSpPr>
          <p:cNvPr id="2701" name="Google Shape;2701;p196"/>
          <p:cNvSpPr txBox="1"/>
          <p:nvPr/>
        </p:nvSpPr>
        <p:spPr>
          <a:xfrm>
            <a:off x="6046787" y="1708150"/>
            <a:ext cx="1959000" cy="33930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600"/>
              <a:buFont typeface="Arial"/>
              <a:buNone/>
            </a:pPr>
            <a:r>
              <a:rPr lang="en-US" sz="1600" b="1">
                <a:solidFill>
                  <a:srgbClr val="FFFFFF"/>
                </a:solidFill>
              </a:rPr>
              <a:t>North Europe</a:t>
            </a:r>
            <a:endParaRPr/>
          </a:p>
        </p:txBody>
      </p:sp>
      <p:sp>
        <p:nvSpPr>
          <p:cNvPr id="2702" name="Google Shape;2702;p196"/>
          <p:cNvSpPr txBox="1"/>
          <p:nvPr/>
        </p:nvSpPr>
        <p:spPr>
          <a:xfrm>
            <a:off x="6346825" y="2592375"/>
            <a:ext cx="841500" cy="339300"/>
          </a:xfrm>
          <a:prstGeom prst="rect">
            <a:avLst/>
          </a:prstGeom>
          <a:noFill/>
          <a:ln>
            <a:noFill/>
          </a:ln>
        </p:spPr>
        <p:txBody>
          <a:bodyPr spcFirstLastPara="1" wrap="square" lIns="92075" tIns="46025" rIns="92075" bIns="4602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600" b="1">
                <a:solidFill>
                  <a:srgbClr val="FFFFFF"/>
                </a:solidFill>
              </a:rPr>
              <a:t>USA</a:t>
            </a:r>
            <a:endParaRPr/>
          </a:p>
        </p:txBody>
      </p:sp>
      <p:sp>
        <p:nvSpPr>
          <p:cNvPr id="2703" name="Google Shape;2703;p196"/>
          <p:cNvSpPr txBox="1"/>
          <p:nvPr/>
        </p:nvSpPr>
        <p:spPr>
          <a:xfrm>
            <a:off x="5448300" y="4032250"/>
            <a:ext cx="1692300" cy="339300"/>
          </a:xfrm>
          <a:prstGeom prst="rect">
            <a:avLst/>
          </a:prstGeom>
          <a:noFill/>
          <a:ln>
            <a:noFill/>
          </a:ln>
        </p:spPr>
        <p:txBody>
          <a:bodyPr spcFirstLastPara="1" wrap="square" lIns="92075" tIns="46025" rIns="92075" bIns="4602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600" b="1">
                <a:solidFill>
                  <a:srgbClr val="FFFFFF"/>
                </a:solidFill>
              </a:rPr>
              <a:t>South Europe</a:t>
            </a:r>
            <a:endParaRPr/>
          </a:p>
        </p:txBody>
      </p:sp>
      <p:sp>
        <p:nvSpPr>
          <p:cNvPr id="2704" name="Google Shape;2704;p196"/>
          <p:cNvSpPr txBox="1"/>
          <p:nvPr/>
        </p:nvSpPr>
        <p:spPr>
          <a:xfrm>
            <a:off x="5340350" y="4494212"/>
            <a:ext cx="2068500" cy="339300"/>
          </a:xfrm>
          <a:prstGeom prst="rect">
            <a:avLst/>
          </a:prstGeom>
          <a:noFill/>
          <a:ln>
            <a:noFill/>
          </a:ln>
        </p:spPr>
        <p:txBody>
          <a:bodyPr spcFirstLastPara="1" wrap="square" lIns="92075" tIns="46025" rIns="92075" bIns="4602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600" b="1">
                <a:solidFill>
                  <a:srgbClr val="FFFFFF"/>
                </a:solidFill>
              </a:rPr>
              <a:t>Mediterranean</a:t>
            </a:r>
            <a:endParaRPr/>
          </a:p>
        </p:txBody>
      </p:sp>
      <p:sp>
        <p:nvSpPr>
          <p:cNvPr id="2705" name="Google Shape;2705;p196"/>
          <p:cNvSpPr txBox="1"/>
          <p:nvPr/>
        </p:nvSpPr>
        <p:spPr>
          <a:xfrm>
            <a:off x="4279900" y="4908550"/>
            <a:ext cx="1168500" cy="339300"/>
          </a:xfrm>
          <a:prstGeom prst="rect">
            <a:avLst/>
          </a:prstGeom>
          <a:noFill/>
          <a:ln>
            <a:noFill/>
          </a:ln>
        </p:spPr>
        <p:txBody>
          <a:bodyPr spcFirstLastPara="1" wrap="square" lIns="92075" tIns="46025" rIns="92075" bIns="46025" anchor="t" anchorCtr="0">
            <a:spAutoFit/>
          </a:bodyPr>
          <a:lstStyle/>
          <a:p>
            <a:pPr marL="0" marR="0" lvl="0" indent="0" algn="l" rtl="0">
              <a:lnSpc>
                <a:spcPct val="100000"/>
              </a:lnSpc>
              <a:spcBef>
                <a:spcPts val="0"/>
              </a:spcBef>
              <a:spcAft>
                <a:spcPts val="0"/>
              </a:spcAft>
              <a:buClr>
                <a:srgbClr val="FFFFFF"/>
              </a:buClr>
              <a:buSzPts val="1600"/>
              <a:buFont typeface="Arial"/>
              <a:buNone/>
            </a:pPr>
            <a:r>
              <a:rPr lang="en-US" sz="1600" b="1">
                <a:solidFill>
                  <a:srgbClr val="FFFFFF"/>
                </a:solidFill>
              </a:rPr>
              <a:t>Japan</a:t>
            </a:r>
            <a:endParaRPr/>
          </a:p>
        </p:txBody>
      </p:sp>
      <p:sp>
        <p:nvSpPr>
          <p:cNvPr id="2706" name="Google Shape;2706;p196"/>
          <p:cNvSpPr txBox="1"/>
          <p:nvPr/>
        </p:nvSpPr>
        <p:spPr>
          <a:xfrm>
            <a:off x="1258871" y="4482075"/>
            <a:ext cx="1139400" cy="308400"/>
          </a:xfrm>
          <a:prstGeom prst="rect">
            <a:avLst/>
          </a:prstGeom>
          <a:noFill/>
          <a:ln>
            <a:noFill/>
          </a:ln>
        </p:spPr>
        <p:txBody>
          <a:bodyPr spcFirstLastPara="1" wrap="square" lIns="92075" tIns="46025" rIns="92075" bIns="46025" anchor="t" anchorCtr="0">
            <a:spAutoFit/>
          </a:bodyPr>
          <a:lstStyle/>
          <a:p>
            <a:pPr marL="0" marR="0" lvl="0" indent="0" algn="r" rtl="0">
              <a:lnSpc>
                <a:spcPct val="100000"/>
              </a:lnSpc>
              <a:spcBef>
                <a:spcPts val="0"/>
              </a:spcBef>
              <a:spcAft>
                <a:spcPts val="0"/>
              </a:spcAft>
              <a:buClr>
                <a:srgbClr val="FFFFFF"/>
              </a:buClr>
              <a:buSzPts val="1400"/>
              <a:buFont typeface="Arial"/>
              <a:buNone/>
            </a:pPr>
            <a:r>
              <a:rPr lang="en-US" b="1">
                <a:solidFill>
                  <a:srgbClr val="FFFFFF"/>
                </a:solidFill>
              </a:rPr>
              <a:t>Serbia</a:t>
            </a:r>
            <a:endParaRPr/>
          </a:p>
        </p:txBody>
      </p:sp>
      <p:sp>
        <p:nvSpPr>
          <p:cNvPr id="2707" name="Google Shape;2707;p196"/>
          <p:cNvSpPr txBox="1">
            <a:spLocks noGrp="1"/>
          </p:cNvSpPr>
          <p:nvPr>
            <p:ph type="title"/>
          </p:nvPr>
        </p:nvSpPr>
        <p:spPr>
          <a:xfrm>
            <a:off x="166687" y="381000"/>
            <a:ext cx="8596312" cy="730250"/>
          </a:xfrm>
          <a:prstGeom prst="rect">
            <a:avLst/>
          </a:prstGeom>
          <a:noFill/>
          <a:ln>
            <a:noFill/>
          </a:ln>
        </p:spPr>
        <p:txBody>
          <a:bodyPr spcFirstLastPara="1" wrap="square" lIns="92075" tIns="46025" rIns="92075" bIns="46025" anchor="t" anchorCtr="0">
            <a:noAutofit/>
          </a:bodyPr>
          <a:lstStyle/>
          <a:p>
            <a:pPr marL="0" lvl="0" indent="0" algn="ctr" rtl="0">
              <a:lnSpc>
                <a:spcPct val="100000"/>
              </a:lnSpc>
              <a:spcBef>
                <a:spcPts val="0"/>
              </a:spcBef>
              <a:spcAft>
                <a:spcPts val="0"/>
              </a:spcAft>
              <a:buClr>
                <a:srgbClr val="FFFF00"/>
              </a:buClr>
              <a:buSzPts val="2800"/>
              <a:buFont typeface="Arial"/>
              <a:buNone/>
            </a:pPr>
            <a:r>
              <a:rPr lang="en-US"/>
              <a:t>The link between cholesterol levels and mortality</a:t>
            </a:r>
            <a:endParaRPr/>
          </a:p>
        </p:txBody>
      </p:sp>
      <p:sp>
        <p:nvSpPr>
          <p:cNvPr id="2708" name="Google Shape;2708;p196"/>
          <p:cNvSpPr txBox="1"/>
          <p:nvPr/>
        </p:nvSpPr>
        <p:spPr>
          <a:xfrm>
            <a:off x="3125775" y="6307150"/>
            <a:ext cx="2895600" cy="45720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Times New Roman"/>
              <a:ea typeface="Times New Roman"/>
              <a:cs typeface="Times New Roman"/>
              <a:sym typeface="Times New Roman"/>
            </a:endParaRPr>
          </a:p>
        </p:txBody>
      </p:sp>
    </p:spTree>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2712"/>
        <p:cNvGrpSpPr/>
        <p:nvPr/>
      </p:nvGrpSpPr>
      <p:grpSpPr>
        <a:xfrm>
          <a:off x="0" y="0"/>
          <a:ext cx="0" cy="0"/>
          <a:chOff x="0" y="0"/>
          <a:chExt cx="0" cy="0"/>
        </a:xfrm>
      </p:grpSpPr>
      <p:sp>
        <p:nvSpPr>
          <p:cNvPr id="2713" name="Google Shape;2713;p197"/>
          <p:cNvSpPr txBox="1">
            <a:spLocks noGrp="1"/>
          </p:cNvSpPr>
          <p:nvPr>
            <p:ph type="title"/>
          </p:nvPr>
        </p:nvSpPr>
        <p:spPr>
          <a:xfrm>
            <a:off x="142875" y="69850"/>
            <a:ext cx="87867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a:solidFill>
                  <a:srgbClr val="FF0000"/>
                </a:solidFill>
              </a:rPr>
              <a:t>Optimal values of lipid parameters (in mmol/l) depending on the risk category</a:t>
            </a:r>
            <a:endParaRPr/>
          </a:p>
        </p:txBody>
      </p:sp>
      <p:graphicFrame>
        <p:nvGraphicFramePr>
          <p:cNvPr id="2714" name="Google Shape;2714;p197"/>
          <p:cNvGraphicFramePr/>
          <p:nvPr/>
        </p:nvGraphicFramePr>
        <p:xfrm>
          <a:off x="179387" y="1993900"/>
          <a:ext cx="8507400" cy="3267050"/>
        </p:xfrm>
        <a:graphic>
          <a:graphicData uri="http://schemas.openxmlformats.org/drawingml/2006/table">
            <a:tbl>
              <a:tblPr>
                <a:noFill/>
                <a:tableStyleId>{F438D767-7411-41B2-BA28-E9CDAF24861E}</a:tableStyleId>
              </a:tblPr>
              <a:tblGrid>
                <a:gridCol w="170180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gridCol w="1700200">
                  <a:extLst>
                    <a:ext uri="{9D8B030D-6E8A-4147-A177-3AD203B41FA5}">
                      <a16:colId xmlns:a16="http://schemas.microsoft.com/office/drawing/2014/main" val="20002"/>
                    </a:ext>
                  </a:extLst>
                </a:gridCol>
                <a:gridCol w="1701800">
                  <a:extLst>
                    <a:ext uri="{9D8B030D-6E8A-4147-A177-3AD203B41FA5}">
                      <a16:colId xmlns:a16="http://schemas.microsoft.com/office/drawing/2014/main" val="20003"/>
                    </a:ext>
                  </a:extLst>
                </a:gridCol>
                <a:gridCol w="1701800">
                  <a:extLst>
                    <a:ext uri="{9D8B030D-6E8A-4147-A177-3AD203B41FA5}">
                      <a16:colId xmlns:a16="http://schemas.microsoft.com/office/drawing/2014/main" val="20004"/>
                    </a:ext>
                  </a:extLst>
                </a:gridCol>
              </a:tblGrid>
              <a:tr h="1112825">
                <a:tc>
                  <a:txBody>
                    <a:bodyPr/>
                    <a:lstStyle/>
                    <a:p>
                      <a:pPr marL="0" marR="0" lvl="0" indent="0" algn="ctr" rtl="0">
                        <a:lnSpc>
                          <a:spcPct val="100000"/>
                        </a:lnSpc>
                        <a:spcBef>
                          <a:spcPts val="0"/>
                        </a:spcBef>
                        <a:spcAft>
                          <a:spcPts val="0"/>
                        </a:spcAft>
                        <a:buClr>
                          <a:srgbClr val="FFFFFF"/>
                        </a:buClr>
                        <a:buSzPts val="1700"/>
                        <a:buFont typeface="Arial"/>
                        <a:buNone/>
                      </a:pPr>
                      <a:r>
                        <a:rPr lang="en-US" sz="1700" b="1">
                          <a:solidFill>
                            <a:srgbClr val="FFFFFF"/>
                          </a:solidFill>
                        </a:rPr>
                        <a:t>Lipid parameters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FFFFFF"/>
                        </a:buClr>
                        <a:buSzPts val="1700"/>
                        <a:buFont typeface="Arial"/>
                        <a:buNone/>
                      </a:pPr>
                      <a:r>
                        <a:rPr lang="en-US" sz="1700" b="1">
                          <a:solidFill>
                            <a:srgbClr val="FFFFFF"/>
                          </a:solidFill>
                        </a:rPr>
                        <a:t>Low risk patients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chemeClr val="lt1"/>
                        </a:buClr>
                        <a:buSzPts val="1700"/>
                        <a:buFont typeface="Arial"/>
                        <a:buNone/>
                      </a:pPr>
                      <a:r>
                        <a:rPr lang="en-US" sz="1700" b="1">
                          <a:solidFill>
                            <a:schemeClr val="lt1"/>
                          </a:solidFill>
                        </a:rPr>
                        <a:t>Moderate risk patients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chemeClr val="lt1"/>
                        </a:buClr>
                        <a:buSzPts val="1700"/>
                        <a:buFont typeface="Arial"/>
                        <a:buNone/>
                      </a:pPr>
                      <a:r>
                        <a:rPr lang="en-US" sz="1700" b="1">
                          <a:solidFill>
                            <a:schemeClr val="lt1"/>
                          </a:solidFill>
                        </a:rPr>
                        <a:t>High risk patients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chemeClr val="lt1"/>
                        </a:buClr>
                        <a:buSzPts val="1700"/>
                        <a:buFont typeface="Arial"/>
                        <a:buNone/>
                      </a:pPr>
                      <a:r>
                        <a:rPr lang="en-US" sz="1700" b="1">
                          <a:solidFill>
                            <a:schemeClr val="lt1"/>
                          </a:solidFill>
                        </a:rPr>
                        <a:t>Extremele high risk patients</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31800">
                <a:tc>
                  <a:txBody>
                    <a:bodyPr/>
                    <a:lstStyle/>
                    <a:p>
                      <a:pPr marL="0" marR="0" lvl="0" indent="0" algn="ctr" rtl="0">
                        <a:lnSpc>
                          <a:spcPct val="100000"/>
                        </a:lnSpc>
                        <a:spcBef>
                          <a:spcPts val="0"/>
                        </a:spcBef>
                        <a:spcAft>
                          <a:spcPts val="0"/>
                        </a:spcAft>
                        <a:buClr>
                          <a:srgbClr val="000000"/>
                        </a:buClr>
                        <a:buSzPts val="2300"/>
                        <a:buFont typeface="Arial"/>
                        <a:buNone/>
                      </a:pPr>
                      <a:r>
                        <a:rPr lang="en-US" sz="2300"/>
                        <a:t>TC</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5,0</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4,5</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4,0</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3,5</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503225">
                <a:tc>
                  <a:txBody>
                    <a:bodyPr/>
                    <a:lstStyle/>
                    <a:p>
                      <a:pPr marL="0" marR="0" lvl="0" indent="0" algn="ctr" rtl="0">
                        <a:lnSpc>
                          <a:spcPct val="100000"/>
                        </a:lnSpc>
                        <a:spcBef>
                          <a:spcPts val="0"/>
                        </a:spcBef>
                        <a:spcAft>
                          <a:spcPts val="0"/>
                        </a:spcAft>
                        <a:buClr>
                          <a:srgbClr val="000000"/>
                        </a:buClr>
                        <a:buSzPts val="2800"/>
                        <a:buFont typeface="Arial"/>
                        <a:buNone/>
                      </a:pPr>
                      <a:r>
                        <a:rPr lang="en-US" sz="2300"/>
                        <a:t>LDL C*</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3,0</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2,6</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1,8</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 1,4</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787400">
                <a:tc>
                  <a:txBody>
                    <a:bodyPr/>
                    <a:lstStyle/>
                    <a:p>
                      <a:pPr marL="0" marR="0" lvl="0" indent="0" algn="ctr" rtl="0">
                        <a:lnSpc>
                          <a:spcPct val="100000"/>
                        </a:lnSpc>
                        <a:spcBef>
                          <a:spcPts val="0"/>
                        </a:spcBef>
                        <a:spcAft>
                          <a:spcPts val="0"/>
                        </a:spcAft>
                        <a:buClr>
                          <a:srgbClr val="000000"/>
                        </a:buClr>
                        <a:buSzPts val="2300"/>
                        <a:buFont typeface="Arial"/>
                        <a:buNone/>
                      </a:pPr>
                      <a:r>
                        <a:rPr lang="en-US" sz="2300"/>
                        <a:t>HDL C**</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a:t>M </a:t>
                      </a:r>
                      <a:r>
                        <a:rPr lang="en-US" sz="2300" b="0" i="0" u="none" strike="noStrike" cap="none">
                          <a:solidFill>
                            <a:srgbClr val="000000"/>
                          </a:solidFill>
                          <a:latin typeface="Arial"/>
                          <a:ea typeface="Arial"/>
                          <a:cs typeface="Arial"/>
                          <a:sym typeface="Arial"/>
                        </a:rPr>
                        <a:t>&gt;1,0</a:t>
                      </a:r>
                      <a:endParaRPr/>
                    </a:p>
                    <a:p>
                      <a:pPr marL="0" marR="0" lvl="0" indent="0" algn="ctr" rtl="0">
                        <a:lnSpc>
                          <a:spcPct val="100000"/>
                        </a:lnSpc>
                        <a:spcBef>
                          <a:spcPts val="0"/>
                        </a:spcBef>
                        <a:spcAft>
                          <a:spcPts val="0"/>
                        </a:spcAft>
                        <a:buClr>
                          <a:srgbClr val="000000"/>
                        </a:buClr>
                        <a:buSzPts val="2300"/>
                        <a:buFont typeface="Arial"/>
                        <a:buNone/>
                      </a:pPr>
                      <a:r>
                        <a:rPr lang="en-US" sz="2300"/>
                        <a:t>W </a:t>
                      </a:r>
                      <a:r>
                        <a:rPr lang="en-US" sz="2300" b="0" i="0" u="none" strike="noStrike" cap="none">
                          <a:solidFill>
                            <a:srgbClr val="000000"/>
                          </a:solidFill>
                          <a:latin typeface="Arial"/>
                          <a:ea typeface="Arial"/>
                          <a:cs typeface="Arial"/>
                          <a:sym typeface="Arial"/>
                        </a:rPr>
                        <a:t>&gt;1,2</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М</a:t>
                      </a:r>
                      <a:r>
                        <a:rPr lang="en-US" sz="2300"/>
                        <a:t> </a:t>
                      </a:r>
                      <a:r>
                        <a:rPr lang="en-US" sz="2300" b="0" i="0" u="none" strike="noStrike" cap="none">
                          <a:solidFill>
                            <a:srgbClr val="000000"/>
                          </a:solidFill>
                          <a:latin typeface="Arial"/>
                          <a:ea typeface="Arial"/>
                          <a:cs typeface="Arial"/>
                          <a:sym typeface="Arial"/>
                        </a:rPr>
                        <a:t>&gt;1,0</a:t>
                      </a:r>
                      <a:endParaRPr/>
                    </a:p>
                    <a:p>
                      <a:pPr marL="0" marR="0" lvl="0" indent="0" algn="ctr" rtl="0">
                        <a:lnSpc>
                          <a:spcPct val="100000"/>
                        </a:lnSpc>
                        <a:spcBef>
                          <a:spcPts val="0"/>
                        </a:spcBef>
                        <a:spcAft>
                          <a:spcPts val="0"/>
                        </a:spcAft>
                        <a:buClr>
                          <a:srgbClr val="000000"/>
                        </a:buClr>
                        <a:buSzPts val="2300"/>
                        <a:buFont typeface="Arial"/>
                        <a:buNone/>
                      </a:pPr>
                      <a:r>
                        <a:rPr lang="en-US" sz="2300"/>
                        <a:t>W </a:t>
                      </a:r>
                      <a:r>
                        <a:rPr lang="en-US" sz="2300" b="0" i="0" u="none" strike="noStrike" cap="none">
                          <a:solidFill>
                            <a:srgbClr val="000000"/>
                          </a:solidFill>
                          <a:latin typeface="Arial"/>
                          <a:ea typeface="Arial"/>
                          <a:cs typeface="Arial"/>
                          <a:sym typeface="Arial"/>
                        </a:rPr>
                        <a:t>&gt;1,2</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М</a:t>
                      </a:r>
                      <a:r>
                        <a:rPr lang="en-US" sz="2300"/>
                        <a:t> </a:t>
                      </a:r>
                      <a:r>
                        <a:rPr lang="en-US" sz="2300" b="0" i="0" u="none" strike="noStrike" cap="none">
                          <a:solidFill>
                            <a:srgbClr val="000000"/>
                          </a:solidFill>
                          <a:latin typeface="Arial"/>
                          <a:ea typeface="Arial"/>
                          <a:cs typeface="Arial"/>
                          <a:sym typeface="Arial"/>
                        </a:rPr>
                        <a:t>&gt;1,0</a:t>
                      </a:r>
                      <a:endParaRPr/>
                    </a:p>
                    <a:p>
                      <a:pPr marL="0" marR="0" lvl="0" indent="0" algn="ctr" rtl="0">
                        <a:lnSpc>
                          <a:spcPct val="100000"/>
                        </a:lnSpc>
                        <a:spcBef>
                          <a:spcPts val="0"/>
                        </a:spcBef>
                        <a:spcAft>
                          <a:spcPts val="0"/>
                        </a:spcAft>
                        <a:buClr>
                          <a:srgbClr val="000000"/>
                        </a:buClr>
                        <a:buSzPts val="2300"/>
                        <a:buFont typeface="Arial"/>
                        <a:buNone/>
                      </a:pPr>
                      <a:r>
                        <a:rPr lang="en-US" sz="2300"/>
                        <a:t>W </a:t>
                      </a:r>
                      <a:r>
                        <a:rPr lang="en-US" sz="2300" b="0" i="0" u="none" strike="noStrike" cap="none">
                          <a:solidFill>
                            <a:srgbClr val="000000"/>
                          </a:solidFill>
                          <a:latin typeface="Arial"/>
                          <a:ea typeface="Arial"/>
                          <a:cs typeface="Arial"/>
                          <a:sym typeface="Arial"/>
                        </a:rPr>
                        <a:t>&gt;1,2</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М</a:t>
                      </a:r>
                      <a:r>
                        <a:rPr lang="en-US" sz="2300"/>
                        <a:t> </a:t>
                      </a:r>
                      <a:r>
                        <a:rPr lang="en-US" sz="2300" b="0" i="0" u="none" strike="noStrike" cap="none">
                          <a:solidFill>
                            <a:srgbClr val="000000"/>
                          </a:solidFill>
                          <a:latin typeface="Arial"/>
                          <a:ea typeface="Arial"/>
                          <a:cs typeface="Arial"/>
                          <a:sym typeface="Arial"/>
                        </a:rPr>
                        <a:t>&gt;1,0</a:t>
                      </a:r>
                      <a:endParaRPr/>
                    </a:p>
                    <a:p>
                      <a:pPr marL="0" marR="0" lvl="0" indent="0" algn="ctr" rtl="0">
                        <a:lnSpc>
                          <a:spcPct val="100000"/>
                        </a:lnSpc>
                        <a:spcBef>
                          <a:spcPts val="0"/>
                        </a:spcBef>
                        <a:spcAft>
                          <a:spcPts val="0"/>
                        </a:spcAft>
                        <a:buClr>
                          <a:srgbClr val="000000"/>
                        </a:buClr>
                        <a:buSzPts val="2300"/>
                        <a:buFont typeface="Arial"/>
                        <a:buNone/>
                      </a:pPr>
                      <a:r>
                        <a:rPr lang="en-US" sz="2300"/>
                        <a:t>W </a:t>
                      </a:r>
                      <a:r>
                        <a:rPr lang="en-US" sz="2300" b="0" i="0" u="none" strike="noStrike" cap="none">
                          <a:solidFill>
                            <a:srgbClr val="000000"/>
                          </a:solidFill>
                          <a:latin typeface="Arial"/>
                          <a:ea typeface="Arial"/>
                          <a:cs typeface="Arial"/>
                          <a:sym typeface="Arial"/>
                        </a:rPr>
                        <a:t>&gt;1,2</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431800">
                <a:tc>
                  <a:txBody>
                    <a:bodyPr/>
                    <a:lstStyle/>
                    <a:p>
                      <a:pPr marL="0" marR="0" lvl="0" indent="0" algn="ctr" rtl="0">
                        <a:lnSpc>
                          <a:spcPct val="100000"/>
                        </a:lnSpc>
                        <a:spcBef>
                          <a:spcPts val="0"/>
                        </a:spcBef>
                        <a:spcAft>
                          <a:spcPts val="0"/>
                        </a:spcAft>
                        <a:buClr>
                          <a:srgbClr val="000000"/>
                        </a:buClr>
                        <a:buSzPts val="2300"/>
                        <a:buFont typeface="Arial"/>
                        <a:buNone/>
                      </a:pPr>
                      <a:r>
                        <a:rPr lang="en-US" sz="2300"/>
                        <a:t>TG</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1,7</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1,7</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1,7</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 1,7</a:t>
                      </a:r>
                      <a:endParaRPr/>
                    </a:p>
                  </a:txBody>
                  <a:tcPr marL="91450" marR="91450" marT="38100" marB="381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
        <p:nvSpPr>
          <p:cNvPr id="2715" name="Google Shape;2715;p197"/>
          <p:cNvSpPr/>
          <p:nvPr/>
        </p:nvSpPr>
        <p:spPr>
          <a:xfrm>
            <a:off x="6877050" y="1341437"/>
            <a:ext cx="1944600" cy="46086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723" name="Google Shape;2723;p198"/>
          <p:cNvSpPr txBox="1"/>
          <p:nvPr/>
        </p:nvSpPr>
        <p:spPr>
          <a:xfrm>
            <a:off x="0" y="0"/>
            <a:ext cx="9144000" cy="14478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lt1"/>
              </a:buClr>
              <a:buSzPts val="2400"/>
              <a:buFont typeface="Arial"/>
              <a:buNone/>
            </a:pPr>
            <a:r>
              <a:rPr lang="en-US" sz="2400" b="1">
                <a:solidFill>
                  <a:schemeClr val="lt1"/>
                </a:solidFill>
              </a:rPr>
              <a:t>EUROPEAN CARDIOVASCULAR RISK FACTOR SCORE (SCORE) 1</a:t>
            </a:r>
            <a:endParaRPr/>
          </a:p>
        </p:txBody>
      </p:sp>
      <p:grpSp>
        <p:nvGrpSpPr>
          <p:cNvPr id="2724" name="Google Shape;2724;p198"/>
          <p:cNvGrpSpPr/>
          <p:nvPr/>
        </p:nvGrpSpPr>
        <p:grpSpPr>
          <a:xfrm>
            <a:off x="761991" y="1635154"/>
            <a:ext cx="5791155" cy="4849684"/>
            <a:chOff x="1219201" y="1878013"/>
            <a:chExt cx="5085761" cy="4259714"/>
          </a:xfrm>
        </p:grpSpPr>
        <p:cxnSp>
          <p:nvCxnSpPr>
            <p:cNvPr id="2725" name="Google Shape;2725;p198"/>
            <p:cNvCxnSpPr/>
            <p:nvPr/>
          </p:nvCxnSpPr>
          <p:spPr>
            <a:xfrm>
              <a:off x="2654300" y="2297113"/>
              <a:ext cx="141300" cy="0"/>
            </a:xfrm>
            <a:prstGeom prst="straightConnector1">
              <a:avLst/>
            </a:prstGeom>
            <a:noFill/>
            <a:ln>
              <a:noFill/>
            </a:ln>
          </p:spPr>
        </p:cxnSp>
        <p:cxnSp>
          <p:nvCxnSpPr>
            <p:cNvPr id="2726" name="Google Shape;2726;p198"/>
            <p:cNvCxnSpPr/>
            <p:nvPr/>
          </p:nvCxnSpPr>
          <p:spPr>
            <a:xfrm>
              <a:off x="2654300" y="2876550"/>
              <a:ext cx="141300" cy="0"/>
            </a:xfrm>
            <a:prstGeom prst="straightConnector1">
              <a:avLst/>
            </a:prstGeom>
            <a:noFill/>
            <a:ln>
              <a:noFill/>
            </a:ln>
          </p:spPr>
        </p:cxnSp>
        <p:cxnSp>
          <p:nvCxnSpPr>
            <p:cNvPr id="2727" name="Google Shape;2727;p198"/>
            <p:cNvCxnSpPr/>
            <p:nvPr/>
          </p:nvCxnSpPr>
          <p:spPr>
            <a:xfrm>
              <a:off x="2654300" y="2297113"/>
              <a:ext cx="0" cy="144600"/>
            </a:xfrm>
            <a:prstGeom prst="straightConnector1">
              <a:avLst/>
            </a:prstGeom>
            <a:noFill/>
            <a:ln>
              <a:noFill/>
            </a:ln>
          </p:spPr>
        </p:cxnSp>
        <p:cxnSp>
          <p:nvCxnSpPr>
            <p:cNvPr id="2728" name="Google Shape;2728;p198"/>
            <p:cNvCxnSpPr/>
            <p:nvPr/>
          </p:nvCxnSpPr>
          <p:spPr>
            <a:xfrm>
              <a:off x="3365500" y="2297113"/>
              <a:ext cx="0" cy="144600"/>
            </a:xfrm>
            <a:prstGeom prst="straightConnector1">
              <a:avLst/>
            </a:prstGeom>
            <a:noFill/>
            <a:ln>
              <a:noFill/>
            </a:ln>
          </p:spPr>
        </p:cxnSp>
        <p:cxnSp>
          <p:nvCxnSpPr>
            <p:cNvPr id="2729" name="Google Shape;2729;p198"/>
            <p:cNvCxnSpPr/>
            <p:nvPr/>
          </p:nvCxnSpPr>
          <p:spPr>
            <a:xfrm>
              <a:off x="2795588" y="2297113"/>
              <a:ext cx="142800" cy="0"/>
            </a:xfrm>
            <a:prstGeom prst="straightConnector1">
              <a:avLst/>
            </a:prstGeom>
            <a:noFill/>
            <a:ln>
              <a:noFill/>
            </a:ln>
          </p:spPr>
        </p:cxnSp>
        <p:cxnSp>
          <p:nvCxnSpPr>
            <p:cNvPr id="2730" name="Google Shape;2730;p198"/>
            <p:cNvCxnSpPr/>
            <p:nvPr/>
          </p:nvCxnSpPr>
          <p:spPr>
            <a:xfrm>
              <a:off x="2654300" y="2441575"/>
              <a:ext cx="0" cy="146100"/>
            </a:xfrm>
            <a:prstGeom prst="straightConnector1">
              <a:avLst/>
            </a:prstGeom>
            <a:noFill/>
            <a:ln>
              <a:noFill/>
            </a:ln>
          </p:spPr>
        </p:cxnSp>
        <p:cxnSp>
          <p:nvCxnSpPr>
            <p:cNvPr id="2731" name="Google Shape;2731;p198"/>
            <p:cNvCxnSpPr/>
            <p:nvPr/>
          </p:nvCxnSpPr>
          <p:spPr>
            <a:xfrm>
              <a:off x="2938463" y="2297113"/>
              <a:ext cx="142800" cy="0"/>
            </a:xfrm>
            <a:prstGeom prst="straightConnector1">
              <a:avLst/>
            </a:prstGeom>
            <a:noFill/>
            <a:ln>
              <a:noFill/>
            </a:ln>
          </p:spPr>
        </p:cxnSp>
        <p:cxnSp>
          <p:nvCxnSpPr>
            <p:cNvPr id="2732" name="Google Shape;2732;p198"/>
            <p:cNvCxnSpPr/>
            <p:nvPr/>
          </p:nvCxnSpPr>
          <p:spPr>
            <a:xfrm>
              <a:off x="3081338" y="2297113"/>
              <a:ext cx="142800" cy="0"/>
            </a:xfrm>
            <a:prstGeom prst="straightConnector1">
              <a:avLst/>
            </a:prstGeom>
            <a:noFill/>
            <a:ln>
              <a:noFill/>
            </a:ln>
          </p:spPr>
        </p:cxnSp>
        <p:cxnSp>
          <p:nvCxnSpPr>
            <p:cNvPr id="2733" name="Google Shape;2733;p198"/>
            <p:cNvCxnSpPr/>
            <p:nvPr/>
          </p:nvCxnSpPr>
          <p:spPr>
            <a:xfrm>
              <a:off x="3224213" y="2297113"/>
              <a:ext cx="141300" cy="0"/>
            </a:xfrm>
            <a:prstGeom prst="straightConnector1">
              <a:avLst/>
            </a:prstGeom>
            <a:noFill/>
            <a:ln>
              <a:noFill/>
            </a:ln>
          </p:spPr>
        </p:cxnSp>
        <p:cxnSp>
          <p:nvCxnSpPr>
            <p:cNvPr id="2734" name="Google Shape;2734;p198"/>
            <p:cNvCxnSpPr/>
            <p:nvPr/>
          </p:nvCxnSpPr>
          <p:spPr>
            <a:xfrm>
              <a:off x="3365500" y="2441575"/>
              <a:ext cx="0" cy="146100"/>
            </a:xfrm>
            <a:prstGeom prst="straightConnector1">
              <a:avLst/>
            </a:prstGeom>
            <a:noFill/>
            <a:ln>
              <a:noFill/>
            </a:ln>
          </p:spPr>
        </p:cxnSp>
        <p:cxnSp>
          <p:nvCxnSpPr>
            <p:cNvPr id="2735" name="Google Shape;2735;p198"/>
            <p:cNvCxnSpPr/>
            <p:nvPr/>
          </p:nvCxnSpPr>
          <p:spPr>
            <a:xfrm>
              <a:off x="2654300" y="2587625"/>
              <a:ext cx="0" cy="144600"/>
            </a:xfrm>
            <a:prstGeom prst="straightConnector1">
              <a:avLst/>
            </a:prstGeom>
            <a:noFill/>
            <a:ln>
              <a:noFill/>
            </a:ln>
          </p:spPr>
        </p:cxnSp>
        <p:cxnSp>
          <p:nvCxnSpPr>
            <p:cNvPr id="2736" name="Google Shape;2736;p198"/>
            <p:cNvCxnSpPr/>
            <p:nvPr/>
          </p:nvCxnSpPr>
          <p:spPr>
            <a:xfrm>
              <a:off x="3365500" y="2587625"/>
              <a:ext cx="0" cy="144600"/>
            </a:xfrm>
            <a:prstGeom prst="straightConnector1">
              <a:avLst/>
            </a:prstGeom>
            <a:noFill/>
            <a:ln>
              <a:noFill/>
            </a:ln>
          </p:spPr>
        </p:cxnSp>
        <p:cxnSp>
          <p:nvCxnSpPr>
            <p:cNvPr id="2737" name="Google Shape;2737;p198"/>
            <p:cNvCxnSpPr/>
            <p:nvPr/>
          </p:nvCxnSpPr>
          <p:spPr>
            <a:xfrm>
              <a:off x="2654300" y="2732088"/>
              <a:ext cx="0" cy="144600"/>
            </a:xfrm>
            <a:prstGeom prst="straightConnector1">
              <a:avLst/>
            </a:prstGeom>
            <a:noFill/>
            <a:ln>
              <a:noFill/>
            </a:ln>
          </p:spPr>
        </p:cxnSp>
        <p:cxnSp>
          <p:nvCxnSpPr>
            <p:cNvPr id="2738" name="Google Shape;2738;p198"/>
            <p:cNvCxnSpPr/>
            <p:nvPr/>
          </p:nvCxnSpPr>
          <p:spPr>
            <a:xfrm>
              <a:off x="3365500" y="2732088"/>
              <a:ext cx="0" cy="144600"/>
            </a:xfrm>
            <a:prstGeom prst="straightConnector1">
              <a:avLst/>
            </a:prstGeom>
            <a:noFill/>
            <a:ln>
              <a:noFill/>
            </a:ln>
          </p:spPr>
        </p:cxnSp>
        <p:cxnSp>
          <p:nvCxnSpPr>
            <p:cNvPr id="2739" name="Google Shape;2739;p198"/>
            <p:cNvCxnSpPr/>
            <p:nvPr/>
          </p:nvCxnSpPr>
          <p:spPr>
            <a:xfrm>
              <a:off x="2795588" y="2876550"/>
              <a:ext cx="142800" cy="0"/>
            </a:xfrm>
            <a:prstGeom prst="straightConnector1">
              <a:avLst/>
            </a:prstGeom>
            <a:noFill/>
            <a:ln>
              <a:noFill/>
            </a:ln>
          </p:spPr>
        </p:cxnSp>
        <p:cxnSp>
          <p:nvCxnSpPr>
            <p:cNvPr id="2740" name="Google Shape;2740;p198"/>
            <p:cNvCxnSpPr/>
            <p:nvPr/>
          </p:nvCxnSpPr>
          <p:spPr>
            <a:xfrm>
              <a:off x="2938463" y="2876550"/>
              <a:ext cx="142800" cy="0"/>
            </a:xfrm>
            <a:prstGeom prst="straightConnector1">
              <a:avLst/>
            </a:prstGeom>
            <a:noFill/>
            <a:ln>
              <a:noFill/>
            </a:ln>
          </p:spPr>
        </p:cxnSp>
        <p:cxnSp>
          <p:nvCxnSpPr>
            <p:cNvPr id="2741" name="Google Shape;2741;p198"/>
            <p:cNvCxnSpPr/>
            <p:nvPr/>
          </p:nvCxnSpPr>
          <p:spPr>
            <a:xfrm>
              <a:off x="3081338" y="2876550"/>
              <a:ext cx="142800" cy="0"/>
            </a:xfrm>
            <a:prstGeom prst="straightConnector1">
              <a:avLst/>
            </a:prstGeom>
            <a:noFill/>
            <a:ln>
              <a:noFill/>
            </a:ln>
          </p:spPr>
        </p:cxnSp>
        <p:cxnSp>
          <p:nvCxnSpPr>
            <p:cNvPr id="2742" name="Google Shape;2742;p198"/>
            <p:cNvCxnSpPr/>
            <p:nvPr/>
          </p:nvCxnSpPr>
          <p:spPr>
            <a:xfrm>
              <a:off x="3224213" y="2876550"/>
              <a:ext cx="141300" cy="0"/>
            </a:xfrm>
            <a:prstGeom prst="straightConnector1">
              <a:avLst/>
            </a:prstGeom>
            <a:noFill/>
            <a:ln>
              <a:noFill/>
            </a:ln>
          </p:spPr>
        </p:cxnSp>
        <p:cxnSp>
          <p:nvCxnSpPr>
            <p:cNvPr id="2743" name="Google Shape;2743;p198"/>
            <p:cNvCxnSpPr/>
            <p:nvPr/>
          </p:nvCxnSpPr>
          <p:spPr>
            <a:xfrm>
              <a:off x="3486150" y="2290763"/>
              <a:ext cx="141300" cy="0"/>
            </a:xfrm>
            <a:prstGeom prst="straightConnector1">
              <a:avLst/>
            </a:prstGeom>
            <a:noFill/>
            <a:ln>
              <a:noFill/>
            </a:ln>
          </p:spPr>
        </p:cxnSp>
        <p:cxnSp>
          <p:nvCxnSpPr>
            <p:cNvPr id="2744" name="Google Shape;2744;p198"/>
            <p:cNvCxnSpPr/>
            <p:nvPr/>
          </p:nvCxnSpPr>
          <p:spPr>
            <a:xfrm>
              <a:off x="3486150" y="2870200"/>
              <a:ext cx="141300" cy="0"/>
            </a:xfrm>
            <a:prstGeom prst="straightConnector1">
              <a:avLst/>
            </a:prstGeom>
            <a:noFill/>
            <a:ln>
              <a:noFill/>
            </a:ln>
          </p:spPr>
        </p:cxnSp>
        <p:cxnSp>
          <p:nvCxnSpPr>
            <p:cNvPr id="2745" name="Google Shape;2745;p198"/>
            <p:cNvCxnSpPr/>
            <p:nvPr/>
          </p:nvCxnSpPr>
          <p:spPr>
            <a:xfrm>
              <a:off x="3486150" y="2290763"/>
              <a:ext cx="0" cy="144600"/>
            </a:xfrm>
            <a:prstGeom prst="straightConnector1">
              <a:avLst/>
            </a:prstGeom>
            <a:noFill/>
            <a:ln>
              <a:noFill/>
            </a:ln>
          </p:spPr>
        </p:cxnSp>
        <p:cxnSp>
          <p:nvCxnSpPr>
            <p:cNvPr id="2746" name="Google Shape;2746;p198"/>
            <p:cNvCxnSpPr/>
            <p:nvPr/>
          </p:nvCxnSpPr>
          <p:spPr>
            <a:xfrm>
              <a:off x="4197350" y="2290763"/>
              <a:ext cx="0" cy="144600"/>
            </a:xfrm>
            <a:prstGeom prst="straightConnector1">
              <a:avLst/>
            </a:prstGeom>
            <a:noFill/>
            <a:ln>
              <a:noFill/>
            </a:ln>
          </p:spPr>
        </p:cxnSp>
        <p:cxnSp>
          <p:nvCxnSpPr>
            <p:cNvPr id="2747" name="Google Shape;2747;p198"/>
            <p:cNvCxnSpPr/>
            <p:nvPr/>
          </p:nvCxnSpPr>
          <p:spPr>
            <a:xfrm>
              <a:off x="3627438" y="2290763"/>
              <a:ext cx="142800" cy="0"/>
            </a:xfrm>
            <a:prstGeom prst="straightConnector1">
              <a:avLst/>
            </a:prstGeom>
            <a:noFill/>
            <a:ln>
              <a:noFill/>
            </a:ln>
          </p:spPr>
        </p:cxnSp>
        <p:cxnSp>
          <p:nvCxnSpPr>
            <p:cNvPr id="2748" name="Google Shape;2748;p198"/>
            <p:cNvCxnSpPr/>
            <p:nvPr/>
          </p:nvCxnSpPr>
          <p:spPr>
            <a:xfrm>
              <a:off x="3486150" y="2435225"/>
              <a:ext cx="0" cy="146100"/>
            </a:xfrm>
            <a:prstGeom prst="straightConnector1">
              <a:avLst/>
            </a:prstGeom>
            <a:noFill/>
            <a:ln>
              <a:noFill/>
            </a:ln>
          </p:spPr>
        </p:cxnSp>
        <p:cxnSp>
          <p:nvCxnSpPr>
            <p:cNvPr id="2749" name="Google Shape;2749;p198"/>
            <p:cNvCxnSpPr/>
            <p:nvPr/>
          </p:nvCxnSpPr>
          <p:spPr>
            <a:xfrm>
              <a:off x="3770313" y="2290763"/>
              <a:ext cx="142800" cy="0"/>
            </a:xfrm>
            <a:prstGeom prst="straightConnector1">
              <a:avLst/>
            </a:prstGeom>
            <a:noFill/>
            <a:ln>
              <a:noFill/>
            </a:ln>
          </p:spPr>
        </p:cxnSp>
        <p:cxnSp>
          <p:nvCxnSpPr>
            <p:cNvPr id="2750" name="Google Shape;2750;p198"/>
            <p:cNvCxnSpPr/>
            <p:nvPr/>
          </p:nvCxnSpPr>
          <p:spPr>
            <a:xfrm>
              <a:off x="3913188" y="2290763"/>
              <a:ext cx="142800" cy="0"/>
            </a:xfrm>
            <a:prstGeom prst="straightConnector1">
              <a:avLst/>
            </a:prstGeom>
            <a:noFill/>
            <a:ln>
              <a:noFill/>
            </a:ln>
          </p:spPr>
        </p:cxnSp>
        <p:cxnSp>
          <p:nvCxnSpPr>
            <p:cNvPr id="2751" name="Google Shape;2751;p198"/>
            <p:cNvCxnSpPr/>
            <p:nvPr/>
          </p:nvCxnSpPr>
          <p:spPr>
            <a:xfrm>
              <a:off x="4056063" y="2290763"/>
              <a:ext cx="141300" cy="0"/>
            </a:xfrm>
            <a:prstGeom prst="straightConnector1">
              <a:avLst/>
            </a:prstGeom>
            <a:noFill/>
            <a:ln>
              <a:noFill/>
            </a:ln>
          </p:spPr>
        </p:cxnSp>
        <p:cxnSp>
          <p:nvCxnSpPr>
            <p:cNvPr id="2752" name="Google Shape;2752;p198"/>
            <p:cNvCxnSpPr/>
            <p:nvPr/>
          </p:nvCxnSpPr>
          <p:spPr>
            <a:xfrm>
              <a:off x="4197350" y="2435225"/>
              <a:ext cx="0" cy="146100"/>
            </a:xfrm>
            <a:prstGeom prst="straightConnector1">
              <a:avLst/>
            </a:prstGeom>
            <a:noFill/>
            <a:ln>
              <a:noFill/>
            </a:ln>
          </p:spPr>
        </p:cxnSp>
        <p:cxnSp>
          <p:nvCxnSpPr>
            <p:cNvPr id="2753" name="Google Shape;2753;p198"/>
            <p:cNvCxnSpPr/>
            <p:nvPr/>
          </p:nvCxnSpPr>
          <p:spPr>
            <a:xfrm>
              <a:off x="3486150" y="2581275"/>
              <a:ext cx="0" cy="144600"/>
            </a:xfrm>
            <a:prstGeom prst="straightConnector1">
              <a:avLst/>
            </a:prstGeom>
            <a:noFill/>
            <a:ln>
              <a:noFill/>
            </a:ln>
          </p:spPr>
        </p:cxnSp>
        <p:cxnSp>
          <p:nvCxnSpPr>
            <p:cNvPr id="2754" name="Google Shape;2754;p198"/>
            <p:cNvCxnSpPr/>
            <p:nvPr/>
          </p:nvCxnSpPr>
          <p:spPr>
            <a:xfrm>
              <a:off x="4197350" y="2581275"/>
              <a:ext cx="0" cy="144600"/>
            </a:xfrm>
            <a:prstGeom prst="straightConnector1">
              <a:avLst/>
            </a:prstGeom>
            <a:noFill/>
            <a:ln>
              <a:noFill/>
            </a:ln>
          </p:spPr>
        </p:cxnSp>
        <p:cxnSp>
          <p:nvCxnSpPr>
            <p:cNvPr id="2755" name="Google Shape;2755;p198"/>
            <p:cNvCxnSpPr/>
            <p:nvPr/>
          </p:nvCxnSpPr>
          <p:spPr>
            <a:xfrm>
              <a:off x="3486150" y="2725738"/>
              <a:ext cx="0" cy="144600"/>
            </a:xfrm>
            <a:prstGeom prst="straightConnector1">
              <a:avLst/>
            </a:prstGeom>
            <a:noFill/>
            <a:ln>
              <a:noFill/>
            </a:ln>
          </p:spPr>
        </p:cxnSp>
        <p:cxnSp>
          <p:nvCxnSpPr>
            <p:cNvPr id="2756" name="Google Shape;2756;p198"/>
            <p:cNvCxnSpPr/>
            <p:nvPr/>
          </p:nvCxnSpPr>
          <p:spPr>
            <a:xfrm>
              <a:off x="4197350" y="2725738"/>
              <a:ext cx="0" cy="144600"/>
            </a:xfrm>
            <a:prstGeom prst="straightConnector1">
              <a:avLst/>
            </a:prstGeom>
            <a:noFill/>
            <a:ln>
              <a:noFill/>
            </a:ln>
          </p:spPr>
        </p:cxnSp>
        <p:cxnSp>
          <p:nvCxnSpPr>
            <p:cNvPr id="2757" name="Google Shape;2757;p198"/>
            <p:cNvCxnSpPr/>
            <p:nvPr/>
          </p:nvCxnSpPr>
          <p:spPr>
            <a:xfrm>
              <a:off x="3627438" y="2870200"/>
              <a:ext cx="142800" cy="0"/>
            </a:xfrm>
            <a:prstGeom prst="straightConnector1">
              <a:avLst/>
            </a:prstGeom>
            <a:noFill/>
            <a:ln>
              <a:noFill/>
            </a:ln>
          </p:spPr>
        </p:cxnSp>
        <p:cxnSp>
          <p:nvCxnSpPr>
            <p:cNvPr id="2758" name="Google Shape;2758;p198"/>
            <p:cNvCxnSpPr/>
            <p:nvPr/>
          </p:nvCxnSpPr>
          <p:spPr>
            <a:xfrm>
              <a:off x="3770313" y="2870200"/>
              <a:ext cx="142800" cy="0"/>
            </a:xfrm>
            <a:prstGeom prst="straightConnector1">
              <a:avLst/>
            </a:prstGeom>
            <a:noFill/>
            <a:ln>
              <a:noFill/>
            </a:ln>
          </p:spPr>
        </p:cxnSp>
        <p:cxnSp>
          <p:nvCxnSpPr>
            <p:cNvPr id="2759" name="Google Shape;2759;p198"/>
            <p:cNvCxnSpPr/>
            <p:nvPr/>
          </p:nvCxnSpPr>
          <p:spPr>
            <a:xfrm>
              <a:off x="3913188" y="2870200"/>
              <a:ext cx="142800" cy="0"/>
            </a:xfrm>
            <a:prstGeom prst="straightConnector1">
              <a:avLst/>
            </a:prstGeom>
            <a:noFill/>
            <a:ln>
              <a:noFill/>
            </a:ln>
          </p:spPr>
        </p:cxnSp>
        <p:cxnSp>
          <p:nvCxnSpPr>
            <p:cNvPr id="2760" name="Google Shape;2760;p198"/>
            <p:cNvCxnSpPr/>
            <p:nvPr/>
          </p:nvCxnSpPr>
          <p:spPr>
            <a:xfrm>
              <a:off x="4056063" y="2870200"/>
              <a:ext cx="141300" cy="0"/>
            </a:xfrm>
            <a:prstGeom prst="straightConnector1">
              <a:avLst/>
            </a:prstGeom>
            <a:noFill/>
            <a:ln>
              <a:noFill/>
            </a:ln>
          </p:spPr>
        </p:cxnSp>
        <p:cxnSp>
          <p:nvCxnSpPr>
            <p:cNvPr id="2761" name="Google Shape;2761;p198"/>
            <p:cNvCxnSpPr/>
            <p:nvPr/>
          </p:nvCxnSpPr>
          <p:spPr>
            <a:xfrm>
              <a:off x="4578350" y="2290763"/>
              <a:ext cx="141300" cy="0"/>
            </a:xfrm>
            <a:prstGeom prst="straightConnector1">
              <a:avLst/>
            </a:prstGeom>
            <a:noFill/>
            <a:ln>
              <a:noFill/>
            </a:ln>
          </p:spPr>
        </p:cxnSp>
        <p:cxnSp>
          <p:nvCxnSpPr>
            <p:cNvPr id="2762" name="Google Shape;2762;p198"/>
            <p:cNvCxnSpPr/>
            <p:nvPr/>
          </p:nvCxnSpPr>
          <p:spPr>
            <a:xfrm>
              <a:off x="4578350" y="2870200"/>
              <a:ext cx="141300" cy="0"/>
            </a:xfrm>
            <a:prstGeom prst="straightConnector1">
              <a:avLst/>
            </a:prstGeom>
            <a:noFill/>
            <a:ln>
              <a:noFill/>
            </a:ln>
          </p:spPr>
        </p:cxnSp>
        <p:cxnSp>
          <p:nvCxnSpPr>
            <p:cNvPr id="2763" name="Google Shape;2763;p198"/>
            <p:cNvCxnSpPr/>
            <p:nvPr/>
          </p:nvCxnSpPr>
          <p:spPr>
            <a:xfrm>
              <a:off x="4578350" y="2290763"/>
              <a:ext cx="0" cy="144600"/>
            </a:xfrm>
            <a:prstGeom prst="straightConnector1">
              <a:avLst/>
            </a:prstGeom>
            <a:noFill/>
            <a:ln>
              <a:noFill/>
            </a:ln>
          </p:spPr>
        </p:cxnSp>
        <p:cxnSp>
          <p:nvCxnSpPr>
            <p:cNvPr id="2764" name="Google Shape;2764;p198"/>
            <p:cNvCxnSpPr/>
            <p:nvPr/>
          </p:nvCxnSpPr>
          <p:spPr>
            <a:xfrm>
              <a:off x="5289550" y="2290763"/>
              <a:ext cx="0" cy="144600"/>
            </a:xfrm>
            <a:prstGeom prst="straightConnector1">
              <a:avLst/>
            </a:prstGeom>
            <a:noFill/>
            <a:ln>
              <a:noFill/>
            </a:ln>
          </p:spPr>
        </p:cxnSp>
        <p:cxnSp>
          <p:nvCxnSpPr>
            <p:cNvPr id="2765" name="Google Shape;2765;p198"/>
            <p:cNvCxnSpPr/>
            <p:nvPr/>
          </p:nvCxnSpPr>
          <p:spPr>
            <a:xfrm>
              <a:off x="4719638" y="2290763"/>
              <a:ext cx="142800" cy="0"/>
            </a:xfrm>
            <a:prstGeom prst="straightConnector1">
              <a:avLst/>
            </a:prstGeom>
            <a:noFill/>
            <a:ln>
              <a:noFill/>
            </a:ln>
          </p:spPr>
        </p:cxnSp>
        <p:cxnSp>
          <p:nvCxnSpPr>
            <p:cNvPr id="2766" name="Google Shape;2766;p198"/>
            <p:cNvCxnSpPr/>
            <p:nvPr/>
          </p:nvCxnSpPr>
          <p:spPr>
            <a:xfrm>
              <a:off x="4578350" y="2435225"/>
              <a:ext cx="0" cy="146100"/>
            </a:xfrm>
            <a:prstGeom prst="straightConnector1">
              <a:avLst/>
            </a:prstGeom>
            <a:noFill/>
            <a:ln>
              <a:noFill/>
            </a:ln>
          </p:spPr>
        </p:cxnSp>
        <p:cxnSp>
          <p:nvCxnSpPr>
            <p:cNvPr id="2767" name="Google Shape;2767;p198"/>
            <p:cNvCxnSpPr/>
            <p:nvPr/>
          </p:nvCxnSpPr>
          <p:spPr>
            <a:xfrm>
              <a:off x="4862513" y="2290763"/>
              <a:ext cx="142800" cy="0"/>
            </a:xfrm>
            <a:prstGeom prst="straightConnector1">
              <a:avLst/>
            </a:prstGeom>
            <a:noFill/>
            <a:ln>
              <a:noFill/>
            </a:ln>
          </p:spPr>
        </p:cxnSp>
        <p:cxnSp>
          <p:nvCxnSpPr>
            <p:cNvPr id="2768" name="Google Shape;2768;p198"/>
            <p:cNvCxnSpPr/>
            <p:nvPr/>
          </p:nvCxnSpPr>
          <p:spPr>
            <a:xfrm>
              <a:off x="5005388" y="2290763"/>
              <a:ext cx="142800" cy="0"/>
            </a:xfrm>
            <a:prstGeom prst="straightConnector1">
              <a:avLst/>
            </a:prstGeom>
            <a:noFill/>
            <a:ln>
              <a:noFill/>
            </a:ln>
          </p:spPr>
        </p:cxnSp>
        <p:cxnSp>
          <p:nvCxnSpPr>
            <p:cNvPr id="2769" name="Google Shape;2769;p198"/>
            <p:cNvCxnSpPr/>
            <p:nvPr/>
          </p:nvCxnSpPr>
          <p:spPr>
            <a:xfrm>
              <a:off x="5148263" y="2290763"/>
              <a:ext cx="141300" cy="0"/>
            </a:xfrm>
            <a:prstGeom prst="straightConnector1">
              <a:avLst/>
            </a:prstGeom>
            <a:noFill/>
            <a:ln>
              <a:noFill/>
            </a:ln>
          </p:spPr>
        </p:cxnSp>
        <p:cxnSp>
          <p:nvCxnSpPr>
            <p:cNvPr id="2770" name="Google Shape;2770;p198"/>
            <p:cNvCxnSpPr/>
            <p:nvPr/>
          </p:nvCxnSpPr>
          <p:spPr>
            <a:xfrm>
              <a:off x="5289550" y="2435225"/>
              <a:ext cx="0" cy="146100"/>
            </a:xfrm>
            <a:prstGeom prst="straightConnector1">
              <a:avLst/>
            </a:prstGeom>
            <a:noFill/>
            <a:ln>
              <a:noFill/>
            </a:ln>
          </p:spPr>
        </p:cxnSp>
        <p:cxnSp>
          <p:nvCxnSpPr>
            <p:cNvPr id="2771" name="Google Shape;2771;p198"/>
            <p:cNvCxnSpPr/>
            <p:nvPr/>
          </p:nvCxnSpPr>
          <p:spPr>
            <a:xfrm>
              <a:off x="4578350" y="2581275"/>
              <a:ext cx="0" cy="144600"/>
            </a:xfrm>
            <a:prstGeom prst="straightConnector1">
              <a:avLst/>
            </a:prstGeom>
            <a:noFill/>
            <a:ln>
              <a:noFill/>
            </a:ln>
          </p:spPr>
        </p:cxnSp>
        <p:cxnSp>
          <p:nvCxnSpPr>
            <p:cNvPr id="2772" name="Google Shape;2772;p198"/>
            <p:cNvCxnSpPr/>
            <p:nvPr/>
          </p:nvCxnSpPr>
          <p:spPr>
            <a:xfrm>
              <a:off x="5289550" y="2581275"/>
              <a:ext cx="0" cy="144600"/>
            </a:xfrm>
            <a:prstGeom prst="straightConnector1">
              <a:avLst/>
            </a:prstGeom>
            <a:noFill/>
            <a:ln>
              <a:noFill/>
            </a:ln>
          </p:spPr>
        </p:cxnSp>
        <p:cxnSp>
          <p:nvCxnSpPr>
            <p:cNvPr id="2773" name="Google Shape;2773;p198"/>
            <p:cNvCxnSpPr/>
            <p:nvPr/>
          </p:nvCxnSpPr>
          <p:spPr>
            <a:xfrm>
              <a:off x="4578350" y="2725738"/>
              <a:ext cx="0" cy="144600"/>
            </a:xfrm>
            <a:prstGeom prst="straightConnector1">
              <a:avLst/>
            </a:prstGeom>
            <a:noFill/>
            <a:ln>
              <a:noFill/>
            </a:ln>
          </p:spPr>
        </p:cxnSp>
        <p:cxnSp>
          <p:nvCxnSpPr>
            <p:cNvPr id="2774" name="Google Shape;2774;p198"/>
            <p:cNvCxnSpPr/>
            <p:nvPr/>
          </p:nvCxnSpPr>
          <p:spPr>
            <a:xfrm>
              <a:off x="5289550" y="2725738"/>
              <a:ext cx="0" cy="144600"/>
            </a:xfrm>
            <a:prstGeom prst="straightConnector1">
              <a:avLst/>
            </a:prstGeom>
            <a:noFill/>
            <a:ln>
              <a:noFill/>
            </a:ln>
          </p:spPr>
        </p:cxnSp>
        <p:cxnSp>
          <p:nvCxnSpPr>
            <p:cNvPr id="2775" name="Google Shape;2775;p198"/>
            <p:cNvCxnSpPr/>
            <p:nvPr/>
          </p:nvCxnSpPr>
          <p:spPr>
            <a:xfrm>
              <a:off x="4719638" y="2870200"/>
              <a:ext cx="142800" cy="0"/>
            </a:xfrm>
            <a:prstGeom prst="straightConnector1">
              <a:avLst/>
            </a:prstGeom>
            <a:noFill/>
            <a:ln>
              <a:noFill/>
            </a:ln>
          </p:spPr>
        </p:cxnSp>
        <p:cxnSp>
          <p:nvCxnSpPr>
            <p:cNvPr id="2776" name="Google Shape;2776;p198"/>
            <p:cNvCxnSpPr/>
            <p:nvPr/>
          </p:nvCxnSpPr>
          <p:spPr>
            <a:xfrm>
              <a:off x="4862513" y="2870200"/>
              <a:ext cx="142800" cy="0"/>
            </a:xfrm>
            <a:prstGeom prst="straightConnector1">
              <a:avLst/>
            </a:prstGeom>
            <a:noFill/>
            <a:ln>
              <a:noFill/>
            </a:ln>
          </p:spPr>
        </p:cxnSp>
        <p:cxnSp>
          <p:nvCxnSpPr>
            <p:cNvPr id="2777" name="Google Shape;2777;p198"/>
            <p:cNvCxnSpPr/>
            <p:nvPr/>
          </p:nvCxnSpPr>
          <p:spPr>
            <a:xfrm>
              <a:off x="5005388" y="2870200"/>
              <a:ext cx="142800" cy="0"/>
            </a:xfrm>
            <a:prstGeom prst="straightConnector1">
              <a:avLst/>
            </a:prstGeom>
            <a:noFill/>
            <a:ln>
              <a:noFill/>
            </a:ln>
          </p:spPr>
        </p:cxnSp>
        <p:cxnSp>
          <p:nvCxnSpPr>
            <p:cNvPr id="2778" name="Google Shape;2778;p198"/>
            <p:cNvCxnSpPr/>
            <p:nvPr/>
          </p:nvCxnSpPr>
          <p:spPr>
            <a:xfrm>
              <a:off x="5148263" y="2870200"/>
              <a:ext cx="141300" cy="0"/>
            </a:xfrm>
            <a:prstGeom prst="straightConnector1">
              <a:avLst/>
            </a:prstGeom>
            <a:noFill/>
            <a:ln>
              <a:noFill/>
            </a:ln>
          </p:spPr>
        </p:cxnSp>
        <p:cxnSp>
          <p:nvCxnSpPr>
            <p:cNvPr id="2779" name="Google Shape;2779;p198"/>
            <p:cNvCxnSpPr/>
            <p:nvPr/>
          </p:nvCxnSpPr>
          <p:spPr>
            <a:xfrm>
              <a:off x="5403850" y="2290763"/>
              <a:ext cx="141300" cy="0"/>
            </a:xfrm>
            <a:prstGeom prst="straightConnector1">
              <a:avLst/>
            </a:prstGeom>
            <a:noFill/>
            <a:ln>
              <a:noFill/>
            </a:ln>
          </p:spPr>
        </p:cxnSp>
        <p:cxnSp>
          <p:nvCxnSpPr>
            <p:cNvPr id="2780" name="Google Shape;2780;p198"/>
            <p:cNvCxnSpPr/>
            <p:nvPr/>
          </p:nvCxnSpPr>
          <p:spPr>
            <a:xfrm>
              <a:off x="5403850" y="2870200"/>
              <a:ext cx="141300" cy="0"/>
            </a:xfrm>
            <a:prstGeom prst="straightConnector1">
              <a:avLst/>
            </a:prstGeom>
            <a:noFill/>
            <a:ln>
              <a:noFill/>
            </a:ln>
          </p:spPr>
        </p:cxnSp>
        <p:cxnSp>
          <p:nvCxnSpPr>
            <p:cNvPr id="2781" name="Google Shape;2781;p198"/>
            <p:cNvCxnSpPr/>
            <p:nvPr/>
          </p:nvCxnSpPr>
          <p:spPr>
            <a:xfrm>
              <a:off x="5403850" y="2290763"/>
              <a:ext cx="0" cy="144600"/>
            </a:xfrm>
            <a:prstGeom prst="straightConnector1">
              <a:avLst/>
            </a:prstGeom>
            <a:noFill/>
            <a:ln>
              <a:noFill/>
            </a:ln>
          </p:spPr>
        </p:cxnSp>
        <p:cxnSp>
          <p:nvCxnSpPr>
            <p:cNvPr id="2782" name="Google Shape;2782;p198"/>
            <p:cNvCxnSpPr/>
            <p:nvPr/>
          </p:nvCxnSpPr>
          <p:spPr>
            <a:xfrm>
              <a:off x="6115050" y="2290763"/>
              <a:ext cx="0" cy="144600"/>
            </a:xfrm>
            <a:prstGeom prst="straightConnector1">
              <a:avLst/>
            </a:prstGeom>
            <a:noFill/>
            <a:ln>
              <a:noFill/>
            </a:ln>
          </p:spPr>
        </p:cxnSp>
        <p:cxnSp>
          <p:nvCxnSpPr>
            <p:cNvPr id="2783" name="Google Shape;2783;p198"/>
            <p:cNvCxnSpPr/>
            <p:nvPr/>
          </p:nvCxnSpPr>
          <p:spPr>
            <a:xfrm>
              <a:off x="5545138" y="2290763"/>
              <a:ext cx="142800" cy="0"/>
            </a:xfrm>
            <a:prstGeom prst="straightConnector1">
              <a:avLst/>
            </a:prstGeom>
            <a:noFill/>
            <a:ln>
              <a:noFill/>
            </a:ln>
          </p:spPr>
        </p:cxnSp>
        <p:cxnSp>
          <p:nvCxnSpPr>
            <p:cNvPr id="2784" name="Google Shape;2784;p198"/>
            <p:cNvCxnSpPr/>
            <p:nvPr/>
          </p:nvCxnSpPr>
          <p:spPr>
            <a:xfrm>
              <a:off x="5403850" y="2435225"/>
              <a:ext cx="0" cy="146100"/>
            </a:xfrm>
            <a:prstGeom prst="straightConnector1">
              <a:avLst/>
            </a:prstGeom>
            <a:noFill/>
            <a:ln>
              <a:noFill/>
            </a:ln>
          </p:spPr>
        </p:cxnSp>
        <p:cxnSp>
          <p:nvCxnSpPr>
            <p:cNvPr id="2785" name="Google Shape;2785;p198"/>
            <p:cNvCxnSpPr/>
            <p:nvPr/>
          </p:nvCxnSpPr>
          <p:spPr>
            <a:xfrm>
              <a:off x="5688013" y="2290763"/>
              <a:ext cx="142800" cy="0"/>
            </a:xfrm>
            <a:prstGeom prst="straightConnector1">
              <a:avLst/>
            </a:prstGeom>
            <a:noFill/>
            <a:ln>
              <a:noFill/>
            </a:ln>
          </p:spPr>
        </p:cxnSp>
        <p:cxnSp>
          <p:nvCxnSpPr>
            <p:cNvPr id="2786" name="Google Shape;2786;p198"/>
            <p:cNvCxnSpPr/>
            <p:nvPr/>
          </p:nvCxnSpPr>
          <p:spPr>
            <a:xfrm>
              <a:off x="5830888" y="2290763"/>
              <a:ext cx="142800" cy="0"/>
            </a:xfrm>
            <a:prstGeom prst="straightConnector1">
              <a:avLst/>
            </a:prstGeom>
            <a:noFill/>
            <a:ln>
              <a:noFill/>
            </a:ln>
          </p:spPr>
        </p:cxnSp>
        <p:cxnSp>
          <p:nvCxnSpPr>
            <p:cNvPr id="2787" name="Google Shape;2787;p198"/>
            <p:cNvCxnSpPr/>
            <p:nvPr/>
          </p:nvCxnSpPr>
          <p:spPr>
            <a:xfrm>
              <a:off x="5973763" y="2290763"/>
              <a:ext cx="141300" cy="0"/>
            </a:xfrm>
            <a:prstGeom prst="straightConnector1">
              <a:avLst/>
            </a:prstGeom>
            <a:noFill/>
            <a:ln>
              <a:noFill/>
            </a:ln>
          </p:spPr>
        </p:cxnSp>
        <p:cxnSp>
          <p:nvCxnSpPr>
            <p:cNvPr id="2788" name="Google Shape;2788;p198"/>
            <p:cNvCxnSpPr/>
            <p:nvPr/>
          </p:nvCxnSpPr>
          <p:spPr>
            <a:xfrm>
              <a:off x="6115050" y="2435225"/>
              <a:ext cx="0" cy="146100"/>
            </a:xfrm>
            <a:prstGeom prst="straightConnector1">
              <a:avLst/>
            </a:prstGeom>
            <a:noFill/>
            <a:ln>
              <a:noFill/>
            </a:ln>
          </p:spPr>
        </p:cxnSp>
        <p:cxnSp>
          <p:nvCxnSpPr>
            <p:cNvPr id="2789" name="Google Shape;2789;p198"/>
            <p:cNvCxnSpPr/>
            <p:nvPr/>
          </p:nvCxnSpPr>
          <p:spPr>
            <a:xfrm>
              <a:off x="5403850" y="2581275"/>
              <a:ext cx="0" cy="144600"/>
            </a:xfrm>
            <a:prstGeom prst="straightConnector1">
              <a:avLst/>
            </a:prstGeom>
            <a:noFill/>
            <a:ln>
              <a:noFill/>
            </a:ln>
          </p:spPr>
        </p:cxnSp>
        <p:cxnSp>
          <p:nvCxnSpPr>
            <p:cNvPr id="2790" name="Google Shape;2790;p198"/>
            <p:cNvCxnSpPr/>
            <p:nvPr/>
          </p:nvCxnSpPr>
          <p:spPr>
            <a:xfrm>
              <a:off x="6115050" y="2581275"/>
              <a:ext cx="0" cy="144600"/>
            </a:xfrm>
            <a:prstGeom prst="straightConnector1">
              <a:avLst/>
            </a:prstGeom>
            <a:noFill/>
            <a:ln>
              <a:noFill/>
            </a:ln>
          </p:spPr>
        </p:cxnSp>
        <p:cxnSp>
          <p:nvCxnSpPr>
            <p:cNvPr id="2791" name="Google Shape;2791;p198"/>
            <p:cNvCxnSpPr/>
            <p:nvPr/>
          </p:nvCxnSpPr>
          <p:spPr>
            <a:xfrm>
              <a:off x="5403850" y="2725738"/>
              <a:ext cx="0" cy="144600"/>
            </a:xfrm>
            <a:prstGeom prst="straightConnector1">
              <a:avLst/>
            </a:prstGeom>
            <a:noFill/>
            <a:ln>
              <a:noFill/>
            </a:ln>
          </p:spPr>
        </p:cxnSp>
        <p:cxnSp>
          <p:nvCxnSpPr>
            <p:cNvPr id="2792" name="Google Shape;2792;p198"/>
            <p:cNvCxnSpPr/>
            <p:nvPr/>
          </p:nvCxnSpPr>
          <p:spPr>
            <a:xfrm>
              <a:off x="6115050" y="2725738"/>
              <a:ext cx="0" cy="144600"/>
            </a:xfrm>
            <a:prstGeom prst="straightConnector1">
              <a:avLst/>
            </a:prstGeom>
            <a:noFill/>
            <a:ln>
              <a:noFill/>
            </a:ln>
          </p:spPr>
        </p:cxnSp>
        <p:cxnSp>
          <p:nvCxnSpPr>
            <p:cNvPr id="2793" name="Google Shape;2793;p198"/>
            <p:cNvCxnSpPr/>
            <p:nvPr/>
          </p:nvCxnSpPr>
          <p:spPr>
            <a:xfrm>
              <a:off x="5545138" y="2870200"/>
              <a:ext cx="142800" cy="0"/>
            </a:xfrm>
            <a:prstGeom prst="straightConnector1">
              <a:avLst/>
            </a:prstGeom>
            <a:noFill/>
            <a:ln>
              <a:noFill/>
            </a:ln>
          </p:spPr>
        </p:cxnSp>
        <p:cxnSp>
          <p:nvCxnSpPr>
            <p:cNvPr id="2794" name="Google Shape;2794;p198"/>
            <p:cNvCxnSpPr/>
            <p:nvPr/>
          </p:nvCxnSpPr>
          <p:spPr>
            <a:xfrm>
              <a:off x="5688013" y="2870200"/>
              <a:ext cx="142800" cy="0"/>
            </a:xfrm>
            <a:prstGeom prst="straightConnector1">
              <a:avLst/>
            </a:prstGeom>
            <a:noFill/>
            <a:ln>
              <a:noFill/>
            </a:ln>
          </p:spPr>
        </p:cxnSp>
        <p:cxnSp>
          <p:nvCxnSpPr>
            <p:cNvPr id="2795" name="Google Shape;2795;p198"/>
            <p:cNvCxnSpPr/>
            <p:nvPr/>
          </p:nvCxnSpPr>
          <p:spPr>
            <a:xfrm>
              <a:off x="5830888" y="2870200"/>
              <a:ext cx="142800" cy="0"/>
            </a:xfrm>
            <a:prstGeom prst="straightConnector1">
              <a:avLst/>
            </a:prstGeom>
            <a:noFill/>
            <a:ln>
              <a:noFill/>
            </a:ln>
          </p:spPr>
        </p:cxnSp>
        <p:cxnSp>
          <p:nvCxnSpPr>
            <p:cNvPr id="2796" name="Google Shape;2796;p198"/>
            <p:cNvCxnSpPr/>
            <p:nvPr/>
          </p:nvCxnSpPr>
          <p:spPr>
            <a:xfrm>
              <a:off x="5973763" y="2870200"/>
              <a:ext cx="141300" cy="0"/>
            </a:xfrm>
            <a:prstGeom prst="straightConnector1">
              <a:avLst/>
            </a:prstGeom>
            <a:noFill/>
            <a:ln>
              <a:noFill/>
            </a:ln>
          </p:spPr>
        </p:cxnSp>
        <p:cxnSp>
          <p:nvCxnSpPr>
            <p:cNvPr id="2797" name="Google Shape;2797;p198"/>
            <p:cNvCxnSpPr/>
            <p:nvPr/>
          </p:nvCxnSpPr>
          <p:spPr>
            <a:xfrm>
              <a:off x="2654300" y="2982913"/>
              <a:ext cx="141300" cy="0"/>
            </a:xfrm>
            <a:prstGeom prst="straightConnector1">
              <a:avLst/>
            </a:prstGeom>
            <a:noFill/>
            <a:ln>
              <a:noFill/>
            </a:ln>
          </p:spPr>
        </p:cxnSp>
        <p:cxnSp>
          <p:nvCxnSpPr>
            <p:cNvPr id="2798" name="Google Shape;2798;p198"/>
            <p:cNvCxnSpPr/>
            <p:nvPr/>
          </p:nvCxnSpPr>
          <p:spPr>
            <a:xfrm>
              <a:off x="2654300" y="3562350"/>
              <a:ext cx="141300" cy="0"/>
            </a:xfrm>
            <a:prstGeom prst="straightConnector1">
              <a:avLst/>
            </a:prstGeom>
            <a:noFill/>
            <a:ln>
              <a:noFill/>
            </a:ln>
          </p:spPr>
        </p:cxnSp>
        <p:cxnSp>
          <p:nvCxnSpPr>
            <p:cNvPr id="2799" name="Google Shape;2799;p198"/>
            <p:cNvCxnSpPr/>
            <p:nvPr/>
          </p:nvCxnSpPr>
          <p:spPr>
            <a:xfrm>
              <a:off x="2654300" y="2982913"/>
              <a:ext cx="0" cy="144600"/>
            </a:xfrm>
            <a:prstGeom prst="straightConnector1">
              <a:avLst/>
            </a:prstGeom>
            <a:noFill/>
            <a:ln>
              <a:noFill/>
            </a:ln>
          </p:spPr>
        </p:cxnSp>
        <p:cxnSp>
          <p:nvCxnSpPr>
            <p:cNvPr id="2800" name="Google Shape;2800;p198"/>
            <p:cNvCxnSpPr/>
            <p:nvPr/>
          </p:nvCxnSpPr>
          <p:spPr>
            <a:xfrm>
              <a:off x="3365500" y="2982913"/>
              <a:ext cx="0" cy="144600"/>
            </a:xfrm>
            <a:prstGeom prst="straightConnector1">
              <a:avLst/>
            </a:prstGeom>
            <a:noFill/>
            <a:ln>
              <a:noFill/>
            </a:ln>
          </p:spPr>
        </p:cxnSp>
        <p:cxnSp>
          <p:nvCxnSpPr>
            <p:cNvPr id="2801" name="Google Shape;2801;p198"/>
            <p:cNvCxnSpPr/>
            <p:nvPr/>
          </p:nvCxnSpPr>
          <p:spPr>
            <a:xfrm>
              <a:off x="2795588" y="2982913"/>
              <a:ext cx="142800" cy="0"/>
            </a:xfrm>
            <a:prstGeom prst="straightConnector1">
              <a:avLst/>
            </a:prstGeom>
            <a:noFill/>
            <a:ln>
              <a:noFill/>
            </a:ln>
          </p:spPr>
        </p:cxnSp>
        <p:cxnSp>
          <p:nvCxnSpPr>
            <p:cNvPr id="2802" name="Google Shape;2802;p198"/>
            <p:cNvCxnSpPr/>
            <p:nvPr/>
          </p:nvCxnSpPr>
          <p:spPr>
            <a:xfrm>
              <a:off x="2654300" y="3127375"/>
              <a:ext cx="0" cy="146100"/>
            </a:xfrm>
            <a:prstGeom prst="straightConnector1">
              <a:avLst/>
            </a:prstGeom>
            <a:noFill/>
            <a:ln>
              <a:noFill/>
            </a:ln>
          </p:spPr>
        </p:cxnSp>
        <p:cxnSp>
          <p:nvCxnSpPr>
            <p:cNvPr id="2803" name="Google Shape;2803;p198"/>
            <p:cNvCxnSpPr/>
            <p:nvPr/>
          </p:nvCxnSpPr>
          <p:spPr>
            <a:xfrm>
              <a:off x="2938463" y="2982913"/>
              <a:ext cx="142800" cy="0"/>
            </a:xfrm>
            <a:prstGeom prst="straightConnector1">
              <a:avLst/>
            </a:prstGeom>
            <a:noFill/>
            <a:ln>
              <a:noFill/>
            </a:ln>
          </p:spPr>
        </p:cxnSp>
        <p:cxnSp>
          <p:nvCxnSpPr>
            <p:cNvPr id="2804" name="Google Shape;2804;p198"/>
            <p:cNvCxnSpPr/>
            <p:nvPr/>
          </p:nvCxnSpPr>
          <p:spPr>
            <a:xfrm>
              <a:off x="3081338" y="2982913"/>
              <a:ext cx="142800" cy="0"/>
            </a:xfrm>
            <a:prstGeom prst="straightConnector1">
              <a:avLst/>
            </a:prstGeom>
            <a:noFill/>
            <a:ln>
              <a:noFill/>
            </a:ln>
          </p:spPr>
        </p:cxnSp>
        <p:cxnSp>
          <p:nvCxnSpPr>
            <p:cNvPr id="2805" name="Google Shape;2805;p198"/>
            <p:cNvCxnSpPr/>
            <p:nvPr/>
          </p:nvCxnSpPr>
          <p:spPr>
            <a:xfrm>
              <a:off x="3224213" y="2982913"/>
              <a:ext cx="141300" cy="0"/>
            </a:xfrm>
            <a:prstGeom prst="straightConnector1">
              <a:avLst/>
            </a:prstGeom>
            <a:noFill/>
            <a:ln>
              <a:noFill/>
            </a:ln>
          </p:spPr>
        </p:cxnSp>
        <p:cxnSp>
          <p:nvCxnSpPr>
            <p:cNvPr id="2806" name="Google Shape;2806;p198"/>
            <p:cNvCxnSpPr/>
            <p:nvPr/>
          </p:nvCxnSpPr>
          <p:spPr>
            <a:xfrm>
              <a:off x="3365500" y="3127375"/>
              <a:ext cx="0" cy="146100"/>
            </a:xfrm>
            <a:prstGeom prst="straightConnector1">
              <a:avLst/>
            </a:prstGeom>
            <a:noFill/>
            <a:ln>
              <a:noFill/>
            </a:ln>
          </p:spPr>
        </p:cxnSp>
        <p:cxnSp>
          <p:nvCxnSpPr>
            <p:cNvPr id="2807" name="Google Shape;2807;p198"/>
            <p:cNvCxnSpPr/>
            <p:nvPr/>
          </p:nvCxnSpPr>
          <p:spPr>
            <a:xfrm>
              <a:off x="2654300" y="3273425"/>
              <a:ext cx="0" cy="144600"/>
            </a:xfrm>
            <a:prstGeom prst="straightConnector1">
              <a:avLst/>
            </a:prstGeom>
            <a:noFill/>
            <a:ln>
              <a:noFill/>
            </a:ln>
          </p:spPr>
        </p:cxnSp>
        <p:cxnSp>
          <p:nvCxnSpPr>
            <p:cNvPr id="2808" name="Google Shape;2808;p198"/>
            <p:cNvCxnSpPr/>
            <p:nvPr/>
          </p:nvCxnSpPr>
          <p:spPr>
            <a:xfrm>
              <a:off x="3365500" y="3273425"/>
              <a:ext cx="0" cy="144600"/>
            </a:xfrm>
            <a:prstGeom prst="straightConnector1">
              <a:avLst/>
            </a:prstGeom>
            <a:noFill/>
            <a:ln>
              <a:noFill/>
            </a:ln>
          </p:spPr>
        </p:cxnSp>
        <p:cxnSp>
          <p:nvCxnSpPr>
            <p:cNvPr id="2809" name="Google Shape;2809;p198"/>
            <p:cNvCxnSpPr/>
            <p:nvPr/>
          </p:nvCxnSpPr>
          <p:spPr>
            <a:xfrm>
              <a:off x="2654300" y="3417888"/>
              <a:ext cx="0" cy="144600"/>
            </a:xfrm>
            <a:prstGeom prst="straightConnector1">
              <a:avLst/>
            </a:prstGeom>
            <a:noFill/>
            <a:ln>
              <a:noFill/>
            </a:ln>
          </p:spPr>
        </p:cxnSp>
        <p:cxnSp>
          <p:nvCxnSpPr>
            <p:cNvPr id="2810" name="Google Shape;2810;p198"/>
            <p:cNvCxnSpPr/>
            <p:nvPr/>
          </p:nvCxnSpPr>
          <p:spPr>
            <a:xfrm>
              <a:off x="3365500" y="3417888"/>
              <a:ext cx="0" cy="144600"/>
            </a:xfrm>
            <a:prstGeom prst="straightConnector1">
              <a:avLst/>
            </a:prstGeom>
            <a:noFill/>
            <a:ln>
              <a:noFill/>
            </a:ln>
          </p:spPr>
        </p:cxnSp>
        <p:cxnSp>
          <p:nvCxnSpPr>
            <p:cNvPr id="2811" name="Google Shape;2811;p198"/>
            <p:cNvCxnSpPr/>
            <p:nvPr/>
          </p:nvCxnSpPr>
          <p:spPr>
            <a:xfrm>
              <a:off x="2795588" y="3562350"/>
              <a:ext cx="142800" cy="0"/>
            </a:xfrm>
            <a:prstGeom prst="straightConnector1">
              <a:avLst/>
            </a:prstGeom>
            <a:noFill/>
            <a:ln>
              <a:noFill/>
            </a:ln>
          </p:spPr>
        </p:cxnSp>
        <p:cxnSp>
          <p:nvCxnSpPr>
            <p:cNvPr id="2812" name="Google Shape;2812;p198"/>
            <p:cNvCxnSpPr/>
            <p:nvPr/>
          </p:nvCxnSpPr>
          <p:spPr>
            <a:xfrm>
              <a:off x="2938463" y="3562350"/>
              <a:ext cx="142800" cy="0"/>
            </a:xfrm>
            <a:prstGeom prst="straightConnector1">
              <a:avLst/>
            </a:prstGeom>
            <a:noFill/>
            <a:ln>
              <a:noFill/>
            </a:ln>
          </p:spPr>
        </p:cxnSp>
        <p:cxnSp>
          <p:nvCxnSpPr>
            <p:cNvPr id="2813" name="Google Shape;2813;p198"/>
            <p:cNvCxnSpPr/>
            <p:nvPr/>
          </p:nvCxnSpPr>
          <p:spPr>
            <a:xfrm>
              <a:off x="3081338" y="3562350"/>
              <a:ext cx="142800" cy="0"/>
            </a:xfrm>
            <a:prstGeom prst="straightConnector1">
              <a:avLst/>
            </a:prstGeom>
            <a:noFill/>
            <a:ln>
              <a:noFill/>
            </a:ln>
          </p:spPr>
        </p:cxnSp>
        <p:cxnSp>
          <p:nvCxnSpPr>
            <p:cNvPr id="2814" name="Google Shape;2814;p198"/>
            <p:cNvCxnSpPr/>
            <p:nvPr/>
          </p:nvCxnSpPr>
          <p:spPr>
            <a:xfrm>
              <a:off x="3224213" y="3562350"/>
              <a:ext cx="141300" cy="0"/>
            </a:xfrm>
            <a:prstGeom prst="straightConnector1">
              <a:avLst/>
            </a:prstGeom>
            <a:noFill/>
            <a:ln>
              <a:noFill/>
            </a:ln>
          </p:spPr>
        </p:cxnSp>
        <p:cxnSp>
          <p:nvCxnSpPr>
            <p:cNvPr id="2815" name="Google Shape;2815;p198"/>
            <p:cNvCxnSpPr/>
            <p:nvPr/>
          </p:nvCxnSpPr>
          <p:spPr>
            <a:xfrm>
              <a:off x="3486150" y="2970213"/>
              <a:ext cx="141300" cy="0"/>
            </a:xfrm>
            <a:prstGeom prst="straightConnector1">
              <a:avLst/>
            </a:prstGeom>
            <a:noFill/>
            <a:ln>
              <a:noFill/>
            </a:ln>
          </p:spPr>
        </p:cxnSp>
        <p:cxnSp>
          <p:nvCxnSpPr>
            <p:cNvPr id="2816" name="Google Shape;2816;p198"/>
            <p:cNvCxnSpPr/>
            <p:nvPr/>
          </p:nvCxnSpPr>
          <p:spPr>
            <a:xfrm>
              <a:off x="3486150" y="3549650"/>
              <a:ext cx="141300" cy="0"/>
            </a:xfrm>
            <a:prstGeom prst="straightConnector1">
              <a:avLst/>
            </a:prstGeom>
            <a:noFill/>
            <a:ln>
              <a:noFill/>
            </a:ln>
          </p:spPr>
        </p:cxnSp>
        <p:cxnSp>
          <p:nvCxnSpPr>
            <p:cNvPr id="2817" name="Google Shape;2817;p198"/>
            <p:cNvCxnSpPr/>
            <p:nvPr/>
          </p:nvCxnSpPr>
          <p:spPr>
            <a:xfrm>
              <a:off x="3486150" y="2970213"/>
              <a:ext cx="0" cy="144600"/>
            </a:xfrm>
            <a:prstGeom prst="straightConnector1">
              <a:avLst/>
            </a:prstGeom>
            <a:noFill/>
            <a:ln>
              <a:noFill/>
            </a:ln>
          </p:spPr>
        </p:cxnSp>
        <p:cxnSp>
          <p:nvCxnSpPr>
            <p:cNvPr id="2818" name="Google Shape;2818;p198"/>
            <p:cNvCxnSpPr/>
            <p:nvPr/>
          </p:nvCxnSpPr>
          <p:spPr>
            <a:xfrm>
              <a:off x="4197350" y="2970213"/>
              <a:ext cx="0" cy="144600"/>
            </a:xfrm>
            <a:prstGeom prst="straightConnector1">
              <a:avLst/>
            </a:prstGeom>
            <a:noFill/>
            <a:ln>
              <a:noFill/>
            </a:ln>
          </p:spPr>
        </p:cxnSp>
        <p:cxnSp>
          <p:nvCxnSpPr>
            <p:cNvPr id="2819" name="Google Shape;2819;p198"/>
            <p:cNvCxnSpPr/>
            <p:nvPr/>
          </p:nvCxnSpPr>
          <p:spPr>
            <a:xfrm>
              <a:off x="3627438" y="2970213"/>
              <a:ext cx="142800" cy="0"/>
            </a:xfrm>
            <a:prstGeom prst="straightConnector1">
              <a:avLst/>
            </a:prstGeom>
            <a:noFill/>
            <a:ln>
              <a:noFill/>
            </a:ln>
          </p:spPr>
        </p:cxnSp>
        <p:cxnSp>
          <p:nvCxnSpPr>
            <p:cNvPr id="2820" name="Google Shape;2820;p198"/>
            <p:cNvCxnSpPr/>
            <p:nvPr/>
          </p:nvCxnSpPr>
          <p:spPr>
            <a:xfrm>
              <a:off x="3486150" y="3114675"/>
              <a:ext cx="0" cy="146100"/>
            </a:xfrm>
            <a:prstGeom prst="straightConnector1">
              <a:avLst/>
            </a:prstGeom>
            <a:noFill/>
            <a:ln>
              <a:noFill/>
            </a:ln>
          </p:spPr>
        </p:cxnSp>
        <p:cxnSp>
          <p:nvCxnSpPr>
            <p:cNvPr id="2821" name="Google Shape;2821;p198"/>
            <p:cNvCxnSpPr/>
            <p:nvPr/>
          </p:nvCxnSpPr>
          <p:spPr>
            <a:xfrm>
              <a:off x="3770313" y="2970213"/>
              <a:ext cx="142800" cy="0"/>
            </a:xfrm>
            <a:prstGeom prst="straightConnector1">
              <a:avLst/>
            </a:prstGeom>
            <a:noFill/>
            <a:ln>
              <a:noFill/>
            </a:ln>
          </p:spPr>
        </p:cxnSp>
        <p:cxnSp>
          <p:nvCxnSpPr>
            <p:cNvPr id="2822" name="Google Shape;2822;p198"/>
            <p:cNvCxnSpPr/>
            <p:nvPr/>
          </p:nvCxnSpPr>
          <p:spPr>
            <a:xfrm>
              <a:off x="3913188" y="2970213"/>
              <a:ext cx="142800" cy="0"/>
            </a:xfrm>
            <a:prstGeom prst="straightConnector1">
              <a:avLst/>
            </a:prstGeom>
            <a:noFill/>
            <a:ln>
              <a:noFill/>
            </a:ln>
          </p:spPr>
        </p:cxnSp>
        <p:cxnSp>
          <p:nvCxnSpPr>
            <p:cNvPr id="2823" name="Google Shape;2823;p198"/>
            <p:cNvCxnSpPr/>
            <p:nvPr/>
          </p:nvCxnSpPr>
          <p:spPr>
            <a:xfrm>
              <a:off x="4056063" y="2970213"/>
              <a:ext cx="141300" cy="0"/>
            </a:xfrm>
            <a:prstGeom prst="straightConnector1">
              <a:avLst/>
            </a:prstGeom>
            <a:noFill/>
            <a:ln>
              <a:noFill/>
            </a:ln>
          </p:spPr>
        </p:cxnSp>
        <p:cxnSp>
          <p:nvCxnSpPr>
            <p:cNvPr id="2824" name="Google Shape;2824;p198"/>
            <p:cNvCxnSpPr/>
            <p:nvPr/>
          </p:nvCxnSpPr>
          <p:spPr>
            <a:xfrm>
              <a:off x="4197350" y="3114675"/>
              <a:ext cx="0" cy="146100"/>
            </a:xfrm>
            <a:prstGeom prst="straightConnector1">
              <a:avLst/>
            </a:prstGeom>
            <a:noFill/>
            <a:ln>
              <a:noFill/>
            </a:ln>
          </p:spPr>
        </p:cxnSp>
        <p:cxnSp>
          <p:nvCxnSpPr>
            <p:cNvPr id="2825" name="Google Shape;2825;p198"/>
            <p:cNvCxnSpPr/>
            <p:nvPr/>
          </p:nvCxnSpPr>
          <p:spPr>
            <a:xfrm>
              <a:off x="3486150" y="3260725"/>
              <a:ext cx="0" cy="144600"/>
            </a:xfrm>
            <a:prstGeom prst="straightConnector1">
              <a:avLst/>
            </a:prstGeom>
            <a:noFill/>
            <a:ln>
              <a:noFill/>
            </a:ln>
          </p:spPr>
        </p:cxnSp>
        <p:cxnSp>
          <p:nvCxnSpPr>
            <p:cNvPr id="2826" name="Google Shape;2826;p198"/>
            <p:cNvCxnSpPr/>
            <p:nvPr/>
          </p:nvCxnSpPr>
          <p:spPr>
            <a:xfrm>
              <a:off x="4197350" y="3260725"/>
              <a:ext cx="0" cy="144600"/>
            </a:xfrm>
            <a:prstGeom prst="straightConnector1">
              <a:avLst/>
            </a:prstGeom>
            <a:noFill/>
            <a:ln>
              <a:noFill/>
            </a:ln>
          </p:spPr>
        </p:cxnSp>
        <p:cxnSp>
          <p:nvCxnSpPr>
            <p:cNvPr id="2827" name="Google Shape;2827;p198"/>
            <p:cNvCxnSpPr/>
            <p:nvPr/>
          </p:nvCxnSpPr>
          <p:spPr>
            <a:xfrm>
              <a:off x="3486150" y="3405188"/>
              <a:ext cx="0" cy="144600"/>
            </a:xfrm>
            <a:prstGeom prst="straightConnector1">
              <a:avLst/>
            </a:prstGeom>
            <a:noFill/>
            <a:ln>
              <a:noFill/>
            </a:ln>
          </p:spPr>
        </p:cxnSp>
        <p:cxnSp>
          <p:nvCxnSpPr>
            <p:cNvPr id="2828" name="Google Shape;2828;p198"/>
            <p:cNvCxnSpPr/>
            <p:nvPr/>
          </p:nvCxnSpPr>
          <p:spPr>
            <a:xfrm>
              <a:off x="4197350" y="3405188"/>
              <a:ext cx="0" cy="144600"/>
            </a:xfrm>
            <a:prstGeom prst="straightConnector1">
              <a:avLst/>
            </a:prstGeom>
            <a:noFill/>
            <a:ln>
              <a:noFill/>
            </a:ln>
          </p:spPr>
        </p:cxnSp>
        <p:cxnSp>
          <p:nvCxnSpPr>
            <p:cNvPr id="2829" name="Google Shape;2829;p198"/>
            <p:cNvCxnSpPr/>
            <p:nvPr/>
          </p:nvCxnSpPr>
          <p:spPr>
            <a:xfrm>
              <a:off x="3627438" y="3549650"/>
              <a:ext cx="142800" cy="0"/>
            </a:xfrm>
            <a:prstGeom prst="straightConnector1">
              <a:avLst/>
            </a:prstGeom>
            <a:noFill/>
            <a:ln>
              <a:noFill/>
            </a:ln>
          </p:spPr>
        </p:cxnSp>
        <p:cxnSp>
          <p:nvCxnSpPr>
            <p:cNvPr id="2830" name="Google Shape;2830;p198"/>
            <p:cNvCxnSpPr/>
            <p:nvPr/>
          </p:nvCxnSpPr>
          <p:spPr>
            <a:xfrm>
              <a:off x="3770313" y="3549650"/>
              <a:ext cx="142800" cy="0"/>
            </a:xfrm>
            <a:prstGeom prst="straightConnector1">
              <a:avLst/>
            </a:prstGeom>
            <a:noFill/>
            <a:ln>
              <a:noFill/>
            </a:ln>
          </p:spPr>
        </p:cxnSp>
        <p:cxnSp>
          <p:nvCxnSpPr>
            <p:cNvPr id="2831" name="Google Shape;2831;p198"/>
            <p:cNvCxnSpPr/>
            <p:nvPr/>
          </p:nvCxnSpPr>
          <p:spPr>
            <a:xfrm>
              <a:off x="3913188" y="3549650"/>
              <a:ext cx="142800" cy="0"/>
            </a:xfrm>
            <a:prstGeom prst="straightConnector1">
              <a:avLst/>
            </a:prstGeom>
            <a:noFill/>
            <a:ln>
              <a:noFill/>
            </a:ln>
          </p:spPr>
        </p:cxnSp>
        <p:cxnSp>
          <p:nvCxnSpPr>
            <p:cNvPr id="2832" name="Google Shape;2832;p198"/>
            <p:cNvCxnSpPr/>
            <p:nvPr/>
          </p:nvCxnSpPr>
          <p:spPr>
            <a:xfrm>
              <a:off x="4056063" y="3549650"/>
              <a:ext cx="141300" cy="0"/>
            </a:xfrm>
            <a:prstGeom prst="straightConnector1">
              <a:avLst/>
            </a:prstGeom>
            <a:noFill/>
            <a:ln>
              <a:noFill/>
            </a:ln>
          </p:spPr>
        </p:cxnSp>
        <p:cxnSp>
          <p:nvCxnSpPr>
            <p:cNvPr id="2833" name="Google Shape;2833;p198"/>
            <p:cNvCxnSpPr/>
            <p:nvPr/>
          </p:nvCxnSpPr>
          <p:spPr>
            <a:xfrm>
              <a:off x="4584700" y="2970213"/>
              <a:ext cx="141300" cy="0"/>
            </a:xfrm>
            <a:prstGeom prst="straightConnector1">
              <a:avLst/>
            </a:prstGeom>
            <a:noFill/>
            <a:ln>
              <a:noFill/>
            </a:ln>
          </p:spPr>
        </p:cxnSp>
        <p:cxnSp>
          <p:nvCxnSpPr>
            <p:cNvPr id="2834" name="Google Shape;2834;p198"/>
            <p:cNvCxnSpPr/>
            <p:nvPr/>
          </p:nvCxnSpPr>
          <p:spPr>
            <a:xfrm>
              <a:off x="4584700" y="3549650"/>
              <a:ext cx="141300" cy="0"/>
            </a:xfrm>
            <a:prstGeom prst="straightConnector1">
              <a:avLst/>
            </a:prstGeom>
            <a:noFill/>
            <a:ln>
              <a:noFill/>
            </a:ln>
          </p:spPr>
        </p:cxnSp>
        <p:cxnSp>
          <p:nvCxnSpPr>
            <p:cNvPr id="2835" name="Google Shape;2835;p198"/>
            <p:cNvCxnSpPr/>
            <p:nvPr/>
          </p:nvCxnSpPr>
          <p:spPr>
            <a:xfrm>
              <a:off x="4584700" y="2970213"/>
              <a:ext cx="0" cy="144600"/>
            </a:xfrm>
            <a:prstGeom prst="straightConnector1">
              <a:avLst/>
            </a:prstGeom>
            <a:noFill/>
            <a:ln>
              <a:noFill/>
            </a:ln>
          </p:spPr>
        </p:cxnSp>
        <p:cxnSp>
          <p:nvCxnSpPr>
            <p:cNvPr id="2836" name="Google Shape;2836;p198"/>
            <p:cNvCxnSpPr/>
            <p:nvPr/>
          </p:nvCxnSpPr>
          <p:spPr>
            <a:xfrm>
              <a:off x="5295900" y="2970213"/>
              <a:ext cx="0" cy="144600"/>
            </a:xfrm>
            <a:prstGeom prst="straightConnector1">
              <a:avLst/>
            </a:prstGeom>
            <a:noFill/>
            <a:ln>
              <a:noFill/>
            </a:ln>
          </p:spPr>
        </p:cxnSp>
        <p:cxnSp>
          <p:nvCxnSpPr>
            <p:cNvPr id="2837" name="Google Shape;2837;p198"/>
            <p:cNvCxnSpPr/>
            <p:nvPr/>
          </p:nvCxnSpPr>
          <p:spPr>
            <a:xfrm>
              <a:off x="4725988" y="2970213"/>
              <a:ext cx="142800" cy="0"/>
            </a:xfrm>
            <a:prstGeom prst="straightConnector1">
              <a:avLst/>
            </a:prstGeom>
            <a:noFill/>
            <a:ln>
              <a:noFill/>
            </a:ln>
          </p:spPr>
        </p:cxnSp>
        <p:cxnSp>
          <p:nvCxnSpPr>
            <p:cNvPr id="2838" name="Google Shape;2838;p198"/>
            <p:cNvCxnSpPr/>
            <p:nvPr/>
          </p:nvCxnSpPr>
          <p:spPr>
            <a:xfrm>
              <a:off x="4584700" y="3114675"/>
              <a:ext cx="0" cy="146100"/>
            </a:xfrm>
            <a:prstGeom prst="straightConnector1">
              <a:avLst/>
            </a:prstGeom>
            <a:noFill/>
            <a:ln>
              <a:noFill/>
            </a:ln>
          </p:spPr>
        </p:cxnSp>
        <p:cxnSp>
          <p:nvCxnSpPr>
            <p:cNvPr id="2839" name="Google Shape;2839;p198"/>
            <p:cNvCxnSpPr/>
            <p:nvPr/>
          </p:nvCxnSpPr>
          <p:spPr>
            <a:xfrm>
              <a:off x="4868863" y="2970213"/>
              <a:ext cx="142800" cy="0"/>
            </a:xfrm>
            <a:prstGeom prst="straightConnector1">
              <a:avLst/>
            </a:prstGeom>
            <a:noFill/>
            <a:ln>
              <a:noFill/>
            </a:ln>
          </p:spPr>
        </p:cxnSp>
        <p:cxnSp>
          <p:nvCxnSpPr>
            <p:cNvPr id="2840" name="Google Shape;2840;p198"/>
            <p:cNvCxnSpPr/>
            <p:nvPr/>
          </p:nvCxnSpPr>
          <p:spPr>
            <a:xfrm>
              <a:off x="5011738" y="2970213"/>
              <a:ext cx="142800" cy="0"/>
            </a:xfrm>
            <a:prstGeom prst="straightConnector1">
              <a:avLst/>
            </a:prstGeom>
            <a:noFill/>
            <a:ln>
              <a:noFill/>
            </a:ln>
          </p:spPr>
        </p:cxnSp>
        <p:cxnSp>
          <p:nvCxnSpPr>
            <p:cNvPr id="2841" name="Google Shape;2841;p198"/>
            <p:cNvCxnSpPr/>
            <p:nvPr/>
          </p:nvCxnSpPr>
          <p:spPr>
            <a:xfrm>
              <a:off x="5154613" y="2970213"/>
              <a:ext cx="141300" cy="0"/>
            </a:xfrm>
            <a:prstGeom prst="straightConnector1">
              <a:avLst/>
            </a:prstGeom>
            <a:noFill/>
            <a:ln>
              <a:noFill/>
            </a:ln>
          </p:spPr>
        </p:cxnSp>
        <p:cxnSp>
          <p:nvCxnSpPr>
            <p:cNvPr id="2842" name="Google Shape;2842;p198"/>
            <p:cNvCxnSpPr/>
            <p:nvPr/>
          </p:nvCxnSpPr>
          <p:spPr>
            <a:xfrm>
              <a:off x="5295900" y="3114675"/>
              <a:ext cx="0" cy="146100"/>
            </a:xfrm>
            <a:prstGeom prst="straightConnector1">
              <a:avLst/>
            </a:prstGeom>
            <a:noFill/>
            <a:ln>
              <a:noFill/>
            </a:ln>
          </p:spPr>
        </p:cxnSp>
        <p:cxnSp>
          <p:nvCxnSpPr>
            <p:cNvPr id="2843" name="Google Shape;2843;p198"/>
            <p:cNvCxnSpPr/>
            <p:nvPr/>
          </p:nvCxnSpPr>
          <p:spPr>
            <a:xfrm>
              <a:off x="4584700" y="3260725"/>
              <a:ext cx="0" cy="144600"/>
            </a:xfrm>
            <a:prstGeom prst="straightConnector1">
              <a:avLst/>
            </a:prstGeom>
            <a:noFill/>
            <a:ln>
              <a:noFill/>
            </a:ln>
          </p:spPr>
        </p:cxnSp>
        <p:cxnSp>
          <p:nvCxnSpPr>
            <p:cNvPr id="2844" name="Google Shape;2844;p198"/>
            <p:cNvCxnSpPr/>
            <p:nvPr/>
          </p:nvCxnSpPr>
          <p:spPr>
            <a:xfrm>
              <a:off x="5295900" y="3260725"/>
              <a:ext cx="0" cy="144600"/>
            </a:xfrm>
            <a:prstGeom prst="straightConnector1">
              <a:avLst/>
            </a:prstGeom>
            <a:noFill/>
            <a:ln>
              <a:noFill/>
            </a:ln>
          </p:spPr>
        </p:cxnSp>
        <p:cxnSp>
          <p:nvCxnSpPr>
            <p:cNvPr id="2845" name="Google Shape;2845;p198"/>
            <p:cNvCxnSpPr/>
            <p:nvPr/>
          </p:nvCxnSpPr>
          <p:spPr>
            <a:xfrm>
              <a:off x="4584700" y="3405188"/>
              <a:ext cx="0" cy="144600"/>
            </a:xfrm>
            <a:prstGeom prst="straightConnector1">
              <a:avLst/>
            </a:prstGeom>
            <a:noFill/>
            <a:ln>
              <a:noFill/>
            </a:ln>
          </p:spPr>
        </p:cxnSp>
        <p:cxnSp>
          <p:nvCxnSpPr>
            <p:cNvPr id="2846" name="Google Shape;2846;p198"/>
            <p:cNvCxnSpPr/>
            <p:nvPr/>
          </p:nvCxnSpPr>
          <p:spPr>
            <a:xfrm>
              <a:off x="5295900" y="3405188"/>
              <a:ext cx="0" cy="144600"/>
            </a:xfrm>
            <a:prstGeom prst="straightConnector1">
              <a:avLst/>
            </a:prstGeom>
            <a:noFill/>
            <a:ln>
              <a:noFill/>
            </a:ln>
          </p:spPr>
        </p:cxnSp>
        <p:cxnSp>
          <p:nvCxnSpPr>
            <p:cNvPr id="2847" name="Google Shape;2847;p198"/>
            <p:cNvCxnSpPr/>
            <p:nvPr/>
          </p:nvCxnSpPr>
          <p:spPr>
            <a:xfrm>
              <a:off x="4725988" y="3549650"/>
              <a:ext cx="142800" cy="0"/>
            </a:xfrm>
            <a:prstGeom prst="straightConnector1">
              <a:avLst/>
            </a:prstGeom>
            <a:noFill/>
            <a:ln>
              <a:noFill/>
            </a:ln>
          </p:spPr>
        </p:cxnSp>
        <p:cxnSp>
          <p:nvCxnSpPr>
            <p:cNvPr id="2848" name="Google Shape;2848;p198"/>
            <p:cNvCxnSpPr/>
            <p:nvPr/>
          </p:nvCxnSpPr>
          <p:spPr>
            <a:xfrm>
              <a:off x="4868863" y="3549650"/>
              <a:ext cx="142800" cy="0"/>
            </a:xfrm>
            <a:prstGeom prst="straightConnector1">
              <a:avLst/>
            </a:prstGeom>
            <a:noFill/>
            <a:ln>
              <a:noFill/>
            </a:ln>
          </p:spPr>
        </p:cxnSp>
        <p:cxnSp>
          <p:nvCxnSpPr>
            <p:cNvPr id="2849" name="Google Shape;2849;p198"/>
            <p:cNvCxnSpPr/>
            <p:nvPr/>
          </p:nvCxnSpPr>
          <p:spPr>
            <a:xfrm>
              <a:off x="5011738" y="3549650"/>
              <a:ext cx="142800" cy="0"/>
            </a:xfrm>
            <a:prstGeom prst="straightConnector1">
              <a:avLst/>
            </a:prstGeom>
            <a:noFill/>
            <a:ln>
              <a:noFill/>
            </a:ln>
          </p:spPr>
        </p:cxnSp>
        <p:cxnSp>
          <p:nvCxnSpPr>
            <p:cNvPr id="2850" name="Google Shape;2850;p198"/>
            <p:cNvCxnSpPr/>
            <p:nvPr/>
          </p:nvCxnSpPr>
          <p:spPr>
            <a:xfrm>
              <a:off x="5154613" y="3549650"/>
              <a:ext cx="141300" cy="0"/>
            </a:xfrm>
            <a:prstGeom prst="straightConnector1">
              <a:avLst/>
            </a:prstGeom>
            <a:noFill/>
            <a:ln>
              <a:noFill/>
            </a:ln>
          </p:spPr>
        </p:cxnSp>
        <p:cxnSp>
          <p:nvCxnSpPr>
            <p:cNvPr id="2851" name="Google Shape;2851;p198"/>
            <p:cNvCxnSpPr/>
            <p:nvPr/>
          </p:nvCxnSpPr>
          <p:spPr>
            <a:xfrm>
              <a:off x="5410200" y="2963863"/>
              <a:ext cx="141300" cy="0"/>
            </a:xfrm>
            <a:prstGeom prst="straightConnector1">
              <a:avLst/>
            </a:prstGeom>
            <a:noFill/>
            <a:ln>
              <a:noFill/>
            </a:ln>
          </p:spPr>
        </p:cxnSp>
        <p:cxnSp>
          <p:nvCxnSpPr>
            <p:cNvPr id="2852" name="Google Shape;2852;p198"/>
            <p:cNvCxnSpPr/>
            <p:nvPr/>
          </p:nvCxnSpPr>
          <p:spPr>
            <a:xfrm>
              <a:off x="5410200" y="3543300"/>
              <a:ext cx="141300" cy="0"/>
            </a:xfrm>
            <a:prstGeom prst="straightConnector1">
              <a:avLst/>
            </a:prstGeom>
            <a:noFill/>
            <a:ln>
              <a:noFill/>
            </a:ln>
          </p:spPr>
        </p:cxnSp>
        <p:cxnSp>
          <p:nvCxnSpPr>
            <p:cNvPr id="2853" name="Google Shape;2853;p198"/>
            <p:cNvCxnSpPr/>
            <p:nvPr/>
          </p:nvCxnSpPr>
          <p:spPr>
            <a:xfrm>
              <a:off x="5410200" y="2963863"/>
              <a:ext cx="0" cy="144600"/>
            </a:xfrm>
            <a:prstGeom prst="straightConnector1">
              <a:avLst/>
            </a:prstGeom>
            <a:noFill/>
            <a:ln>
              <a:noFill/>
            </a:ln>
          </p:spPr>
        </p:cxnSp>
        <p:cxnSp>
          <p:nvCxnSpPr>
            <p:cNvPr id="2854" name="Google Shape;2854;p198"/>
            <p:cNvCxnSpPr/>
            <p:nvPr/>
          </p:nvCxnSpPr>
          <p:spPr>
            <a:xfrm>
              <a:off x="6121400" y="2963863"/>
              <a:ext cx="0" cy="144600"/>
            </a:xfrm>
            <a:prstGeom prst="straightConnector1">
              <a:avLst/>
            </a:prstGeom>
            <a:noFill/>
            <a:ln>
              <a:noFill/>
            </a:ln>
          </p:spPr>
        </p:cxnSp>
        <p:cxnSp>
          <p:nvCxnSpPr>
            <p:cNvPr id="2855" name="Google Shape;2855;p198"/>
            <p:cNvCxnSpPr/>
            <p:nvPr/>
          </p:nvCxnSpPr>
          <p:spPr>
            <a:xfrm>
              <a:off x="5551488" y="2963863"/>
              <a:ext cx="142800" cy="0"/>
            </a:xfrm>
            <a:prstGeom prst="straightConnector1">
              <a:avLst/>
            </a:prstGeom>
            <a:noFill/>
            <a:ln>
              <a:noFill/>
            </a:ln>
          </p:spPr>
        </p:cxnSp>
        <p:cxnSp>
          <p:nvCxnSpPr>
            <p:cNvPr id="2856" name="Google Shape;2856;p198"/>
            <p:cNvCxnSpPr/>
            <p:nvPr/>
          </p:nvCxnSpPr>
          <p:spPr>
            <a:xfrm>
              <a:off x="5410200" y="3108325"/>
              <a:ext cx="0" cy="146100"/>
            </a:xfrm>
            <a:prstGeom prst="straightConnector1">
              <a:avLst/>
            </a:prstGeom>
            <a:noFill/>
            <a:ln>
              <a:noFill/>
            </a:ln>
          </p:spPr>
        </p:cxnSp>
        <p:cxnSp>
          <p:nvCxnSpPr>
            <p:cNvPr id="2857" name="Google Shape;2857;p198"/>
            <p:cNvCxnSpPr/>
            <p:nvPr/>
          </p:nvCxnSpPr>
          <p:spPr>
            <a:xfrm>
              <a:off x="5694363" y="2963863"/>
              <a:ext cx="142800" cy="0"/>
            </a:xfrm>
            <a:prstGeom prst="straightConnector1">
              <a:avLst/>
            </a:prstGeom>
            <a:noFill/>
            <a:ln>
              <a:noFill/>
            </a:ln>
          </p:spPr>
        </p:cxnSp>
        <p:cxnSp>
          <p:nvCxnSpPr>
            <p:cNvPr id="2858" name="Google Shape;2858;p198"/>
            <p:cNvCxnSpPr/>
            <p:nvPr/>
          </p:nvCxnSpPr>
          <p:spPr>
            <a:xfrm>
              <a:off x="5837238" y="2963863"/>
              <a:ext cx="142800" cy="0"/>
            </a:xfrm>
            <a:prstGeom prst="straightConnector1">
              <a:avLst/>
            </a:prstGeom>
            <a:noFill/>
            <a:ln>
              <a:noFill/>
            </a:ln>
          </p:spPr>
        </p:cxnSp>
        <p:cxnSp>
          <p:nvCxnSpPr>
            <p:cNvPr id="2859" name="Google Shape;2859;p198"/>
            <p:cNvCxnSpPr/>
            <p:nvPr/>
          </p:nvCxnSpPr>
          <p:spPr>
            <a:xfrm>
              <a:off x="5980113" y="2963863"/>
              <a:ext cx="141300" cy="0"/>
            </a:xfrm>
            <a:prstGeom prst="straightConnector1">
              <a:avLst/>
            </a:prstGeom>
            <a:noFill/>
            <a:ln>
              <a:noFill/>
            </a:ln>
          </p:spPr>
        </p:cxnSp>
        <p:cxnSp>
          <p:nvCxnSpPr>
            <p:cNvPr id="2860" name="Google Shape;2860;p198"/>
            <p:cNvCxnSpPr/>
            <p:nvPr/>
          </p:nvCxnSpPr>
          <p:spPr>
            <a:xfrm>
              <a:off x="6121400" y="3108325"/>
              <a:ext cx="0" cy="146100"/>
            </a:xfrm>
            <a:prstGeom prst="straightConnector1">
              <a:avLst/>
            </a:prstGeom>
            <a:noFill/>
            <a:ln>
              <a:noFill/>
            </a:ln>
          </p:spPr>
        </p:cxnSp>
        <p:cxnSp>
          <p:nvCxnSpPr>
            <p:cNvPr id="2861" name="Google Shape;2861;p198"/>
            <p:cNvCxnSpPr/>
            <p:nvPr/>
          </p:nvCxnSpPr>
          <p:spPr>
            <a:xfrm>
              <a:off x="5410200" y="3254375"/>
              <a:ext cx="0" cy="144600"/>
            </a:xfrm>
            <a:prstGeom prst="straightConnector1">
              <a:avLst/>
            </a:prstGeom>
            <a:noFill/>
            <a:ln>
              <a:noFill/>
            </a:ln>
          </p:spPr>
        </p:cxnSp>
        <p:cxnSp>
          <p:nvCxnSpPr>
            <p:cNvPr id="2862" name="Google Shape;2862;p198"/>
            <p:cNvCxnSpPr/>
            <p:nvPr/>
          </p:nvCxnSpPr>
          <p:spPr>
            <a:xfrm>
              <a:off x="6121400" y="3254375"/>
              <a:ext cx="0" cy="144600"/>
            </a:xfrm>
            <a:prstGeom prst="straightConnector1">
              <a:avLst/>
            </a:prstGeom>
            <a:noFill/>
            <a:ln>
              <a:noFill/>
            </a:ln>
          </p:spPr>
        </p:cxnSp>
        <p:cxnSp>
          <p:nvCxnSpPr>
            <p:cNvPr id="2863" name="Google Shape;2863;p198"/>
            <p:cNvCxnSpPr/>
            <p:nvPr/>
          </p:nvCxnSpPr>
          <p:spPr>
            <a:xfrm>
              <a:off x="5410200" y="3398838"/>
              <a:ext cx="0" cy="144600"/>
            </a:xfrm>
            <a:prstGeom prst="straightConnector1">
              <a:avLst/>
            </a:prstGeom>
            <a:noFill/>
            <a:ln>
              <a:noFill/>
            </a:ln>
          </p:spPr>
        </p:cxnSp>
        <p:cxnSp>
          <p:nvCxnSpPr>
            <p:cNvPr id="2864" name="Google Shape;2864;p198"/>
            <p:cNvCxnSpPr/>
            <p:nvPr/>
          </p:nvCxnSpPr>
          <p:spPr>
            <a:xfrm>
              <a:off x="6121400" y="3398838"/>
              <a:ext cx="0" cy="144600"/>
            </a:xfrm>
            <a:prstGeom prst="straightConnector1">
              <a:avLst/>
            </a:prstGeom>
            <a:noFill/>
            <a:ln>
              <a:noFill/>
            </a:ln>
          </p:spPr>
        </p:cxnSp>
        <p:cxnSp>
          <p:nvCxnSpPr>
            <p:cNvPr id="2865" name="Google Shape;2865;p198"/>
            <p:cNvCxnSpPr/>
            <p:nvPr/>
          </p:nvCxnSpPr>
          <p:spPr>
            <a:xfrm>
              <a:off x="5551488" y="3543300"/>
              <a:ext cx="142800" cy="0"/>
            </a:xfrm>
            <a:prstGeom prst="straightConnector1">
              <a:avLst/>
            </a:prstGeom>
            <a:noFill/>
            <a:ln>
              <a:noFill/>
            </a:ln>
          </p:spPr>
        </p:cxnSp>
        <p:cxnSp>
          <p:nvCxnSpPr>
            <p:cNvPr id="2866" name="Google Shape;2866;p198"/>
            <p:cNvCxnSpPr/>
            <p:nvPr/>
          </p:nvCxnSpPr>
          <p:spPr>
            <a:xfrm>
              <a:off x="5694363" y="3543300"/>
              <a:ext cx="142800" cy="0"/>
            </a:xfrm>
            <a:prstGeom prst="straightConnector1">
              <a:avLst/>
            </a:prstGeom>
            <a:noFill/>
            <a:ln>
              <a:noFill/>
            </a:ln>
          </p:spPr>
        </p:cxnSp>
        <p:cxnSp>
          <p:nvCxnSpPr>
            <p:cNvPr id="2867" name="Google Shape;2867;p198"/>
            <p:cNvCxnSpPr/>
            <p:nvPr/>
          </p:nvCxnSpPr>
          <p:spPr>
            <a:xfrm>
              <a:off x="5837238" y="3543300"/>
              <a:ext cx="142800" cy="0"/>
            </a:xfrm>
            <a:prstGeom prst="straightConnector1">
              <a:avLst/>
            </a:prstGeom>
            <a:noFill/>
            <a:ln>
              <a:noFill/>
            </a:ln>
          </p:spPr>
        </p:cxnSp>
        <p:cxnSp>
          <p:nvCxnSpPr>
            <p:cNvPr id="2868" name="Google Shape;2868;p198"/>
            <p:cNvCxnSpPr/>
            <p:nvPr/>
          </p:nvCxnSpPr>
          <p:spPr>
            <a:xfrm>
              <a:off x="5980113" y="3543300"/>
              <a:ext cx="141300" cy="0"/>
            </a:xfrm>
            <a:prstGeom prst="straightConnector1">
              <a:avLst/>
            </a:prstGeom>
            <a:noFill/>
            <a:ln>
              <a:noFill/>
            </a:ln>
          </p:spPr>
        </p:cxnSp>
        <p:cxnSp>
          <p:nvCxnSpPr>
            <p:cNvPr id="2869" name="Google Shape;2869;p198"/>
            <p:cNvCxnSpPr/>
            <p:nvPr/>
          </p:nvCxnSpPr>
          <p:spPr>
            <a:xfrm>
              <a:off x="2654300" y="3662363"/>
              <a:ext cx="141300" cy="0"/>
            </a:xfrm>
            <a:prstGeom prst="straightConnector1">
              <a:avLst/>
            </a:prstGeom>
            <a:noFill/>
            <a:ln>
              <a:noFill/>
            </a:ln>
          </p:spPr>
        </p:cxnSp>
        <p:cxnSp>
          <p:nvCxnSpPr>
            <p:cNvPr id="2870" name="Google Shape;2870;p198"/>
            <p:cNvCxnSpPr/>
            <p:nvPr/>
          </p:nvCxnSpPr>
          <p:spPr>
            <a:xfrm>
              <a:off x="2654300" y="4241800"/>
              <a:ext cx="141300" cy="0"/>
            </a:xfrm>
            <a:prstGeom prst="straightConnector1">
              <a:avLst/>
            </a:prstGeom>
            <a:noFill/>
            <a:ln>
              <a:noFill/>
            </a:ln>
          </p:spPr>
        </p:cxnSp>
        <p:cxnSp>
          <p:nvCxnSpPr>
            <p:cNvPr id="2871" name="Google Shape;2871;p198"/>
            <p:cNvCxnSpPr/>
            <p:nvPr/>
          </p:nvCxnSpPr>
          <p:spPr>
            <a:xfrm>
              <a:off x="2654300" y="3662363"/>
              <a:ext cx="0" cy="144600"/>
            </a:xfrm>
            <a:prstGeom prst="straightConnector1">
              <a:avLst/>
            </a:prstGeom>
            <a:noFill/>
            <a:ln>
              <a:noFill/>
            </a:ln>
          </p:spPr>
        </p:cxnSp>
        <p:cxnSp>
          <p:nvCxnSpPr>
            <p:cNvPr id="2872" name="Google Shape;2872;p198"/>
            <p:cNvCxnSpPr/>
            <p:nvPr/>
          </p:nvCxnSpPr>
          <p:spPr>
            <a:xfrm>
              <a:off x="3365500" y="3662363"/>
              <a:ext cx="0" cy="144600"/>
            </a:xfrm>
            <a:prstGeom prst="straightConnector1">
              <a:avLst/>
            </a:prstGeom>
            <a:noFill/>
            <a:ln>
              <a:noFill/>
            </a:ln>
          </p:spPr>
        </p:cxnSp>
        <p:cxnSp>
          <p:nvCxnSpPr>
            <p:cNvPr id="2873" name="Google Shape;2873;p198"/>
            <p:cNvCxnSpPr/>
            <p:nvPr/>
          </p:nvCxnSpPr>
          <p:spPr>
            <a:xfrm>
              <a:off x="2795588" y="3662363"/>
              <a:ext cx="142800" cy="0"/>
            </a:xfrm>
            <a:prstGeom prst="straightConnector1">
              <a:avLst/>
            </a:prstGeom>
            <a:noFill/>
            <a:ln>
              <a:noFill/>
            </a:ln>
          </p:spPr>
        </p:cxnSp>
        <p:cxnSp>
          <p:nvCxnSpPr>
            <p:cNvPr id="2874" name="Google Shape;2874;p198"/>
            <p:cNvCxnSpPr/>
            <p:nvPr/>
          </p:nvCxnSpPr>
          <p:spPr>
            <a:xfrm>
              <a:off x="2654300" y="3806825"/>
              <a:ext cx="0" cy="146100"/>
            </a:xfrm>
            <a:prstGeom prst="straightConnector1">
              <a:avLst/>
            </a:prstGeom>
            <a:noFill/>
            <a:ln>
              <a:noFill/>
            </a:ln>
          </p:spPr>
        </p:cxnSp>
        <p:cxnSp>
          <p:nvCxnSpPr>
            <p:cNvPr id="2875" name="Google Shape;2875;p198"/>
            <p:cNvCxnSpPr/>
            <p:nvPr/>
          </p:nvCxnSpPr>
          <p:spPr>
            <a:xfrm>
              <a:off x="2938463" y="3662363"/>
              <a:ext cx="142800" cy="0"/>
            </a:xfrm>
            <a:prstGeom prst="straightConnector1">
              <a:avLst/>
            </a:prstGeom>
            <a:noFill/>
            <a:ln>
              <a:noFill/>
            </a:ln>
          </p:spPr>
        </p:cxnSp>
        <p:cxnSp>
          <p:nvCxnSpPr>
            <p:cNvPr id="2876" name="Google Shape;2876;p198"/>
            <p:cNvCxnSpPr/>
            <p:nvPr/>
          </p:nvCxnSpPr>
          <p:spPr>
            <a:xfrm>
              <a:off x="3081338" y="3662363"/>
              <a:ext cx="142800" cy="0"/>
            </a:xfrm>
            <a:prstGeom prst="straightConnector1">
              <a:avLst/>
            </a:prstGeom>
            <a:noFill/>
            <a:ln>
              <a:noFill/>
            </a:ln>
          </p:spPr>
        </p:cxnSp>
        <p:cxnSp>
          <p:nvCxnSpPr>
            <p:cNvPr id="2877" name="Google Shape;2877;p198"/>
            <p:cNvCxnSpPr/>
            <p:nvPr/>
          </p:nvCxnSpPr>
          <p:spPr>
            <a:xfrm>
              <a:off x="3224213" y="3662363"/>
              <a:ext cx="141300" cy="0"/>
            </a:xfrm>
            <a:prstGeom prst="straightConnector1">
              <a:avLst/>
            </a:prstGeom>
            <a:noFill/>
            <a:ln>
              <a:noFill/>
            </a:ln>
          </p:spPr>
        </p:cxnSp>
        <p:cxnSp>
          <p:nvCxnSpPr>
            <p:cNvPr id="2878" name="Google Shape;2878;p198"/>
            <p:cNvCxnSpPr/>
            <p:nvPr/>
          </p:nvCxnSpPr>
          <p:spPr>
            <a:xfrm>
              <a:off x="3365500" y="3806825"/>
              <a:ext cx="0" cy="146100"/>
            </a:xfrm>
            <a:prstGeom prst="straightConnector1">
              <a:avLst/>
            </a:prstGeom>
            <a:noFill/>
            <a:ln>
              <a:noFill/>
            </a:ln>
          </p:spPr>
        </p:cxnSp>
        <p:cxnSp>
          <p:nvCxnSpPr>
            <p:cNvPr id="2879" name="Google Shape;2879;p198"/>
            <p:cNvCxnSpPr/>
            <p:nvPr/>
          </p:nvCxnSpPr>
          <p:spPr>
            <a:xfrm>
              <a:off x="2654300" y="3952875"/>
              <a:ext cx="0" cy="144600"/>
            </a:xfrm>
            <a:prstGeom prst="straightConnector1">
              <a:avLst/>
            </a:prstGeom>
            <a:noFill/>
            <a:ln>
              <a:noFill/>
            </a:ln>
          </p:spPr>
        </p:cxnSp>
        <p:cxnSp>
          <p:nvCxnSpPr>
            <p:cNvPr id="2880" name="Google Shape;2880;p198"/>
            <p:cNvCxnSpPr/>
            <p:nvPr/>
          </p:nvCxnSpPr>
          <p:spPr>
            <a:xfrm>
              <a:off x="3365500" y="3952875"/>
              <a:ext cx="0" cy="144600"/>
            </a:xfrm>
            <a:prstGeom prst="straightConnector1">
              <a:avLst/>
            </a:prstGeom>
            <a:noFill/>
            <a:ln>
              <a:noFill/>
            </a:ln>
          </p:spPr>
        </p:cxnSp>
        <p:cxnSp>
          <p:nvCxnSpPr>
            <p:cNvPr id="2881" name="Google Shape;2881;p198"/>
            <p:cNvCxnSpPr/>
            <p:nvPr/>
          </p:nvCxnSpPr>
          <p:spPr>
            <a:xfrm>
              <a:off x="2654300" y="4097338"/>
              <a:ext cx="0" cy="144600"/>
            </a:xfrm>
            <a:prstGeom prst="straightConnector1">
              <a:avLst/>
            </a:prstGeom>
            <a:noFill/>
            <a:ln>
              <a:noFill/>
            </a:ln>
          </p:spPr>
        </p:cxnSp>
        <p:cxnSp>
          <p:nvCxnSpPr>
            <p:cNvPr id="2882" name="Google Shape;2882;p198"/>
            <p:cNvCxnSpPr/>
            <p:nvPr/>
          </p:nvCxnSpPr>
          <p:spPr>
            <a:xfrm>
              <a:off x="3365500" y="4097338"/>
              <a:ext cx="0" cy="144600"/>
            </a:xfrm>
            <a:prstGeom prst="straightConnector1">
              <a:avLst/>
            </a:prstGeom>
            <a:noFill/>
            <a:ln>
              <a:noFill/>
            </a:ln>
          </p:spPr>
        </p:cxnSp>
        <p:cxnSp>
          <p:nvCxnSpPr>
            <p:cNvPr id="2883" name="Google Shape;2883;p198"/>
            <p:cNvCxnSpPr/>
            <p:nvPr/>
          </p:nvCxnSpPr>
          <p:spPr>
            <a:xfrm>
              <a:off x="2795588" y="4241800"/>
              <a:ext cx="142800" cy="0"/>
            </a:xfrm>
            <a:prstGeom prst="straightConnector1">
              <a:avLst/>
            </a:prstGeom>
            <a:noFill/>
            <a:ln>
              <a:noFill/>
            </a:ln>
          </p:spPr>
        </p:cxnSp>
        <p:cxnSp>
          <p:nvCxnSpPr>
            <p:cNvPr id="2884" name="Google Shape;2884;p198"/>
            <p:cNvCxnSpPr/>
            <p:nvPr/>
          </p:nvCxnSpPr>
          <p:spPr>
            <a:xfrm>
              <a:off x="2938463" y="4241800"/>
              <a:ext cx="142800" cy="0"/>
            </a:xfrm>
            <a:prstGeom prst="straightConnector1">
              <a:avLst/>
            </a:prstGeom>
            <a:noFill/>
            <a:ln>
              <a:noFill/>
            </a:ln>
          </p:spPr>
        </p:cxnSp>
        <p:cxnSp>
          <p:nvCxnSpPr>
            <p:cNvPr id="2885" name="Google Shape;2885;p198"/>
            <p:cNvCxnSpPr/>
            <p:nvPr/>
          </p:nvCxnSpPr>
          <p:spPr>
            <a:xfrm>
              <a:off x="3081338" y="4241800"/>
              <a:ext cx="142800" cy="0"/>
            </a:xfrm>
            <a:prstGeom prst="straightConnector1">
              <a:avLst/>
            </a:prstGeom>
            <a:noFill/>
            <a:ln>
              <a:noFill/>
            </a:ln>
          </p:spPr>
        </p:cxnSp>
        <p:cxnSp>
          <p:nvCxnSpPr>
            <p:cNvPr id="2886" name="Google Shape;2886;p198"/>
            <p:cNvCxnSpPr/>
            <p:nvPr/>
          </p:nvCxnSpPr>
          <p:spPr>
            <a:xfrm>
              <a:off x="3224213" y="4241800"/>
              <a:ext cx="141300" cy="0"/>
            </a:xfrm>
            <a:prstGeom prst="straightConnector1">
              <a:avLst/>
            </a:prstGeom>
            <a:noFill/>
            <a:ln>
              <a:noFill/>
            </a:ln>
          </p:spPr>
        </p:cxnSp>
        <p:cxnSp>
          <p:nvCxnSpPr>
            <p:cNvPr id="2887" name="Google Shape;2887;p198"/>
            <p:cNvCxnSpPr/>
            <p:nvPr/>
          </p:nvCxnSpPr>
          <p:spPr>
            <a:xfrm>
              <a:off x="3486150" y="3662363"/>
              <a:ext cx="141300" cy="0"/>
            </a:xfrm>
            <a:prstGeom prst="straightConnector1">
              <a:avLst/>
            </a:prstGeom>
            <a:noFill/>
            <a:ln>
              <a:noFill/>
            </a:ln>
          </p:spPr>
        </p:cxnSp>
        <p:cxnSp>
          <p:nvCxnSpPr>
            <p:cNvPr id="2888" name="Google Shape;2888;p198"/>
            <p:cNvCxnSpPr/>
            <p:nvPr/>
          </p:nvCxnSpPr>
          <p:spPr>
            <a:xfrm>
              <a:off x="3486150" y="4241800"/>
              <a:ext cx="141300" cy="0"/>
            </a:xfrm>
            <a:prstGeom prst="straightConnector1">
              <a:avLst/>
            </a:prstGeom>
            <a:noFill/>
            <a:ln>
              <a:noFill/>
            </a:ln>
          </p:spPr>
        </p:cxnSp>
        <p:cxnSp>
          <p:nvCxnSpPr>
            <p:cNvPr id="2889" name="Google Shape;2889;p198"/>
            <p:cNvCxnSpPr/>
            <p:nvPr/>
          </p:nvCxnSpPr>
          <p:spPr>
            <a:xfrm>
              <a:off x="3486150" y="3662363"/>
              <a:ext cx="0" cy="144600"/>
            </a:xfrm>
            <a:prstGeom prst="straightConnector1">
              <a:avLst/>
            </a:prstGeom>
            <a:noFill/>
            <a:ln>
              <a:noFill/>
            </a:ln>
          </p:spPr>
        </p:cxnSp>
        <p:cxnSp>
          <p:nvCxnSpPr>
            <p:cNvPr id="2890" name="Google Shape;2890;p198"/>
            <p:cNvCxnSpPr/>
            <p:nvPr/>
          </p:nvCxnSpPr>
          <p:spPr>
            <a:xfrm>
              <a:off x="4197350" y="3662363"/>
              <a:ext cx="0" cy="144600"/>
            </a:xfrm>
            <a:prstGeom prst="straightConnector1">
              <a:avLst/>
            </a:prstGeom>
            <a:noFill/>
            <a:ln>
              <a:noFill/>
            </a:ln>
          </p:spPr>
        </p:cxnSp>
        <p:cxnSp>
          <p:nvCxnSpPr>
            <p:cNvPr id="2891" name="Google Shape;2891;p198"/>
            <p:cNvCxnSpPr/>
            <p:nvPr/>
          </p:nvCxnSpPr>
          <p:spPr>
            <a:xfrm>
              <a:off x="3627438" y="3662363"/>
              <a:ext cx="142800" cy="0"/>
            </a:xfrm>
            <a:prstGeom prst="straightConnector1">
              <a:avLst/>
            </a:prstGeom>
            <a:noFill/>
            <a:ln>
              <a:noFill/>
            </a:ln>
          </p:spPr>
        </p:cxnSp>
        <p:cxnSp>
          <p:nvCxnSpPr>
            <p:cNvPr id="2892" name="Google Shape;2892;p198"/>
            <p:cNvCxnSpPr/>
            <p:nvPr/>
          </p:nvCxnSpPr>
          <p:spPr>
            <a:xfrm>
              <a:off x="3486150" y="3806825"/>
              <a:ext cx="0" cy="146100"/>
            </a:xfrm>
            <a:prstGeom prst="straightConnector1">
              <a:avLst/>
            </a:prstGeom>
            <a:noFill/>
            <a:ln>
              <a:noFill/>
            </a:ln>
          </p:spPr>
        </p:cxnSp>
        <p:cxnSp>
          <p:nvCxnSpPr>
            <p:cNvPr id="2893" name="Google Shape;2893;p198"/>
            <p:cNvCxnSpPr/>
            <p:nvPr/>
          </p:nvCxnSpPr>
          <p:spPr>
            <a:xfrm>
              <a:off x="3770313" y="3662363"/>
              <a:ext cx="142800" cy="0"/>
            </a:xfrm>
            <a:prstGeom prst="straightConnector1">
              <a:avLst/>
            </a:prstGeom>
            <a:noFill/>
            <a:ln>
              <a:noFill/>
            </a:ln>
          </p:spPr>
        </p:cxnSp>
        <p:cxnSp>
          <p:nvCxnSpPr>
            <p:cNvPr id="2894" name="Google Shape;2894;p198"/>
            <p:cNvCxnSpPr/>
            <p:nvPr/>
          </p:nvCxnSpPr>
          <p:spPr>
            <a:xfrm>
              <a:off x="3913188" y="3662363"/>
              <a:ext cx="115800" cy="0"/>
            </a:xfrm>
            <a:prstGeom prst="straightConnector1">
              <a:avLst/>
            </a:prstGeom>
            <a:noFill/>
            <a:ln>
              <a:noFill/>
            </a:ln>
          </p:spPr>
        </p:cxnSp>
        <p:cxnSp>
          <p:nvCxnSpPr>
            <p:cNvPr id="2895" name="Google Shape;2895;p198"/>
            <p:cNvCxnSpPr/>
            <p:nvPr/>
          </p:nvCxnSpPr>
          <p:spPr>
            <a:xfrm>
              <a:off x="4029075" y="3662363"/>
              <a:ext cx="168300" cy="0"/>
            </a:xfrm>
            <a:prstGeom prst="straightConnector1">
              <a:avLst/>
            </a:prstGeom>
            <a:noFill/>
            <a:ln>
              <a:noFill/>
            </a:ln>
          </p:spPr>
        </p:cxnSp>
        <p:cxnSp>
          <p:nvCxnSpPr>
            <p:cNvPr id="2896" name="Google Shape;2896;p198"/>
            <p:cNvCxnSpPr/>
            <p:nvPr/>
          </p:nvCxnSpPr>
          <p:spPr>
            <a:xfrm>
              <a:off x="4197350" y="3806825"/>
              <a:ext cx="0" cy="146100"/>
            </a:xfrm>
            <a:prstGeom prst="straightConnector1">
              <a:avLst/>
            </a:prstGeom>
            <a:noFill/>
            <a:ln>
              <a:noFill/>
            </a:ln>
          </p:spPr>
        </p:cxnSp>
        <p:cxnSp>
          <p:nvCxnSpPr>
            <p:cNvPr id="2897" name="Google Shape;2897;p198"/>
            <p:cNvCxnSpPr/>
            <p:nvPr/>
          </p:nvCxnSpPr>
          <p:spPr>
            <a:xfrm>
              <a:off x="3486150" y="3952875"/>
              <a:ext cx="0" cy="144600"/>
            </a:xfrm>
            <a:prstGeom prst="straightConnector1">
              <a:avLst/>
            </a:prstGeom>
            <a:noFill/>
            <a:ln>
              <a:noFill/>
            </a:ln>
          </p:spPr>
        </p:cxnSp>
        <p:cxnSp>
          <p:nvCxnSpPr>
            <p:cNvPr id="2898" name="Google Shape;2898;p198"/>
            <p:cNvCxnSpPr/>
            <p:nvPr/>
          </p:nvCxnSpPr>
          <p:spPr>
            <a:xfrm>
              <a:off x="4197350" y="3952875"/>
              <a:ext cx="0" cy="144600"/>
            </a:xfrm>
            <a:prstGeom prst="straightConnector1">
              <a:avLst/>
            </a:prstGeom>
            <a:noFill/>
            <a:ln>
              <a:noFill/>
            </a:ln>
          </p:spPr>
        </p:cxnSp>
        <p:cxnSp>
          <p:nvCxnSpPr>
            <p:cNvPr id="2899" name="Google Shape;2899;p198"/>
            <p:cNvCxnSpPr/>
            <p:nvPr/>
          </p:nvCxnSpPr>
          <p:spPr>
            <a:xfrm>
              <a:off x="3486150" y="4097338"/>
              <a:ext cx="0" cy="144600"/>
            </a:xfrm>
            <a:prstGeom prst="straightConnector1">
              <a:avLst/>
            </a:prstGeom>
            <a:noFill/>
            <a:ln>
              <a:noFill/>
            </a:ln>
          </p:spPr>
        </p:cxnSp>
        <p:cxnSp>
          <p:nvCxnSpPr>
            <p:cNvPr id="2900" name="Google Shape;2900;p198"/>
            <p:cNvCxnSpPr/>
            <p:nvPr/>
          </p:nvCxnSpPr>
          <p:spPr>
            <a:xfrm>
              <a:off x="4197350" y="4097338"/>
              <a:ext cx="0" cy="144600"/>
            </a:xfrm>
            <a:prstGeom prst="straightConnector1">
              <a:avLst/>
            </a:prstGeom>
            <a:noFill/>
            <a:ln>
              <a:noFill/>
            </a:ln>
          </p:spPr>
        </p:cxnSp>
        <p:cxnSp>
          <p:nvCxnSpPr>
            <p:cNvPr id="2901" name="Google Shape;2901;p198"/>
            <p:cNvCxnSpPr/>
            <p:nvPr/>
          </p:nvCxnSpPr>
          <p:spPr>
            <a:xfrm>
              <a:off x="3627438" y="4241800"/>
              <a:ext cx="142800" cy="0"/>
            </a:xfrm>
            <a:prstGeom prst="straightConnector1">
              <a:avLst/>
            </a:prstGeom>
            <a:noFill/>
            <a:ln>
              <a:noFill/>
            </a:ln>
          </p:spPr>
        </p:cxnSp>
        <p:cxnSp>
          <p:nvCxnSpPr>
            <p:cNvPr id="2902" name="Google Shape;2902;p198"/>
            <p:cNvCxnSpPr/>
            <p:nvPr/>
          </p:nvCxnSpPr>
          <p:spPr>
            <a:xfrm>
              <a:off x="3770313" y="4241800"/>
              <a:ext cx="142800" cy="0"/>
            </a:xfrm>
            <a:prstGeom prst="straightConnector1">
              <a:avLst/>
            </a:prstGeom>
            <a:noFill/>
            <a:ln>
              <a:noFill/>
            </a:ln>
          </p:spPr>
        </p:cxnSp>
        <p:cxnSp>
          <p:nvCxnSpPr>
            <p:cNvPr id="2903" name="Google Shape;2903;p198"/>
            <p:cNvCxnSpPr/>
            <p:nvPr/>
          </p:nvCxnSpPr>
          <p:spPr>
            <a:xfrm>
              <a:off x="3913188" y="4241800"/>
              <a:ext cx="115800" cy="0"/>
            </a:xfrm>
            <a:prstGeom prst="straightConnector1">
              <a:avLst/>
            </a:prstGeom>
            <a:noFill/>
            <a:ln>
              <a:noFill/>
            </a:ln>
          </p:spPr>
        </p:cxnSp>
        <p:cxnSp>
          <p:nvCxnSpPr>
            <p:cNvPr id="2904" name="Google Shape;2904;p198"/>
            <p:cNvCxnSpPr/>
            <p:nvPr/>
          </p:nvCxnSpPr>
          <p:spPr>
            <a:xfrm>
              <a:off x="4029075" y="4241800"/>
              <a:ext cx="168300" cy="0"/>
            </a:xfrm>
            <a:prstGeom prst="straightConnector1">
              <a:avLst/>
            </a:prstGeom>
            <a:noFill/>
            <a:ln>
              <a:noFill/>
            </a:ln>
          </p:spPr>
        </p:cxnSp>
        <p:cxnSp>
          <p:nvCxnSpPr>
            <p:cNvPr id="2905" name="Google Shape;2905;p198"/>
            <p:cNvCxnSpPr/>
            <p:nvPr/>
          </p:nvCxnSpPr>
          <p:spPr>
            <a:xfrm>
              <a:off x="4584700" y="3649663"/>
              <a:ext cx="141300" cy="0"/>
            </a:xfrm>
            <a:prstGeom prst="straightConnector1">
              <a:avLst/>
            </a:prstGeom>
            <a:noFill/>
            <a:ln>
              <a:noFill/>
            </a:ln>
          </p:spPr>
        </p:cxnSp>
        <p:cxnSp>
          <p:nvCxnSpPr>
            <p:cNvPr id="2906" name="Google Shape;2906;p198"/>
            <p:cNvCxnSpPr/>
            <p:nvPr/>
          </p:nvCxnSpPr>
          <p:spPr>
            <a:xfrm>
              <a:off x="4584700" y="4229100"/>
              <a:ext cx="141300" cy="0"/>
            </a:xfrm>
            <a:prstGeom prst="straightConnector1">
              <a:avLst/>
            </a:prstGeom>
            <a:noFill/>
            <a:ln>
              <a:noFill/>
            </a:ln>
          </p:spPr>
        </p:cxnSp>
        <p:cxnSp>
          <p:nvCxnSpPr>
            <p:cNvPr id="2907" name="Google Shape;2907;p198"/>
            <p:cNvCxnSpPr/>
            <p:nvPr/>
          </p:nvCxnSpPr>
          <p:spPr>
            <a:xfrm>
              <a:off x="4584700" y="3649663"/>
              <a:ext cx="0" cy="144600"/>
            </a:xfrm>
            <a:prstGeom prst="straightConnector1">
              <a:avLst/>
            </a:prstGeom>
            <a:noFill/>
            <a:ln>
              <a:noFill/>
            </a:ln>
          </p:spPr>
        </p:cxnSp>
        <p:cxnSp>
          <p:nvCxnSpPr>
            <p:cNvPr id="2908" name="Google Shape;2908;p198"/>
            <p:cNvCxnSpPr/>
            <p:nvPr/>
          </p:nvCxnSpPr>
          <p:spPr>
            <a:xfrm>
              <a:off x="5295900" y="3649663"/>
              <a:ext cx="0" cy="144600"/>
            </a:xfrm>
            <a:prstGeom prst="straightConnector1">
              <a:avLst/>
            </a:prstGeom>
            <a:noFill/>
            <a:ln>
              <a:noFill/>
            </a:ln>
          </p:spPr>
        </p:cxnSp>
        <p:cxnSp>
          <p:nvCxnSpPr>
            <p:cNvPr id="2909" name="Google Shape;2909;p198"/>
            <p:cNvCxnSpPr/>
            <p:nvPr/>
          </p:nvCxnSpPr>
          <p:spPr>
            <a:xfrm>
              <a:off x="4725988" y="3649663"/>
              <a:ext cx="142800" cy="0"/>
            </a:xfrm>
            <a:prstGeom prst="straightConnector1">
              <a:avLst/>
            </a:prstGeom>
            <a:noFill/>
            <a:ln>
              <a:noFill/>
            </a:ln>
          </p:spPr>
        </p:cxnSp>
        <p:cxnSp>
          <p:nvCxnSpPr>
            <p:cNvPr id="2910" name="Google Shape;2910;p198"/>
            <p:cNvCxnSpPr/>
            <p:nvPr/>
          </p:nvCxnSpPr>
          <p:spPr>
            <a:xfrm>
              <a:off x="4584700" y="3794125"/>
              <a:ext cx="0" cy="146100"/>
            </a:xfrm>
            <a:prstGeom prst="straightConnector1">
              <a:avLst/>
            </a:prstGeom>
            <a:noFill/>
            <a:ln>
              <a:noFill/>
            </a:ln>
          </p:spPr>
        </p:cxnSp>
        <p:cxnSp>
          <p:nvCxnSpPr>
            <p:cNvPr id="2911" name="Google Shape;2911;p198"/>
            <p:cNvCxnSpPr/>
            <p:nvPr/>
          </p:nvCxnSpPr>
          <p:spPr>
            <a:xfrm>
              <a:off x="4868863" y="3649663"/>
              <a:ext cx="142800" cy="0"/>
            </a:xfrm>
            <a:prstGeom prst="straightConnector1">
              <a:avLst/>
            </a:prstGeom>
            <a:noFill/>
            <a:ln>
              <a:noFill/>
            </a:ln>
          </p:spPr>
        </p:cxnSp>
        <p:cxnSp>
          <p:nvCxnSpPr>
            <p:cNvPr id="2912" name="Google Shape;2912;p198"/>
            <p:cNvCxnSpPr/>
            <p:nvPr/>
          </p:nvCxnSpPr>
          <p:spPr>
            <a:xfrm>
              <a:off x="5011738" y="3649663"/>
              <a:ext cx="142800" cy="0"/>
            </a:xfrm>
            <a:prstGeom prst="straightConnector1">
              <a:avLst/>
            </a:prstGeom>
            <a:noFill/>
            <a:ln>
              <a:noFill/>
            </a:ln>
          </p:spPr>
        </p:cxnSp>
        <p:cxnSp>
          <p:nvCxnSpPr>
            <p:cNvPr id="2913" name="Google Shape;2913;p198"/>
            <p:cNvCxnSpPr/>
            <p:nvPr/>
          </p:nvCxnSpPr>
          <p:spPr>
            <a:xfrm>
              <a:off x="5154613" y="3649663"/>
              <a:ext cx="141300" cy="0"/>
            </a:xfrm>
            <a:prstGeom prst="straightConnector1">
              <a:avLst/>
            </a:prstGeom>
            <a:noFill/>
            <a:ln>
              <a:noFill/>
            </a:ln>
          </p:spPr>
        </p:cxnSp>
        <p:cxnSp>
          <p:nvCxnSpPr>
            <p:cNvPr id="2914" name="Google Shape;2914;p198"/>
            <p:cNvCxnSpPr/>
            <p:nvPr/>
          </p:nvCxnSpPr>
          <p:spPr>
            <a:xfrm>
              <a:off x="5295900" y="3794125"/>
              <a:ext cx="0" cy="146100"/>
            </a:xfrm>
            <a:prstGeom prst="straightConnector1">
              <a:avLst/>
            </a:prstGeom>
            <a:noFill/>
            <a:ln>
              <a:noFill/>
            </a:ln>
          </p:spPr>
        </p:cxnSp>
        <p:cxnSp>
          <p:nvCxnSpPr>
            <p:cNvPr id="2915" name="Google Shape;2915;p198"/>
            <p:cNvCxnSpPr/>
            <p:nvPr/>
          </p:nvCxnSpPr>
          <p:spPr>
            <a:xfrm>
              <a:off x="4584700" y="3940175"/>
              <a:ext cx="0" cy="144600"/>
            </a:xfrm>
            <a:prstGeom prst="straightConnector1">
              <a:avLst/>
            </a:prstGeom>
            <a:noFill/>
            <a:ln>
              <a:noFill/>
            </a:ln>
          </p:spPr>
        </p:cxnSp>
        <p:cxnSp>
          <p:nvCxnSpPr>
            <p:cNvPr id="2916" name="Google Shape;2916;p198"/>
            <p:cNvCxnSpPr/>
            <p:nvPr/>
          </p:nvCxnSpPr>
          <p:spPr>
            <a:xfrm>
              <a:off x="5295900" y="3940175"/>
              <a:ext cx="0" cy="144600"/>
            </a:xfrm>
            <a:prstGeom prst="straightConnector1">
              <a:avLst/>
            </a:prstGeom>
            <a:noFill/>
            <a:ln>
              <a:noFill/>
            </a:ln>
          </p:spPr>
        </p:cxnSp>
        <p:cxnSp>
          <p:nvCxnSpPr>
            <p:cNvPr id="2917" name="Google Shape;2917;p198"/>
            <p:cNvCxnSpPr/>
            <p:nvPr/>
          </p:nvCxnSpPr>
          <p:spPr>
            <a:xfrm>
              <a:off x="4584700" y="4084638"/>
              <a:ext cx="0" cy="144600"/>
            </a:xfrm>
            <a:prstGeom prst="straightConnector1">
              <a:avLst/>
            </a:prstGeom>
            <a:noFill/>
            <a:ln>
              <a:noFill/>
            </a:ln>
          </p:spPr>
        </p:cxnSp>
        <p:cxnSp>
          <p:nvCxnSpPr>
            <p:cNvPr id="2918" name="Google Shape;2918;p198"/>
            <p:cNvCxnSpPr/>
            <p:nvPr/>
          </p:nvCxnSpPr>
          <p:spPr>
            <a:xfrm>
              <a:off x="5295900" y="4084638"/>
              <a:ext cx="0" cy="144600"/>
            </a:xfrm>
            <a:prstGeom prst="straightConnector1">
              <a:avLst/>
            </a:prstGeom>
            <a:noFill/>
            <a:ln>
              <a:noFill/>
            </a:ln>
          </p:spPr>
        </p:cxnSp>
        <p:cxnSp>
          <p:nvCxnSpPr>
            <p:cNvPr id="2919" name="Google Shape;2919;p198"/>
            <p:cNvCxnSpPr/>
            <p:nvPr/>
          </p:nvCxnSpPr>
          <p:spPr>
            <a:xfrm>
              <a:off x="4725988" y="4229100"/>
              <a:ext cx="142800" cy="0"/>
            </a:xfrm>
            <a:prstGeom prst="straightConnector1">
              <a:avLst/>
            </a:prstGeom>
            <a:noFill/>
            <a:ln>
              <a:noFill/>
            </a:ln>
          </p:spPr>
        </p:cxnSp>
        <p:cxnSp>
          <p:nvCxnSpPr>
            <p:cNvPr id="2920" name="Google Shape;2920;p198"/>
            <p:cNvCxnSpPr/>
            <p:nvPr/>
          </p:nvCxnSpPr>
          <p:spPr>
            <a:xfrm>
              <a:off x="4868863" y="4229100"/>
              <a:ext cx="142800" cy="0"/>
            </a:xfrm>
            <a:prstGeom prst="straightConnector1">
              <a:avLst/>
            </a:prstGeom>
            <a:noFill/>
            <a:ln>
              <a:noFill/>
            </a:ln>
          </p:spPr>
        </p:cxnSp>
        <p:cxnSp>
          <p:nvCxnSpPr>
            <p:cNvPr id="2921" name="Google Shape;2921;p198"/>
            <p:cNvCxnSpPr/>
            <p:nvPr/>
          </p:nvCxnSpPr>
          <p:spPr>
            <a:xfrm>
              <a:off x="5011738" y="4229100"/>
              <a:ext cx="142800" cy="0"/>
            </a:xfrm>
            <a:prstGeom prst="straightConnector1">
              <a:avLst/>
            </a:prstGeom>
            <a:noFill/>
            <a:ln>
              <a:noFill/>
            </a:ln>
          </p:spPr>
        </p:cxnSp>
        <p:cxnSp>
          <p:nvCxnSpPr>
            <p:cNvPr id="2922" name="Google Shape;2922;p198"/>
            <p:cNvCxnSpPr/>
            <p:nvPr/>
          </p:nvCxnSpPr>
          <p:spPr>
            <a:xfrm>
              <a:off x="5154613" y="4229100"/>
              <a:ext cx="141300" cy="0"/>
            </a:xfrm>
            <a:prstGeom prst="straightConnector1">
              <a:avLst/>
            </a:prstGeom>
            <a:noFill/>
            <a:ln>
              <a:noFill/>
            </a:ln>
          </p:spPr>
        </p:cxnSp>
        <p:cxnSp>
          <p:nvCxnSpPr>
            <p:cNvPr id="2923" name="Google Shape;2923;p198"/>
            <p:cNvCxnSpPr/>
            <p:nvPr/>
          </p:nvCxnSpPr>
          <p:spPr>
            <a:xfrm>
              <a:off x="5410200" y="3649663"/>
              <a:ext cx="141300" cy="0"/>
            </a:xfrm>
            <a:prstGeom prst="straightConnector1">
              <a:avLst/>
            </a:prstGeom>
            <a:noFill/>
            <a:ln>
              <a:noFill/>
            </a:ln>
          </p:spPr>
        </p:cxnSp>
        <p:cxnSp>
          <p:nvCxnSpPr>
            <p:cNvPr id="2924" name="Google Shape;2924;p198"/>
            <p:cNvCxnSpPr/>
            <p:nvPr/>
          </p:nvCxnSpPr>
          <p:spPr>
            <a:xfrm>
              <a:off x="5410200" y="4229100"/>
              <a:ext cx="141300" cy="0"/>
            </a:xfrm>
            <a:prstGeom prst="straightConnector1">
              <a:avLst/>
            </a:prstGeom>
            <a:noFill/>
            <a:ln>
              <a:noFill/>
            </a:ln>
          </p:spPr>
        </p:cxnSp>
        <p:cxnSp>
          <p:nvCxnSpPr>
            <p:cNvPr id="2925" name="Google Shape;2925;p198"/>
            <p:cNvCxnSpPr/>
            <p:nvPr/>
          </p:nvCxnSpPr>
          <p:spPr>
            <a:xfrm>
              <a:off x="5410200" y="3649663"/>
              <a:ext cx="0" cy="144600"/>
            </a:xfrm>
            <a:prstGeom prst="straightConnector1">
              <a:avLst/>
            </a:prstGeom>
            <a:noFill/>
            <a:ln>
              <a:noFill/>
            </a:ln>
          </p:spPr>
        </p:cxnSp>
        <p:cxnSp>
          <p:nvCxnSpPr>
            <p:cNvPr id="2926" name="Google Shape;2926;p198"/>
            <p:cNvCxnSpPr/>
            <p:nvPr/>
          </p:nvCxnSpPr>
          <p:spPr>
            <a:xfrm>
              <a:off x="6121400" y="3649663"/>
              <a:ext cx="0" cy="144600"/>
            </a:xfrm>
            <a:prstGeom prst="straightConnector1">
              <a:avLst/>
            </a:prstGeom>
            <a:noFill/>
            <a:ln>
              <a:noFill/>
            </a:ln>
          </p:spPr>
        </p:cxnSp>
        <p:cxnSp>
          <p:nvCxnSpPr>
            <p:cNvPr id="2927" name="Google Shape;2927;p198"/>
            <p:cNvCxnSpPr/>
            <p:nvPr/>
          </p:nvCxnSpPr>
          <p:spPr>
            <a:xfrm>
              <a:off x="5551488" y="3649663"/>
              <a:ext cx="142800" cy="0"/>
            </a:xfrm>
            <a:prstGeom prst="straightConnector1">
              <a:avLst/>
            </a:prstGeom>
            <a:noFill/>
            <a:ln>
              <a:noFill/>
            </a:ln>
          </p:spPr>
        </p:cxnSp>
        <p:cxnSp>
          <p:nvCxnSpPr>
            <p:cNvPr id="2928" name="Google Shape;2928;p198"/>
            <p:cNvCxnSpPr/>
            <p:nvPr/>
          </p:nvCxnSpPr>
          <p:spPr>
            <a:xfrm>
              <a:off x="5410200" y="3794125"/>
              <a:ext cx="0" cy="146100"/>
            </a:xfrm>
            <a:prstGeom prst="straightConnector1">
              <a:avLst/>
            </a:prstGeom>
            <a:noFill/>
            <a:ln>
              <a:noFill/>
            </a:ln>
          </p:spPr>
        </p:cxnSp>
        <p:cxnSp>
          <p:nvCxnSpPr>
            <p:cNvPr id="2929" name="Google Shape;2929;p198"/>
            <p:cNvCxnSpPr/>
            <p:nvPr/>
          </p:nvCxnSpPr>
          <p:spPr>
            <a:xfrm>
              <a:off x="5694363" y="3649663"/>
              <a:ext cx="142800" cy="0"/>
            </a:xfrm>
            <a:prstGeom prst="straightConnector1">
              <a:avLst/>
            </a:prstGeom>
            <a:noFill/>
            <a:ln>
              <a:noFill/>
            </a:ln>
          </p:spPr>
        </p:cxnSp>
        <p:cxnSp>
          <p:nvCxnSpPr>
            <p:cNvPr id="2930" name="Google Shape;2930;p198"/>
            <p:cNvCxnSpPr/>
            <p:nvPr/>
          </p:nvCxnSpPr>
          <p:spPr>
            <a:xfrm>
              <a:off x="5837238" y="3649663"/>
              <a:ext cx="142800" cy="0"/>
            </a:xfrm>
            <a:prstGeom prst="straightConnector1">
              <a:avLst/>
            </a:prstGeom>
            <a:noFill/>
            <a:ln>
              <a:noFill/>
            </a:ln>
          </p:spPr>
        </p:cxnSp>
        <p:cxnSp>
          <p:nvCxnSpPr>
            <p:cNvPr id="2931" name="Google Shape;2931;p198"/>
            <p:cNvCxnSpPr/>
            <p:nvPr/>
          </p:nvCxnSpPr>
          <p:spPr>
            <a:xfrm>
              <a:off x="5980113" y="3649663"/>
              <a:ext cx="141300" cy="0"/>
            </a:xfrm>
            <a:prstGeom prst="straightConnector1">
              <a:avLst/>
            </a:prstGeom>
            <a:noFill/>
            <a:ln>
              <a:noFill/>
            </a:ln>
          </p:spPr>
        </p:cxnSp>
        <p:cxnSp>
          <p:nvCxnSpPr>
            <p:cNvPr id="2932" name="Google Shape;2932;p198"/>
            <p:cNvCxnSpPr/>
            <p:nvPr/>
          </p:nvCxnSpPr>
          <p:spPr>
            <a:xfrm>
              <a:off x="6121400" y="3794125"/>
              <a:ext cx="0" cy="146100"/>
            </a:xfrm>
            <a:prstGeom prst="straightConnector1">
              <a:avLst/>
            </a:prstGeom>
            <a:noFill/>
            <a:ln>
              <a:noFill/>
            </a:ln>
          </p:spPr>
        </p:cxnSp>
        <p:cxnSp>
          <p:nvCxnSpPr>
            <p:cNvPr id="2933" name="Google Shape;2933;p198"/>
            <p:cNvCxnSpPr/>
            <p:nvPr/>
          </p:nvCxnSpPr>
          <p:spPr>
            <a:xfrm>
              <a:off x="5410200" y="3940175"/>
              <a:ext cx="0" cy="144600"/>
            </a:xfrm>
            <a:prstGeom prst="straightConnector1">
              <a:avLst/>
            </a:prstGeom>
            <a:noFill/>
            <a:ln>
              <a:noFill/>
            </a:ln>
          </p:spPr>
        </p:cxnSp>
        <p:cxnSp>
          <p:nvCxnSpPr>
            <p:cNvPr id="2934" name="Google Shape;2934;p198"/>
            <p:cNvCxnSpPr/>
            <p:nvPr/>
          </p:nvCxnSpPr>
          <p:spPr>
            <a:xfrm>
              <a:off x="6121400" y="3940175"/>
              <a:ext cx="0" cy="144600"/>
            </a:xfrm>
            <a:prstGeom prst="straightConnector1">
              <a:avLst/>
            </a:prstGeom>
            <a:noFill/>
            <a:ln>
              <a:noFill/>
            </a:ln>
          </p:spPr>
        </p:cxnSp>
        <p:cxnSp>
          <p:nvCxnSpPr>
            <p:cNvPr id="2935" name="Google Shape;2935;p198"/>
            <p:cNvCxnSpPr/>
            <p:nvPr/>
          </p:nvCxnSpPr>
          <p:spPr>
            <a:xfrm>
              <a:off x="5410200" y="4084638"/>
              <a:ext cx="0" cy="144600"/>
            </a:xfrm>
            <a:prstGeom prst="straightConnector1">
              <a:avLst/>
            </a:prstGeom>
            <a:noFill/>
            <a:ln>
              <a:noFill/>
            </a:ln>
          </p:spPr>
        </p:cxnSp>
        <p:cxnSp>
          <p:nvCxnSpPr>
            <p:cNvPr id="2936" name="Google Shape;2936;p198"/>
            <p:cNvCxnSpPr/>
            <p:nvPr/>
          </p:nvCxnSpPr>
          <p:spPr>
            <a:xfrm>
              <a:off x="6121400" y="4084638"/>
              <a:ext cx="0" cy="144600"/>
            </a:xfrm>
            <a:prstGeom prst="straightConnector1">
              <a:avLst/>
            </a:prstGeom>
            <a:noFill/>
            <a:ln>
              <a:noFill/>
            </a:ln>
          </p:spPr>
        </p:cxnSp>
        <p:cxnSp>
          <p:nvCxnSpPr>
            <p:cNvPr id="2937" name="Google Shape;2937;p198"/>
            <p:cNvCxnSpPr/>
            <p:nvPr/>
          </p:nvCxnSpPr>
          <p:spPr>
            <a:xfrm>
              <a:off x="5551488" y="4229100"/>
              <a:ext cx="142800" cy="0"/>
            </a:xfrm>
            <a:prstGeom prst="straightConnector1">
              <a:avLst/>
            </a:prstGeom>
            <a:noFill/>
            <a:ln>
              <a:noFill/>
            </a:ln>
          </p:spPr>
        </p:cxnSp>
        <p:cxnSp>
          <p:nvCxnSpPr>
            <p:cNvPr id="2938" name="Google Shape;2938;p198"/>
            <p:cNvCxnSpPr/>
            <p:nvPr/>
          </p:nvCxnSpPr>
          <p:spPr>
            <a:xfrm>
              <a:off x="5694363" y="4229100"/>
              <a:ext cx="142800" cy="0"/>
            </a:xfrm>
            <a:prstGeom prst="straightConnector1">
              <a:avLst/>
            </a:prstGeom>
            <a:noFill/>
            <a:ln>
              <a:noFill/>
            </a:ln>
          </p:spPr>
        </p:cxnSp>
        <p:cxnSp>
          <p:nvCxnSpPr>
            <p:cNvPr id="2939" name="Google Shape;2939;p198"/>
            <p:cNvCxnSpPr/>
            <p:nvPr/>
          </p:nvCxnSpPr>
          <p:spPr>
            <a:xfrm>
              <a:off x="5837238" y="4229100"/>
              <a:ext cx="142800" cy="0"/>
            </a:xfrm>
            <a:prstGeom prst="straightConnector1">
              <a:avLst/>
            </a:prstGeom>
            <a:noFill/>
            <a:ln>
              <a:noFill/>
            </a:ln>
          </p:spPr>
        </p:cxnSp>
        <p:cxnSp>
          <p:nvCxnSpPr>
            <p:cNvPr id="2940" name="Google Shape;2940;p198"/>
            <p:cNvCxnSpPr/>
            <p:nvPr/>
          </p:nvCxnSpPr>
          <p:spPr>
            <a:xfrm>
              <a:off x="5980113" y="4229100"/>
              <a:ext cx="141300" cy="0"/>
            </a:xfrm>
            <a:prstGeom prst="straightConnector1">
              <a:avLst/>
            </a:prstGeom>
            <a:noFill/>
            <a:ln>
              <a:noFill/>
            </a:ln>
          </p:spPr>
        </p:cxnSp>
        <p:cxnSp>
          <p:nvCxnSpPr>
            <p:cNvPr id="2941" name="Google Shape;2941;p198"/>
            <p:cNvCxnSpPr/>
            <p:nvPr/>
          </p:nvCxnSpPr>
          <p:spPr>
            <a:xfrm>
              <a:off x="2654300" y="4335463"/>
              <a:ext cx="141300" cy="0"/>
            </a:xfrm>
            <a:prstGeom prst="straightConnector1">
              <a:avLst/>
            </a:prstGeom>
            <a:noFill/>
            <a:ln>
              <a:noFill/>
            </a:ln>
          </p:spPr>
        </p:cxnSp>
        <p:cxnSp>
          <p:nvCxnSpPr>
            <p:cNvPr id="2942" name="Google Shape;2942;p198"/>
            <p:cNvCxnSpPr/>
            <p:nvPr/>
          </p:nvCxnSpPr>
          <p:spPr>
            <a:xfrm>
              <a:off x="2654300" y="4914900"/>
              <a:ext cx="141300" cy="0"/>
            </a:xfrm>
            <a:prstGeom prst="straightConnector1">
              <a:avLst/>
            </a:prstGeom>
            <a:noFill/>
            <a:ln>
              <a:noFill/>
            </a:ln>
          </p:spPr>
        </p:cxnSp>
        <p:cxnSp>
          <p:nvCxnSpPr>
            <p:cNvPr id="2943" name="Google Shape;2943;p198"/>
            <p:cNvCxnSpPr/>
            <p:nvPr/>
          </p:nvCxnSpPr>
          <p:spPr>
            <a:xfrm>
              <a:off x="2654300" y="4335463"/>
              <a:ext cx="0" cy="144600"/>
            </a:xfrm>
            <a:prstGeom prst="straightConnector1">
              <a:avLst/>
            </a:prstGeom>
            <a:noFill/>
            <a:ln>
              <a:noFill/>
            </a:ln>
          </p:spPr>
        </p:cxnSp>
        <p:cxnSp>
          <p:nvCxnSpPr>
            <p:cNvPr id="2944" name="Google Shape;2944;p198"/>
            <p:cNvCxnSpPr/>
            <p:nvPr/>
          </p:nvCxnSpPr>
          <p:spPr>
            <a:xfrm>
              <a:off x="3365500" y="4335463"/>
              <a:ext cx="0" cy="144600"/>
            </a:xfrm>
            <a:prstGeom prst="straightConnector1">
              <a:avLst/>
            </a:prstGeom>
            <a:noFill/>
            <a:ln>
              <a:noFill/>
            </a:ln>
          </p:spPr>
        </p:cxnSp>
        <p:cxnSp>
          <p:nvCxnSpPr>
            <p:cNvPr id="2945" name="Google Shape;2945;p198"/>
            <p:cNvCxnSpPr/>
            <p:nvPr/>
          </p:nvCxnSpPr>
          <p:spPr>
            <a:xfrm>
              <a:off x="2795588" y="4335463"/>
              <a:ext cx="142800" cy="0"/>
            </a:xfrm>
            <a:prstGeom prst="straightConnector1">
              <a:avLst/>
            </a:prstGeom>
            <a:noFill/>
            <a:ln>
              <a:noFill/>
            </a:ln>
          </p:spPr>
        </p:cxnSp>
        <p:cxnSp>
          <p:nvCxnSpPr>
            <p:cNvPr id="2946" name="Google Shape;2946;p198"/>
            <p:cNvCxnSpPr/>
            <p:nvPr/>
          </p:nvCxnSpPr>
          <p:spPr>
            <a:xfrm>
              <a:off x="2654300" y="4479925"/>
              <a:ext cx="0" cy="146100"/>
            </a:xfrm>
            <a:prstGeom prst="straightConnector1">
              <a:avLst/>
            </a:prstGeom>
            <a:noFill/>
            <a:ln>
              <a:noFill/>
            </a:ln>
          </p:spPr>
        </p:cxnSp>
        <p:cxnSp>
          <p:nvCxnSpPr>
            <p:cNvPr id="2947" name="Google Shape;2947;p198"/>
            <p:cNvCxnSpPr/>
            <p:nvPr/>
          </p:nvCxnSpPr>
          <p:spPr>
            <a:xfrm>
              <a:off x="2938463" y="4335463"/>
              <a:ext cx="142800" cy="0"/>
            </a:xfrm>
            <a:prstGeom prst="straightConnector1">
              <a:avLst/>
            </a:prstGeom>
            <a:noFill/>
            <a:ln>
              <a:noFill/>
            </a:ln>
          </p:spPr>
        </p:cxnSp>
        <p:cxnSp>
          <p:nvCxnSpPr>
            <p:cNvPr id="2948" name="Google Shape;2948;p198"/>
            <p:cNvCxnSpPr/>
            <p:nvPr/>
          </p:nvCxnSpPr>
          <p:spPr>
            <a:xfrm>
              <a:off x="3081338" y="4335463"/>
              <a:ext cx="142800" cy="0"/>
            </a:xfrm>
            <a:prstGeom prst="straightConnector1">
              <a:avLst/>
            </a:prstGeom>
            <a:noFill/>
            <a:ln>
              <a:noFill/>
            </a:ln>
          </p:spPr>
        </p:cxnSp>
        <p:cxnSp>
          <p:nvCxnSpPr>
            <p:cNvPr id="2949" name="Google Shape;2949;p198"/>
            <p:cNvCxnSpPr/>
            <p:nvPr/>
          </p:nvCxnSpPr>
          <p:spPr>
            <a:xfrm>
              <a:off x="3224213" y="4335463"/>
              <a:ext cx="141300" cy="0"/>
            </a:xfrm>
            <a:prstGeom prst="straightConnector1">
              <a:avLst/>
            </a:prstGeom>
            <a:noFill/>
            <a:ln>
              <a:noFill/>
            </a:ln>
          </p:spPr>
        </p:cxnSp>
        <p:cxnSp>
          <p:nvCxnSpPr>
            <p:cNvPr id="2950" name="Google Shape;2950;p198"/>
            <p:cNvCxnSpPr/>
            <p:nvPr/>
          </p:nvCxnSpPr>
          <p:spPr>
            <a:xfrm>
              <a:off x="3365500" y="4479925"/>
              <a:ext cx="0" cy="146100"/>
            </a:xfrm>
            <a:prstGeom prst="straightConnector1">
              <a:avLst/>
            </a:prstGeom>
            <a:noFill/>
            <a:ln>
              <a:noFill/>
            </a:ln>
          </p:spPr>
        </p:cxnSp>
        <p:cxnSp>
          <p:nvCxnSpPr>
            <p:cNvPr id="2951" name="Google Shape;2951;p198"/>
            <p:cNvCxnSpPr/>
            <p:nvPr/>
          </p:nvCxnSpPr>
          <p:spPr>
            <a:xfrm>
              <a:off x="2654300" y="4625975"/>
              <a:ext cx="0" cy="144600"/>
            </a:xfrm>
            <a:prstGeom prst="straightConnector1">
              <a:avLst/>
            </a:prstGeom>
            <a:noFill/>
            <a:ln>
              <a:noFill/>
            </a:ln>
          </p:spPr>
        </p:cxnSp>
        <p:cxnSp>
          <p:nvCxnSpPr>
            <p:cNvPr id="2952" name="Google Shape;2952;p198"/>
            <p:cNvCxnSpPr/>
            <p:nvPr/>
          </p:nvCxnSpPr>
          <p:spPr>
            <a:xfrm>
              <a:off x="3365500" y="4625975"/>
              <a:ext cx="0" cy="144600"/>
            </a:xfrm>
            <a:prstGeom prst="straightConnector1">
              <a:avLst/>
            </a:prstGeom>
            <a:noFill/>
            <a:ln>
              <a:noFill/>
            </a:ln>
          </p:spPr>
        </p:cxnSp>
        <p:cxnSp>
          <p:nvCxnSpPr>
            <p:cNvPr id="2953" name="Google Shape;2953;p198"/>
            <p:cNvCxnSpPr/>
            <p:nvPr/>
          </p:nvCxnSpPr>
          <p:spPr>
            <a:xfrm>
              <a:off x="2654300" y="4770438"/>
              <a:ext cx="0" cy="144600"/>
            </a:xfrm>
            <a:prstGeom prst="straightConnector1">
              <a:avLst/>
            </a:prstGeom>
            <a:noFill/>
            <a:ln>
              <a:noFill/>
            </a:ln>
          </p:spPr>
        </p:cxnSp>
        <p:cxnSp>
          <p:nvCxnSpPr>
            <p:cNvPr id="2954" name="Google Shape;2954;p198"/>
            <p:cNvCxnSpPr/>
            <p:nvPr/>
          </p:nvCxnSpPr>
          <p:spPr>
            <a:xfrm>
              <a:off x="3365500" y="4770438"/>
              <a:ext cx="0" cy="144600"/>
            </a:xfrm>
            <a:prstGeom prst="straightConnector1">
              <a:avLst/>
            </a:prstGeom>
            <a:noFill/>
            <a:ln>
              <a:noFill/>
            </a:ln>
          </p:spPr>
        </p:cxnSp>
        <p:cxnSp>
          <p:nvCxnSpPr>
            <p:cNvPr id="2955" name="Google Shape;2955;p198"/>
            <p:cNvCxnSpPr/>
            <p:nvPr/>
          </p:nvCxnSpPr>
          <p:spPr>
            <a:xfrm>
              <a:off x="2795588" y="4914900"/>
              <a:ext cx="142800" cy="0"/>
            </a:xfrm>
            <a:prstGeom prst="straightConnector1">
              <a:avLst/>
            </a:prstGeom>
            <a:noFill/>
            <a:ln>
              <a:noFill/>
            </a:ln>
          </p:spPr>
        </p:cxnSp>
        <p:cxnSp>
          <p:nvCxnSpPr>
            <p:cNvPr id="2956" name="Google Shape;2956;p198"/>
            <p:cNvCxnSpPr/>
            <p:nvPr/>
          </p:nvCxnSpPr>
          <p:spPr>
            <a:xfrm>
              <a:off x="2938463" y="4914900"/>
              <a:ext cx="142800" cy="0"/>
            </a:xfrm>
            <a:prstGeom prst="straightConnector1">
              <a:avLst/>
            </a:prstGeom>
            <a:noFill/>
            <a:ln>
              <a:noFill/>
            </a:ln>
          </p:spPr>
        </p:cxnSp>
        <p:cxnSp>
          <p:nvCxnSpPr>
            <p:cNvPr id="2957" name="Google Shape;2957;p198"/>
            <p:cNvCxnSpPr/>
            <p:nvPr/>
          </p:nvCxnSpPr>
          <p:spPr>
            <a:xfrm>
              <a:off x="3081338" y="4914900"/>
              <a:ext cx="142800" cy="0"/>
            </a:xfrm>
            <a:prstGeom prst="straightConnector1">
              <a:avLst/>
            </a:prstGeom>
            <a:noFill/>
            <a:ln>
              <a:noFill/>
            </a:ln>
          </p:spPr>
        </p:cxnSp>
        <p:cxnSp>
          <p:nvCxnSpPr>
            <p:cNvPr id="2958" name="Google Shape;2958;p198"/>
            <p:cNvCxnSpPr/>
            <p:nvPr/>
          </p:nvCxnSpPr>
          <p:spPr>
            <a:xfrm>
              <a:off x="3224213" y="4914900"/>
              <a:ext cx="141300" cy="0"/>
            </a:xfrm>
            <a:prstGeom prst="straightConnector1">
              <a:avLst/>
            </a:prstGeom>
            <a:noFill/>
            <a:ln>
              <a:noFill/>
            </a:ln>
          </p:spPr>
        </p:cxnSp>
        <p:cxnSp>
          <p:nvCxnSpPr>
            <p:cNvPr id="2959" name="Google Shape;2959;p198"/>
            <p:cNvCxnSpPr/>
            <p:nvPr/>
          </p:nvCxnSpPr>
          <p:spPr>
            <a:xfrm>
              <a:off x="2654300" y="4995863"/>
              <a:ext cx="141300" cy="0"/>
            </a:xfrm>
            <a:prstGeom prst="straightConnector1">
              <a:avLst/>
            </a:prstGeom>
            <a:noFill/>
            <a:ln>
              <a:noFill/>
            </a:ln>
          </p:spPr>
        </p:cxnSp>
        <p:cxnSp>
          <p:nvCxnSpPr>
            <p:cNvPr id="2960" name="Google Shape;2960;p198"/>
            <p:cNvCxnSpPr/>
            <p:nvPr/>
          </p:nvCxnSpPr>
          <p:spPr>
            <a:xfrm>
              <a:off x="2654300" y="5575300"/>
              <a:ext cx="141300" cy="0"/>
            </a:xfrm>
            <a:prstGeom prst="straightConnector1">
              <a:avLst/>
            </a:prstGeom>
            <a:noFill/>
            <a:ln>
              <a:noFill/>
            </a:ln>
          </p:spPr>
        </p:cxnSp>
        <p:cxnSp>
          <p:nvCxnSpPr>
            <p:cNvPr id="2961" name="Google Shape;2961;p198"/>
            <p:cNvCxnSpPr/>
            <p:nvPr/>
          </p:nvCxnSpPr>
          <p:spPr>
            <a:xfrm>
              <a:off x="2654300" y="4995863"/>
              <a:ext cx="0" cy="144600"/>
            </a:xfrm>
            <a:prstGeom prst="straightConnector1">
              <a:avLst/>
            </a:prstGeom>
            <a:noFill/>
            <a:ln>
              <a:noFill/>
            </a:ln>
          </p:spPr>
        </p:cxnSp>
        <p:cxnSp>
          <p:nvCxnSpPr>
            <p:cNvPr id="2962" name="Google Shape;2962;p198"/>
            <p:cNvCxnSpPr/>
            <p:nvPr/>
          </p:nvCxnSpPr>
          <p:spPr>
            <a:xfrm>
              <a:off x="3365500" y="4995863"/>
              <a:ext cx="0" cy="144600"/>
            </a:xfrm>
            <a:prstGeom prst="straightConnector1">
              <a:avLst/>
            </a:prstGeom>
            <a:noFill/>
            <a:ln>
              <a:noFill/>
            </a:ln>
          </p:spPr>
        </p:cxnSp>
        <p:cxnSp>
          <p:nvCxnSpPr>
            <p:cNvPr id="2963" name="Google Shape;2963;p198"/>
            <p:cNvCxnSpPr/>
            <p:nvPr/>
          </p:nvCxnSpPr>
          <p:spPr>
            <a:xfrm>
              <a:off x="2795588" y="4995863"/>
              <a:ext cx="142800" cy="0"/>
            </a:xfrm>
            <a:prstGeom prst="straightConnector1">
              <a:avLst/>
            </a:prstGeom>
            <a:noFill/>
            <a:ln>
              <a:noFill/>
            </a:ln>
          </p:spPr>
        </p:cxnSp>
        <p:cxnSp>
          <p:nvCxnSpPr>
            <p:cNvPr id="2964" name="Google Shape;2964;p198"/>
            <p:cNvCxnSpPr/>
            <p:nvPr/>
          </p:nvCxnSpPr>
          <p:spPr>
            <a:xfrm>
              <a:off x="2654300" y="5140325"/>
              <a:ext cx="0" cy="146100"/>
            </a:xfrm>
            <a:prstGeom prst="straightConnector1">
              <a:avLst/>
            </a:prstGeom>
            <a:noFill/>
            <a:ln>
              <a:noFill/>
            </a:ln>
          </p:spPr>
        </p:cxnSp>
        <p:cxnSp>
          <p:nvCxnSpPr>
            <p:cNvPr id="2965" name="Google Shape;2965;p198"/>
            <p:cNvCxnSpPr/>
            <p:nvPr/>
          </p:nvCxnSpPr>
          <p:spPr>
            <a:xfrm>
              <a:off x="2938463" y="4995863"/>
              <a:ext cx="142800" cy="0"/>
            </a:xfrm>
            <a:prstGeom prst="straightConnector1">
              <a:avLst/>
            </a:prstGeom>
            <a:noFill/>
            <a:ln>
              <a:noFill/>
            </a:ln>
          </p:spPr>
        </p:cxnSp>
        <p:cxnSp>
          <p:nvCxnSpPr>
            <p:cNvPr id="2966" name="Google Shape;2966;p198"/>
            <p:cNvCxnSpPr/>
            <p:nvPr/>
          </p:nvCxnSpPr>
          <p:spPr>
            <a:xfrm>
              <a:off x="3081338" y="4995863"/>
              <a:ext cx="142800" cy="0"/>
            </a:xfrm>
            <a:prstGeom prst="straightConnector1">
              <a:avLst/>
            </a:prstGeom>
            <a:noFill/>
            <a:ln>
              <a:noFill/>
            </a:ln>
          </p:spPr>
        </p:cxnSp>
        <p:cxnSp>
          <p:nvCxnSpPr>
            <p:cNvPr id="2967" name="Google Shape;2967;p198"/>
            <p:cNvCxnSpPr/>
            <p:nvPr/>
          </p:nvCxnSpPr>
          <p:spPr>
            <a:xfrm>
              <a:off x="3224213" y="4995863"/>
              <a:ext cx="141300" cy="0"/>
            </a:xfrm>
            <a:prstGeom prst="straightConnector1">
              <a:avLst/>
            </a:prstGeom>
            <a:noFill/>
            <a:ln>
              <a:noFill/>
            </a:ln>
          </p:spPr>
        </p:cxnSp>
        <p:cxnSp>
          <p:nvCxnSpPr>
            <p:cNvPr id="2968" name="Google Shape;2968;p198"/>
            <p:cNvCxnSpPr/>
            <p:nvPr/>
          </p:nvCxnSpPr>
          <p:spPr>
            <a:xfrm>
              <a:off x="3365500" y="5140325"/>
              <a:ext cx="0" cy="146100"/>
            </a:xfrm>
            <a:prstGeom prst="straightConnector1">
              <a:avLst/>
            </a:prstGeom>
            <a:noFill/>
            <a:ln>
              <a:noFill/>
            </a:ln>
          </p:spPr>
        </p:cxnSp>
        <p:cxnSp>
          <p:nvCxnSpPr>
            <p:cNvPr id="2969" name="Google Shape;2969;p198"/>
            <p:cNvCxnSpPr/>
            <p:nvPr/>
          </p:nvCxnSpPr>
          <p:spPr>
            <a:xfrm>
              <a:off x="2654300" y="5286375"/>
              <a:ext cx="0" cy="144600"/>
            </a:xfrm>
            <a:prstGeom prst="straightConnector1">
              <a:avLst/>
            </a:prstGeom>
            <a:noFill/>
            <a:ln>
              <a:noFill/>
            </a:ln>
          </p:spPr>
        </p:cxnSp>
        <p:cxnSp>
          <p:nvCxnSpPr>
            <p:cNvPr id="2970" name="Google Shape;2970;p198"/>
            <p:cNvCxnSpPr/>
            <p:nvPr/>
          </p:nvCxnSpPr>
          <p:spPr>
            <a:xfrm>
              <a:off x="3365500" y="5286375"/>
              <a:ext cx="0" cy="144600"/>
            </a:xfrm>
            <a:prstGeom prst="straightConnector1">
              <a:avLst/>
            </a:prstGeom>
            <a:noFill/>
            <a:ln>
              <a:noFill/>
            </a:ln>
          </p:spPr>
        </p:cxnSp>
        <p:cxnSp>
          <p:nvCxnSpPr>
            <p:cNvPr id="2971" name="Google Shape;2971;p198"/>
            <p:cNvCxnSpPr/>
            <p:nvPr/>
          </p:nvCxnSpPr>
          <p:spPr>
            <a:xfrm>
              <a:off x="2654300" y="5430838"/>
              <a:ext cx="0" cy="144600"/>
            </a:xfrm>
            <a:prstGeom prst="straightConnector1">
              <a:avLst/>
            </a:prstGeom>
            <a:noFill/>
            <a:ln>
              <a:noFill/>
            </a:ln>
          </p:spPr>
        </p:cxnSp>
        <p:cxnSp>
          <p:nvCxnSpPr>
            <p:cNvPr id="2972" name="Google Shape;2972;p198"/>
            <p:cNvCxnSpPr/>
            <p:nvPr/>
          </p:nvCxnSpPr>
          <p:spPr>
            <a:xfrm>
              <a:off x="3365500" y="5430838"/>
              <a:ext cx="0" cy="144600"/>
            </a:xfrm>
            <a:prstGeom prst="straightConnector1">
              <a:avLst/>
            </a:prstGeom>
            <a:noFill/>
            <a:ln>
              <a:noFill/>
            </a:ln>
          </p:spPr>
        </p:cxnSp>
        <p:cxnSp>
          <p:nvCxnSpPr>
            <p:cNvPr id="2973" name="Google Shape;2973;p198"/>
            <p:cNvCxnSpPr/>
            <p:nvPr/>
          </p:nvCxnSpPr>
          <p:spPr>
            <a:xfrm>
              <a:off x="2795588" y="5575300"/>
              <a:ext cx="142800" cy="0"/>
            </a:xfrm>
            <a:prstGeom prst="straightConnector1">
              <a:avLst/>
            </a:prstGeom>
            <a:noFill/>
            <a:ln>
              <a:noFill/>
            </a:ln>
          </p:spPr>
        </p:cxnSp>
        <p:cxnSp>
          <p:nvCxnSpPr>
            <p:cNvPr id="2974" name="Google Shape;2974;p198"/>
            <p:cNvCxnSpPr/>
            <p:nvPr/>
          </p:nvCxnSpPr>
          <p:spPr>
            <a:xfrm>
              <a:off x="2938463" y="5575300"/>
              <a:ext cx="142800" cy="0"/>
            </a:xfrm>
            <a:prstGeom prst="straightConnector1">
              <a:avLst/>
            </a:prstGeom>
            <a:noFill/>
            <a:ln>
              <a:noFill/>
            </a:ln>
          </p:spPr>
        </p:cxnSp>
        <p:cxnSp>
          <p:nvCxnSpPr>
            <p:cNvPr id="2975" name="Google Shape;2975;p198"/>
            <p:cNvCxnSpPr/>
            <p:nvPr/>
          </p:nvCxnSpPr>
          <p:spPr>
            <a:xfrm>
              <a:off x="3081338" y="5575300"/>
              <a:ext cx="142800" cy="0"/>
            </a:xfrm>
            <a:prstGeom prst="straightConnector1">
              <a:avLst/>
            </a:prstGeom>
            <a:noFill/>
            <a:ln>
              <a:noFill/>
            </a:ln>
          </p:spPr>
        </p:cxnSp>
        <p:cxnSp>
          <p:nvCxnSpPr>
            <p:cNvPr id="2976" name="Google Shape;2976;p198"/>
            <p:cNvCxnSpPr/>
            <p:nvPr/>
          </p:nvCxnSpPr>
          <p:spPr>
            <a:xfrm>
              <a:off x="3224213" y="5575300"/>
              <a:ext cx="141300" cy="0"/>
            </a:xfrm>
            <a:prstGeom prst="straightConnector1">
              <a:avLst/>
            </a:prstGeom>
            <a:noFill/>
            <a:ln>
              <a:noFill/>
            </a:ln>
          </p:spPr>
        </p:cxnSp>
        <p:cxnSp>
          <p:nvCxnSpPr>
            <p:cNvPr id="2977" name="Google Shape;2977;p198"/>
            <p:cNvCxnSpPr/>
            <p:nvPr/>
          </p:nvCxnSpPr>
          <p:spPr>
            <a:xfrm>
              <a:off x="3467100" y="4995863"/>
              <a:ext cx="141300" cy="0"/>
            </a:xfrm>
            <a:prstGeom prst="straightConnector1">
              <a:avLst/>
            </a:prstGeom>
            <a:noFill/>
            <a:ln>
              <a:noFill/>
            </a:ln>
          </p:spPr>
        </p:cxnSp>
        <p:cxnSp>
          <p:nvCxnSpPr>
            <p:cNvPr id="2978" name="Google Shape;2978;p198"/>
            <p:cNvCxnSpPr/>
            <p:nvPr/>
          </p:nvCxnSpPr>
          <p:spPr>
            <a:xfrm>
              <a:off x="3467100" y="5575300"/>
              <a:ext cx="141300" cy="0"/>
            </a:xfrm>
            <a:prstGeom prst="straightConnector1">
              <a:avLst/>
            </a:prstGeom>
            <a:noFill/>
            <a:ln>
              <a:noFill/>
            </a:ln>
          </p:spPr>
        </p:cxnSp>
        <p:cxnSp>
          <p:nvCxnSpPr>
            <p:cNvPr id="2979" name="Google Shape;2979;p198"/>
            <p:cNvCxnSpPr/>
            <p:nvPr/>
          </p:nvCxnSpPr>
          <p:spPr>
            <a:xfrm>
              <a:off x="3467100" y="4995863"/>
              <a:ext cx="0" cy="144600"/>
            </a:xfrm>
            <a:prstGeom prst="straightConnector1">
              <a:avLst/>
            </a:prstGeom>
            <a:noFill/>
            <a:ln>
              <a:noFill/>
            </a:ln>
          </p:spPr>
        </p:cxnSp>
        <p:cxnSp>
          <p:nvCxnSpPr>
            <p:cNvPr id="2980" name="Google Shape;2980;p198"/>
            <p:cNvCxnSpPr/>
            <p:nvPr/>
          </p:nvCxnSpPr>
          <p:spPr>
            <a:xfrm>
              <a:off x="4178300" y="4995863"/>
              <a:ext cx="0" cy="144600"/>
            </a:xfrm>
            <a:prstGeom prst="straightConnector1">
              <a:avLst/>
            </a:prstGeom>
            <a:noFill/>
            <a:ln>
              <a:noFill/>
            </a:ln>
          </p:spPr>
        </p:cxnSp>
        <p:cxnSp>
          <p:nvCxnSpPr>
            <p:cNvPr id="2981" name="Google Shape;2981;p198"/>
            <p:cNvCxnSpPr/>
            <p:nvPr/>
          </p:nvCxnSpPr>
          <p:spPr>
            <a:xfrm>
              <a:off x="3608388" y="4995863"/>
              <a:ext cx="142800" cy="0"/>
            </a:xfrm>
            <a:prstGeom prst="straightConnector1">
              <a:avLst/>
            </a:prstGeom>
            <a:noFill/>
            <a:ln>
              <a:noFill/>
            </a:ln>
          </p:spPr>
        </p:cxnSp>
        <p:cxnSp>
          <p:nvCxnSpPr>
            <p:cNvPr id="2982" name="Google Shape;2982;p198"/>
            <p:cNvCxnSpPr/>
            <p:nvPr/>
          </p:nvCxnSpPr>
          <p:spPr>
            <a:xfrm>
              <a:off x="3467100" y="5140325"/>
              <a:ext cx="0" cy="146100"/>
            </a:xfrm>
            <a:prstGeom prst="straightConnector1">
              <a:avLst/>
            </a:prstGeom>
            <a:noFill/>
            <a:ln>
              <a:noFill/>
            </a:ln>
          </p:spPr>
        </p:cxnSp>
        <p:cxnSp>
          <p:nvCxnSpPr>
            <p:cNvPr id="2983" name="Google Shape;2983;p198"/>
            <p:cNvCxnSpPr/>
            <p:nvPr/>
          </p:nvCxnSpPr>
          <p:spPr>
            <a:xfrm>
              <a:off x="3751263" y="4995863"/>
              <a:ext cx="142800" cy="0"/>
            </a:xfrm>
            <a:prstGeom prst="straightConnector1">
              <a:avLst/>
            </a:prstGeom>
            <a:noFill/>
            <a:ln>
              <a:noFill/>
            </a:ln>
          </p:spPr>
        </p:cxnSp>
        <p:cxnSp>
          <p:nvCxnSpPr>
            <p:cNvPr id="2984" name="Google Shape;2984;p198"/>
            <p:cNvCxnSpPr/>
            <p:nvPr/>
          </p:nvCxnSpPr>
          <p:spPr>
            <a:xfrm>
              <a:off x="3894138" y="4995863"/>
              <a:ext cx="142800" cy="0"/>
            </a:xfrm>
            <a:prstGeom prst="straightConnector1">
              <a:avLst/>
            </a:prstGeom>
            <a:noFill/>
            <a:ln>
              <a:noFill/>
            </a:ln>
          </p:spPr>
        </p:cxnSp>
        <p:cxnSp>
          <p:nvCxnSpPr>
            <p:cNvPr id="2985" name="Google Shape;2985;p198"/>
            <p:cNvCxnSpPr/>
            <p:nvPr/>
          </p:nvCxnSpPr>
          <p:spPr>
            <a:xfrm>
              <a:off x="4037013" y="4995863"/>
              <a:ext cx="141300" cy="0"/>
            </a:xfrm>
            <a:prstGeom prst="straightConnector1">
              <a:avLst/>
            </a:prstGeom>
            <a:noFill/>
            <a:ln>
              <a:noFill/>
            </a:ln>
          </p:spPr>
        </p:cxnSp>
        <p:cxnSp>
          <p:nvCxnSpPr>
            <p:cNvPr id="2986" name="Google Shape;2986;p198"/>
            <p:cNvCxnSpPr/>
            <p:nvPr/>
          </p:nvCxnSpPr>
          <p:spPr>
            <a:xfrm>
              <a:off x="4178300" y="5140325"/>
              <a:ext cx="0" cy="146100"/>
            </a:xfrm>
            <a:prstGeom prst="straightConnector1">
              <a:avLst/>
            </a:prstGeom>
            <a:noFill/>
            <a:ln>
              <a:noFill/>
            </a:ln>
          </p:spPr>
        </p:cxnSp>
        <p:cxnSp>
          <p:nvCxnSpPr>
            <p:cNvPr id="2987" name="Google Shape;2987;p198"/>
            <p:cNvCxnSpPr/>
            <p:nvPr/>
          </p:nvCxnSpPr>
          <p:spPr>
            <a:xfrm>
              <a:off x="3467100" y="5286375"/>
              <a:ext cx="0" cy="144600"/>
            </a:xfrm>
            <a:prstGeom prst="straightConnector1">
              <a:avLst/>
            </a:prstGeom>
            <a:noFill/>
            <a:ln>
              <a:noFill/>
            </a:ln>
          </p:spPr>
        </p:cxnSp>
        <p:cxnSp>
          <p:nvCxnSpPr>
            <p:cNvPr id="2988" name="Google Shape;2988;p198"/>
            <p:cNvCxnSpPr/>
            <p:nvPr/>
          </p:nvCxnSpPr>
          <p:spPr>
            <a:xfrm>
              <a:off x="4178300" y="5286375"/>
              <a:ext cx="0" cy="144600"/>
            </a:xfrm>
            <a:prstGeom prst="straightConnector1">
              <a:avLst/>
            </a:prstGeom>
            <a:noFill/>
            <a:ln>
              <a:noFill/>
            </a:ln>
          </p:spPr>
        </p:cxnSp>
        <p:cxnSp>
          <p:nvCxnSpPr>
            <p:cNvPr id="2989" name="Google Shape;2989;p198"/>
            <p:cNvCxnSpPr/>
            <p:nvPr/>
          </p:nvCxnSpPr>
          <p:spPr>
            <a:xfrm>
              <a:off x="3467100" y="5430838"/>
              <a:ext cx="0" cy="144600"/>
            </a:xfrm>
            <a:prstGeom prst="straightConnector1">
              <a:avLst/>
            </a:prstGeom>
            <a:noFill/>
            <a:ln>
              <a:noFill/>
            </a:ln>
          </p:spPr>
        </p:cxnSp>
        <p:cxnSp>
          <p:nvCxnSpPr>
            <p:cNvPr id="2990" name="Google Shape;2990;p198"/>
            <p:cNvCxnSpPr/>
            <p:nvPr/>
          </p:nvCxnSpPr>
          <p:spPr>
            <a:xfrm>
              <a:off x="4178300" y="5430838"/>
              <a:ext cx="0" cy="144600"/>
            </a:xfrm>
            <a:prstGeom prst="straightConnector1">
              <a:avLst/>
            </a:prstGeom>
            <a:noFill/>
            <a:ln>
              <a:noFill/>
            </a:ln>
          </p:spPr>
        </p:cxnSp>
        <p:cxnSp>
          <p:nvCxnSpPr>
            <p:cNvPr id="2991" name="Google Shape;2991;p198"/>
            <p:cNvCxnSpPr/>
            <p:nvPr/>
          </p:nvCxnSpPr>
          <p:spPr>
            <a:xfrm>
              <a:off x="3608388" y="5575300"/>
              <a:ext cx="142800" cy="0"/>
            </a:xfrm>
            <a:prstGeom prst="straightConnector1">
              <a:avLst/>
            </a:prstGeom>
            <a:noFill/>
            <a:ln>
              <a:noFill/>
            </a:ln>
          </p:spPr>
        </p:cxnSp>
        <p:cxnSp>
          <p:nvCxnSpPr>
            <p:cNvPr id="2992" name="Google Shape;2992;p198"/>
            <p:cNvCxnSpPr/>
            <p:nvPr/>
          </p:nvCxnSpPr>
          <p:spPr>
            <a:xfrm>
              <a:off x="3751263" y="5575300"/>
              <a:ext cx="142800" cy="0"/>
            </a:xfrm>
            <a:prstGeom prst="straightConnector1">
              <a:avLst/>
            </a:prstGeom>
            <a:noFill/>
            <a:ln>
              <a:noFill/>
            </a:ln>
          </p:spPr>
        </p:cxnSp>
        <p:cxnSp>
          <p:nvCxnSpPr>
            <p:cNvPr id="2993" name="Google Shape;2993;p198"/>
            <p:cNvCxnSpPr/>
            <p:nvPr/>
          </p:nvCxnSpPr>
          <p:spPr>
            <a:xfrm>
              <a:off x="3894138" y="5575300"/>
              <a:ext cx="142800" cy="0"/>
            </a:xfrm>
            <a:prstGeom prst="straightConnector1">
              <a:avLst/>
            </a:prstGeom>
            <a:noFill/>
            <a:ln>
              <a:noFill/>
            </a:ln>
          </p:spPr>
        </p:cxnSp>
        <p:cxnSp>
          <p:nvCxnSpPr>
            <p:cNvPr id="2994" name="Google Shape;2994;p198"/>
            <p:cNvCxnSpPr/>
            <p:nvPr/>
          </p:nvCxnSpPr>
          <p:spPr>
            <a:xfrm>
              <a:off x="4037013" y="5575300"/>
              <a:ext cx="141300" cy="0"/>
            </a:xfrm>
            <a:prstGeom prst="straightConnector1">
              <a:avLst/>
            </a:prstGeom>
            <a:noFill/>
            <a:ln>
              <a:noFill/>
            </a:ln>
          </p:spPr>
        </p:cxnSp>
        <p:cxnSp>
          <p:nvCxnSpPr>
            <p:cNvPr id="2995" name="Google Shape;2995;p198"/>
            <p:cNvCxnSpPr/>
            <p:nvPr/>
          </p:nvCxnSpPr>
          <p:spPr>
            <a:xfrm>
              <a:off x="3473450" y="4335463"/>
              <a:ext cx="141300" cy="0"/>
            </a:xfrm>
            <a:prstGeom prst="straightConnector1">
              <a:avLst/>
            </a:prstGeom>
            <a:noFill/>
            <a:ln>
              <a:noFill/>
            </a:ln>
          </p:spPr>
        </p:cxnSp>
        <p:cxnSp>
          <p:nvCxnSpPr>
            <p:cNvPr id="2996" name="Google Shape;2996;p198"/>
            <p:cNvCxnSpPr/>
            <p:nvPr/>
          </p:nvCxnSpPr>
          <p:spPr>
            <a:xfrm>
              <a:off x="3473450" y="4914900"/>
              <a:ext cx="141300" cy="0"/>
            </a:xfrm>
            <a:prstGeom prst="straightConnector1">
              <a:avLst/>
            </a:prstGeom>
            <a:noFill/>
            <a:ln>
              <a:noFill/>
            </a:ln>
          </p:spPr>
        </p:cxnSp>
        <p:cxnSp>
          <p:nvCxnSpPr>
            <p:cNvPr id="2997" name="Google Shape;2997;p198"/>
            <p:cNvCxnSpPr/>
            <p:nvPr/>
          </p:nvCxnSpPr>
          <p:spPr>
            <a:xfrm>
              <a:off x="3473450" y="4335463"/>
              <a:ext cx="0" cy="144600"/>
            </a:xfrm>
            <a:prstGeom prst="straightConnector1">
              <a:avLst/>
            </a:prstGeom>
            <a:noFill/>
            <a:ln>
              <a:noFill/>
            </a:ln>
          </p:spPr>
        </p:cxnSp>
        <p:cxnSp>
          <p:nvCxnSpPr>
            <p:cNvPr id="2998" name="Google Shape;2998;p198"/>
            <p:cNvCxnSpPr/>
            <p:nvPr/>
          </p:nvCxnSpPr>
          <p:spPr>
            <a:xfrm>
              <a:off x="4184650" y="4335463"/>
              <a:ext cx="0" cy="144600"/>
            </a:xfrm>
            <a:prstGeom prst="straightConnector1">
              <a:avLst/>
            </a:prstGeom>
            <a:noFill/>
            <a:ln>
              <a:noFill/>
            </a:ln>
          </p:spPr>
        </p:cxnSp>
        <p:cxnSp>
          <p:nvCxnSpPr>
            <p:cNvPr id="2999" name="Google Shape;2999;p198"/>
            <p:cNvCxnSpPr/>
            <p:nvPr/>
          </p:nvCxnSpPr>
          <p:spPr>
            <a:xfrm>
              <a:off x="3614738" y="4335463"/>
              <a:ext cx="142800" cy="0"/>
            </a:xfrm>
            <a:prstGeom prst="straightConnector1">
              <a:avLst/>
            </a:prstGeom>
            <a:noFill/>
            <a:ln>
              <a:noFill/>
            </a:ln>
          </p:spPr>
        </p:cxnSp>
        <p:cxnSp>
          <p:nvCxnSpPr>
            <p:cNvPr id="3000" name="Google Shape;3000;p198"/>
            <p:cNvCxnSpPr/>
            <p:nvPr/>
          </p:nvCxnSpPr>
          <p:spPr>
            <a:xfrm>
              <a:off x="3473450" y="4479925"/>
              <a:ext cx="0" cy="146100"/>
            </a:xfrm>
            <a:prstGeom prst="straightConnector1">
              <a:avLst/>
            </a:prstGeom>
            <a:noFill/>
            <a:ln>
              <a:noFill/>
            </a:ln>
          </p:spPr>
        </p:cxnSp>
        <p:cxnSp>
          <p:nvCxnSpPr>
            <p:cNvPr id="3001" name="Google Shape;3001;p198"/>
            <p:cNvCxnSpPr/>
            <p:nvPr/>
          </p:nvCxnSpPr>
          <p:spPr>
            <a:xfrm>
              <a:off x="3757613" y="4335463"/>
              <a:ext cx="142800" cy="0"/>
            </a:xfrm>
            <a:prstGeom prst="straightConnector1">
              <a:avLst/>
            </a:prstGeom>
            <a:noFill/>
            <a:ln>
              <a:noFill/>
            </a:ln>
          </p:spPr>
        </p:cxnSp>
        <p:cxnSp>
          <p:nvCxnSpPr>
            <p:cNvPr id="3002" name="Google Shape;3002;p198"/>
            <p:cNvCxnSpPr/>
            <p:nvPr/>
          </p:nvCxnSpPr>
          <p:spPr>
            <a:xfrm>
              <a:off x="3900488" y="4335463"/>
              <a:ext cx="142800" cy="0"/>
            </a:xfrm>
            <a:prstGeom prst="straightConnector1">
              <a:avLst/>
            </a:prstGeom>
            <a:noFill/>
            <a:ln>
              <a:noFill/>
            </a:ln>
          </p:spPr>
        </p:cxnSp>
        <p:cxnSp>
          <p:nvCxnSpPr>
            <p:cNvPr id="3003" name="Google Shape;3003;p198"/>
            <p:cNvCxnSpPr/>
            <p:nvPr/>
          </p:nvCxnSpPr>
          <p:spPr>
            <a:xfrm>
              <a:off x="4043363" y="4335463"/>
              <a:ext cx="141300" cy="0"/>
            </a:xfrm>
            <a:prstGeom prst="straightConnector1">
              <a:avLst/>
            </a:prstGeom>
            <a:noFill/>
            <a:ln>
              <a:noFill/>
            </a:ln>
          </p:spPr>
        </p:cxnSp>
        <p:cxnSp>
          <p:nvCxnSpPr>
            <p:cNvPr id="3004" name="Google Shape;3004;p198"/>
            <p:cNvCxnSpPr/>
            <p:nvPr/>
          </p:nvCxnSpPr>
          <p:spPr>
            <a:xfrm>
              <a:off x="4184650" y="4479925"/>
              <a:ext cx="0" cy="146100"/>
            </a:xfrm>
            <a:prstGeom prst="straightConnector1">
              <a:avLst/>
            </a:prstGeom>
            <a:noFill/>
            <a:ln>
              <a:noFill/>
            </a:ln>
          </p:spPr>
        </p:cxnSp>
        <p:cxnSp>
          <p:nvCxnSpPr>
            <p:cNvPr id="3005" name="Google Shape;3005;p198"/>
            <p:cNvCxnSpPr/>
            <p:nvPr/>
          </p:nvCxnSpPr>
          <p:spPr>
            <a:xfrm>
              <a:off x="3473450" y="4625975"/>
              <a:ext cx="0" cy="144600"/>
            </a:xfrm>
            <a:prstGeom prst="straightConnector1">
              <a:avLst/>
            </a:prstGeom>
            <a:noFill/>
            <a:ln>
              <a:noFill/>
            </a:ln>
          </p:spPr>
        </p:cxnSp>
        <p:cxnSp>
          <p:nvCxnSpPr>
            <p:cNvPr id="3006" name="Google Shape;3006;p198"/>
            <p:cNvCxnSpPr/>
            <p:nvPr/>
          </p:nvCxnSpPr>
          <p:spPr>
            <a:xfrm>
              <a:off x="4184650" y="4625975"/>
              <a:ext cx="0" cy="144600"/>
            </a:xfrm>
            <a:prstGeom prst="straightConnector1">
              <a:avLst/>
            </a:prstGeom>
            <a:noFill/>
            <a:ln>
              <a:noFill/>
            </a:ln>
          </p:spPr>
        </p:cxnSp>
        <p:cxnSp>
          <p:nvCxnSpPr>
            <p:cNvPr id="3007" name="Google Shape;3007;p198"/>
            <p:cNvCxnSpPr/>
            <p:nvPr/>
          </p:nvCxnSpPr>
          <p:spPr>
            <a:xfrm>
              <a:off x="3473450" y="4770438"/>
              <a:ext cx="0" cy="144600"/>
            </a:xfrm>
            <a:prstGeom prst="straightConnector1">
              <a:avLst/>
            </a:prstGeom>
            <a:noFill/>
            <a:ln>
              <a:noFill/>
            </a:ln>
          </p:spPr>
        </p:cxnSp>
        <p:cxnSp>
          <p:nvCxnSpPr>
            <p:cNvPr id="3008" name="Google Shape;3008;p198"/>
            <p:cNvCxnSpPr/>
            <p:nvPr/>
          </p:nvCxnSpPr>
          <p:spPr>
            <a:xfrm>
              <a:off x="4184650" y="4770438"/>
              <a:ext cx="0" cy="144600"/>
            </a:xfrm>
            <a:prstGeom prst="straightConnector1">
              <a:avLst/>
            </a:prstGeom>
            <a:noFill/>
            <a:ln>
              <a:noFill/>
            </a:ln>
          </p:spPr>
        </p:cxnSp>
        <p:cxnSp>
          <p:nvCxnSpPr>
            <p:cNvPr id="3009" name="Google Shape;3009;p198"/>
            <p:cNvCxnSpPr/>
            <p:nvPr/>
          </p:nvCxnSpPr>
          <p:spPr>
            <a:xfrm>
              <a:off x="3614738" y="4914900"/>
              <a:ext cx="142800" cy="0"/>
            </a:xfrm>
            <a:prstGeom prst="straightConnector1">
              <a:avLst/>
            </a:prstGeom>
            <a:noFill/>
            <a:ln>
              <a:noFill/>
            </a:ln>
          </p:spPr>
        </p:cxnSp>
        <p:cxnSp>
          <p:nvCxnSpPr>
            <p:cNvPr id="3010" name="Google Shape;3010;p198"/>
            <p:cNvCxnSpPr/>
            <p:nvPr/>
          </p:nvCxnSpPr>
          <p:spPr>
            <a:xfrm>
              <a:off x="3757613" y="4914900"/>
              <a:ext cx="142800" cy="0"/>
            </a:xfrm>
            <a:prstGeom prst="straightConnector1">
              <a:avLst/>
            </a:prstGeom>
            <a:noFill/>
            <a:ln>
              <a:noFill/>
            </a:ln>
          </p:spPr>
        </p:cxnSp>
        <p:cxnSp>
          <p:nvCxnSpPr>
            <p:cNvPr id="3011" name="Google Shape;3011;p198"/>
            <p:cNvCxnSpPr/>
            <p:nvPr/>
          </p:nvCxnSpPr>
          <p:spPr>
            <a:xfrm>
              <a:off x="3900488" y="4914900"/>
              <a:ext cx="142800" cy="0"/>
            </a:xfrm>
            <a:prstGeom prst="straightConnector1">
              <a:avLst/>
            </a:prstGeom>
            <a:noFill/>
            <a:ln>
              <a:noFill/>
            </a:ln>
          </p:spPr>
        </p:cxnSp>
        <p:cxnSp>
          <p:nvCxnSpPr>
            <p:cNvPr id="3012" name="Google Shape;3012;p198"/>
            <p:cNvCxnSpPr/>
            <p:nvPr/>
          </p:nvCxnSpPr>
          <p:spPr>
            <a:xfrm>
              <a:off x="4043363" y="4914900"/>
              <a:ext cx="141300" cy="0"/>
            </a:xfrm>
            <a:prstGeom prst="straightConnector1">
              <a:avLst/>
            </a:prstGeom>
            <a:noFill/>
            <a:ln>
              <a:noFill/>
            </a:ln>
          </p:spPr>
        </p:cxnSp>
        <p:cxnSp>
          <p:nvCxnSpPr>
            <p:cNvPr id="3013" name="Google Shape;3013;p198"/>
            <p:cNvCxnSpPr/>
            <p:nvPr/>
          </p:nvCxnSpPr>
          <p:spPr>
            <a:xfrm>
              <a:off x="4584700" y="4335463"/>
              <a:ext cx="141300" cy="0"/>
            </a:xfrm>
            <a:prstGeom prst="straightConnector1">
              <a:avLst/>
            </a:prstGeom>
            <a:noFill/>
            <a:ln>
              <a:noFill/>
            </a:ln>
          </p:spPr>
        </p:cxnSp>
        <p:cxnSp>
          <p:nvCxnSpPr>
            <p:cNvPr id="3014" name="Google Shape;3014;p198"/>
            <p:cNvCxnSpPr/>
            <p:nvPr/>
          </p:nvCxnSpPr>
          <p:spPr>
            <a:xfrm>
              <a:off x="4584700" y="4914900"/>
              <a:ext cx="141300" cy="0"/>
            </a:xfrm>
            <a:prstGeom prst="straightConnector1">
              <a:avLst/>
            </a:prstGeom>
            <a:noFill/>
            <a:ln>
              <a:noFill/>
            </a:ln>
          </p:spPr>
        </p:cxnSp>
        <p:cxnSp>
          <p:nvCxnSpPr>
            <p:cNvPr id="3015" name="Google Shape;3015;p198"/>
            <p:cNvCxnSpPr/>
            <p:nvPr/>
          </p:nvCxnSpPr>
          <p:spPr>
            <a:xfrm>
              <a:off x="4584700" y="4335463"/>
              <a:ext cx="0" cy="144600"/>
            </a:xfrm>
            <a:prstGeom prst="straightConnector1">
              <a:avLst/>
            </a:prstGeom>
            <a:noFill/>
            <a:ln>
              <a:noFill/>
            </a:ln>
          </p:spPr>
        </p:cxnSp>
        <p:cxnSp>
          <p:nvCxnSpPr>
            <p:cNvPr id="3016" name="Google Shape;3016;p198"/>
            <p:cNvCxnSpPr/>
            <p:nvPr/>
          </p:nvCxnSpPr>
          <p:spPr>
            <a:xfrm>
              <a:off x="5295900" y="4335463"/>
              <a:ext cx="0" cy="144600"/>
            </a:xfrm>
            <a:prstGeom prst="straightConnector1">
              <a:avLst/>
            </a:prstGeom>
            <a:noFill/>
            <a:ln>
              <a:noFill/>
            </a:ln>
          </p:spPr>
        </p:cxnSp>
        <p:cxnSp>
          <p:nvCxnSpPr>
            <p:cNvPr id="3017" name="Google Shape;3017;p198"/>
            <p:cNvCxnSpPr/>
            <p:nvPr/>
          </p:nvCxnSpPr>
          <p:spPr>
            <a:xfrm>
              <a:off x="4725988" y="4335463"/>
              <a:ext cx="149100" cy="0"/>
            </a:xfrm>
            <a:prstGeom prst="straightConnector1">
              <a:avLst/>
            </a:prstGeom>
            <a:noFill/>
            <a:ln>
              <a:noFill/>
            </a:ln>
          </p:spPr>
        </p:cxnSp>
        <p:cxnSp>
          <p:nvCxnSpPr>
            <p:cNvPr id="3018" name="Google Shape;3018;p198"/>
            <p:cNvCxnSpPr/>
            <p:nvPr/>
          </p:nvCxnSpPr>
          <p:spPr>
            <a:xfrm>
              <a:off x="4584700" y="4479925"/>
              <a:ext cx="0" cy="146100"/>
            </a:xfrm>
            <a:prstGeom prst="straightConnector1">
              <a:avLst/>
            </a:prstGeom>
            <a:noFill/>
            <a:ln>
              <a:noFill/>
            </a:ln>
          </p:spPr>
        </p:cxnSp>
        <p:cxnSp>
          <p:nvCxnSpPr>
            <p:cNvPr id="3019" name="Google Shape;3019;p198"/>
            <p:cNvCxnSpPr/>
            <p:nvPr/>
          </p:nvCxnSpPr>
          <p:spPr>
            <a:xfrm>
              <a:off x="4875213" y="4335463"/>
              <a:ext cx="136500" cy="0"/>
            </a:xfrm>
            <a:prstGeom prst="straightConnector1">
              <a:avLst/>
            </a:prstGeom>
            <a:noFill/>
            <a:ln>
              <a:noFill/>
            </a:ln>
          </p:spPr>
        </p:cxnSp>
        <p:cxnSp>
          <p:nvCxnSpPr>
            <p:cNvPr id="3020" name="Google Shape;3020;p198"/>
            <p:cNvCxnSpPr/>
            <p:nvPr/>
          </p:nvCxnSpPr>
          <p:spPr>
            <a:xfrm>
              <a:off x="5011738" y="4335463"/>
              <a:ext cx="142800" cy="0"/>
            </a:xfrm>
            <a:prstGeom prst="straightConnector1">
              <a:avLst/>
            </a:prstGeom>
            <a:noFill/>
            <a:ln>
              <a:noFill/>
            </a:ln>
          </p:spPr>
        </p:cxnSp>
        <p:cxnSp>
          <p:nvCxnSpPr>
            <p:cNvPr id="3021" name="Google Shape;3021;p198"/>
            <p:cNvCxnSpPr/>
            <p:nvPr/>
          </p:nvCxnSpPr>
          <p:spPr>
            <a:xfrm>
              <a:off x="5154613" y="4335463"/>
              <a:ext cx="141300" cy="0"/>
            </a:xfrm>
            <a:prstGeom prst="straightConnector1">
              <a:avLst/>
            </a:prstGeom>
            <a:noFill/>
            <a:ln>
              <a:noFill/>
            </a:ln>
          </p:spPr>
        </p:cxnSp>
        <p:cxnSp>
          <p:nvCxnSpPr>
            <p:cNvPr id="3022" name="Google Shape;3022;p198"/>
            <p:cNvCxnSpPr/>
            <p:nvPr/>
          </p:nvCxnSpPr>
          <p:spPr>
            <a:xfrm>
              <a:off x="5295900" y="4479925"/>
              <a:ext cx="0" cy="146100"/>
            </a:xfrm>
            <a:prstGeom prst="straightConnector1">
              <a:avLst/>
            </a:prstGeom>
            <a:noFill/>
            <a:ln>
              <a:noFill/>
            </a:ln>
          </p:spPr>
        </p:cxnSp>
        <p:cxnSp>
          <p:nvCxnSpPr>
            <p:cNvPr id="3023" name="Google Shape;3023;p198"/>
            <p:cNvCxnSpPr/>
            <p:nvPr/>
          </p:nvCxnSpPr>
          <p:spPr>
            <a:xfrm>
              <a:off x="4584700" y="4625975"/>
              <a:ext cx="0" cy="144600"/>
            </a:xfrm>
            <a:prstGeom prst="straightConnector1">
              <a:avLst/>
            </a:prstGeom>
            <a:noFill/>
            <a:ln>
              <a:noFill/>
            </a:ln>
          </p:spPr>
        </p:cxnSp>
        <p:cxnSp>
          <p:nvCxnSpPr>
            <p:cNvPr id="3024" name="Google Shape;3024;p198"/>
            <p:cNvCxnSpPr/>
            <p:nvPr/>
          </p:nvCxnSpPr>
          <p:spPr>
            <a:xfrm>
              <a:off x="5295900" y="4625975"/>
              <a:ext cx="0" cy="144600"/>
            </a:xfrm>
            <a:prstGeom prst="straightConnector1">
              <a:avLst/>
            </a:prstGeom>
            <a:noFill/>
            <a:ln>
              <a:noFill/>
            </a:ln>
          </p:spPr>
        </p:cxnSp>
        <p:cxnSp>
          <p:nvCxnSpPr>
            <p:cNvPr id="3025" name="Google Shape;3025;p198"/>
            <p:cNvCxnSpPr/>
            <p:nvPr/>
          </p:nvCxnSpPr>
          <p:spPr>
            <a:xfrm>
              <a:off x="4584700" y="4770438"/>
              <a:ext cx="0" cy="144600"/>
            </a:xfrm>
            <a:prstGeom prst="straightConnector1">
              <a:avLst/>
            </a:prstGeom>
            <a:noFill/>
            <a:ln>
              <a:noFill/>
            </a:ln>
          </p:spPr>
        </p:cxnSp>
        <p:cxnSp>
          <p:nvCxnSpPr>
            <p:cNvPr id="3026" name="Google Shape;3026;p198"/>
            <p:cNvCxnSpPr/>
            <p:nvPr/>
          </p:nvCxnSpPr>
          <p:spPr>
            <a:xfrm>
              <a:off x="5295900" y="4770438"/>
              <a:ext cx="0" cy="144600"/>
            </a:xfrm>
            <a:prstGeom prst="straightConnector1">
              <a:avLst/>
            </a:prstGeom>
            <a:noFill/>
            <a:ln>
              <a:noFill/>
            </a:ln>
          </p:spPr>
        </p:cxnSp>
        <p:cxnSp>
          <p:nvCxnSpPr>
            <p:cNvPr id="3027" name="Google Shape;3027;p198"/>
            <p:cNvCxnSpPr/>
            <p:nvPr/>
          </p:nvCxnSpPr>
          <p:spPr>
            <a:xfrm>
              <a:off x="4725988" y="4914900"/>
              <a:ext cx="149100" cy="0"/>
            </a:xfrm>
            <a:prstGeom prst="straightConnector1">
              <a:avLst/>
            </a:prstGeom>
            <a:noFill/>
            <a:ln>
              <a:noFill/>
            </a:ln>
          </p:spPr>
        </p:cxnSp>
        <p:cxnSp>
          <p:nvCxnSpPr>
            <p:cNvPr id="3028" name="Google Shape;3028;p198"/>
            <p:cNvCxnSpPr/>
            <p:nvPr/>
          </p:nvCxnSpPr>
          <p:spPr>
            <a:xfrm>
              <a:off x="4875213" y="4914900"/>
              <a:ext cx="136500" cy="0"/>
            </a:xfrm>
            <a:prstGeom prst="straightConnector1">
              <a:avLst/>
            </a:prstGeom>
            <a:noFill/>
            <a:ln>
              <a:noFill/>
            </a:ln>
          </p:spPr>
        </p:cxnSp>
        <p:cxnSp>
          <p:nvCxnSpPr>
            <p:cNvPr id="3029" name="Google Shape;3029;p198"/>
            <p:cNvCxnSpPr/>
            <p:nvPr/>
          </p:nvCxnSpPr>
          <p:spPr>
            <a:xfrm>
              <a:off x="5011738" y="4914900"/>
              <a:ext cx="142800" cy="0"/>
            </a:xfrm>
            <a:prstGeom prst="straightConnector1">
              <a:avLst/>
            </a:prstGeom>
            <a:noFill/>
            <a:ln>
              <a:noFill/>
            </a:ln>
          </p:spPr>
        </p:cxnSp>
        <p:cxnSp>
          <p:nvCxnSpPr>
            <p:cNvPr id="3030" name="Google Shape;3030;p198"/>
            <p:cNvCxnSpPr/>
            <p:nvPr/>
          </p:nvCxnSpPr>
          <p:spPr>
            <a:xfrm>
              <a:off x="5154613" y="4914900"/>
              <a:ext cx="141300" cy="0"/>
            </a:xfrm>
            <a:prstGeom prst="straightConnector1">
              <a:avLst/>
            </a:prstGeom>
            <a:noFill/>
            <a:ln>
              <a:noFill/>
            </a:ln>
          </p:spPr>
        </p:cxnSp>
        <p:cxnSp>
          <p:nvCxnSpPr>
            <p:cNvPr id="3031" name="Google Shape;3031;p198"/>
            <p:cNvCxnSpPr/>
            <p:nvPr/>
          </p:nvCxnSpPr>
          <p:spPr>
            <a:xfrm>
              <a:off x="5391150" y="4335463"/>
              <a:ext cx="141300" cy="0"/>
            </a:xfrm>
            <a:prstGeom prst="straightConnector1">
              <a:avLst/>
            </a:prstGeom>
            <a:noFill/>
            <a:ln>
              <a:noFill/>
            </a:ln>
          </p:spPr>
        </p:cxnSp>
        <p:cxnSp>
          <p:nvCxnSpPr>
            <p:cNvPr id="3032" name="Google Shape;3032;p198"/>
            <p:cNvCxnSpPr/>
            <p:nvPr/>
          </p:nvCxnSpPr>
          <p:spPr>
            <a:xfrm>
              <a:off x="5391150" y="4914900"/>
              <a:ext cx="141300" cy="0"/>
            </a:xfrm>
            <a:prstGeom prst="straightConnector1">
              <a:avLst/>
            </a:prstGeom>
            <a:noFill/>
            <a:ln>
              <a:noFill/>
            </a:ln>
          </p:spPr>
        </p:cxnSp>
        <p:cxnSp>
          <p:nvCxnSpPr>
            <p:cNvPr id="3033" name="Google Shape;3033;p198"/>
            <p:cNvCxnSpPr/>
            <p:nvPr/>
          </p:nvCxnSpPr>
          <p:spPr>
            <a:xfrm>
              <a:off x="5391150" y="4335463"/>
              <a:ext cx="0" cy="144600"/>
            </a:xfrm>
            <a:prstGeom prst="straightConnector1">
              <a:avLst/>
            </a:prstGeom>
            <a:noFill/>
            <a:ln>
              <a:noFill/>
            </a:ln>
          </p:spPr>
        </p:cxnSp>
        <p:cxnSp>
          <p:nvCxnSpPr>
            <p:cNvPr id="3034" name="Google Shape;3034;p198"/>
            <p:cNvCxnSpPr/>
            <p:nvPr/>
          </p:nvCxnSpPr>
          <p:spPr>
            <a:xfrm>
              <a:off x="6102350" y="4335463"/>
              <a:ext cx="0" cy="144600"/>
            </a:xfrm>
            <a:prstGeom prst="straightConnector1">
              <a:avLst/>
            </a:prstGeom>
            <a:noFill/>
            <a:ln>
              <a:noFill/>
            </a:ln>
          </p:spPr>
        </p:cxnSp>
        <p:cxnSp>
          <p:nvCxnSpPr>
            <p:cNvPr id="3035" name="Google Shape;3035;p198"/>
            <p:cNvCxnSpPr/>
            <p:nvPr/>
          </p:nvCxnSpPr>
          <p:spPr>
            <a:xfrm>
              <a:off x="5532438" y="4335463"/>
              <a:ext cx="142800" cy="0"/>
            </a:xfrm>
            <a:prstGeom prst="straightConnector1">
              <a:avLst/>
            </a:prstGeom>
            <a:noFill/>
            <a:ln>
              <a:noFill/>
            </a:ln>
          </p:spPr>
        </p:cxnSp>
        <p:cxnSp>
          <p:nvCxnSpPr>
            <p:cNvPr id="3036" name="Google Shape;3036;p198"/>
            <p:cNvCxnSpPr/>
            <p:nvPr/>
          </p:nvCxnSpPr>
          <p:spPr>
            <a:xfrm>
              <a:off x="5391150" y="4479925"/>
              <a:ext cx="0" cy="146100"/>
            </a:xfrm>
            <a:prstGeom prst="straightConnector1">
              <a:avLst/>
            </a:prstGeom>
            <a:noFill/>
            <a:ln>
              <a:noFill/>
            </a:ln>
          </p:spPr>
        </p:cxnSp>
        <p:cxnSp>
          <p:nvCxnSpPr>
            <p:cNvPr id="3037" name="Google Shape;3037;p198"/>
            <p:cNvCxnSpPr/>
            <p:nvPr/>
          </p:nvCxnSpPr>
          <p:spPr>
            <a:xfrm>
              <a:off x="5675313" y="4335463"/>
              <a:ext cx="142800" cy="0"/>
            </a:xfrm>
            <a:prstGeom prst="straightConnector1">
              <a:avLst/>
            </a:prstGeom>
            <a:noFill/>
            <a:ln>
              <a:noFill/>
            </a:ln>
          </p:spPr>
        </p:cxnSp>
        <p:cxnSp>
          <p:nvCxnSpPr>
            <p:cNvPr id="3038" name="Google Shape;3038;p198"/>
            <p:cNvCxnSpPr/>
            <p:nvPr/>
          </p:nvCxnSpPr>
          <p:spPr>
            <a:xfrm>
              <a:off x="5818188" y="4335463"/>
              <a:ext cx="142800" cy="0"/>
            </a:xfrm>
            <a:prstGeom prst="straightConnector1">
              <a:avLst/>
            </a:prstGeom>
            <a:noFill/>
            <a:ln>
              <a:noFill/>
            </a:ln>
          </p:spPr>
        </p:cxnSp>
        <p:cxnSp>
          <p:nvCxnSpPr>
            <p:cNvPr id="3039" name="Google Shape;3039;p198"/>
            <p:cNvCxnSpPr/>
            <p:nvPr/>
          </p:nvCxnSpPr>
          <p:spPr>
            <a:xfrm>
              <a:off x="5961063" y="4335463"/>
              <a:ext cx="141300" cy="0"/>
            </a:xfrm>
            <a:prstGeom prst="straightConnector1">
              <a:avLst/>
            </a:prstGeom>
            <a:noFill/>
            <a:ln>
              <a:noFill/>
            </a:ln>
          </p:spPr>
        </p:cxnSp>
        <p:cxnSp>
          <p:nvCxnSpPr>
            <p:cNvPr id="3040" name="Google Shape;3040;p198"/>
            <p:cNvCxnSpPr/>
            <p:nvPr/>
          </p:nvCxnSpPr>
          <p:spPr>
            <a:xfrm>
              <a:off x="6102350" y="4479925"/>
              <a:ext cx="0" cy="146100"/>
            </a:xfrm>
            <a:prstGeom prst="straightConnector1">
              <a:avLst/>
            </a:prstGeom>
            <a:noFill/>
            <a:ln>
              <a:noFill/>
            </a:ln>
          </p:spPr>
        </p:cxnSp>
        <p:cxnSp>
          <p:nvCxnSpPr>
            <p:cNvPr id="3041" name="Google Shape;3041;p198"/>
            <p:cNvCxnSpPr/>
            <p:nvPr/>
          </p:nvCxnSpPr>
          <p:spPr>
            <a:xfrm>
              <a:off x="5391150" y="4625975"/>
              <a:ext cx="0" cy="144600"/>
            </a:xfrm>
            <a:prstGeom prst="straightConnector1">
              <a:avLst/>
            </a:prstGeom>
            <a:noFill/>
            <a:ln>
              <a:noFill/>
            </a:ln>
          </p:spPr>
        </p:cxnSp>
        <p:cxnSp>
          <p:nvCxnSpPr>
            <p:cNvPr id="3042" name="Google Shape;3042;p198"/>
            <p:cNvCxnSpPr/>
            <p:nvPr/>
          </p:nvCxnSpPr>
          <p:spPr>
            <a:xfrm>
              <a:off x="6102350" y="4625975"/>
              <a:ext cx="0" cy="144600"/>
            </a:xfrm>
            <a:prstGeom prst="straightConnector1">
              <a:avLst/>
            </a:prstGeom>
            <a:noFill/>
            <a:ln>
              <a:noFill/>
            </a:ln>
          </p:spPr>
        </p:cxnSp>
        <p:cxnSp>
          <p:nvCxnSpPr>
            <p:cNvPr id="3043" name="Google Shape;3043;p198"/>
            <p:cNvCxnSpPr/>
            <p:nvPr/>
          </p:nvCxnSpPr>
          <p:spPr>
            <a:xfrm>
              <a:off x="5391150" y="4770438"/>
              <a:ext cx="0" cy="144600"/>
            </a:xfrm>
            <a:prstGeom prst="straightConnector1">
              <a:avLst/>
            </a:prstGeom>
            <a:noFill/>
            <a:ln>
              <a:noFill/>
            </a:ln>
          </p:spPr>
        </p:cxnSp>
        <p:cxnSp>
          <p:nvCxnSpPr>
            <p:cNvPr id="3044" name="Google Shape;3044;p198"/>
            <p:cNvCxnSpPr/>
            <p:nvPr/>
          </p:nvCxnSpPr>
          <p:spPr>
            <a:xfrm>
              <a:off x="6102350" y="4770438"/>
              <a:ext cx="0" cy="144600"/>
            </a:xfrm>
            <a:prstGeom prst="straightConnector1">
              <a:avLst/>
            </a:prstGeom>
            <a:noFill/>
            <a:ln>
              <a:noFill/>
            </a:ln>
          </p:spPr>
        </p:cxnSp>
        <p:cxnSp>
          <p:nvCxnSpPr>
            <p:cNvPr id="3045" name="Google Shape;3045;p198"/>
            <p:cNvCxnSpPr/>
            <p:nvPr/>
          </p:nvCxnSpPr>
          <p:spPr>
            <a:xfrm>
              <a:off x="5532438" y="4914900"/>
              <a:ext cx="142800" cy="0"/>
            </a:xfrm>
            <a:prstGeom prst="straightConnector1">
              <a:avLst/>
            </a:prstGeom>
            <a:noFill/>
            <a:ln>
              <a:noFill/>
            </a:ln>
          </p:spPr>
        </p:cxnSp>
        <p:cxnSp>
          <p:nvCxnSpPr>
            <p:cNvPr id="3046" name="Google Shape;3046;p198"/>
            <p:cNvCxnSpPr/>
            <p:nvPr/>
          </p:nvCxnSpPr>
          <p:spPr>
            <a:xfrm>
              <a:off x="5675313" y="4914900"/>
              <a:ext cx="142800" cy="0"/>
            </a:xfrm>
            <a:prstGeom prst="straightConnector1">
              <a:avLst/>
            </a:prstGeom>
            <a:noFill/>
            <a:ln>
              <a:noFill/>
            </a:ln>
          </p:spPr>
        </p:cxnSp>
        <p:cxnSp>
          <p:nvCxnSpPr>
            <p:cNvPr id="3047" name="Google Shape;3047;p198"/>
            <p:cNvCxnSpPr/>
            <p:nvPr/>
          </p:nvCxnSpPr>
          <p:spPr>
            <a:xfrm>
              <a:off x="5818188" y="4914900"/>
              <a:ext cx="142800" cy="0"/>
            </a:xfrm>
            <a:prstGeom prst="straightConnector1">
              <a:avLst/>
            </a:prstGeom>
            <a:noFill/>
            <a:ln>
              <a:noFill/>
            </a:ln>
          </p:spPr>
        </p:cxnSp>
        <p:cxnSp>
          <p:nvCxnSpPr>
            <p:cNvPr id="3048" name="Google Shape;3048;p198"/>
            <p:cNvCxnSpPr/>
            <p:nvPr/>
          </p:nvCxnSpPr>
          <p:spPr>
            <a:xfrm>
              <a:off x="5961063" y="4914900"/>
              <a:ext cx="141300" cy="0"/>
            </a:xfrm>
            <a:prstGeom prst="straightConnector1">
              <a:avLst/>
            </a:prstGeom>
            <a:noFill/>
            <a:ln>
              <a:noFill/>
            </a:ln>
          </p:spPr>
        </p:cxnSp>
        <p:cxnSp>
          <p:nvCxnSpPr>
            <p:cNvPr id="3049" name="Google Shape;3049;p198"/>
            <p:cNvCxnSpPr/>
            <p:nvPr/>
          </p:nvCxnSpPr>
          <p:spPr>
            <a:xfrm>
              <a:off x="4591050" y="4995863"/>
              <a:ext cx="141300" cy="0"/>
            </a:xfrm>
            <a:prstGeom prst="straightConnector1">
              <a:avLst/>
            </a:prstGeom>
            <a:noFill/>
            <a:ln>
              <a:noFill/>
            </a:ln>
          </p:spPr>
        </p:cxnSp>
        <p:cxnSp>
          <p:nvCxnSpPr>
            <p:cNvPr id="3050" name="Google Shape;3050;p198"/>
            <p:cNvCxnSpPr/>
            <p:nvPr/>
          </p:nvCxnSpPr>
          <p:spPr>
            <a:xfrm>
              <a:off x="4591050" y="5575300"/>
              <a:ext cx="141300" cy="0"/>
            </a:xfrm>
            <a:prstGeom prst="straightConnector1">
              <a:avLst/>
            </a:prstGeom>
            <a:noFill/>
            <a:ln>
              <a:noFill/>
            </a:ln>
          </p:spPr>
        </p:cxnSp>
        <p:cxnSp>
          <p:nvCxnSpPr>
            <p:cNvPr id="3051" name="Google Shape;3051;p198"/>
            <p:cNvCxnSpPr/>
            <p:nvPr/>
          </p:nvCxnSpPr>
          <p:spPr>
            <a:xfrm>
              <a:off x="4591050" y="4995863"/>
              <a:ext cx="0" cy="144600"/>
            </a:xfrm>
            <a:prstGeom prst="straightConnector1">
              <a:avLst/>
            </a:prstGeom>
            <a:noFill/>
            <a:ln>
              <a:noFill/>
            </a:ln>
          </p:spPr>
        </p:cxnSp>
        <p:cxnSp>
          <p:nvCxnSpPr>
            <p:cNvPr id="3052" name="Google Shape;3052;p198"/>
            <p:cNvCxnSpPr/>
            <p:nvPr/>
          </p:nvCxnSpPr>
          <p:spPr>
            <a:xfrm>
              <a:off x="5302250" y="4995863"/>
              <a:ext cx="0" cy="144600"/>
            </a:xfrm>
            <a:prstGeom prst="straightConnector1">
              <a:avLst/>
            </a:prstGeom>
            <a:noFill/>
            <a:ln>
              <a:noFill/>
            </a:ln>
          </p:spPr>
        </p:cxnSp>
        <p:cxnSp>
          <p:nvCxnSpPr>
            <p:cNvPr id="3053" name="Google Shape;3053;p198"/>
            <p:cNvCxnSpPr/>
            <p:nvPr/>
          </p:nvCxnSpPr>
          <p:spPr>
            <a:xfrm>
              <a:off x="4732338" y="4995863"/>
              <a:ext cx="142800" cy="0"/>
            </a:xfrm>
            <a:prstGeom prst="straightConnector1">
              <a:avLst/>
            </a:prstGeom>
            <a:noFill/>
            <a:ln>
              <a:noFill/>
            </a:ln>
          </p:spPr>
        </p:cxnSp>
        <p:cxnSp>
          <p:nvCxnSpPr>
            <p:cNvPr id="3054" name="Google Shape;3054;p198"/>
            <p:cNvCxnSpPr/>
            <p:nvPr/>
          </p:nvCxnSpPr>
          <p:spPr>
            <a:xfrm>
              <a:off x="4591050" y="5140325"/>
              <a:ext cx="0" cy="146100"/>
            </a:xfrm>
            <a:prstGeom prst="straightConnector1">
              <a:avLst/>
            </a:prstGeom>
            <a:noFill/>
            <a:ln>
              <a:noFill/>
            </a:ln>
          </p:spPr>
        </p:cxnSp>
        <p:cxnSp>
          <p:nvCxnSpPr>
            <p:cNvPr id="3055" name="Google Shape;3055;p198"/>
            <p:cNvCxnSpPr/>
            <p:nvPr/>
          </p:nvCxnSpPr>
          <p:spPr>
            <a:xfrm>
              <a:off x="4875213" y="4995863"/>
              <a:ext cx="142800" cy="0"/>
            </a:xfrm>
            <a:prstGeom prst="straightConnector1">
              <a:avLst/>
            </a:prstGeom>
            <a:noFill/>
            <a:ln>
              <a:noFill/>
            </a:ln>
          </p:spPr>
        </p:cxnSp>
        <p:cxnSp>
          <p:nvCxnSpPr>
            <p:cNvPr id="3056" name="Google Shape;3056;p198"/>
            <p:cNvCxnSpPr/>
            <p:nvPr/>
          </p:nvCxnSpPr>
          <p:spPr>
            <a:xfrm>
              <a:off x="5018088" y="4995863"/>
              <a:ext cx="142800" cy="0"/>
            </a:xfrm>
            <a:prstGeom prst="straightConnector1">
              <a:avLst/>
            </a:prstGeom>
            <a:noFill/>
            <a:ln>
              <a:noFill/>
            </a:ln>
          </p:spPr>
        </p:cxnSp>
        <p:cxnSp>
          <p:nvCxnSpPr>
            <p:cNvPr id="3057" name="Google Shape;3057;p198"/>
            <p:cNvCxnSpPr/>
            <p:nvPr/>
          </p:nvCxnSpPr>
          <p:spPr>
            <a:xfrm>
              <a:off x="5160963" y="4995863"/>
              <a:ext cx="141300" cy="0"/>
            </a:xfrm>
            <a:prstGeom prst="straightConnector1">
              <a:avLst/>
            </a:prstGeom>
            <a:noFill/>
            <a:ln>
              <a:noFill/>
            </a:ln>
          </p:spPr>
        </p:cxnSp>
        <p:cxnSp>
          <p:nvCxnSpPr>
            <p:cNvPr id="3058" name="Google Shape;3058;p198"/>
            <p:cNvCxnSpPr/>
            <p:nvPr/>
          </p:nvCxnSpPr>
          <p:spPr>
            <a:xfrm>
              <a:off x="5302250" y="5140325"/>
              <a:ext cx="0" cy="146100"/>
            </a:xfrm>
            <a:prstGeom prst="straightConnector1">
              <a:avLst/>
            </a:prstGeom>
            <a:noFill/>
            <a:ln>
              <a:noFill/>
            </a:ln>
          </p:spPr>
        </p:cxnSp>
        <p:cxnSp>
          <p:nvCxnSpPr>
            <p:cNvPr id="3059" name="Google Shape;3059;p198"/>
            <p:cNvCxnSpPr/>
            <p:nvPr/>
          </p:nvCxnSpPr>
          <p:spPr>
            <a:xfrm>
              <a:off x="4591050" y="5286375"/>
              <a:ext cx="0" cy="144600"/>
            </a:xfrm>
            <a:prstGeom prst="straightConnector1">
              <a:avLst/>
            </a:prstGeom>
            <a:noFill/>
            <a:ln>
              <a:noFill/>
            </a:ln>
          </p:spPr>
        </p:cxnSp>
        <p:cxnSp>
          <p:nvCxnSpPr>
            <p:cNvPr id="3060" name="Google Shape;3060;p198"/>
            <p:cNvCxnSpPr/>
            <p:nvPr/>
          </p:nvCxnSpPr>
          <p:spPr>
            <a:xfrm>
              <a:off x="5302250" y="5286375"/>
              <a:ext cx="0" cy="144600"/>
            </a:xfrm>
            <a:prstGeom prst="straightConnector1">
              <a:avLst/>
            </a:prstGeom>
            <a:noFill/>
            <a:ln>
              <a:noFill/>
            </a:ln>
          </p:spPr>
        </p:cxnSp>
        <p:cxnSp>
          <p:nvCxnSpPr>
            <p:cNvPr id="3061" name="Google Shape;3061;p198"/>
            <p:cNvCxnSpPr/>
            <p:nvPr/>
          </p:nvCxnSpPr>
          <p:spPr>
            <a:xfrm>
              <a:off x="4591050" y="5430838"/>
              <a:ext cx="0" cy="144600"/>
            </a:xfrm>
            <a:prstGeom prst="straightConnector1">
              <a:avLst/>
            </a:prstGeom>
            <a:noFill/>
            <a:ln>
              <a:noFill/>
            </a:ln>
          </p:spPr>
        </p:cxnSp>
        <p:cxnSp>
          <p:nvCxnSpPr>
            <p:cNvPr id="3062" name="Google Shape;3062;p198"/>
            <p:cNvCxnSpPr/>
            <p:nvPr/>
          </p:nvCxnSpPr>
          <p:spPr>
            <a:xfrm>
              <a:off x="5302250" y="5430838"/>
              <a:ext cx="0" cy="144600"/>
            </a:xfrm>
            <a:prstGeom prst="straightConnector1">
              <a:avLst/>
            </a:prstGeom>
            <a:noFill/>
            <a:ln>
              <a:noFill/>
            </a:ln>
          </p:spPr>
        </p:cxnSp>
        <p:cxnSp>
          <p:nvCxnSpPr>
            <p:cNvPr id="3063" name="Google Shape;3063;p198"/>
            <p:cNvCxnSpPr/>
            <p:nvPr/>
          </p:nvCxnSpPr>
          <p:spPr>
            <a:xfrm>
              <a:off x="4732338" y="5575300"/>
              <a:ext cx="142800" cy="0"/>
            </a:xfrm>
            <a:prstGeom prst="straightConnector1">
              <a:avLst/>
            </a:prstGeom>
            <a:noFill/>
            <a:ln>
              <a:noFill/>
            </a:ln>
          </p:spPr>
        </p:cxnSp>
        <p:cxnSp>
          <p:nvCxnSpPr>
            <p:cNvPr id="3064" name="Google Shape;3064;p198"/>
            <p:cNvCxnSpPr/>
            <p:nvPr/>
          </p:nvCxnSpPr>
          <p:spPr>
            <a:xfrm>
              <a:off x="4875213" y="5575300"/>
              <a:ext cx="142800" cy="0"/>
            </a:xfrm>
            <a:prstGeom prst="straightConnector1">
              <a:avLst/>
            </a:prstGeom>
            <a:noFill/>
            <a:ln>
              <a:noFill/>
            </a:ln>
          </p:spPr>
        </p:cxnSp>
        <p:cxnSp>
          <p:nvCxnSpPr>
            <p:cNvPr id="3065" name="Google Shape;3065;p198"/>
            <p:cNvCxnSpPr/>
            <p:nvPr/>
          </p:nvCxnSpPr>
          <p:spPr>
            <a:xfrm>
              <a:off x="5018088" y="5575300"/>
              <a:ext cx="142800" cy="0"/>
            </a:xfrm>
            <a:prstGeom prst="straightConnector1">
              <a:avLst/>
            </a:prstGeom>
            <a:noFill/>
            <a:ln>
              <a:noFill/>
            </a:ln>
          </p:spPr>
        </p:cxnSp>
        <p:cxnSp>
          <p:nvCxnSpPr>
            <p:cNvPr id="3066" name="Google Shape;3066;p198"/>
            <p:cNvCxnSpPr/>
            <p:nvPr/>
          </p:nvCxnSpPr>
          <p:spPr>
            <a:xfrm>
              <a:off x="5160963" y="5575300"/>
              <a:ext cx="141300" cy="0"/>
            </a:xfrm>
            <a:prstGeom prst="straightConnector1">
              <a:avLst/>
            </a:prstGeom>
            <a:noFill/>
            <a:ln>
              <a:noFill/>
            </a:ln>
          </p:spPr>
        </p:cxnSp>
        <p:cxnSp>
          <p:nvCxnSpPr>
            <p:cNvPr id="3067" name="Google Shape;3067;p198"/>
            <p:cNvCxnSpPr/>
            <p:nvPr/>
          </p:nvCxnSpPr>
          <p:spPr>
            <a:xfrm>
              <a:off x="5397500" y="4995863"/>
              <a:ext cx="141300" cy="0"/>
            </a:xfrm>
            <a:prstGeom prst="straightConnector1">
              <a:avLst/>
            </a:prstGeom>
            <a:noFill/>
            <a:ln>
              <a:noFill/>
            </a:ln>
          </p:spPr>
        </p:cxnSp>
        <p:cxnSp>
          <p:nvCxnSpPr>
            <p:cNvPr id="3068" name="Google Shape;3068;p198"/>
            <p:cNvCxnSpPr/>
            <p:nvPr/>
          </p:nvCxnSpPr>
          <p:spPr>
            <a:xfrm>
              <a:off x="5397500" y="5575300"/>
              <a:ext cx="141300" cy="0"/>
            </a:xfrm>
            <a:prstGeom prst="straightConnector1">
              <a:avLst/>
            </a:prstGeom>
            <a:noFill/>
            <a:ln>
              <a:noFill/>
            </a:ln>
          </p:spPr>
        </p:cxnSp>
        <p:cxnSp>
          <p:nvCxnSpPr>
            <p:cNvPr id="3069" name="Google Shape;3069;p198"/>
            <p:cNvCxnSpPr/>
            <p:nvPr/>
          </p:nvCxnSpPr>
          <p:spPr>
            <a:xfrm>
              <a:off x="5397500" y="4995863"/>
              <a:ext cx="0" cy="144600"/>
            </a:xfrm>
            <a:prstGeom prst="straightConnector1">
              <a:avLst/>
            </a:prstGeom>
            <a:noFill/>
            <a:ln>
              <a:noFill/>
            </a:ln>
          </p:spPr>
        </p:cxnSp>
        <p:cxnSp>
          <p:nvCxnSpPr>
            <p:cNvPr id="3070" name="Google Shape;3070;p198"/>
            <p:cNvCxnSpPr/>
            <p:nvPr/>
          </p:nvCxnSpPr>
          <p:spPr>
            <a:xfrm>
              <a:off x="6108700" y="4995863"/>
              <a:ext cx="0" cy="144600"/>
            </a:xfrm>
            <a:prstGeom prst="straightConnector1">
              <a:avLst/>
            </a:prstGeom>
            <a:noFill/>
            <a:ln>
              <a:noFill/>
            </a:ln>
          </p:spPr>
        </p:cxnSp>
        <p:cxnSp>
          <p:nvCxnSpPr>
            <p:cNvPr id="3071" name="Google Shape;3071;p198"/>
            <p:cNvCxnSpPr/>
            <p:nvPr/>
          </p:nvCxnSpPr>
          <p:spPr>
            <a:xfrm>
              <a:off x="5538788" y="4995863"/>
              <a:ext cx="258900" cy="0"/>
            </a:xfrm>
            <a:prstGeom prst="straightConnector1">
              <a:avLst/>
            </a:prstGeom>
            <a:noFill/>
            <a:ln>
              <a:noFill/>
            </a:ln>
          </p:spPr>
        </p:cxnSp>
        <p:cxnSp>
          <p:nvCxnSpPr>
            <p:cNvPr id="3072" name="Google Shape;3072;p198"/>
            <p:cNvCxnSpPr/>
            <p:nvPr/>
          </p:nvCxnSpPr>
          <p:spPr>
            <a:xfrm>
              <a:off x="5397500" y="5140325"/>
              <a:ext cx="0" cy="146100"/>
            </a:xfrm>
            <a:prstGeom prst="straightConnector1">
              <a:avLst/>
            </a:prstGeom>
            <a:noFill/>
            <a:ln>
              <a:noFill/>
            </a:ln>
          </p:spPr>
        </p:cxnSp>
        <p:cxnSp>
          <p:nvCxnSpPr>
            <p:cNvPr id="3073" name="Google Shape;3073;p198"/>
            <p:cNvCxnSpPr/>
            <p:nvPr/>
          </p:nvCxnSpPr>
          <p:spPr>
            <a:xfrm>
              <a:off x="5797550" y="4995863"/>
              <a:ext cx="27000" cy="0"/>
            </a:xfrm>
            <a:prstGeom prst="straightConnector1">
              <a:avLst/>
            </a:prstGeom>
            <a:noFill/>
            <a:ln>
              <a:noFill/>
            </a:ln>
          </p:spPr>
        </p:cxnSp>
        <p:cxnSp>
          <p:nvCxnSpPr>
            <p:cNvPr id="3074" name="Google Shape;3074;p198"/>
            <p:cNvCxnSpPr/>
            <p:nvPr/>
          </p:nvCxnSpPr>
          <p:spPr>
            <a:xfrm>
              <a:off x="5824538" y="4995863"/>
              <a:ext cx="142800" cy="0"/>
            </a:xfrm>
            <a:prstGeom prst="straightConnector1">
              <a:avLst/>
            </a:prstGeom>
            <a:noFill/>
            <a:ln>
              <a:noFill/>
            </a:ln>
          </p:spPr>
        </p:cxnSp>
        <p:cxnSp>
          <p:nvCxnSpPr>
            <p:cNvPr id="3075" name="Google Shape;3075;p198"/>
            <p:cNvCxnSpPr/>
            <p:nvPr/>
          </p:nvCxnSpPr>
          <p:spPr>
            <a:xfrm>
              <a:off x="5967413" y="4995863"/>
              <a:ext cx="141300" cy="0"/>
            </a:xfrm>
            <a:prstGeom prst="straightConnector1">
              <a:avLst/>
            </a:prstGeom>
            <a:noFill/>
            <a:ln>
              <a:noFill/>
            </a:ln>
          </p:spPr>
        </p:cxnSp>
        <p:cxnSp>
          <p:nvCxnSpPr>
            <p:cNvPr id="3076" name="Google Shape;3076;p198"/>
            <p:cNvCxnSpPr/>
            <p:nvPr/>
          </p:nvCxnSpPr>
          <p:spPr>
            <a:xfrm>
              <a:off x="6108700" y="5140325"/>
              <a:ext cx="0" cy="146100"/>
            </a:xfrm>
            <a:prstGeom prst="straightConnector1">
              <a:avLst/>
            </a:prstGeom>
            <a:noFill/>
            <a:ln>
              <a:noFill/>
            </a:ln>
          </p:spPr>
        </p:cxnSp>
        <p:cxnSp>
          <p:nvCxnSpPr>
            <p:cNvPr id="3077" name="Google Shape;3077;p198"/>
            <p:cNvCxnSpPr/>
            <p:nvPr/>
          </p:nvCxnSpPr>
          <p:spPr>
            <a:xfrm>
              <a:off x="5397500" y="5286375"/>
              <a:ext cx="0" cy="144600"/>
            </a:xfrm>
            <a:prstGeom prst="straightConnector1">
              <a:avLst/>
            </a:prstGeom>
            <a:noFill/>
            <a:ln>
              <a:noFill/>
            </a:ln>
          </p:spPr>
        </p:cxnSp>
        <p:cxnSp>
          <p:nvCxnSpPr>
            <p:cNvPr id="3078" name="Google Shape;3078;p198"/>
            <p:cNvCxnSpPr/>
            <p:nvPr/>
          </p:nvCxnSpPr>
          <p:spPr>
            <a:xfrm>
              <a:off x="6108700" y="5286375"/>
              <a:ext cx="0" cy="144600"/>
            </a:xfrm>
            <a:prstGeom prst="straightConnector1">
              <a:avLst/>
            </a:prstGeom>
            <a:noFill/>
            <a:ln>
              <a:noFill/>
            </a:ln>
          </p:spPr>
        </p:cxnSp>
        <p:cxnSp>
          <p:nvCxnSpPr>
            <p:cNvPr id="3079" name="Google Shape;3079;p198"/>
            <p:cNvCxnSpPr/>
            <p:nvPr/>
          </p:nvCxnSpPr>
          <p:spPr>
            <a:xfrm>
              <a:off x="5397500" y="5430838"/>
              <a:ext cx="0" cy="144600"/>
            </a:xfrm>
            <a:prstGeom prst="straightConnector1">
              <a:avLst/>
            </a:prstGeom>
            <a:noFill/>
            <a:ln>
              <a:noFill/>
            </a:ln>
          </p:spPr>
        </p:cxnSp>
        <p:cxnSp>
          <p:nvCxnSpPr>
            <p:cNvPr id="3080" name="Google Shape;3080;p198"/>
            <p:cNvCxnSpPr/>
            <p:nvPr/>
          </p:nvCxnSpPr>
          <p:spPr>
            <a:xfrm>
              <a:off x="6108700" y="5430838"/>
              <a:ext cx="0" cy="144600"/>
            </a:xfrm>
            <a:prstGeom prst="straightConnector1">
              <a:avLst/>
            </a:prstGeom>
            <a:noFill/>
            <a:ln>
              <a:noFill/>
            </a:ln>
          </p:spPr>
        </p:cxnSp>
        <p:cxnSp>
          <p:nvCxnSpPr>
            <p:cNvPr id="3081" name="Google Shape;3081;p198"/>
            <p:cNvCxnSpPr/>
            <p:nvPr/>
          </p:nvCxnSpPr>
          <p:spPr>
            <a:xfrm>
              <a:off x="5538788" y="5575300"/>
              <a:ext cx="258900" cy="0"/>
            </a:xfrm>
            <a:prstGeom prst="straightConnector1">
              <a:avLst/>
            </a:prstGeom>
            <a:noFill/>
            <a:ln>
              <a:noFill/>
            </a:ln>
          </p:spPr>
        </p:cxnSp>
        <p:cxnSp>
          <p:nvCxnSpPr>
            <p:cNvPr id="3082" name="Google Shape;3082;p198"/>
            <p:cNvCxnSpPr/>
            <p:nvPr/>
          </p:nvCxnSpPr>
          <p:spPr>
            <a:xfrm>
              <a:off x="5797550" y="5575300"/>
              <a:ext cx="27000" cy="0"/>
            </a:xfrm>
            <a:prstGeom prst="straightConnector1">
              <a:avLst/>
            </a:prstGeom>
            <a:noFill/>
            <a:ln>
              <a:noFill/>
            </a:ln>
          </p:spPr>
        </p:cxnSp>
        <p:cxnSp>
          <p:nvCxnSpPr>
            <p:cNvPr id="3083" name="Google Shape;3083;p198"/>
            <p:cNvCxnSpPr/>
            <p:nvPr/>
          </p:nvCxnSpPr>
          <p:spPr>
            <a:xfrm>
              <a:off x="5824538" y="5575300"/>
              <a:ext cx="142800" cy="0"/>
            </a:xfrm>
            <a:prstGeom prst="straightConnector1">
              <a:avLst/>
            </a:prstGeom>
            <a:noFill/>
            <a:ln>
              <a:noFill/>
            </a:ln>
          </p:spPr>
        </p:cxnSp>
        <p:cxnSp>
          <p:nvCxnSpPr>
            <p:cNvPr id="3084" name="Google Shape;3084;p198"/>
            <p:cNvCxnSpPr/>
            <p:nvPr/>
          </p:nvCxnSpPr>
          <p:spPr>
            <a:xfrm>
              <a:off x="5967413" y="5575300"/>
              <a:ext cx="141300" cy="0"/>
            </a:xfrm>
            <a:prstGeom prst="straightConnector1">
              <a:avLst/>
            </a:prstGeom>
            <a:noFill/>
            <a:ln>
              <a:noFill/>
            </a:ln>
          </p:spPr>
        </p:cxnSp>
        <p:sp>
          <p:nvSpPr>
            <p:cNvPr id="3085" name="Google Shape;3085;p198"/>
            <p:cNvSpPr txBox="1"/>
            <p:nvPr/>
          </p:nvSpPr>
          <p:spPr>
            <a:xfrm>
              <a:off x="1468527" y="3607613"/>
              <a:ext cx="3780000" cy="324600"/>
            </a:xfrm>
            <a:prstGeom prst="rect">
              <a:avLst/>
            </a:prstGeom>
            <a:solidFill>
              <a:srgbClr val="00B0F0"/>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086" name="Google Shape;3086;p198"/>
            <p:cNvSpPr txBox="1"/>
            <p:nvPr/>
          </p:nvSpPr>
          <p:spPr>
            <a:xfrm>
              <a:off x="2281238" y="2732088"/>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087" name="Google Shape;3087;p198"/>
            <p:cNvSpPr txBox="1"/>
            <p:nvPr/>
          </p:nvSpPr>
          <p:spPr>
            <a:xfrm>
              <a:off x="2138363" y="273208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088" name="Google Shape;3088;p198"/>
            <p:cNvSpPr txBox="1"/>
            <p:nvPr/>
          </p:nvSpPr>
          <p:spPr>
            <a:xfrm>
              <a:off x="1995488" y="273208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089" name="Google Shape;3089;p198"/>
            <p:cNvSpPr txBox="1"/>
            <p:nvPr/>
          </p:nvSpPr>
          <p:spPr>
            <a:xfrm>
              <a:off x="1852613" y="2732088"/>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090" name="Google Shape;3090;p198"/>
            <p:cNvSpPr txBox="1"/>
            <p:nvPr/>
          </p:nvSpPr>
          <p:spPr>
            <a:xfrm>
              <a:off x="1711325" y="2732088"/>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091" name="Google Shape;3091;p198"/>
            <p:cNvSpPr txBox="1"/>
            <p:nvPr/>
          </p:nvSpPr>
          <p:spPr>
            <a:xfrm>
              <a:off x="2281238" y="258762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092" name="Google Shape;3092;p198"/>
            <p:cNvSpPr txBox="1"/>
            <p:nvPr/>
          </p:nvSpPr>
          <p:spPr>
            <a:xfrm>
              <a:off x="2138363" y="258762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093" name="Google Shape;3093;p198"/>
            <p:cNvSpPr txBox="1"/>
            <p:nvPr/>
          </p:nvSpPr>
          <p:spPr>
            <a:xfrm>
              <a:off x="1995728" y="2587762"/>
              <a:ext cx="142200" cy="1449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a:t>
              </a:r>
              <a:endParaRPr/>
            </a:p>
          </p:txBody>
        </p:sp>
        <p:sp>
          <p:nvSpPr>
            <p:cNvPr id="3094" name="Google Shape;3094;p198"/>
            <p:cNvSpPr txBox="1"/>
            <p:nvPr/>
          </p:nvSpPr>
          <p:spPr>
            <a:xfrm>
              <a:off x="1852133" y="2587762"/>
              <a:ext cx="143700" cy="1449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3</a:t>
              </a:r>
              <a:endParaRPr/>
            </a:p>
          </p:txBody>
        </p:sp>
        <p:sp>
          <p:nvSpPr>
            <p:cNvPr id="3095" name="Google Shape;3095;p198"/>
            <p:cNvSpPr txBox="1"/>
            <p:nvPr/>
          </p:nvSpPr>
          <p:spPr>
            <a:xfrm>
              <a:off x="1711326" y="2587762"/>
              <a:ext cx="140700" cy="1449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3</a:t>
              </a:r>
              <a:endParaRPr/>
            </a:p>
          </p:txBody>
        </p:sp>
        <p:sp>
          <p:nvSpPr>
            <p:cNvPr id="3096" name="Google Shape;3096;p198"/>
            <p:cNvSpPr txBox="1"/>
            <p:nvPr/>
          </p:nvSpPr>
          <p:spPr>
            <a:xfrm>
              <a:off x="2281238" y="244157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097" name="Google Shape;3097;p198"/>
            <p:cNvSpPr txBox="1"/>
            <p:nvPr/>
          </p:nvSpPr>
          <p:spPr>
            <a:xfrm>
              <a:off x="2138363" y="244157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098" name="Google Shape;3098;p198"/>
            <p:cNvSpPr txBox="1"/>
            <p:nvPr/>
          </p:nvSpPr>
          <p:spPr>
            <a:xfrm>
              <a:off x="1995488" y="244157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099" name="Google Shape;3099;p198"/>
            <p:cNvSpPr txBox="1"/>
            <p:nvPr/>
          </p:nvSpPr>
          <p:spPr>
            <a:xfrm>
              <a:off x="1852613" y="244157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00" name="Google Shape;3100;p198"/>
            <p:cNvSpPr txBox="1"/>
            <p:nvPr/>
          </p:nvSpPr>
          <p:spPr>
            <a:xfrm>
              <a:off x="1711325" y="244157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01" name="Google Shape;3101;p198"/>
            <p:cNvSpPr txBox="1"/>
            <p:nvPr/>
          </p:nvSpPr>
          <p:spPr>
            <a:xfrm>
              <a:off x="2281238" y="2297113"/>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102" name="Google Shape;3102;p198"/>
            <p:cNvSpPr txBox="1"/>
            <p:nvPr/>
          </p:nvSpPr>
          <p:spPr>
            <a:xfrm>
              <a:off x="2138363" y="229711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103" name="Google Shape;3103;p198"/>
            <p:cNvSpPr txBox="1"/>
            <p:nvPr/>
          </p:nvSpPr>
          <p:spPr>
            <a:xfrm>
              <a:off x="1995488" y="229711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104" name="Google Shape;3104;p198"/>
            <p:cNvSpPr txBox="1"/>
            <p:nvPr/>
          </p:nvSpPr>
          <p:spPr>
            <a:xfrm>
              <a:off x="1852613" y="229711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105" name="Google Shape;3105;p198"/>
            <p:cNvSpPr txBox="1"/>
            <p:nvPr/>
          </p:nvSpPr>
          <p:spPr>
            <a:xfrm>
              <a:off x="1711325" y="2297113"/>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106" name="Google Shape;3106;p198"/>
            <p:cNvSpPr txBox="1"/>
            <p:nvPr/>
          </p:nvSpPr>
          <p:spPr>
            <a:xfrm>
              <a:off x="3113088" y="2725738"/>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107" name="Google Shape;3107;p198"/>
            <p:cNvSpPr txBox="1"/>
            <p:nvPr/>
          </p:nvSpPr>
          <p:spPr>
            <a:xfrm>
              <a:off x="2970213" y="27257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108" name="Google Shape;3108;p198"/>
            <p:cNvSpPr txBox="1"/>
            <p:nvPr/>
          </p:nvSpPr>
          <p:spPr>
            <a:xfrm>
              <a:off x="2827338" y="27257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09" name="Google Shape;3109;p198"/>
            <p:cNvSpPr txBox="1"/>
            <p:nvPr/>
          </p:nvSpPr>
          <p:spPr>
            <a:xfrm>
              <a:off x="2684463" y="27257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10" name="Google Shape;3110;p198"/>
            <p:cNvSpPr txBox="1"/>
            <p:nvPr/>
          </p:nvSpPr>
          <p:spPr>
            <a:xfrm>
              <a:off x="2543175" y="2725738"/>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111" name="Google Shape;3111;p198"/>
            <p:cNvSpPr txBox="1"/>
            <p:nvPr/>
          </p:nvSpPr>
          <p:spPr>
            <a:xfrm>
              <a:off x="3113088" y="2581275"/>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3112" name="Google Shape;3112;p198"/>
            <p:cNvSpPr txBox="1"/>
            <p:nvPr/>
          </p:nvSpPr>
          <p:spPr>
            <a:xfrm>
              <a:off x="2970213" y="25812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113" name="Google Shape;3113;p198"/>
            <p:cNvSpPr txBox="1"/>
            <p:nvPr/>
          </p:nvSpPr>
          <p:spPr>
            <a:xfrm>
              <a:off x="2827338" y="25812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114" name="Google Shape;3114;p198"/>
            <p:cNvSpPr txBox="1"/>
            <p:nvPr/>
          </p:nvSpPr>
          <p:spPr>
            <a:xfrm>
              <a:off x="2684463" y="25812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115" name="Google Shape;3115;p198"/>
            <p:cNvSpPr txBox="1"/>
            <p:nvPr/>
          </p:nvSpPr>
          <p:spPr>
            <a:xfrm>
              <a:off x="2543175" y="258127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116" name="Google Shape;3116;p198"/>
            <p:cNvSpPr txBox="1"/>
            <p:nvPr/>
          </p:nvSpPr>
          <p:spPr>
            <a:xfrm>
              <a:off x="3113088" y="2435225"/>
              <a:ext cx="1413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a:t>
              </a:r>
              <a:endParaRPr/>
            </a:p>
          </p:txBody>
        </p:sp>
        <p:sp>
          <p:nvSpPr>
            <p:cNvPr id="3117" name="Google Shape;3117;p198"/>
            <p:cNvSpPr txBox="1"/>
            <p:nvPr/>
          </p:nvSpPr>
          <p:spPr>
            <a:xfrm>
              <a:off x="2970213" y="243522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118" name="Google Shape;3118;p198"/>
            <p:cNvSpPr txBox="1"/>
            <p:nvPr/>
          </p:nvSpPr>
          <p:spPr>
            <a:xfrm>
              <a:off x="2827338" y="243522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119" name="Google Shape;3119;p198"/>
            <p:cNvSpPr txBox="1"/>
            <p:nvPr/>
          </p:nvSpPr>
          <p:spPr>
            <a:xfrm>
              <a:off x="2684463" y="243522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120" name="Google Shape;3120;p198"/>
            <p:cNvSpPr txBox="1"/>
            <p:nvPr/>
          </p:nvSpPr>
          <p:spPr>
            <a:xfrm>
              <a:off x="2543175" y="243522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121" name="Google Shape;3121;p198"/>
            <p:cNvSpPr txBox="1"/>
            <p:nvPr/>
          </p:nvSpPr>
          <p:spPr>
            <a:xfrm>
              <a:off x="3113088" y="2290763"/>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22</a:t>
              </a:r>
              <a:endParaRPr/>
            </a:p>
          </p:txBody>
        </p:sp>
        <p:sp>
          <p:nvSpPr>
            <p:cNvPr id="3122" name="Google Shape;3122;p198"/>
            <p:cNvSpPr txBox="1"/>
            <p:nvPr/>
          </p:nvSpPr>
          <p:spPr>
            <a:xfrm>
              <a:off x="2970213"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19</a:t>
              </a:r>
              <a:endParaRPr/>
            </a:p>
          </p:txBody>
        </p:sp>
        <p:sp>
          <p:nvSpPr>
            <p:cNvPr id="3123" name="Google Shape;3123;p198"/>
            <p:cNvSpPr txBox="1"/>
            <p:nvPr/>
          </p:nvSpPr>
          <p:spPr>
            <a:xfrm>
              <a:off x="2827338"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3124" name="Google Shape;3124;p198"/>
            <p:cNvSpPr txBox="1"/>
            <p:nvPr/>
          </p:nvSpPr>
          <p:spPr>
            <a:xfrm>
              <a:off x="2684463"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3125" name="Google Shape;3125;p198"/>
            <p:cNvSpPr txBox="1"/>
            <p:nvPr/>
          </p:nvSpPr>
          <p:spPr>
            <a:xfrm>
              <a:off x="2543175" y="2290763"/>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126" name="Google Shape;3126;p198"/>
            <p:cNvSpPr txBox="1"/>
            <p:nvPr/>
          </p:nvSpPr>
          <p:spPr>
            <a:xfrm>
              <a:off x="4205288" y="2725738"/>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127" name="Google Shape;3127;p198"/>
            <p:cNvSpPr txBox="1"/>
            <p:nvPr/>
          </p:nvSpPr>
          <p:spPr>
            <a:xfrm>
              <a:off x="4062413" y="27257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128" name="Google Shape;3128;p198"/>
            <p:cNvSpPr txBox="1"/>
            <p:nvPr/>
          </p:nvSpPr>
          <p:spPr>
            <a:xfrm>
              <a:off x="3919538" y="27257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129" name="Google Shape;3129;p198"/>
            <p:cNvSpPr txBox="1"/>
            <p:nvPr/>
          </p:nvSpPr>
          <p:spPr>
            <a:xfrm>
              <a:off x="3776663" y="27257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30" name="Google Shape;3130;p198"/>
            <p:cNvSpPr txBox="1"/>
            <p:nvPr/>
          </p:nvSpPr>
          <p:spPr>
            <a:xfrm>
              <a:off x="3635375" y="2725738"/>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131" name="Google Shape;3131;p198"/>
            <p:cNvSpPr txBox="1"/>
            <p:nvPr/>
          </p:nvSpPr>
          <p:spPr>
            <a:xfrm>
              <a:off x="4205288" y="2581275"/>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132" name="Google Shape;3132;p198"/>
            <p:cNvSpPr txBox="1"/>
            <p:nvPr/>
          </p:nvSpPr>
          <p:spPr>
            <a:xfrm>
              <a:off x="4062413" y="2581275"/>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3133" name="Google Shape;3133;p198"/>
            <p:cNvSpPr txBox="1"/>
            <p:nvPr/>
          </p:nvSpPr>
          <p:spPr>
            <a:xfrm>
              <a:off x="3919538" y="25812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134" name="Google Shape;3134;p198"/>
            <p:cNvSpPr txBox="1"/>
            <p:nvPr/>
          </p:nvSpPr>
          <p:spPr>
            <a:xfrm>
              <a:off x="3776663" y="25812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135" name="Google Shape;3135;p198"/>
            <p:cNvSpPr txBox="1"/>
            <p:nvPr/>
          </p:nvSpPr>
          <p:spPr>
            <a:xfrm>
              <a:off x="3635375" y="258127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136" name="Google Shape;3136;p198"/>
            <p:cNvSpPr txBox="1"/>
            <p:nvPr/>
          </p:nvSpPr>
          <p:spPr>
            <a:xfrm>
              <a:off x="4205288" y="2435225"/>
              <a:ext cx="1413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a:t>
              </a:r>
              <a:endParaRPr/>
            </a:p>
          </p:txBody>
        </p:sp>
        <p:sp>
          <p:nvSpPr>
            <p:cNvPr id="3137" name="Google Shape;3137;p198"/>
            <p:cNvSpPr txBox="1"/>
            <p:nvPr/>
          </p:nvSpPr>
          <p:spPr>
            <a:xfrm>
              <a:off x="4062413" y="2435225"/>
              <a:ext cx="1428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3138" name="Google Shape;3138;p198"/>
            <p:cNvSpPr txBox="1"/>
            <p:nvPr/>
          </p:nvSpPr>
          <p:spPr>
            <a:xfrm>
              <a:off x="3919538" y="243522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139" name="Google Shape;3139;p198"/>
            <p:cNvSpPr txBox="1"/>
            <p:nvPr/>
          </p:nvSpPr>
          <p:spPr>
            <a:xfrm>
              <a:off x="3776663" y="243522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3140" name="Google Shape;3140;p198"/>
            <p:cNvSpPr txBox="1"/>
            <p:nvPr/>
          </p:nvSpPr>
          <p:spPr>
            <a:xfrm>
              <a:off x="3635375" y="243522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141" name="Google Shape;3141;p198"/>
            <p:cNvSpPr txBox="1"/>
            <p:nvPr/>
          </p:nvSpPr>
          <p:spPr>
            <a:xfrm>
              <a:off x="4205288" y="2290763"/>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26</a:t>
              </a:r>
              <a:endParaRPr/>
            </a:p>
          </p:txBody>
        </p:sp>
        <p:sp>
          <p:nvSpPr>
            <p:cNvPr id="3142" name="Google Shape;3142;p198"/>
            <p:cNvSpPr txBox="1"/>
            <p:nvPr/>
          </p:nvSpPr>
          <p:spPr>
            <a:xfrm>
              <a:off x="4062413"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22</a:t>
              </a:r>
              <a:endParaRPr/>
            </a:p>
          </p:txBody>
        </p:sp>
        <p:sp>
          <p:nvSpPr>
            <p:cNvPr id="3143" name="Google Shape;3143;p198"/>
            <p:cNvSpPr txBox="1"/>
            <p:nvPr/>
          </p:nvSpPr>
          <p:spPr>
            <a:xfrm>
              <a:off x="3919538"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19</a:t>
              </a:r>
              <a:endParaRPr/>
            </a:p>
          </p:txBody>
        </p:sp>
        <p:sp>
          <p:nvSpPr>
            <p:cNvPr id="3144" name="Google Shape;3144;p198"/>
            <p:cNvSpPr txBox="1"/>
            <p:nvPr/>
          </p:nvSpPr>
          <p:spPr>
            <a:xfrm>
              <a:off x="3776663"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a:t>
              </a:r>
              <a:endParaRPr/>
            </a:p>
          </p:txBody>
        </p:sp>
        <p:sp>
          <p:nvSpPr>
            <p:cNvPr id="3145" name="Google Shape;3145;p198"/>
            <p:cNvSpPr txBox="1"/>
            <p:nvPr/>
          </p:nvSpPr>
          <p:spPr>
            <a:xfrm>
              <a:off x="3635375" y="2290763"/>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3146" name="Google Shape;3146;p198"/>
            <p:cNvSpPr txBox="1"/>
            <p:nvPr/>
          </p:nvSpPr>
          <p:spPr>
            <a:xfrm>
              <a:off x="5030788" y="2725738"/>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3147" name="Google Shape;3147;p198"/>
            <p:cNvSpPr txBox="1"/>
            <p:nvPr/>
          </p:nvSpPr>
          <p:spPr>
            <a:xfrm>
              <a:off x="4887913" y="2725738"/>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3148" name="Google Shape;3148;p198"/>
            <p:cNvSpPr txBox="1"/>
            <p:nvPr/>
          </p:nvSpPr>
          <p:spPr>
            <a:xfrm>
              <a:off x="4745038" y="2725738"/>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149" name="Google Shape;3149;p198"/>
            <p:cNvSpPr txBox="1"/>
            <p:nvPr/>
          </p:nvSpPr>
          <p:spPr>
            <a:xfrm>
              <a:off x="4602163" y="2725738"/>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150" name="Google Shape;3150;p198"/>
            <p:cNvSpPr txBox="1"/>
            <p:nvPr/>
          </p:nvSpPr>
          <p:spPr>
            <a:xfrm>
              <a:off x="4460875" y="2725738"/>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151" name="Google Shape;3151;p198"/>
            <p:cNvSpPr txBox="1"/>
            <p:nvPr/>
          </p:nvSpPr>
          <p:spPr>
            <a:xfrm>
              <a:off x="5030788" y="2581275"/>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24</a:t>
              </a:r>
              <a:endParaRPr/>
            </a:p>
          </p:txBody>
        </p:sp>
        <p:sp>
          <p:nvSpPr>
            <p:cNvPr id="3152" name="Google Shape;3152;p198"/>
            <p:cNvSpPr txBox="1"/>
            <p:nvPr/>
          </p:nvSpPr>
          <p:spPr>
            <a:xfrm>
              <a:off x="4887913" y="2581275"/>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20</a:t>
              </a:r>
              <a:endParaRPr/>
            </a:p>
          </p:txBody>
        </p:sp>
        <p:sp>
          <p:nvSpPr>
            <p:cNvPr id="3153" name="Google Shape;3153;p198"/>
            <p:cNvSpPr txBox="1"/>
            <p:nvPr/>
          </p:nvSpPr>
          <p:spPr>
            <a:xfrm>
              <a:off x="4745038" y="2581275"/>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3154" name="Google Shape;3154;p198"/>
            <p:cNvSpPr txBox="1"/>
            <p:nvPr/>
          </p:nvSpPr>
          <p:spPr>
            <a:xfrm>
              <a:off x="4602163" y="2581275"/>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3155" name="Google Shape;3155;p198"/>
            <p:cNvSpPr txBox="1"/>
            <p:nvPr/>
          </p:nvSpPr>
          <p:spPr>
            <a:xfrm>
              <a:off x="4460875" y="2581275"/>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156" name="Google Shape;3156;p198"/>
            <p:cNvSpPr txBox="1"/>
            <p:nvPr/>
          </p:nvSpPr>
          <p:spPr>
            <a:xfrm>
              <a:off x="5030788" y="2435225"/>
              <a:ext cx="1413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34</a:t>
              </a:r>
              <a:endParaRPr/>
            </a:p>
          </p:txBody>
        </p:sp>
        <p:sp>
          <p:nvSpPr>
            <p:cNvPr id="3157" name="Google Shape;3157;p198"/>
            <p:cNvSpPr txBox="1"/>
            <p:nvPr/>
          </p:nvSpPr>
          <p:spPr>
            <a:xfrm>
              <a:off x="4887913" y="2435225"/>
              <a:ext cx="1428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29</a:t>
              </a:r>
              <a:endParaRPr/>
            </a:p>
          </p:txBody>
        </p:sp>
        <p:sp>
          <p:nvSpPr>
            <p:cNvPr id="3158" name="Google Shape;3158;p198"/>
            <p:cNvSpPr txBox="1"/>
            <p:nvPr/>
          </p:nvSpPr>
          <p:spPr>
            <a:xfrm>
              <a:off x="4745038" y="2435225"/>
              <a:ext cx="1428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25</a:t>
              </a:r>
              <a:endParaRPr/>
            </a:p>
          </p:txBody>
        </p:sp>
        <p:sp>
          <p:nvSpPr>
            <p:cNvPr id="3159" name="Google Shape;3159;p198"/>
            <p:cNvSpPr txBox="1"/>
            <p:nvPr/>
          </p:nvSpPr>
          <p:spPr>
            <a:xfrm>
              <a:off x="4602163" y="2435225"/>
              <a:ext cx="1428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21</a:t>
              </a:r>
              <a:endParaRPr/>
            </a:p>
          </p:txBody>
        </p:sp>
        <p:sp>
          <p:nvSpPr>
            <p:cNvPr id="3160" name="Google Shape;3160;p198"/>
            <p:cNvSpPr txBox="1"/>
            <p:nvPr/>
          </p:nvSpPr>
          <p:spPr>
            <a:xfrm>
              <a:off x="4460875" y="2435225"/>
              <a:ext cx="1413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18</a:t>
              </a:r>
              <a:endParaRPr/>
            </a:p>
          </p:txBody>
        </p:sp>
        <p:sp>
          <p:nvSpPr>
            <p:cNvPr id="3161" name="Google Shape;3161;p198"/>
            <p:cNvSpPr txBox="1"/>
            <p:nvPr/>
          </p:nvSpPr>
          <p:spPr>
            <a:xfrm>
              <a:off x="5030788" y="2290763"/>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47</a:t>
              </a:r>
              <a:endParaRPr/>
            </a:p>
          </p:txBody>
        </p:sp>
        <p:sp>
          <p:nvSpPr>
            <p:cNvPr id="3162" name="Google Shape;3162;p198"/>
            <p:cNvSpPr txBox="1"/>
            <p:nvPr/>
          </p:nvSpPr>
          <p:spPr>
            <a:xfrm>
              <a:off x="4887913"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41</a:t>
              </a:r>
              <a:endParaRPr/>
            </a:p>
          </p:txBody>
        </p:sp>
        <p:sp>
          <p:nvSpPr>
            <p:cNvPr id="3163" name="Google Shape;3163;p198"/>
            <p:cNvSpPr txBox="1"/>
            <p:nvPr/>
          </p:nvSpPr>
          <p:spPr>
            <a:xfrm>
              <a:off x="4745038"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35</a:t>
              </a:r>
              <a:endParaRPr/>
            </a:p>
          </p:txBody>
        </p:sp>
        <p:sp>
          <p:nvSpPr>
            <p:cNvPr id="3164" name="Google Shape;3164;p198"/>
            <p:cNvSpPr txBox="1"/>
            <p:nvPr/>
          </p:nvSpPr>
          <p:spPr>
            <a:xfrm>
              <a:off x="4602163" y="22907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30</a:t>
              </a:r>
              <a:endParaRPr/>
            </a:p>
          </p:txBody>
        </p:sp>
        <p:sp>
          <p:nvSpPr>
            <p:cNvPr id="3165" name="Google Shape;3165;p198"/>
            <p:cNvSpPr txBox="1"/>
            <p:nvPr/>
          </p:nvSpPr>
          <p:spPr>
            <a:xfrm>
              <a:off x="4460875" y="2290763"/>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26</a:t>
              </a:r>
              <a:endParaRPr/>
            </a:p>
          </p:txBody>
        </p:sp>
        <p:sp>
          <p:nvSpPr>
            <p:cNvPr id="3166" name="Google Shape;3166;p198"/>
            <p:cNvSpPr txBox="1"/>
            <p:nvPr/>
          </p:nvSpPr>
          <p:spPr>
            <a:xfrm>
              <a:off x="2281238" y="3417888"/>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167" name="Google Shape;3167;p198"/>
            <p:cNvSpPr txBox="1"/>
            <p:nvPr/>
          </p:nvSpPr>
          <p:spPr>
            <a:xfrm>
              <a:off x="2138363" y="3417888"/>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168" name="Google Shape;3168;p198"/>
            <p:cNvSpPr txBox="1"/>
            <p:nvPr/>
          </p:nvSpPr>
          <p:spPr>
            <a:xfrm>
              <a:off x="1995488" y="3417888"/>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169" name="Google Shape;3169;p198"/>
            <p:cNvSpPr txBox="1"/>
            <p:nvPr/>
          </p:nvSpPr>
          <p:spPr>
            <a:xfrm>
              <a:off x="1852133" y="3417428"/>
              <a:ext cx="143700" cy="1449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170" name="Google Shape;3170;p198"/>
            <p:cNvSpPr txBox="1"/>
            <p:nvPr/>
          </p:nvSpPr>
          <p:spPr>
            <a:xfrm>
              <a:off x="1711326" y="3417428"/>
              <a:ext cx="140700" cy="1449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171" name="Google Shape;3171;p198"/>
            <p:cNvSpPr txBox="1"/>
            <p:nvPr/>
          </p:nvSpPr>
          <p:spPr>
            <a:xfrm>
              <a:off x="2281238" y="3273425"/>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172" name="Google Shape;3172;p198"/>
            <p:cNvSpPr txBox="1"/>
            <p:nvPr/>
          </p:nvSpPr>
          <p:spPr>
            <a:xfrm>
              <a:off x="2138363" y="3273425"/>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173" name="Google Shape;3173;p198"/>
            <p:cNvSpPr txBox="1"/>
            <p:nvPr/>
          </p:nvSpPr>
          <p:spPr>
            <a:xfrm>
              <a:off x="1995488" y="3273425"/>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174" name="Google Shape;3174;p198"/>
            <p:cNvSpPr txBox="1"/>
            <p:nvPr/>
          </p:nvSpPr>
          <p:spPr>
            <a:xfrm>
              <a:off x="1852613" y="3273425"/>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175" name="Google Shape;3175;p198"/>
            <p:cNvSpPr txBox="1"/>
            <p:nvPr/>
          </p:nvSpPr>
          <p:spPr>
            <a:xfrm>
              <a:off x="1711325" y="3273425"/>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176" name="Google Shape;3176;p198"/>
            <p:cNvSpPr txBox="1"/>
            <p:nvPr/>
          </p:nvSpPr>
          <p:spPr>
            <a:xfrm>
              <a:off x="2281238" y="312737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77" name="Google Shape;3177;p198"/>
            <p:cNvSpPr txBox="1"/>
            <p:nvPr/>
          </p:nvSpPr>
          <p:spPr>
            <a:xfrm>
              <a:off x="2138363" y="3127375"/>
              <a:ext cx="1428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178" name="Google Shape;3178;p198"/>
            <p:cNvSpPr txBox="1"/>
            <p:nvPr/>
          </p:nvSpPr>
          <p:spPr>
            <a:xfrm>
              <a:off x="1995488" y="3127375"/>
              <a:ext cx="1428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179" name="Google Shape;3179;p198"/>
            <p:cNvSpPr txBox="1"/>
            <p:nvPr/>
          </p:nvSpPr>
          <p:spPr>
            <a:xfrm>
              <a:off x="1852613" y="3127375"/>
              <a:ext cx="1428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180" name="Google Shape;3180;p198"/>
            <p:cNvSpPr txBox="1"/>
            <p:nvPr/>
          </p:nvSpPr>
          <p:spPr>
            <a:xfrm>
              <a:off x="1711325" y="3127375"/>
              <a:ext cx="1413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181" name="Google Shape;3181;p198"/>
            <p:cNvSpPr txBox="1"/>
            <p:nvPr/>
          </p:nvSpPr>
          <p:spPr>
            <a:xfrm>
              <a:off x="2281238" y="2982913"/>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182" name="Google Shape;3182;p198"/>
            <p:cNvSpPr txBox="1"/>
            <p:nvPr/>
          </p:nvSpPr>
          <p:spPr>
            <a:xfrm>
              <a:off x="2138363" y="298291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183" name="Google Shape;3183;p198"/>
            <p:cNvSpPr txBox="1"/>
            <p:nvPr/>
          </p:nvSpPr>
          <p:spPr>
            <a:xfrm>
              <a:off x="1995488" y="298291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84" name="Google Shape;3184;p198"/>
            <p:cNvSpPr txBox="1"/>
            <p:nvPr/>
          </p:nvSpPr>
          <p:spPr>
            <a:xfrm>
              <a:off x="1852613" y="2982913"/>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185" name="Google Shape;3185;p198"/>
            <p:cNvSpPr txBox="1"/>
            <p:nvPr/>
          </p:nvSpPr>
          <p:spPr>
            <a:xfrm>
              <a:off x="1711325" y="2982913"/>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186" name="Google Shape;3186;p198"/>
            <p:cNvSpPr txBox="1"/>
            <p:nvPr/>
          </p:nvSpPr>
          <p:spPr>
            <a:xfrm>
              <a:off x="3113088" y="3405188"/>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187" name="Google Shape;3187;p198"/>
            <p:cNvSpPr txBox="1"/>
            <p:nvPr/>
          </p:nvSpPr>
          <p:spPr>
            <a:xfrm>
              <a:off x="2970213" y="340518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188" name="Google Shape;3188;p198"/>
            <p:cNvSpPr txBox="1"/>
            <p:nvPr/>
          </p:nvSpPr>
          <p:spPr>
            <a:xfrm>
              <a:off x="2827338" y="340518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189" name="Google Shape;3189;p198"/>
            <p:cNvSpPr txBox="1"/>
            <p:nvPr/>
          </p:nvSpPr>
          <p:spPr>
            <a:xfrm>
              <a:off x="2684463" y="340518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190" name="Google Shape;3190;p198"/>
            <p:cNvSpPr txBox="1"/>
            <p:nvPr/>
          </p:nvSpPr>
          <p:spPr>
            <a:xfrm>
              <a:off x="2543175" y="3405188"/>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191" name="Google Shape;3191;p198"/>
            <p:cNvSpPr txBox="1"/>
            <p:nvPr/>
          </p:nvSpPr>
          <p:spPr>
            <a:xfrm>
              <a:off x="3113088" y="326072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192" name="Google Shape;3192;p198"/>
            <p:cNvSpPr txBox="1"/>
            <p:nvPr/>
          </p:nvSpPr>
          <p:spPr>
            <a:xfrm>
              <a:off x="2970213" y="326072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93" name="Google Shape;3193;p198"/>
            <p:cNvSpPr txBox="1"/>
            <p:nvPr/>
          </p:nvSpPr>
          <p:spPr>
            <a:xfrm>
              <a:off x="2827338" y="326072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194" name="Google Shape;3194;p198"/>
            <p:cNvSpPr txBox="1"/>
            <p:nvPr/>
          </p:nvSpPr>
          <p:spPr>
            <a:xfrm>
              <a:off x="2684463" y="3260725"/>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195" name="Google Shape;3195;p198"/>
            <p:cNvSpPr txBox="1"/>
            <p:nvPr/>
          </p:nvSpPr>
          <p:spPr>
            <a:xfrm>
              <a:off x="2543175" y="3260725"/>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196" name="Google Shape;3196;p198"/>
            <p:cNvSpPr txBox="1"/>
            <p:nvPr/>
          </p:nvSpPr>
          <p:spPr>
            <a:xfrm>
              <a:off x="3113088" y="311467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197" name="Google Shape;3197;p198"/>
            <p:cNvSpPr txBox="1"/>
            <p:nvPr/>
          </p:nvSpPr>
          <p:spPr>
            <a:xfrm>
              <a:off x="2970213" y="311467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198" name="Google Shape;3198;p198"/>
            <p:cNvSpPr txBox="1"/>
            <p:nvPr/>
          </p:nvSpPr>
          <p:spPr>
            <a:xfrm>
              <a:off x="2827338" y="311467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199" name="Google Shape;3199;p198"/>
            <p:cNvSpPr txBox="1"/>
            <p:nvPr/>
          </p:nvSpPr>
          <p:spPr>
            <a:xfrm>
              <a:off x="2684463" y="311467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00" name="Google Shape;3200;p198"/>
            <p:cNvSpPr txBox="1"/>
            <p:nvPr/>
          </p:nvSpPr>
          <p:spPr>
            <a:xfrm>
              <a:off x="2543175" y="311467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201" name="Google Shape;3201;p198"/>
            <p:cNvSpPr txBox="1"/>
            <p:nvPr/>
          </p:nvSpPr>
          <p:spPr>
            <a:xfrm>
              <a:off x="3113088" y="2970213"/>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202" name="Google Shape;3202;p198"/>
            <p:cNvSpPr txBox="1"/>
            <p:nvPr/>
          </p:nvSpPr>
          <p:spPr>
            <a:xfrm>
              <a:off x="2970213" y="297021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3203" name="Google Shape;3203;p198"/>
            <p:cNvSpPr txBox="1"/>
            <p:nvPr/>
          </p:nvSpPr>
          <p:spPr>
            <a:xfrm>
              <a:off x="2827338" y="297021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204" name="Google Shape;3204;p198"/>
            <p:cNvSpPr txBox="1"/>
            <p:nvPr/>
          </p:nvSpPr>
          <p:spPr>
            <a:xfrm>
              <a:off x="2684463" y="297021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205" name="Google Shape;3205;p198"/>
            <p:cNvSpPr txBox="1"/>
            <p:nvPr/>
          </p:nvSpPr>
          <p:spPr>
            <a:xfrm>
              <a:off x="2543175" y="2970213"/>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206" name="Google Shape;3206;p198"/>
            <p:cNvSpPr txBox="1"/>
            <p:nvPr/>
          </p:nvSpPr>
          <p:spPr>
            <a:xfrm>
              <a:off x="4211638" y="3405188"/>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07" name="Google Shape;3207;p198"/>
            <p:cNvSpPr txBox="1"/>
            <p:nvPr/>
          </p:nvSpPr>
          <p:spPr>
            <a:xfrm>
              <a:off x="4068763" y="340518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208" name="Google Shape;3208;p198"/>
            <p:cNvSpPr txBox="1"/>
            <p:nvPr/>
          </p:nvSpPr>
          <p:spPr>
            <a:xfrm>
              <a:off x="3925888" y="340518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209" name="Google Shape;3209;p198"/>
            <p:cNvSpPr txBox="1"/>
            <p:nvPr/>
          </p:nvSpPr>
          <p:spPr>
            <a:xfrm>
              <a:off x="3783013" y="340518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10" name="Google Shape;3210;p198"/>
            <p:cNvSpPr txBox="1"/>
            <p:nvPr/>
          </p:nvSpPr>
          <p:spPr>
            <a:xfrm>
              <a:off x="3641725" y="3405188"/>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11" name="Google Shape;3211;p198"/>
            <p:cNvSpPr txBox="1"/>
            <p:nvPr/>
          </p:nvSpPr>
          <p:spPr>
            <a:xfrm>
              <a:off x="4211638" y="326072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212" name="Google Shape;3212;p198"/>
            <p:cNvSpPr txBox="1"/>
            <p:nvPr/>
          </p:nvSpPr>
          <p:spPr>
            <a:xfrm>
              <a:off x="4068763" y="326072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213" name="Google Shape;3213;p198"/>
            <p:cNvSpPr txBox="1"/>
            <p:nvPr/>
          </p:nvSpPr>
          <p:spPr>
            <a:xfrm>
              <a:off x="3925888" y="326072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14" name="Google Shape;3214;p198"/>
            <p:cNvSpPr txBox="1"/>
            <p:nvPr/>
          </p:nvSpPr>
          <p:spPr>
            <a:xfrm>
              <a:off x="3783013" y="326072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215" name="Google Shape;3215;p198"/>
            <p:cNvSpPr txBox="1"/>
            <p:nvPr/>
          </p:nvSpPr>
          <p:spPr>
            <a:xfrm>
              <a:off x="3641725" y="3260725"/>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216" name="Google Shape;3216;p198"/>
            <p:cNvSpPr txBox="1"/>
            <p:nvPr/>
          </p:nvSpPr>
          <p:spPr>
            <a:xfrm>
              <a:off x="4211638" y="3114675"/>
              <a:ext cx="1413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217" name="Google Shape;3217;p198"/>
            <p:cNvSpPr txBox="1"/>
            <p:nvPr/>
          </p:nvSpPr>
          <p:spPr>
            <a:xfrm>
              <a:off x="4068763" y="311467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218" name="Google Shape;3218;p198"/>
            <p:cNvSpPr txBox="1"/>
            <p:nvPr/>
          </p:nvSpPr>
          <p:spPr>
            <a:xfrm>
              <a:off x="3925888" y="311467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219" name="Google Shape;3219;p198"/>
            <p:cNvSpPr txBox="1"/>
            <p:nvPr/>
          </p:nvSpPr>
          <p:spPr>
            <a:xfrm>
              <a:off x="3783013" y="311467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220" name="Google Shape;3220;p198"/>
            <p:cNvSpPr txBox="1"/>
            <p:nvPr/>
          </p:nvSpPr>
          <p:spPr>
            <a:xfrm>
              <a:off x="3641725" y="311467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21" name="Google Shape;3221;p198"/>
            <p:cNvSpPr txBox="1"/>
            <p:nvPr/>
          </p:nvSpPr>
          <p:spPr>
            <a:xfrm>
              <a:off x="4211638" y="2970213"/>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18</a:t>
              </a:r>
              <a:endParaRPr/>
            </a:p>
          </p:txBody>
        </p:sp>
        <p:sp>
          <p:nvSpPr>
            <p:cNvPr id="3222" name="Google Shape;3222;p198"/>
            <p:cNvSpPr txBox="1"/>
            <p:nvPr/>
          </p:nvSpPr>
          <p:spPr>
            <a:xfrm>
              <a:off x="4068763" y="297021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3223" name="Google Shape;3223;p198"/>
            <p:cNvSpPr txBox="1"/>
            <p:nvPr/>
          </p:nvSpPr>
          <p:spPr>
            <a:xfrm>
              <a:off x="3925888" y="297021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224" name="Google Shape;3224;p198"/>
            <p:cNvSpPr txBox="1"/>
            <p:nvPr/>
          </p:nvSpPr>
          <p:spPr>
            <a:xfrm>
              <a:off x="3783013" y="297021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3225" name="Google Shape;3225;p198"/>
            <p:cNvSpPr txBox="1"/>
            <p:nvPr/>
          </p:nvSpPr>
          <p:spPr>
            <a:xfrm>
              <a:off x="3641725" y="2970213"/>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226" name="Google Shape;3226;p198"/>
            <p:cNvSpPr txBox="1"/>
            <p:nvPr/>
          </p:nvSpPr>
          <p:spPr>
            <a:xfrm>
              <a:off x="5037138" y="3398838"/>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227" name="Google Shape;3227;p198"/>
            <p:cNvSpPr txBox="1"/>
            <p:nvPr/>
          </p:nvSpPr>
          <p:spPr>
            <a:xfrm>
              <a:off x="4894263" y="3398838"/>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228" name="Google Shape;3228;p198"/>
            <p:cNvSpPr txBox="1"/>
            <p:nvPr/>
          </p:nvSpPr>
          <p:spPr>
            <a:xfrm>
              <a:off x="4751388" y="33988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229" name="Google Shape;3229;p198"/>
            <p:cNvSpPr txBox="1"/>
            <p:nvPr/>
          </p:nvSpPr>
          <p:spPr>
            <a:xfrm>
              <a:off x="4608513" y="33988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230" name="Google Shape;3230;p198"/>
            <p:cNvSpPr txBox="1"/>
            <p:nvPr/>
          </p:nvSpPr>
          <p:spPr>
            <a:xfrm>
              <a:off x="4467225" y="3398838"/>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31" name="Google Shape;3231;p198"/>
            <p:cNvSpPr txBox="1"/>
            <p:nvPr/>
          </p:nvSpPr>
          <p:spPr>
            <a:xfrm>
              <a:off x="5037138" y="3254375"/>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3232" name="Google Shape;3232;p198"/>
            <p:cNvSpPr txBox="1"/>
            <p:nvPr/>
          </p:nvSpPr>
          <p:spPr>
            <a:xfrm>
              <a:off x="4894263" y="3254375"/>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3233" name="Google Shape;3233;p198"/>
            <p:cNvSpPr txBox="1"/>
            <p:nvPr/>
          </p:nvSpPr>
          <p:spPr>
            <a:xfrm>
              <a:off x="4751388" y="3254375"/>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234" name="Google Shape;3234;p198"/>
            <p:cNvSpPr txBox="1"/>
            <p:nvPr/>
          </p:nvSpPr>
          <p:spPr>
            <a:xfrm>
              <a:off x="4608513" y="3254375"/>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235" name="Google Shape;3235;p198"/>
            <p:cNvSpPr txBox="1"/>
            <p:nvPr/>
          </p:nvSpPr>
          <p:spPr>
            <a:xfrm>
              <a:off x="4467225" y="325437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236" name="Google Shape;3236;p198"/>
            <p:cNvSpPr txBox="1"/>
            <p:nvPr/>
          </p:nvSpPr>
          <p:spPr>
            <a:xfrm>
              <a:off x="5037138" y="3108325"/>
              <a:ext cx="1413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24</a:t>
              </a:r>
              <a:endParaRPr/>
            </a:p>
          </p:txBody>
        </p:sp>
        <p:sp>
          <p:nvSpPr>
            <p:cNvPr id="3237" name="Google Shape;3237;p198"/>
            <p:cNvSpPr txBox="1"/>
            <p:nvPr/>
          </p:nvSpPr>
          <p:spPr>
            <a:xfrm>
              <a:off x="4894263" y="3108325"/>
              <a:ext cx="1428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20</a:t>
              </a:r>
              <a:endParaRPr/>
            </a:p>
          </p:txBody>
        </p:sp>
        <p:sp>
          <p:nvSpPr>
            <p:cNvPr id="3238" name="Google Shape;3238;p198"/>
            <p:cNvSpPr txBox="1"/>
            <p:nvPr/>
          </p:nvSpPr>
          <p:spPr>
            <a:xfrm>
              <a:off x="4751388" y="3108325"/>
              <a:ext cx="1428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17</a:t>
              </a:r>
              <a:endParaRPr/>
            </a:p>
          </p:txBody>
        </p:sp>
        <p:sp>
          <p:nvSpPr>
            <p:cNvPr id="3239" name="Google Shape;3239;p198"/>
            <p:cNvSpPr txBox="1"/>
            <p:nvPr/>
          </p:nvSpPr>
          <p:spPr>
            <a:xfrm>
              <a:off x="4608513" y="310832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3240" name="Google Shape;3240;p198"/>
            <p:cNvSpPr txBox="1"/>
            <p:nvPr/>
          </p:nvSpPr>
          <p:spPr>
            <a:xfrm>
              <a:off x="4467225" y="3108325"/>
              <a:ext cx="1413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241" name="Google Shape;3241;p198"/>
            <p:cNvSpPr txBox="1"/>
            <p:nvPr/>
          </p:nvSpPr>
          <p:spPr>
            <a:xfrm>
              <a:off x="5037138" y="2963863"/>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33</a:t>
              </a:r>
              <a:endParaRPr/>
            </a:p>
          </p:txBody>
        </p:sp>
        <p:sp>
          <p:nvSpPr>
            <p:cNvPr id="3242" name="Google Shape;3242;p198"/>
            <p:cNvSpPr txBox="1"/>
            <p:nvPr/>
          </p:nvSpPr>
          <p:spPr>
            <a:xfrm>
              <a:off x="4894263" y="29638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28</a:t>
              </a:r>
              <a:endParaRPr/>
            </a:p>
          </p:txBody>
        </p:sp>
        <p:sp>
          <p:nvSpPr>
            <p:cNvPr id="3243" name="Google Shape;3243;p198"/>
            <p:cNvSpPr txBox="1"/>
            <p:nvPr/>
          </p:nvSpPr>
          <p:spPr>
            <a:xfrm>
              <a:off x="4751388" y="29638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24</a:t>
              </a:r>
              <a:endParaRPr/>
            </a:p>
          </p:txBody>
        </p:sp>
        <p:sp>
          <p:nvSpPr>
            <p:cNvPr id="3244" name="Google Shape;3244;p198"/>
            <p:cNvSpPr txBox="1"/>
            <p:nvPr/>
          </p:nvSpPr>
          <p:spPr>
            <a:xfrm>
              <a:off x="4608513" y="29638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21</a:t>
              </a:r>
              <a:endParaRPr/>
            </a:p>
          </p:txBody>
        </p:sp>
        <p:sp>
          <p:nvSpPr>
            <p:cNvPr id="3245" name="Google Shape;3245;p198"/>
            <p:cNvSpPr txBox="1"/>
            <p:nvPr/>
          </p:nvSpPr>
          <p:spPr>
            <a:xfrm>
              <a:off x="4467225" y="2963863"/>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18</a:t>
              </a:r>
              <a:endParaRPr/>
            </a:p>
          </p:txBody>
        </p:sp>
        <p:sp>
          <p:nvSpPr>
            <p:cNvPr id="3246" name="Google Shape;3246;p198"/>
            <p:cNvSpPr txBox="1"/>
            <p:nvPr/>
          </p:nvSpPr>
          <p:spPr>
            <a:xfrm>
              <a:off x="2281523" y="4097894"/>
              <a:ext cx="140700" cy="1437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47" name="Google Shape;3247;p198"/>
            <p:cNvSpPr txBox="1"/>
            <p:nvPr/>
          </p:nvSpPr>
          <p:spPr>
            <a:xfrm>
              <a:off x="2137928" y="4097894"/>
              <a:ext cx="143700" cy="1437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48" name="Google Shape;3248;p198"/>
            <p:cNvSpPr txBox="1"/>
            <p:nvPr/>
          </p:nvSpPr>
          <p:spPr>
            <a:xfrm>
              <a:off x="1995728" y="4097894"/>
              <a:ext cx="142200" cy="1437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49" name="Google Shape;3249;p198"/>
            <p:cNvSpPr txBox="1"/>
            <p:nvPr/>
          </p:nvSpPr>
          <p:spPr>
            <a:xfrm>
              <a:off x="1852133" y="4097894"/>
              <a:ext cx="143700" cy="1437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250" name="Google Shape;3250;p198"/>
            <p:cNvSpPr txBox="1"/>
            <p:nvPr/>
          </p:nvSpPr>
          <p:spPr>
            <a:xfrm>
              <a:off x="1711326" y="4097894"/>
              <a:ext cx="140700" cy="1437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51" name="Google Shape;3251;p198"/>
            <p:cNvSpPr txBox="1"/>
            <p:nvPr/>
          </p:nvSpPr>
          <p:spPr>
            <a:xfrm>
              <a:off x="2281238" y="3952875"/>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52" name="Google Shape;3252;p198"/>
            <p:cNvSpPr txBox="1"/>
            <p:nvPr/>
          </p:nvSpPr>
          <p:spPr>
            <a:xfrm>
              <a:off x="2137928" y="3952876"/>
              <a:ext cx="143700" cy="1449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53" name="Google Shape;3253;p198"/>
            <p:cNvSpPr txBox="1"/>
            <p:nvPr/>
          </p:nvSpPr>
          <p:spPr>
            <a:xfrm>
              <a:off x="1995728" y="3952876"/>
              <a:ext cx="142200" cy="1449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54" name="Google Shape;3254;p198"/>
            <p:cNvSpPr txBox="1"/>
            <p:nvPr/>
          </p:nvSpPr>
          <p:spPr>
            <a:xfrm>
              <a:off x="1852133" y="3952876"/>
              <a:ext cx="143700" cy="1449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55" name="Google Shape;3255;p198"/>
            <p:cNvSpPr txBox="1"/>
            <p:nvPr/>
          </p:nvSpPr>
          <p:spPr>
            <a:xfrm>
              <a:off x="1711326" y="3952876"/>
              <a:ext cx="140700" cy="1449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56" name="Google Shape;3256;p198"/>
            <p:cNvSpPr txBox="1"/>
            <p:nvPr/>
          </p:nvSpPr>
          <p:spPr>
            <a:xfrm>
              <a:off x="2281238" y="3806825"/>
              <a:ext cx="1413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57" name="Google Shape;3257;p198"/>
            <p:cNvSpPr txBox="1"/>
            <p:nvPr/>
          </p:nvSpPr>
          <p:spPr>
            <a:xfrm>
              <a:off x="2138363" y="3806825"/>
              <a:ext cx="1428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58" name="Google Shape;3258;p198"/>
            <p:cNvSpPr txBox="1"/>
            <p:nvPr/>
          </p:nvSpPr>
          <p:spPr>
            <a:xfrm>
              <a:off x="1995488" y="3806825"/>
              <a:ext cx="1428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59" name="Google Shape;3259;p198"/>
            <p:cNvSpPr txBox="1"/>
            <p:nvPr/>
          </p:nvSpPr>
          <p:spPr>
            <a:xfrm>
              <a:off x="1852613" y="3806825"/>
              <a:ext cx="1428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60" name="Google Shape;3260;p198"/>
            <p:cNvSpPr txBox="1"/>
            <p:nvPr/>
          </p:nvSpPr>
          <p:spPr>
            <a:xfrm>
              <a:off x="1711326" y="3806465"/>
              <a:ext cx="140700" cy="1464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61" name="Google Shape;3261;p198"/>
            <p:cNvSpPr txBox="1"/>
            <p:nvPr/>
          </p:nvSpPr>
          <p:spPr>
            <a:xfrm>
              <a:off x="2281238" y="3662363"/>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262" name="Google Shape;3262;p198"/>
            <p:cNvSpPr txBox="1"/>
            <p:nvPr/>
          </p:nvSpPr>
          <p:spPr>
            <a:xfrm>
              <a:off x="2138363" y="3662363"/>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63" name="Google Shape;3263;p198"/>
            <p:cNvSpPr txBox="1"/>
            <p:nvPr/>
          </p:nvSpPr>
          <p:spPr>
            <a:xfrm>
              <a:off x="1995488" y="3662363"/>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64" name="Google Shape;3264;p198"/>
            <p:cNvSpPr txBox="1"/>
            <p:nvPr/>
          </p:nvSpPr>
          <p:spPr>
            <a:xfrm>
              <a:off x="1852613" y="3662363"/>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65" name="Google Shape;3265;p198"/>
            <p:cNvSpPr txBox="1"/>
            <p:nvPr/>
          </p:nvSpPr>
          <p:spPr>
            <a:xfrm>
              <a:off x="1711325" y="3662363"/>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66" name="Google Shape;3266;p198"/>
            <p:cNvSpPr txBox="1"/>
            <p:nvPr/>
          </p:nvSpPr>
          <p:spPr>
            <a:xfrm>
              <a:off x="3086100" y="4097338"/>
              <a:ext cx="168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67" name="Google Shape;3267;p198"/>
            <p:cNvSpPr txBox="1"/>
            <p:nvPr/>
          </p:nvSpPr>
          <p:spPr>
            <a:xfrm>
              <a:off x="2970213" y="4097338"/>
              <a:ext cx="115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68" name="Google Shape;3268;p198"/>
            <p:cNvSpPr txBox="1"/>
            <p:nvPr/>
          </p:nvSpPr>
          <p:spPr>
            <a:xfrm>
              <a:off x="2827338" y="4097338"/>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69" name="Google Shape;3269;p198"/>
            <p:cNvSpPr txBox="1"/>
            <p:nvPr/>
          </p:nvSpPr>
          <p:spPr>
            <a:xfrm>
              <a:off x="2684425" y="4097894"/>
              <a:ext cx="142200" cy="1437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70" name="Google Shape;3270;p198"/>
            <p:cNvSpPr txBox="1"/>
            <p:nvPr/>
          </p:nvSpPr>
          <p:spPr>
            <a:xfrm>
              <a:off x="2543618" y="4097894"/>
              <a:ext cx="140700" cy="1437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271" name="Google Shape;3271;p198"/>
            <p:cNvSpPr txBox="1"/>
            <p:nvPr/>
          </p:nvSpPr>
          <p:spPr>
            <a:xfrm>
              <a:off x="3086100" y="3952875"/>
              <a:ext cx="168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72" name="Google Shape;3272;p198"/>
            <p:cNvSpPr txBox="1"/>
            <p:nvPr/>
          </p:nvSpPr>
          <p:spPr>
            <a:xfrm>
              <a:off x="2970213" y="3952875"/>
              <a:ext cx="115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73" name="Google Shape;3273;p198"/>
            <p:cNvSpPr txBox="1"/>
            <p:nvPr/>
          </p:nvSpPr>
          <p:spPr>
            <a:xfrm>
              <a:off x="2827338" y="3952875"/>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74" name="Google Shape;3274;p198"/>
            <p:cNvSpPr txBox="1"/>
            <p:nvPr/>
          </p:nvSpPr>
          <p:spPr>
            <a:xfrm>
              <a:off x="2684463" y="3952875"/>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75" name="Google Shape;3275;p198"/>
            <p:cNvSpPr txBox="1"/>
            <p:nvPr/>
          </p:nvSpPr>
          <p:spPr>
            <a:xfrm>
              <a:off x="2543175" y="3952875"/>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76" name="Google Shape;3276;p198"/>
            <p:cNvSpPr txBox="1"/>
            <p:nvPr/>
          </p:nvSpPr>
          <p:spPr>
            <a:xfrm>
              <a:off x="3086100" y="3806825"/>
              <a:ext cx="168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277" name="Google Shape;3277;p198"/>
            <p:cNvSpPr txBox="1"/>
            <p:nvPr/>
          </p:nvSpPr>
          <p:spPr>
            <a:xfrm>
              <a:off x="2970213" y="3806825"/>
              <a:ext cx="1158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278" name="Google Shape;3278;p198"/>
            <p:cNvSpPr txBox="1"/>
            <p:nvPr/>
          </p:nvSpPr>
          <p:spPr>
            <a:xfrm>
              <a:off x="2827338" y="3806825"/>
              <a:ext cx="1428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279" name="Google Shape;3279;p198"/>
            <p:cNvSpPr txBox="1"/>
            <p:nvPr/>
          </p:nvSpPr>
          <p:spPr>
            <a:xfrm>
              <a:off x="2684463" y="3806825"/>
              <a:ext cx="1428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80" name="Google Shape;3280;p198"/>
            <p:cNvSpPr txBox="1"/>
            <p:nvPr/>
          </p:nvSpPr>
          <p:spPr>
            <a:xfrm>
              <a:off x="2543175" y="3806825"/>
              <a:ext cx="1413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81" name="Google Shape;3281;p198"/>
            <p:cNvSpPr txBox="1"/>
            <p:nvPr/>
          </p:nvSpPr>
          <p:spPr>
            <a:xfrm>
              <a:off x="3086100" y="3662363"/>
              <a:ext cx="168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282" name="Google Shape;3282;p198"/>
            <p:cNvSpPr txBox="1"/>
            <p:nvPr/>
          </p:nvSpPr>
          <p:spPr>
            <a:xfrm>
              <a:off x="2970213" y="3662363"/>
              <a:ext cx="115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83" name="Google Shape;3283;p198"/>
            <p:cNvSpPr txBox="1"/>
            <p:nvPr/>
          </p:nvSpPr>
          <p:spPr>
            <a:xfrm>
              <a:off x="2827338" y="366236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284" name="Google Shape;3284;p198"/>
            <p:cNvSpPr txBox="1"/>
            <p:nvPr/>
          </p:nvSpPr>
          <p:spPr>
            <a:xfrm>
              <a:off x="2684463" y="366236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85" name="Google Shape;3285;p198"/>
            <p:cNvSpPr txBox="1"/>
            <p:nvPr/>
          </p:nvSpPr>
          <p:spPr>
            <a:xfrm>
              <a:off x="2543175" y="3662363"/>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286" name="Google Shape;3286;p198"/>
            <p:cNvSpPr txBox="1"/>
            <p:nvPr/>
          </p:nvSpPr>
          <p:spPr>
            <a:xfrm>
              <a:off x="4211638" y="4084638"/>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287" name="Google Shape;3287;p198"/>
            <p:cNvSpPr txBox="1"/>
            <p:nvPr/>
          </p:nvSpPr>
          <p:spPr>
            <a:xfrm>
              <a:off x="4068763" y="408463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88" name="Google Shape;3288;p198"/>
            <p:cNvSpPr txBox="1"/>
            <p:nvPr/>
          </p:nvSpPr>
          <p:spPr>
            <a:xfrm>
              <a:off x="3925888" y="408463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89" name="Google Shape;3289;p198"/>
            <p:cNvSpPr txBox="1"/>
            <p:nvPr/>
          </p:nvSpPr>
          <p:spPr>
            <a:xfrm>
              <a:off x="3783013" y="4084638"/>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90" name="Google Shape;3290;p198"/>
            <p:cNvSpPr txBox="1"/>
            <p:nvPr/>
          </p:nvSpPr>
          <p:spPr>
            <a:xfrm>
              <a:off x="3641725" y="4084638"/>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291" name="Google Shape;3291;p198"/>
            <p:cNvSpPr txBox="1"/>
            <p:nvPr/>
          </p:nvSpPr>
          <p:spPr>
            <a:xfrm>
              <a:off x="4211638" y="394017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92" name="Google Shape;3292;p198"/>
            <p:cNvSpPr txBox="1"/>
            <p:nvPr/>
          </p:nvSpPr>
          <p:spPr>
            <a:xfrm>
              <a:off x="4068763" y="39401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293" name="Google Shape;3293;p198"/>
            <p:cNvSpPr txBox="1"/>
            <p:nvPr/>
          </p:nvSpPr>
          <p:spPr>
            <a:xfrm>
              <a:off x="3925888" y="3940175"/>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294" name="Google Shape;3294;p198"/>
            <p:cNvSpPr txBox="1"/>
            <p:nvPr/>
          </p:nvSpPr>
          <p:spPr>
            <a:xfrm>
              <a:off x="3783013" y="3940175"/>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95" name="Google Shape;3295;p198"/>
            <p:cNvSpPr txBox="1"/>
            <p:nvPr/>
          </p:nvSpPr>
          <p:spPr>
            <a:xfrm>
              <a:off x="3641725" y="3940175"/>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296" name="Google Shape;3296;p198"/>
            <p:cNvSpPr txBox="1"/>
            <p:nvPr/>
          </p:nvSpPr>
          <p:spPr>
            <a:xfrm>
              <a:off x="4211638" y="379412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297" name="Google Shape;3297;p198"/>
            <p:cNvSpPr txBox="1"/>
            <p:nvPr/>
          </p:nvSpPr>
          <p:spPr>
            <a:xfrm>
              <a:off x="4068763" y="379412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298" name="Google Shape;3298;p198"/>
            <p:cNvSpPr txBox="1"/>
            <p:nvPr/>
          </p:nvSpPr>
          <p:spPr>
            <a:xfrm>
              <a:off x="3925888" y="379412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299" name="Google Shape;3299;p198"/>
            <p:cNvSpPr txBox="1"/>
            <p:nvPr/>
          </p:nvSpPr>
          <p:spPr>
            <a:xfrm>
              <a:off x="3783013" y="379412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300" name="Google Shape;3300;p198"/>
            <p:cNvSpPr txBox="1"/>
            <p:nvPr/>
          </p:nvSpPr>
          <p:spPr>
            <a:xfrm>
              <a:off x="3641725" y="3794125"/>
              <a:ext cx="1413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301" name="Google Shape;3301;p198"/>
            <p:cNvSpPr txBox="1"/>
            <p:nvPr/>
          </p:nvSpPr>
          <p:spPr>
            <a:xfrm>
              <a:off x="4211638" y="3649663"/>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302" name="Google Shape;3302;p198"/>
            <p:cNvSpPr txBox="1"/>
            <p:nvPr/>
          </p:nvSpPr>
          <p:spPr>
            <a:xfrm>
              <a:off x="4068763" y="364966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303" name="Google Shape;3303;p198"/>
            <p:cNvSpPr txBox="1"/>
            <p:nvPr/>
          </p:nvSpPr>
          <p:spPr>
            <a:xfrm>
              <a:off x="3925888" y="364966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304" name="Google Shape;3304;p198"/>
            <p:cNvSpPr txBox="1"/>
            <p:nvPr/>
          </p:nvSpPr>
          <p:spPr>
            <a:xfrm>
              <a:off x="3783013" y="364966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305" name="Google Shape;3305;p198"/>
            <p:cNvSpPr txBox="1"/>
            <p:nvPr/>
          </p:nvSpPr>
          <p:spPr>
            <a:xfrm>
              <a:off x="3641725" y="3649663"/>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306" name="Google Shape;3306;p198"/>
            <p:cNvSpPr txBox="1"/>
            <p:nvPr/>
          </p:nvSpPr>
          <p:spPr>
            <a:xfrm>
              <a:off x="5037138" y="4084638"/>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307" name="Google Shape;3307;p198"/>
            <p:cNvSpPr txBox="1"/>
            <p:nvPr/>
          </p:nvSpPr>
          <p:spPr>
            <a:xfrm>
              <a:off x="4894263" y="40846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308" name="Google Shape;3308;p198"/>
            <p:cNvSpPr txBox="1"/>
            <p:nvPr/>
          </p:nvSpPr>
          <p:spPr>
            <a:xfrm>
              <a:off x="4751388" y="4084638"/>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309" name="Google Shape;3309;p198"/>
            <p:cNvSpPr txBox="1"/>
            <p:nvPr/>
          </p:nvSpPr>
          <p:spPr>
            <a:xfrm>
              <a:off x="4608513" y="408463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310" name="Google Shape;3310;p198"/>
            <p:cNvSpPr txBox="1"/>
            <p:nvPr/>
          </p:nvSpPr>
          <p:spPr>
            <a:xfrm>
              <a:off x="4467225" y="4084638"/>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311" name="Google Shape;3311;p198"/>
            <p:cNvSpPr txBox="1"/>
            <p:nvPr/>
          </p:nvSpPr>
          <p:spPr>
            <a:xfrm>
              <a:off x="5037138" y="3940175"/>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3312" name="Google Shape;3312;p198"/>
            <p:cNvSpPr txBox="1"/>
            <p:nvPr/>
          </p:nvSpPr>
          <p:spPr>
            <a:xfrm>
              <a:off x="4894263" y="39401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313" name="Google Shape;3313;p198"/>
            <p:cNvSpPr txBox="1"/>
            <p:nvPr/>
          </p:nvSpPr>
          <p:spPr>
            <a:xfrm>
              <a:off x="4751388" y="39401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314" name="Google Shape;3314;p198"/>
            <p:cNvSpPr txBox="1"/>
            <p:nvPr/>
          </p:nvSpPr>
          <p:spPr>
            <a:xfrm>
              <a:off x="4608513" y="39401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315" name="Google Shape;3315;p198"/>
            <p:cNvSpPr txBox="1"/>
            <p:nvPr/>
          </p:nvSpPr>
          <p:spPr>
            <a:xfrm>
              <a:off x="4467225" y="394017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316" name="Google Shape;3316;p198"/>
            <p:cNvSpPr txBox="1"/>
            <p:nvPr/>
          </p:nvSpPr>
          <p:spPr>
            <a:xfrm>
              <a:off x="5037138" y="3794125"/>
              <a:ext cx="141300" cy="1461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a:t>
              </a:r>
              <a:endParaRPr/>
            </a:p>
          </p:txBody>
        </p:sp>
        <p:sp>
          <p:nvSpPr>
            <p:cNvPr id="3317" name="Google Shape;3317;p198"/>
            <p:cNvSpPr txBox="1"/>
            <p:nvPr/>
          </p:nvSpPr>
          <p:spPr>
            <a:xfrm>
              <a:off x="4894263" y="379412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318" name="Google Shape;3318;p198"/>
            <p:cNvSpPr txBox="1"/>
            <p:nvPr/>
          </p:nvSpPr>
          <p:spPr>
            <a:xfrm>
              <a:off x="4751388" y="3794125"/>
              <a:ext cx="1428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11</a:t>
              </a:r>
              <a:endParaRPr/>
            </a:p>
          </p:txBody>
        </p:sp>
        <p:sp>
          <p:nvSpPr>
            <p:cNvPr id="3319" name="Google Shape;3319;p198"/>
            <p:cNvSpPr txBox="1"/>
            <p:nvPr/>
          </p:nvSpPr>
          <p:spPr>
            <a:xfrm>
              <a:off x="4608513" y="379412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9</a:t>
              </a:r>
              <a:endParaRPr/>
            </a:p>
          </p:txBody>
        </p:sp>
        <p:sp>
          <p:nvSpPr>
            <p:cNvPr id="3320" name="Google Shape;3320;p198"/>
            <p:cNvSpPr txBox="1"/>
            <p:nvPr/>
          </p:nvSpPr>
          <p:spPr>
            <a:xfrm>
              <a:off x="4467225" y="379412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321" name="Google Shape;3321;p198"/>
            <p:cNvSpPr txBox="1"/>
            <p:nvPr/>
          </p:nvSpPr>
          <p:spPr>
            <a:xfrm>
              <a:off x="5037138" y="3649663"/>
              <a:ext cx="1413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22</a:t>
              </a:r>
              <a:endParaRPr/>
            </a:p>
          </p:txBody>
        </p:sp>
        <p:sp>
          <p:nvSpPr>
            <p:cNvPr id="3322" name="Google Shape;3322;p198"/>
            <p:cNvSpPr txBox="1"/>
            <p:nvPr/>
          </p:nvSpPr>
          <p:spPr>
            <a:xfrm>
              <a:off x="4894263" y="36496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19</a:t>
              </a:r>
              <a:endParaRPr/>
            </a:p>
          </p:txBody>
        </p:sp>
        <p:sp>
          <p:nvSpPr>
            <p:cNvPr id="3323" name="Google Shape;3323;p198"/>
            <p:cNvSpPr txBox="1"/>
            <p:nvPr/>
          </p:nvSpPr>
          <p:spPr>
            <a:xfrm>
              <a:off x="4751388" y="3649663"/>
              <a:ext cx="142800" cy="144600"/>
            </a:xfrm>
            <a:prstGeom prst="rect">
              <a:avLst/>
            </a:prstGeom>
            <a:solidFill>
              <a:srgbClr val="8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15</a:t>
              </a:r>
              <a:endParaRPr/>
            </a:p>
          </p:txBody>
        </p:sp>
        <p:sp>
          <p:nvSpPr>
            <p:cNvPr id="3324" name="Google Shape;3324;p198"/>
            <p:cNvSpPr txBox="1"/>
            <p:nvPr/>
          </p:nvSpPr>
          <p:spPr>
            <a:xfrm>
              <a:off x="4608513" y="364966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13</a:t>
              </a:r>
              <a:endParaRPr/>
            </a:p>
          </p:txBody>
        </p:sp>
        <p:sp>
          <p:nvSpPr>
            <p:cNvPr id="3325" name="Google Shape;3325;p198"/>
            <p:cNvSpPr txBox="1"/>
            <p:nvPr/>
          </p:nvSpPr>
          <p:spPr>
            <a:xfrm>
              <a:off x="4467225" y="3649663"/>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326" name="Google Shape;3326;p198"/>
            <p:cNvSpPr txBox="1"/>
            <p:nvPr/>
          </p:nvSpPr>
          <p:spPr>
            <a:xfrm>
              <a:off x="2281238" y="4770438"/>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27" name="Google Shape;3327;p198"/>
            <p:cNvSpPr txBox="1"/>
            <p:nvPr/>
          </p:nvSpPr>
          <p:spPr>
            <a:xfrm>
              <a:off x="2138363" y="47704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28" name="Google Shape;3328;p198"/>
            <p:cNvSpPr txBox="1"/>
            <p:nvPr/>
          </p:nvSpPr>
          <p:spPr>
            <a:xfrm>
              <a:off x="1995488" y="47704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29" name="Google Shape;3329;p198"/>
            <p:cNvSpPr txBox="1"/>
            <p:nvPr/>
          </p:nvSpPr>
          <p:spPr>
            <a:xfrm>
              <a:off x="1852613" y="4770438"/>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30" name="Google Shape;3330;p198"/>
            <p:cNvSpPr txBox="1"/>
            <p:nvPr/>
          </p:nvSpPr>
          <p:spPr>
            <a:xfrm>
              <a:off x="1711325" y="4770438"/>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31" name="Google Shape;3331;p198"/>
            <p:cNvSpPr txBox="1"/>
            <p:nvPr/>
          </p:nvSpPr>
          <p:spPr>
            <a:xfrm>
              <a:off x="2281238" y="4625975"/>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32" name="Google Shape;3332;p198"/>
            <p:cNvSpPr txBox="1"/>
            <p:nvPr/>
          </p:nvSpPr>
          <p:spPr>
            <a:xfrm>
              <a:off x="2138363" y="46259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33" name="Google Shape;3333;p198"/>
            <p:cNvSpPr txBox="1"/>
            <p:nvPr/>
          </p:nvSpPr>
          <p:spPr>
            <a:xfrm>
              <a:off x="1995488" y="46259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34" name="Google Shape;3334;p198"/>
            <p:cNvSpPr txBox="1"/>
            <p:nvPr/>
          </p:nvSpPr>
          <p:spPr>
            <a:xfrm>
              <a:off x="1852613" y="46259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35" name="Google Shape;3335;p198"/>
            <p:cNvSpPr txBox="1"/>
            <p:nvPr/>
          </p:nvSpPr>
          <p:spPr>
            <a:xfrm>
              <a:off x="1711325" y="4625975"/>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36" name="Google Shape;3336;p198"/>
            <p:cNvSpPr txBox="1"/>
            <p:nvPr/>
          </p:nvSpPr>
          <p:spPr>
            <a:xfrm>
              <a:off x="2281238" y="4479925"/>
              <a:ext cx="1413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37" name="Google Shape;3337;p198"/>
            <p:cNvSpPr txBox="1"/>
            <p:nvPr/>
          </p:nvSpPr>
          <p:spPr>
            <a:xfrm>
              <a:off x="2138363" y="4479925"/>
              <a:ext cx="1428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38" name="Google Shape;3338;p198"/>
            <p:cNvSpPr txBox="1"/>
            <p:nvPr/>
          </p:nvSpPr>
          <p:spPr>
            <a:xfrm>
              <a:off x="1995488" y="4479925"/>
              <a:ext cx="1428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39" name="Google Shape;3339;p198"/>
            <p:cNvSpPr txBox="1"/>
            <p:nvPr/>
          </p:nvSpPr>
          <p:spPr>
            <a:xfrm>
              <a:off x="1852613" y="4479925"/>
              <a:ext cx="1428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40" name="Google Shape;3340;p198"/>
            <p:cNvSpPr txBox="1"/>
            <p:nvPr/>
          </p:nvSpPr>
          <p:spPr>
            <a:xfrm>
              <a:off x="1711325" y="4479925"/>
              <a:ext cx="1413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41" name="Google Shape;3341;p198"/>
            <p:cNvSpPr txBox="1"/>
            <p:nvPr/>
          </p:nvSpPr>
          <p:spPr>
            <a:xfrm>
              <a:off x="2281238" y="4335463"/>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342" name="Google Shape;3342;p198"/>
            <p:cNvSpPr txBox="1"/>
            <p:nvPr/>
          </p:nvSpPr>
          <p:spPr>
            <a:xfrm>
              <a:off x="2138363" y="4335463"/>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343" name="Google Shape;3343;p198"/>
            <p:cNvSpPr txBox="1"/>
            <p:nvPr/>
          </p:nvSpPr>
          <p:spPr>
            <a:xfrm>
              <a:off x="1995488" y="4335463"/>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44" name="Google Shape;3344;p198"/>
            <p:cNvSpPr txBox="1"/>
            <p:nvPr/>
          </p:nvSpPr>
          <p:spPr>
            <a:xfrm>
              <a:off x="1852613" y="4335463"/>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45" name="Google Shape;3345;p198"/>
            <p:cNvSpPr txBox="1"/>
            <p:nvPr/>
          </p:nvSpPr>
          <p:spPr>
            <a:xfrm>
              <a:off x="1711325" y="4335463"/>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46" name="Google Shape;3346;p198"/>
            <p:cNvSpPr txBox="1"/>
            <p:nvPr/>
          </p:nvSpPr>
          <p:spPr>
            <a:xfrm>
              <a:off x="2281238" y="5430838"/>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47" name="Google Shape;3347;p198"/>
            <p:cNvSpPr txBox="1"/>
            <p:nvPr/>
          </p:nvSpPr>
          <p:spPr>
            <a:xfrm>
              <a:off x="2138363" y="5430838"/>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48" name="Google Shape;3348;p198"/>
            <p:cNvSpPr txBox="1"/>
            <p:nvPr/>
          </p:nvSpPr>
          <p:spPr>
            <a:xfrm>
              <a:off x="1995488" y="5430838"/>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49" name="Google Shape;3349;p198"/>
            <p:cNvSpPr txBox="1"/>
            <p:nvPr/>
          </p:nvSpPr>
          <p:spPr>
            <a:xfrm>
              <a:off x="1852613" y="5430838"/>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0" name="Google Shape;3350;p198"/>
            <p:cNvSpPr txBox="1"/>
            <p:nvPr/>
          </p:nvSpPr>
          <p:spPr>
            <a:xfrm>
              <a:off x="1711325" y="5430838"/>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1" name="Google Shape;3351;p198"/>
            <p:cNvSpPr txBox="1"/>
            <p:nvPr/>
          </p:nvSpPr>
          <p:spPr>
            <a:xfrm>
              <a:off x="2281238" y="5286375"/>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2" name="Google Shape;3352;p198"/>
            <p:cNvSpPr txBox="1"/>
            <p:nvPr/>
          </p:nvSpPr>
          <p:spPr>
            <a:xfrm>
              <a:off x="2138363" y="5286375"/>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3" name="Google Shape;3353;p198"/>
            <p:cNvSpPr txBox="1"/>
            <p:nvPr/>
          </p:nvSpPr>
          <p:spPr>
            <a:xfrm>
              <a:off x="1995488" y="5286375"/>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4" name="Google Shape;3354;p198"/>
            <p:cNvSpPr txBox="1"/>
            <p:nvPr/>
          </p:nvSpPr>
          <p:spPr>
            <a:xfrm>
              <a:off x="1852613" y="5286375"/>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5" name="Google Shape;3355;p198"/>
            <p:cNvSpPr txBox="1"/>
            <p:nvPr/>
          </p:nvSpPr>
          <p:spPr>
            <a:xfrm>
              <a:off x="1711325" y="5286375"/>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6" name="Google Shape;3356;p198"/>
            <p:cNvSpPr txBox="1"/>
            <p:nvPr/>
          </p:nvSpPr>
          <p:spPr>
            <a:xfrm>
              <a:off x="2281238" y="5140325"/>
              <a:ext cx="1413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7" name="Google Shape;3357;p198"/>
            <p:cNvSpPr txBox="1"/>
            <p:nvPr/>
          </p:nvSpPr>
          <p:spPr>
            <a:xfrm>
              <a:off x="2138363" y="5140325"/>
              <a:ext cx="1428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8" name="Google Shape;3358;p198"/>
            <p:cNvSpPr txBox="1"/>
            <p:nvPr/>
          </p:nvSpPr>
          <p:spPr>
            <a:xfrm>
              <a:off x="1995488" y="5140325"/>
              <a:ext cx="1428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59" name="Google Shape;3359;p198"/>
            <p:cNvSpPr txBox="1"/>
            <p:nvPr/>
          </p:nvSpPr>
          <p:spPr>
            <a:xfrm>
              <a:off x="1852613" y="5140325"/>
              <a:ext cx="1428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0" name="Google Shape;3360;p198"/>
            <p:cNvSpPr txBox="1"/>
            <p:nvPr/>
          </p:nvSpPr>
          <p:spPr>
            <a:xfrm>
              <a:off x="1711325" y="5140325"/>
              <a:ext cx="1413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1" name="Google Shape;3361;p198"/>
            <p:cNvSpPr txBox="1"/>
            <p:nvPr/>
          </p:nvSpPr>
          <p:spPr>
            <a:xfrm>
              <a:off x="2281238" y="4995863"/>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2" name="Google Shape;3362;p198"/>
            <p:cNvSpPr txBox="1"/>
            <p:nvPr/>
          </p:nvSpPr>
          <p:spPr>
            <a:xfrm>
              <a:off x="2138363" y="4995863"/>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3" name="Google Shape;3363;p198"/>
            <p:cNvSpPr txBox="1"/>
            <p:nvPr/>
          </p:nvSpPr>
          <p:spPr>
            <a:xfrm>
              <a:off x="1995488" y="4995863"/>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4" name="Google Shape;3364;p198"/>
            <p:cNvSpPr txBox="1"/>
            <p:nvPr/>
          </p:nvSpPr>
          <p:spPr>
            <a:xfrm>
              <a:off x="1852613" y="4995863"/>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5" name="Google Shape;3365;p198"/>
            <p:cNvSpPr txBox="1"/>
            <p:nvPr/>
          </p:nvSpPr>
          <p:spPr>
            <a:xfrm>
              <a:off x="1711325" y="4995863"/>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6" name="Google Shape;3366;p198"/>
            <p:cNvSpPr txBox="1"/>
            <p:nvPr/>
          </p:nvSpPr>
          <p:spPr>
            <a:xfrm>
              <a:off x="3094038" y="5430838"/>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7" name="Google Shape;3367;p198"/>
            <p:cNvSpPr txBox="1"/>
            <p:nvPr/>
          </p:nvSpPr>
          <p:spPr>
            <a:xfrm>
              <a:off x="2951163" y="5430838"/>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8" name="Google Shape;3368;p198"/>
            <p:cNvSpPr txBox="1"/>
            <p:nvPr/>
          </p:nvSpPr>
          <p:spPr>
            <a:xfrm>
              <a:off x="2808288" y="5430838"/>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69" name="Google Shape;3369;p198"/>
            <p:cNvSpPr txBox="1"/>
            <p:nvPr/>
          </p:nvSpPr>
          <p:spPr>
            <a:xfrm>
              <a:off x="2665413" y="5430838"/>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0" name="Google Shape;3370;p198"/>
            <p:cNvSpPr txBox="1"/>
            <p:nvPr/>
          </p:nvSpPr>
          <p:spPr>
            <a:xfrm>
              <a:off x="2524125" y="5430838"/>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1" name="Google Shape;3371;p198"/>
            <p:cNvSpPr txBox="1"/>
            <p:nvPr/>
          </p:nvSpPr>
          <p:spPr>
            <a:xfrm>
              <a:off x="3094038" y="5286375"/>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2" name="Google Shape;3372;p198"/>
            <p:cNvSpPr txBox="1"/>
            <p:nvPr/>
          </p:nvSpPr>
          <p:spPr>
            <a:xfrm>
              <a:off x="2951163" y="5286375"/>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3" name="Google Shape;3373;p198"/>
            <p:cNvSpPr txBox="1"/>
            <p:nvPr/>
          </p:nvSpPr>
          <p:spPr>
            <a:xfrm>
              <a:off x="2808288" y="5286375"/>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4" name="Google Shape;3374;p198"/>
            <p:cNvSpPr txBox="1"/>
            <p:nvPr/>
          </p:nvSpPr>
          <p:spPr>
            <a:xfrm>
              <a:off x="2665413" y="5286375"/>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5" name="Google Shape;3375;p198"/>
            <p:cNvSpPr txBox="1"/>
            <p:nvPr/>
          </p:nvSpPr>
          <p:spPr>
            <a:xfrm>
              <a:off x="2524125" y="5286375"/>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6" name="Google Shape;3376;p198"/>
            <p:cNvSpPr txBox="1"/>
            <p:nvPr/>
          </p:nvSpPr>
          <p:spPr>
            <a:xfrm>
              <a:off x="3094038" y="5140325"/>
              <a:ext cx="1413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7" name="Google Shape;3377;p198"/>
            <p:cNvSpPr txBox="1"/>
            <p:nvPr/>
          </p:nvSpPr>
          <p:spPr>
            <a:xfrm>
              <a:off x="2951163" y="5140325"/>
              <a:ext cx="1428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8" name="Google Shape;3378;p198"/>
            <p:cNvSpPr txBox="1"/>
            <p:nvPr/>
          </p:nvSpPr>
          <p:spPr>
            <a:xfrm>
              <a:off x="2808288" y="5140325"/>
              <a:ext cx="1428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79" name="Google Shape;3379;p198"/>
            <p:cNvSpPr txBox="1"/>
            <p:nvPr/>
          </p:nvSpPr>
          <p:spPr>
            <a:xfrm>
              <a:off x="2665413" y="5140325"/>
              <a:ext cx="1428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80" name="Google Shape;3380;p198"/>
            <p:cNvSpPr txBox="1"/>
            <p:nvPr/>
          </p:nvSpPr>
          <p:spPr>
            <a:xfrm>
              <a:off x="2524125" y="5140325"/>
              <a:ext cx="141300" cy="1461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81" name="Google Shape;3381;p198"/>
            <p:cNvSpPr txBox="1"/>
            <p:nvPr/>
          </p:nvSpPr>
          <p:spPr>
            <a:xfrm>
              <a:off x="3094038" y="4995863"/>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82" name="Google Shape;3382;p198"/>
            <p:cNvSpPr txBox="1"/>
            <p:nvPr/>
          </p:nvSpPr>
          <p:spPr>
            <a:xfrm>
              <a:off x="2951163" y="4995863"/>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83" name="Google Shape;3383;p198"/>
            <p:cNvSpPr txBox="1"/>
            <p:nvPr/>
          </p:nvSpPr>
          <p:spPr>
            <a:xfrm>
              <a:off x="2808288" y="4995863"/>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84" name="Google Shape;3384;p198"/>
            <p:cNvSpPr txBox="1"/>
            <p:nvPr/>
          </p:nvSpPr>
          <p:spPr>
            <a:xfrm>
              <a:off x="2665413" y="4995863"/>
              <a:ext cx="1428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85" name="Google Shape;3385;p198"/>
            <p:cNvSpPr txBox="1"/>
            <p:nvPr/>
          </p:nvSpPr>
          <p:spPr>
            <a:xfrm>
              <a:off x="2524125" y="4995863"/>
              <a:ext cx="141300" cy="144600"/>
            </a:xfrm>
            <a:prstGeom prst="rect">
              <a:avLst/>
            </a:prstGeom>
            <a:solidFill>
              <a:srgbClr val="00B2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386" name="Google Shape;3386;p198"/>
            <p:cNvSpPr txBox="1"/>
            <p:nvPr/>
          </p:nvSpPr>
          <p:spPr>
            <a:xfrm>
              <a:off x="3100388" y="4770438"/>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87" name="Google Shape;3387;p198"/>
            <p:cNvSpPr txBox="1"/>
            <p:nvPr/>
          </p:nvSpPr>
          <p:spPr>
            <a:xfrm>
              <a:off x="2957513" y="47704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88" name="Google Shape;3388;p198"/>
            <p:cNvSpPr txBox="1"/>
            <p:nvPr/>
          </p:nvSpPr>
          <p:spPr>
            <a:xfrm>
              <a:off x="2814638" y="47704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89" name="Google Shape;3389;p198"/>
            <p:cNvSpPr txBox="1"/>
            <p:nvPr/>
          </p:nvSpPr>
          <p:spPr>
            <a:xfrm>
              <a:off x="2671763" y="47704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90" name="Google Shape;3390;p198"/>
            <p:cNvSpPr txBox="1"/>
            <p:nvPr/>
          </p:nvSpPr>
          <p:spPr>
            <a:xfrm>
              <a:off x="2530475" y="4770438"/>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91" name="Google Shape;3391;p198"/>
            <p:cNvSpPr txBox="1"/>
            <p:nvPr/>
          </p:nvSpPr>
          <p:spPr>
            <a:xfrm>
              <a:off x="3100388" y="4625975"/>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392" name="Google Shape;3392;p198"/>
            <p:cNvSpPr txBox="1"/>
            <p:nvPr/>
          </p:nvSpPr>
          <p:spPr>
            <a:xfrm>
              <a:off x="2957513" y="46259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93" name="Google Shape;3393;p198"/>
            <p:cNvSpPr txBox="1"/>
            <p:nvPr/>
          </p:nvSpPr>
          <p:spPr>
            <a:xfrm>
              <a:off x="2814638" y="46259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94" name="Google Shape;3394;p198"/>
            <p:cNvSpPr txBox="1"/>
            <p:nvPr/>
          </p:nvSpPr>
          <p:spPr>
            <a:xfrm>
              <a:off x="2671763" y="46259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95" name="Google Shape;3395;p198"/>
            <p:cNvSpPr txBox="1"/>
            <p:nvPr/>
          </p:nvSpPr>
          <p:spPr>
            <a:xfrm>
              <a:off x="2530475" y="4625975"/>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396" name="Google Shape;3396;p198"/>
            <p:cNvSpPr txBox="1"/>
            <p:nvPr/>
          </p:nvSpPr>
          <p:spPr>
            <a:xfrm>
              <a:off x="3100388" y="4479925"/>
              <a:ext cx="1413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397" name="Google Shape;3397;p198"/>
            <p:cNvSpPr txBox="1"/>
            <p:nvPr/>
          </p:nvSpPr>
          <p:spPr>
            <a:xfrm>
              <a:off x="2957513" y="4479925"/>
              <a:ext cx="1428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398" name="Google Shape;3398;p198"/>
            <p:cNvSpPr txBox="1"/>
            <p:nvPr/>
          </p:nvSpPr>
          <p:spPr>
            <a:xfrm>
              <a:off x="2814638" y="4479925"/>
              <a:ext cx="1428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399" name="Google Shape;3399;p198"/>
            <p:cNvSpPr txBox="1"/>
            <p:nvPr/>
          </p:nvSpPr>
          <p:spPr>
            <a:xfrm>
              <a:off x="2671763" y="4479925"/>
              <a:ext cx="1428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00" name="Google Shape;3400;p198"/>
            <p:cNvSpPr txBox="1"/>
            <p:nvPr/>
          </p:nvSpPr>
          <p:spPr>
            <a:xfrm>
              <a:off x="2530475" y="4479925"/>
              <a:ext cx="1413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01" name="Google Shape;3401;p198"/>
            <p:cNvSpPr txBox="1"/>
            <p:nvPr/>
          </p:nvSpPr>
          <p:spPr>
            <a:xfrm>
              <a:off x="3100388" y="4335463"/>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402" name="Google Shape;3402;p198"/>
            <p:cNvSpPr txBox="1"/>
            <p:nvPr/>
          </p:nvSpPr>
          <p:spPr>
            <a:xfrm>
              <a:off x="2957513" y="4335463"/>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03" name="Google Shape;3403;p198"/>
            <p:cNvSpPr txBox="1"/>
            <p:nvPr/>
          </p:nvSpPr>
          <p:spPr>
            <a:xfrm>
              <a:off x="2814638" y="4335463"/>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04" name="Google Shape;3404;p198"/>
            <p:cNvSpPr txBox="1"/>
            <p:nvPr/>
          </p:nvSpPr>
          <p:spPr>
            <a:xfrm>
              <a:off x="2671763" y="4335463"/>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05" name="Google Shape;3405;p198"/>
            <p:cNvSpPr txBox="1"/>
            <p:nvPr/>
          </p:nvSpPr>
          <p:spPr>
            <a:xfrm>
              <a:off x="2530475" y="4335463"/>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06" name="Google Shape;3406;p198"/>
            <p:cNvSpPr txBox="1"/>
            <p:nvPr/>
          </p:nvSpPr>
          <p:spPr>
            <a:xfrm>
              <a:off x="4211638" y="4770438"/>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07" name="Google Shape;3407;p198"/>
            <p:cNvSpPr txBox="1"/>
            <p:nvPr/>
          </p:nvSpPr>
          <p:spPr>
            <a:xfrm>
              <a:off x="4068763" y="4770438"/>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08" name="Google Shape;3408;p198"/>
            <p:cNvSpPr txBox="1"/>
            <p:nvPr/>
          </p:nvSpPr>
          <p:spPr>
            <a:xfrm>
              <a:off x="3932238" y="4770438"/>
              <a:ext cx="1365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09" name="Google Shape;3409;p198"/>
            <p:cNvSpPr txBox="1"/>
            <p:nvPr/>
          </p:nvSpPr>
          <p:spPr>
            <a:xfrm>
              <a:off x="3783013" y="4770438"/>
              <a:ext cx="1491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10" name="Google Shape;3410;p198"/>
            <p:cNvSpPr txBox="1"/>
            <p:nvPr/>
          </p:nvSpPr>
          <p:spPr>
            <a:xfrm>
              <a:off x="3641725" y="4770438"/>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11" name="Google Shape;3411;p198"/>
            <p:cNvSpPr txBox="1"/>
            <p:nvPr/>
          </p:nvSpPr>
          <p:spPr>
            <a:xfrm>
              <a:off x="4211638" y="4625975"/>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12" name="Google Shape;3412;p198"/>
            <p:cNvSpPr txBox="1"/>
            <p:nvPr/>
          </p:nvSpPr>
          <p:spPr>
            <a:xfrm>
              <a:off x="4068763" y="4625975"/>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13" name="Google Shape;3413;p198"/>
            <p:cNvSpPr txBox="1"/>
            <p:nvPr/>
          </p:nvSpPr>
          <p:spPr>
            <a:xfrm>
              <a:off x="3932238" y="4625975"/>
              <a:ext cx="1365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14" name="Google Shape;3414;p198"/>
            <p:cNvSpPr txBox="1"/>
            <p:nvPr/>
          </p:nvSpPr>
          <p:spPr>
            <a:xfrm>
              <a:off x="3783013" y="4625975"/>
              <a:ext cx="1491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15" name="Google Shape;3415;p198"/>
            <p:cNvSpPr txBox="1"/>
            <p:nvPr/>
          </p:nvSpPr>
          <p:spPr>
            <a:xfrm>
              <a:off x="3641725" y="4625975"/>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16" name="Google Shape;3416;p198"/>
            <p:cNvSpPr txBox="1"/>
            <p:nvPr/>
          </p:nvSpPr>
          <p:spPr>
            <a:xfrm>
              <a:off x="4211638" y="447992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417" name="Google Shape;3417;p198"/>
            <p:cNvSpPr txBox="1"/>
            <p:nvPr/>
          </p:nvSpPr>
          <p:spPr>
            <a:xfrm>
              <a:off x="4068763" y="4479925"/>
              <a:ext cx="1428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418" name="Google Shape;3418;p198"/>
            <p:cNvSpPr txBox="1"/>
            <p:nvPr/>
          </p:nvSpPr>
          <p:spPr>
            <a:xfrm>
              <a:off x="3932238" y="4479925"/>
              <a:ext cx="1365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19" name="Google Shape;3419;p198"/>
            <p:cNvSpPr txBox="1"/>
            <p:nvPr/>
          </p:nvSpPr>
          <p:spPr>
            <a:xfrm>
              <a:off x="3783013" y="4479925"/>
              <a:ext cx="1491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20" name="Google Shape;3420;p198"/>
            <p:cNvSpPr txBox="1"/>
            <p:nvPr/>
          </p:nvSpPr>
          <p:spPr>
            <a:xfrm>
              <a:off x="3641725" y="4479925"/>
              <a:ext cx="1413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21" name="Google Shape;3421;p198"/>
            <p:cNvSpPr txBox="1"/>
            <p:nvPr/>
          </p:nvSpPr>
          <p:spPr>
            <a:xfrm>
              <a:off x="4211638" y="4335463"/>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422" name="Google Shape;3422;p198"/>
            <p:cNvSpPr txBox="1"/>
            <p:nvPr/>
          </p:nvSpPr>
          <p:spPr>
            <a:xfrm>
              <a:off x="4068763" y="433546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423" name="Google Shape;3423;p198"/>
            <p:cNvSpPr txBox="1"/>
            <p:nvPr/>
          </p:nvSpPr>
          <p:spPr>
            <a:xfrm>
              <a:off x="3932238" y="4335463"/>
              <a:ext cx="1365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424" name="Google Shape;3424;p198"/>
            <p:cNvSpPr txBox="1"/>
            <p:nvPr/>
          </p:nvSpPr>
          <p:spPr>
            <a:xfrm>
              <a:off x="1840980" y="4095105"/>
              <a:ext cx="149100" cy="1449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a:t>
              </a:r>
              <a:endParaRPr/>
            </a:p>
          </p:txBody>
        </p:sp>
        <p:sp>
          <p:nvSpPr>
            <p:cNvPr id="3425" name="Google Shape;3425;p198"/>
            <p:cNvSpPr txBox="1"/>
            <p:nvPr/>
          </p:nvSpPr>
          <p:spPr>
            <a:xfrm>
              <a:off x="3641725" y="4335463"/>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426" name="Google Shape;3426;p198"/>
            <p:cNvSpPr txBox="1"/>
            <p:nvPr/>
          </p:nvSpPr>
          <p:spPr>
            <a:xfrm>
              <a:off x="5018088" y="4770438"/>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427" name="Google Shape;3427;p198"/>
            <p:cNvSpPr txBox="1"/>
            <p:nvPr/>
          </p:nvSpPr>
          <p:spPr>
            <a:xfrm>
              <a:off x="4875213" y="477043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428" name="Google Shape;3428;p198"/>
            <p:cNvSpPr txBox="1"/>
            <p:nvPr/>
          </p:nvSpPr>
          <p:spPr>
            <a:xfrm>
              <a:off x="4732338" y="477043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29" name="Google Shape;3429;p198"/>
            <p:cNvSpPr txBox="1"/>
            <p:nvPr/>
          </p:nvSpPr>
          <p:spPr>
            <a:xfrm>
              <a:off x="4589463" y="4770438"/>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30" name="Google Shape;3430;p198"/>
            <p:cNvSpPr txBox="1"/>
            <p:nvPr/>
          </p:nvSpPr>
          <p:spPr>
            <a:xfrm>
              <a:off x="4448175" y="4770438"/>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31" name="Google Shape;3431;p198"/>
            <p:cNvSpPr txBox="1"/>
            <p:nvPr/>
          </p:nvSpPr>
          <p:spPr>
            <a:xfrm>
              <a:off x="5018088" y="4625975"/>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432" name="Google Shape;3432;p198"/>
            <p:cNvSpPr txBox="1"/>
            <p:nvPr/>
          </p:nvSpPr>
          <p:spPr>
            <a:xfrm>
              <a:off x="4875213" y="46259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433" name="Google Shape;3433;p198"/>
            <p:cNvSpPr txBox="1"/>
            <p:nvPr/>
          </p:nvSpPr>
          <p:spPr>
            <a:xfrm>
              <a:off x="4732338" y="4625975"/>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434" name="Google Shape;3434;p198"/>
            <p:cNvSpPr txBox="1"/>
            <p:nvPr/>
          </p:nvSpPr>
          <p:spPr>
            <a:xfrm>
              <a:off x="4589463" y="4625975"/>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435" name="Google Shape;3435;p198"/>
            <p:cNvSpPr txBox="1"/>
            <p:nvPr/>
          </p:nvSpPr>
          <p:spPr>
            <a:xfrm>
              <a:off x="4448175" y="4625975"/>
              <a:ext cx="1413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36" name="Google Shape;3436;p198"/>
            <p:cNvSpPr txBox="1"/>
            <p:nvPr/>
          </p:nvSpPr>
          <p:spPr>
            <a:xfrm>
              <a:off x="5018088" y="4479925"/>
              <a:ext cx="141300" cy="1461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437" name="Google Shape;3437;p198"/>
            <p:cNvSpPr txBox="1"/>
            <p:nvPr/>
          </p:nvSpPr>
          <p:spPr>
            <a:xfrm>
              <a:off x="4875213" y="447992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438" name="Google Shape;3438;p198"/>
            <p:cNvSpPr txBox="1"/>
            <p:nvPr/>
          </p:nvSpPr>
          <p:spPr>
            <a:xfrm>
              <a:off x="4732338" y="447992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439" name="Google Shape;3439;p198"/>
            <p:cNvSpPr txBox="1"/>
            <p:nvPr/>
          </p:nvSpPr>
          <p:spPr>
            <a:xfrm>
              <a:off x="4589463" y="4479925"/>
              <a:ext cx="1428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6</a:t>
              </a:r>
              <a:endParaRPr/>
            </a:p>
          </p:txBody>
        </p:sp>
        <p:sp>
          <p:nvSpPr>
            <p:cNvPr id="3440" name="Google Shape;3440;p198"/>
            <p:cNvSpPr txBox="1"/>
            <p:nvPr/>
          </p:nvSpPr>
          <p:spPr>
            <a:xfrm>
              <a:off x="4448175" y="4479925"/>
              <a:ext cx="141300" cy="1461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5</a:t>
              </a:r>
              <a:endParaRPr/>
            </a:p>
          </p:txBody>
        </p:sp>
        <p:sp>
          <p:nvSpPr>
            <p:cNvPr id="3441" name="Google Shape;3441;p198"/>
            <p:cNvSpPr txBox="1"/>
            <p:nvPr/>
          </p:nvSpPr>
          <p:spPr>
            <a:xfrm>
              <a:off x="5018088" y="4335463"/>
              <a:ext cx="1413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a:t>
              </a:r>
              <a:endParaRPr/>
            </a:p>
          </p:txBody>
        </p:sp>
        <p:sp>
          <p:nvSpPr>
            <p:cNvPr id="3442" name="Google Shape;3442;p198"/>
            <p:cNvSpPr txBox="1"/>
            <p:nvPr/>
          </p:nvSpPr>
          <p:spPr>
            <a:xfrm>
              <a:off x="4875213" y="433546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a:t>
              </a:r>
              <a:endParaRPr/>
            </a:p>
          </p:txBody>
        </p:sp>
        <p:sp>
          <p:nvSpPr>
            <p:cNvPr id="3443" name="Google Shape;3443;p198"/>
            <p:cNvSpPr txBox="1"/>
            <p:nvPr/>
          </p:nvSpPr>
          <p:spPr>
            <a:xfrm>
              <a:off x="4732338" y="4335463"/>
              <a:ext cx="142800" cy="144600"/>
            </a:xfrm>
            <a:prstGeom prst="rect">
              <a:avLst/>
            </a:prstGeom>
            <a:solidFill>
              <a:srgbClr val="CC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10</a:t>
              </a:r>
              <a:endParaRPr/>
            </a:p>
          </p:txBody>
        </p:sp>
        <p:sp>
          <p:nvSpPr>
            <p:cNvPr id="3444" name="Google Shape;3444;p198"/>
            <p:cNvSpPr txBox="1"/>
            <p:nvPr/>
          </p:nvSpPr>
          <p:spPr>
            <a:xfrm>
              <a:off x="4589463" y="4335463"/>
              <a:ext cx="1428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8</a:t>
              </a:r>
              <a:endParaRPr/>
            </a:p>
          </p:txBody>
        </p:sp>
        <p:sp>
          <p:nvSpPr>
            <p:cNvPr id="3445" name="Google Shape;3445;p198"/>
            <p:cNvSpPr txBox="1"/>
            <p:nvPr/>
          </p:nvSpPr>
          <p:spPr>
            <a:xfrm>
              <a:off x="4448175" y="4335463"/>
              <a:ext cx="141300" cy="144600"/>
            </a:xfrm>
            <a:prstGeom prst="rect">
              <a:avLst/>
            </a:prstGeom>
            <a:solidFill>
              <a:srgbClr val="FF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7</a:t>
              </a:r>
              <a:endParaRPr/>
            </a:p>
          </p:txBody>
        </p:sp>
        <p:sp>
          <p:nvSpPr>
            <p:cNvPr id="3446" name="Google Shape;3446;p198"/>
            <p:cNvSpPr txBox="1"/>
            <p:nvPr/>
          </p:nvSpPr>
          <p:spPr>
            <a:xfrm>
              <a:off x="4217988" y="5430838"/>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47" name="Google Shape;3447;p198"/>
            <p:cNvSpPr txBox="1"/>
            <p:nvPr/>
          </p:nvSpPr>
          <p:spPr>
            <a:xfrm>
              <a:off x="4075113" y="54308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48" name="Google Shape;3448;p198"/>
            <p:cNvSpPr txBox="1"/>
            <p:nvPr/>
          </p:nvSpPr>
          <p:spPr>
            <a:xfrm>
              <a:off x="3932238" y="54308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49" name="Google Shape;3449;p198"/>
            <p:cNvSpPr txBox="1"/>
            <p:nvPr/>
          </p:nvSpPr>
          <p:spPr>
            <a:xfrm>
              <a:off x="3789363" y="5430838"/>
              <a:ext cx="142800" cy="144600"/>
            </a:xfrm>
            <a:prstGeom prst="rect">
              <a:avLst/>
            </a:prstGeom>
            <a:solidFill>
              <a:srgbClr val="33993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450" name="Google Shape;3450;p198"/>
            <p:cNvSpPr txBox="1"/>
            <p:nvPr/>
          </p:nvSpPr>
          <p:spPr>
            <a:xfrm>
              <a:off x="3648075" y="5430838"/>
              <a:ext cx="141300" cy="144600"/>
            </a:xfrm>
            <a:prstGeom prst="rect">
              <a:avLst/>
            </a:prstGeom>
            <a:solidFill>
              <a:srgbClr val="33993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451" name="Google Shape;3451;p198"/>
            <p:cNvSpPr txBox="1"/>
            <p:nvPr/>
          </p:nvSpPr>
          <p:spPr>
            <a:xfrm>
              <a:off x="4217988" y="5286375"/>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52" name="Google Shape;3452;p198"/>
            <p:cNvSpPr txBox="1"/>
            <p:nvPr/>
          </p:nvSpPr>
          <p:spPr>
            <a:xfrm>
              <a:off x="4075113" y="52863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53" name="Google Shape;3453;p198"/>
            <p:cNvSpPr txBox="1"/>
            <p:nvPr/>
          </p:nvSpPr>
          <p:spPr>
            <a:xfrm>
              <a:off x="3932238" y="52863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54" name="Google Shape;3454;p198"/>
            <p:cNvSpPr txBox="1"/>
            <p:nvPr/>
          </p:nvSpPr>
          <p:spPr>
            <a:xfrm>
              <a:off x="3789363" y="52863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55" name="Google Shape;3455;p198"/>
            <p:cNvSpPr txBox="1"/>
            <p:nvPr/>
          </p:nvSpPr>
          <p:spPr>
            <a:xfrm>
              <a:off x="3648075" y="5286375"/>
              <a:ext cx="141300" cy="144600"/>
            </a:xfrm>
            <a:prstGeom prst="rect">
              <a:avLst/>
            </a:prstGeom>
            <a:solidFill>
              <a:srgbClr val="33993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0</a:t>
              </a:r>
              <a:endParaRPr/>
            </a:p>
          </p:txBody>
        </p:sp>
        <p:sp>
          <p:nvSpPr>
            <p:cNvPr id="3456" name="Google Shape;3456;p198"/>
            <p:cNvSpPr txBox="1"/>
            <p:nvPr/>
          </p:nvSpPr>
          <p:spPr>
            <a:xfrm>
              <a:off x="4217988" y="5140325"/>
              <a:ext cx="1413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57" name="Google Shape;3457;p198"/>
            <p:cNvSpPr txBox="1"/>
            <p:nvPr/>
          </p:nvSpPr>
          <p:spPr>
            <a:xfrm>
              <a:off x="4075113" y="5140325"/>
              <a:ext cx="1428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58" name="Google Shape;3458;p198"/>
            <p:cNvSpPr txBox="1"/>
            <p:nvPr/>
          </p:nvSpPr>
          <p:spPr>
            <a:xfrm>
              <a:off x="3932238" y="5140325"/>
              <a:ext cx="1428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59" name="Google Shape;3459;p198"/>
            <p:cNvSpPr txBox="1"/>
            <p:nvPr/>
          </p:nvSpPr>
          <p:spPr>
            <a:xfrm>
              <a:off x="3789363" y="5140325"/>
              <a:ext cx="1428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60" name="Google Shape;3460;p198"/>
            <p:cNvSpPr txBox="1"/>
            <p:nvPr/>
          </p:nvSpPr>
          <p:spPr>
            <a:xfrm>
              <a:off x="3648075" y="5140325"/>
              <a:ext cx="1413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61" name="Google Shape;3461;p198"/>
            <p:cNvSpPr txBox="1"/>
            <p:nvPr/>
          </p:nvSpPr>
          <p:spPr>
            <a:xfrm>
              <a:off x="4217988" y="4995863"/>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62" name="Google Shape;3462;p198"/>
            <p:cNvSpPr txBox="1"/>
            <p:nvPr/>
          </p:nvSpPr>
          <p:spPr>
            <a:xfrm>
              <a:off x="4075113" y="4995863"/>
              <a:ext cx="1428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63" name="Google Shape;3463;p198"/>
            <p:cNvSpPr txBox="1"/>
            <p:nvPr/>
          </p:nvSpPr>
          <p:spPr>
            <a:xfrm>
              <a:off x="3932238" y="4995863"/>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64" name="Google Shape;3464;p198"/>
            <p:cNvSpPr txBox="1"/>
            <p:nvPr/>
          </p:nvSpPr>
          <p:spPr>
            <a:xfrm>
              <a:off x="3789363" y="4995863"/>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65" name="Google Shape;3465;p198"/>
            <p:cNvSpPr txBox="1"/>
            <p:nvPr/>
          </p:nvSpPr>
          <p:spPr>
            <a:xfrm>
              <a:off x="3648075" y="4995863"/>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66" name="Google Shape;3466;p198"/>
            <p:cNvSpPr txBox="1"/>
            <p:nvPr/>
          </p:nvSpPr>
          <p:spPr>
            <a:xfrm>
              <a:off x="5012736" y="5286375"/>
              <a:ext cx="1530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67" name="Google Shape;3467;p198"/>
            <p:cNvSpPr txBox="1"/>
            <p:nvPr/>
          </p:nvSpPr>
          <p:spPr>
            <a:xfrm>
              <a:off x="4876800" y="5286375"/>
              <a:ext cx="1446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68" name="Google Shape;3468;p198"/>
            <p:cNvSpPr txBox="1"/>
            <p:nvPr/>
          </p:nvSpPr>
          <p:spPr>
            <a:xfrm>
              <a:off x="4454525" y="5286375"/>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69" name="Google Shape;3469;p198"/>
            <p:cNvSpPr txBox="1"/>
            <p:nvPr/>
          </p:nvSpPr>
          <p:spPr>
            <a:xfrm>
              <a:off x="5017802" y="5140325"/>
              <a:ext cx="147900" cy="1461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470" name="Google Shape;3470;p198"/>
            <p:cNvSpPr txBox="1"/>
            <p:nvPr/>
          </p:nvSpPr>
          <p:spPr>
            <a:xfrm>
              <a:off x="4878388" y="5140325"/>
              <a:ext cx="1428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71" name="Google Shape;3471;p198"/>
            <p:cNvSpPr txBox="1"/>
            <p:nvPr/>
          </p:nvSpPr>
          <p:spPr>
            <a:xfrm>
              <a:off x="4454525" y="5140325"/>
              <a:ext cx="141300" cy="1461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472" name="Google Shape;3472;p198"/>
            <p:cNvSpPr txBox="1"/>
            <p:nvPr/>
          </p:nvSpPr>
          <p:spPr>
            <a:xfrm>
              <a:off x="5017802" y="4995863"/>
              <a:ext cx="1479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473" name="Google Shape;3473;p198"/>
            <p:cNvSpPr txBox="1"/>
            <p:nvPr/>
          </p:nvSpPr>
          <p:spPr>
            <a:xfrm>
              <a:off x="4454525" y="4995863"/>
              <a:ext cx="141300" cy="1446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474" name="Google Shape;3474;p198"/>
            <p:cNvSpPr txBox="1"/>
            <p:nvPr/>
          </p:nvSpPr>
          <p:spPr>
            <a:xfrm>
              <a:off x="1776850" y="5592688"/>
              <a:ext cx="722100" cy="308400"/>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	5	6	7	8</a:t>
              </a:r>
              <a:endParaRPr/>
            </a:p>
          </p:txBody>
        </p:sp>
        <p:sp>
          <p:nvSpPr>
            <p:cNvPr id="3475" name="Google Shape;3475;p198"/>
            <p:cNvSpPr txBox="1"/>
            <p:nvPr/>
          </p:nvSpPr>
          <p:spPr>
            <a:xfrm>
              <a:off x="2582654" y="5592688"/>
              <a:ext cx="722100" cy="308400"/>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	5	6	7	8</a:t>
              </a:r>
              <a:endParaRPr/>
            </a:p>
          </p:txBody>
        </p:sp>
        <p:sp>
          <p:nvSpPr>
            <p:cNvPr id="3476" name="Google Shape;3476;p198"/>
            <p:cNvSpPr txBox="1"/>
            <p:nvPr/>
          </p:nvSpPr>
          <p:spPr>
            <a:xfrm>
              <a:off x="3713289" y="5592688"/>
              <a:ext cx="722100" cy="308400"/>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	5	6	7	8</a:t>
              </a:r>
              <a:endParaRPr/>
            </a:p>
          </p:txBody>
        </p:sp>
        <p:sp>
          <p:nvSpPr>
            <p:cNvPr id="3477" name="Google Shape;3477;p198"/>
            <p:cNvSpPr txBox="1"/>
            <p:nvPr/>
          </p:nvSpPr>
          <p:spPr>
            <a:xfrm>
              <a:off x="4506545" y="5592688"/>
              <a:ext cx="722100" cy="308400"/>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4	5	6	7	8</a:t>
              </a:r>
              <a:endParaRPr/>
            </a:p>
          </p:txBody>
        </p:sp>
        <p:sp>
          <p:nvSpPr>
            <p:cNvPr id="3478" name="Google Shape;3478;p198"/>
            <p:cNvSpPr txBox="1"/>
            <p:nvPr/>
          </p:nvSpPr>
          <p:spPr>
            <a:xfrm>
              <a:off x="1496631" y="5033535"/>
              <a:ext cx="210600" cy="415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180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160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140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120</a:t>
              </a:r>
              <a:endParaRPr/>
            </a:p>
          </p:txBody>
        </p:sp>
        <p:sp>
          <p:nvSpPr>
            <p:cNvPr id="3479" name="Google Shape;3479;p198"/>
            <p:cNvSpPr txBox="1"/>
            <p:nvPr/>
          </p:nvSpPr>
          <p:spPr>
            <a:xfrm>
              <a:off x="1496631" y="4373984"/>
              <a:ext cx="210600" cy="415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180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160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140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120</a:t>
              </a:r>
              <a:endParaRPr/>
            </a:p>
          </p:txBody>
        </p:sp>
        <p:sp>
          <p:nvSpPr>
            <p:cNvPr id="3480" name="Google Shape;3480;p198"/>
            <p:cNvSpPr txBox="1"/>
            <p:nvPr/>
          </p:nvSpPr>
          <p:spPr>
            <a:xfrm>
              <a:off x="1497013" y="3713163"/>
              <a:ext cx="209700" cy="415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180</a:t>
              </a:r>
              <a:endParaRPr/>
            </a:p>
            <a:p>
              <a:pPr marL="0" marR="0" lvl="0" indent="0" algn="r" rtl="0">
                <a:lnSpc>
                  <a:spcPct val="100000"/>
                </a:lnSpc>
                <a:spcBef>
                  <a:spcPts val="27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160</a:t>
              </a:r>
              <a:endParaRPr/>
            </a:p>
            <a:p>
              <a:pPr marL="0" marR="0" lvl="0" indent="0" algn="r" rtl="0">
                <a:lnSpc>
                  <a:spcPct val="100000"/>
                </a:lnSpc>
                <a:spcBef>
                  <a:spcPts val="27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140</a:t>
              </a:r>
              <a:endParaRPr/>
            </a:p>
            <a:p>
              <a:pPr marL="0" marR="0" lvl="0" indent="0" algn="r" rtl="0">
                <a:lnSpc>
                  <a:spcPct val="100000"/>
                </a:lnSpc>
                <a:spcBef>
                  <a:spcPts val="270"/>
                </a:spcBef>
                <a:spcAft>
                  <a:spcPts val="0"/>
                </a:spcAft>
                <a:buClr>
                  <a:schemeClr val="lt1"/>
                </a:buClr>
                <a:buSzPts val="600"/>
                <a:buFont typeface="Arial"/>
                <a:buNone/>
              </a:pPr>
              <a:r>
                <a:rPr lang="en-US" sz="600" b="1" i="0" u="none">
                  <a:solidFill>
                    <a:schemeClr val="lt1"/>
                  </a:solidFill>
                  <a:latin typeface="Arial"/>
                  <a:ea typeface="Arial"/>
                  <a:cs typeface="Arial"/>
                  <a:sym typeface="Arial"/>
                </a:rPr>
                <a:t>120</a:t>
              </a:r>
              <a:endParaRPr/>
            </a:p>
          </p:txBody>
        </p:sp>
        <p:sp>
          <p:nvSpPr>
            <p:cNvPr id="3481" name="Google Shape;3481;p198"/>
            <p:cNvSpPr txBox="1"/>
            <p:nvPr/>
          </p:nvSpPr>
          <p:spPr>
            <a:xfrm>
              <a:off x="1496631" y="3033969"/>
              <a:ext cx="210600" cy="415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180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160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140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120</a:t>
              </a:r>
              <a:endParaRPr/>
            </a:p>
          </p:txBody>
        </p:sp>
        <p:sp>
          <p:nvSpPr>
            <p:cNvPr id="3482" name="Google Shape;3482;p198"/>
            <p:cNvSpPr txBox="1"/>
            <p:nvPr/>
          </p:nvSpPr>
          <p:spPr>
            <a:xfrm>
              <a:off x="1496631" y="2340953"/>
              <a:ext cx="210600" cy="415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180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160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140</a:t>
              </a:r>
              <a:endParaRPr/>
            </a:p>
            <a:p>
              <a:pPr marL="0" marR="0" lvl="0" indent="0" algn="r" rtl="0">
                <a:lnSpc>
                  <a:spcPct val="100000"/>
                </a:lnSpc>
                <a:spcBef>
                  <a:spcPts val="270"/>
                </a:spcBef>
                <a:spcAft>
                  <a:spcPts val="0"/>
                </a:spcAft>
                <a:buClr>
                  <a:srgbClr val="262626"/>
                </a:buClr>
                <a:buSzPts val="600"/>
                <a:buFont typeface="Arial"/>
                <a:buNone/>
              </a:pPr>
              <a:r>
                <a:rPr lang="en-US" sz="600" b="1" i="0" u="none">
                  <a:solidFill>
                    <a:srgbClr val="262626"/>
                  </a:solidFill>
                  <a:latin typeface="Arial"/>
                  <a:ea typeface="Arial"/>
                  <a:cs typeface="Arial"/>
                  <a:sym typeface="Arial"/>
                </a:rPr>
                <a:t>120</a:t>
              </a:r>
              <a:endParaRPr/>
            </a:p>
          </p:txBody>
        </p:sp>
        <p:sp>
          <p:nvSpPr>
            <p:cNvPr id="3483" name="Google Shape;3483;p198"/>
            <p:cNvSpPr txBox="1"/>
            <p:nvPr/>
          </p:nvSpPr>
          <p:spPr>
            <a:xfrm>
              <a:off x="5262161" y="3276594"/>
              <a:ext cx="1042800" cy="286500"/>
            </a:xfrm>
            <a:prstGeom prst="rect">
              <a:avLst/>
            </a:prstGeom>
            <a:noFill/>
            <a:ln>
              <a:noFill/>
            </a:ln>
          </p:spPr>
          <p:txBody>
            <a:bodyPr spcFirstLastPara="1" wrap="square" lIns="91425" tIns="45700" rIns="91425" bIns="45700" anchor="t" anchorCtr="1">
              <a:spAutoFit/>
            </a:bodyPr>
            <a:lstStyle/>
            <a:p>
              <a:pPr marL="0" marR="0" lvl="0" indent="0" algn="ctr" rtl="0">
                <a:lnSpc>
                  <a:spcPct val="95000"/>
                </a:lnSpc>
                <a:spcBef>
                  <a:spcPts val="0"/>
                </a:spcBef>
                <a:spcAft>
                  <a:spcPts val="0"/>
                </a:spcAft>
                <a:buClr>
                  <a:srgbClr val="262626"/>
                </a:buClr>
                <a:buSzPts val="1600"/>
                <a:buFont typeface="Arial"/>
                <a:buNone/>
              </a:pPr>
              <a:r>
                <a:rPr lang="en-US" sz="1600" b="1">
                  <a:solidFill>
                    <a:srgbClr val="262626"/>
                  </a:solidFill>
                </a:rPr>
                <a:t>RATE</a:t>
              </a:r>
              <a:endParaRPr/>
            </a:p>
          </p:txBody>
        </p:sp>
        <p:sp>
          <p:nvSpPr>
            <p:cNvPr id="3484" name="Google Shape;3484;p198"/>
            <p:cNvSpPr txBox="1"/>
            <p:nvPr/>
          </p:nvSpPr>
          <p:spPr>
            <a:xfrm rot="-5400000">
              <a:off x="556500" y="4854059"/>
              <a:ext cx="1433400" cy="1080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a:solidFill>
                    <a:srgbClr val="262626"/>
                  </a:solidFill>
                </a:rPr>
                <a:t>Systolic blood pressure</a:t>
              </a:r>
              <a:endParaRPr/>
            </a:p>
          </p:txBody>
        </p:sp>
        <p:sp>
          <p:nvSpPr>
            <p:cNvPr id="3485" name="Google Shape;3485;p198"/>
            <p:cNvSpPr txBox="1"/>
            <p:nvPr/>
          </p:nvSpPr>
          <p:spPr>
            <a:xfrm>
              <a:off x="5351385" y="5475558"/>
              <a:ext cx="571500" cy="108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i="0" u="none">
                  <a:solidFill>
                    <a:srgbClr val="262626"/>
                  </a:solidFill>
                  <a:latin typeface="Arial"/>
                  <a:ea typeface="Arial"/>
                  <a:cs typeface="Arial"/>
                  <a:sym typeface="Arial"/>
                </a:rPr>
                <a:t>© 2003 ESC</a:t>
              </a:r>
              <a:endParaRPr/>
            </a:p>
          </p:txBody>
        </p:sp>
        <p:sp>
          <p:nvSpPr>
            <p:cNvPr id="3486" name="Google Shape;3486;p198"/>
            <p:cNvSpPr txBox="1"/>
            <p:nvPr/>
          </p:nvSpPr>
          <p:spPr>
            <a:xfrm>
              <a:off x="2894938" y="5847863"/>
              <a:ext cx="1098600" cy="108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i="0" u="none">
                  <a:solidFill>
                    <a:srgbClr val="262626"/>
                  </a:solidFill>
                  <a:latin typeface="Arial"/>
                  <a:ea typeface="Arial"/>
                  <a:cs typeface="Arial"/>
                  <a:sym typeface="Arial"/>
                </a:rPr>
                <a:t>Холестерин ммоль</a:t>
              </a:r>
              <a:endParaRPr/>
            </a:p>
          </p:txBody>
        </p:sp>
        <p:sp>
          <p:nvSpPr>
            <p:cNvPr id="3487" name="Google Shape;3487;p198"/>
            <p:cNvSpPr txBox="1"/>
            <p:nvPr/>
          </p:nvSpPr>
          <p:spPr>
            <a:xfrm>
              <a:off x="3370334" y="5181341"/>
              <a:ext cx="139500" cy="135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000"/>
                <a:buFont typeface="Arial"/>
                <a:buNone/>
              </a:pPr>
              <a:r>
                <a:rPr lang="en-US" sz="1000" b="1" i="0" u="none">
                  <a:solidFill>
                    <a:srgbClr val="262626"/>
                  </a:solidFill>
                  <a:latin typeface="Arial"/>
                  <a:ea typeface="Arial"/>
                  <a:cs typeface="Arial"/>
                  <a:sym typeface="Arial"/>
                </a:rPr>
                <a:t>40</a:t>
              </a:r>
              <a:endParaRPr/>
            </a:p>
          </p:txBody>
        </p:sp>
        <p:sp>
          <p:nvSpPr>
            <p:cNvPr id="3488" name="Google Shape;3488;p198"/>
            <p:cNvSpPr txBox="1"/>
            <p:nvPr/>
          </p:nvSpPr>
          <p:spPr>
            <a:xfrm>
              <a:off x="3370334" y="4571989"/>
              <a:ext cx="139500" cy="135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000"/>
                <a:buFont typeface="Arial"/>
                <a:buNone/>
              </a:pPr>
              <a:r>
                <a:rPr lang="en-US" sz="1000" b="1" i="0" u="none">
                  <a:solidFill>
                    <a:srgbClr val="262626"/>
                  </a:solidFill>
                  <a:latin typeface="Arial"/>
                  <a:ea typeface="Arial"/>
                  <a:cs typeface="Arial"/>
                  <a:sym typeface="Arial"/>
                </a:rPr>
                <a:t>50</a:t>
              </a:r>
              <a:endParaRPr/>
            </a:p>
          </p:txBody>
        </p:sp>
        <p:sp>
          <p:nvSpPr>
            <p:cNvPr id="3489" name="Google Shape;3489;p198"/>
            <p:cNvSpPr txBox="1"/>
            <p:nvPr/>
          </p:nvSpPr>
          <p:spPr>
            <a:xfrm>
              <a:off x="3370263" y="3886200"/>
              <a:ext cx="139800" cy="135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lt1"/>
                </a:buClr>
                <a:buSzPts val="1000"/>
                <a:buFont typeface="Arial"/>
                <a:buNone/>
              </a:pPr>
              <a:r>
                <a:rPr lang="en-US" sz="1000" b="1" i="0" u="none">
                  <a:solidFill>
                    <a:schemeClr val="lt1"/>
                  </a:solidFill>
                  <a:latin typeface="Arial"/>
                  <a:ea typeface="Arial"/>
                  <a:cs typeface="Arial"/>
                  <a:sym typeface="Arial"/>
                </a:rPr>
                <a:t>55</a:t>
              </a:r>
              <a:endParaRPr/>
            </a:p>
          </p:txBody>
        </p:sp>
        <p:sp>
          <p:nvSpPr>
            <p:cNvPr id="3490" name="Google Shape;3490;p198"/>
            <p:cNvSpPr txBox="1"/>
            <p:nvPr/>
          </p:nvSpPr>
          <p:spPr>
            <a:xfrm>
              <a:off x="3370334" y="3174803"/>
              <a:ext cx="139500" cy="135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000"/>
                <a:buFont typeface="Arial"/>
                <a:buNone/>
              </a:pPr>
              <a:r>
                <a:rPr lang="en-US" sz="1000" b="1" i="0" u="none">
                  <a:solidFill>
                    <a:srgbClr val="262626"/>
                  </a:solidFill>
                  <a:latin typeface="Arial"/>
                  <a:ea typeface="Arial"/>
                  <a:cs typeface="Arial"/>
                  <a:sym typeface="Arial"/>
                </a:rPr>
                <a:t>60</a:t>
              </a:r>
              <a:endParaRPr/>
            </a:p>
          </p:txBody>
        </p:sp>
        <p:sp>
          <p:nvSpPr>
            <p:cNvPr id="3491" name="Google Shape;3491;p198"/>
            <p:cNvSpPr txBox="1"/>
            <p:nvPr/>
          </p:nvSpPr>
          <p:spPr>
            <a:xfrm>
              <a:off x="3370334" y="2515253"/>
              <a:ext cx="139500" cy="135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1000"/>
                <a:buFont typeface="Arial"/>
                <a:buNone/>
              </a:pPr>
              <a:r>
                <a:rPr lang="en-US" sz="1000" b="1" i="0" u="none">
                  <a:solidFill>
                    <a:srgbClr val="262626"/>
                  </a:solidFill>
                  <a:latin typeface="Arial"/>
                  <a:ea typeface="Arial"/>
                  <a:cs typeface="Arial"/>
                  <a:sym typeface="Arial"/>
                </a:rPr>
                <a:t>65</a:t>
              </a:r>
              <a:endParaRPr/>
            </a:p>
          </p:txBody>
        </p:sp>
        <p:sp>
          <p:nvSpPr>
            <p:cNvPr id="3492" name="Google Shape;3492;p198"/>
            <p:cNvSpPr txBox="1"/>
            <p:nvPr/>
          </p:nvSpPr>
          <p:spPr>
            <a:xfrm>
              <a:off x="3246257" y="1904507"/>
              <a:ext cx="411300" cy="108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a:solidFill>
                    <a:srgbClr val="262626"/>
                  </a:solidFill>
                </a:rPr>
                <a:t>Age</a:t>
              </a:r>
              <a:endParaRPr/>
            </a:p>
          </p:txBody>
        </p:sp>
        <p:sp>
          <p:nvSpPr>
            <p:cNvPr id="3493" name="Google Shape;3493;p198"/>
            <p:cNvSpPr txBox="1"/>
            <p:nvPr/>
          </p:nvSpPr>
          <p:spPr>
            <a:xfrm>
              <a:off x="5292832" y="4626371"/>
              <a:ext cx="907500" cy="860400"/>
            </a:xfrm>
            <a:prstGeom prst="rect">
              <a:avLst/>
            </a:prstGeom>
            <a:noFill/>
            <a:ln>
              <a:noFill/>
            </a:ln>
          </p:spPr>
          <p:txBody>
            <a:bodyPr spcFirstLastPara="1" wrap="square" lIns="72000" tIns="144000" rIns="72000" bIns="1440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800">
                  <a:solidFill>
                    <a:srgbClr val="262626"/>
                  </a:solidFill>
                </a:rPr>
                <a:t>10-year risk of fatal CVD in a population group</a:t>
              </a:r>
              <a:endParaRPr sz="800">
                <a:solidFill>
                  <a:srgbClr val="262626"/>
                </a:solidFill>
              </a:endParaRPr>
            </a:p>
            <a:p>
              <a:pPr marL="0" marR="0" lvl="0" indent="0" algn="l" rtl="0">
                <a:lnSpc>
                  <a:spcPct val="100000"/>
                </a:lnSpc>
                <a:spcBef>
                  <a:spcPts val="0"/>
                </a:spcBef>
                <a:spcAft>
                  <a:spcPts val="0"/>
                </a:spcAft>
                <a:buClr>
                  <a:schemeClr val="dk1"/>
                </a:buClr>
                <a:buSzPts val="1100"/>
                <a:buFont typeface="Arial"/>
                <a:buNone/>
              </a:pPr>
              <a:r>
                <a:rPr lang="en-US" sz="800">
                  <a:solidFill>
                    <a:srgbClr val="262626"/>
                  </a:solidFill>
                </a:rPr>
                <a:t>with high CVD risk</a:t>
              </a:r>
              <a:endParaRPr sz="800">
                <a:solidFill>
                  <a:srgbClr val="262626"/>
                </a:solidFill>
              </a:endParaRPr>
            </a:p>
            <a:p>
              <a:pPr marL="0" marR="0" lvl="0" indent="0" algn="l" rtl="0">
                <a:lnSpc>
                  <a:spcPct val="100000"/>
                </a:lnSpc>
                <a:spcBef>
                  <a:spcPts val="0"/>
                </a:spcBef>
                <a:spcAft>
                  <a:spcPts val="0"/>
                </a:spcAft>
                <a:buClr>
                  <a:srgbClr val="262626"/>
                </a:buClr>
                <a:buSzPts val="800"/>
                <a:buFont typeface="Arial"/>
                <a:buNone/>
              </a:pPr>
              <a:endParaRPr sz="800">
                <a:solidFill>
                  <a:srgbClr val="262626"/>
                </a:solidFill>
              </a:endParaRPr>
            </a:p>
          </p:txBody>
        </p:sp>
        <p:cxnSp>
          <p:nvCxnSpPr>
            <p:cNvPr id="3494" name="Google Shape;3494;p198"/>
            <p:cNvCxnSpPr/>
            <p:nvPr/>
          </p:nvCxnSpPr>
          <p:spPr>
            <a:xfrm>
              <a:off x="4518025" y="5811838"/>
              <a:ext cx="619200" cy="0"/>
            </a:xfrm>
            <a:prstGeom prst="straightConnector1">
              <a:avLst/>
            </a:prstGeom>
            <a:noFill/>
            <a:ln w="28575" cap="flat" cmpd="sng">
              <a:solidFill>
                <a:srgbClr val="000000"/>
              </a:solidFill>
              <a:prstDash val="solid"/>
              <a:miter lim="800000"/>
              <a:headEnd type="none" w="med" len="med"/>
              <a:tailEnd type="none" w="med" len="med"/>
            </a:ln>
          </p:spPr>
        </p:cxnSp>
        <p:cxnSp>
          <p:nvCxnSpPr>
            <p:cNvPr id="3495" name="Google Shape;3495;p198"/>
            <p:cNvCxnSpPr/>
            <p:nvPr/>
          </p:nvCxnSpPr>
          <p:spPr>
            <a:xfrm>
              <a:off x="4576763" y="5811838"/>
              <a:ext cx="0" cy="74700"/>
            </a:xfrm>
            <a:prstGeom prst="straightConnector1">
              <a:avLst/>
            </a:prstGeom>
            <a:noFill/>
            <a:ln w="28575" cap="flat" cmpd="sng">
              <a:solidFill>
                <a:srgbClr val="000000"/>
              </a:solidFill>
              <a:prstDash val="solid"/>
              <a:miter lim="800000"/>
              <a:headEnd type="none" w="med" len="med"/>
              <a:tailEnd type="none" w="med" len="med"/>
            </a:ln>
          </p:spPr>
        </p:cxnSp>
        <p:cxnSp>
          <p:nvCxnSpPr>
            <p:cNvPr id="3496" name="Google Shape;3496;p198"/>
            <p:cNvCxnSpPr/>
            <p:nvPr/>
          </p:nvCxnSpPr>
          <p:spPr>
            <a:xfrm>
              <a:off x="4738688" y="5811838"/>
              <a:ext cx="0" cy="74700"/>
            </a:xfrm>
            <a:prstGeom prst="straightConnector1">
              <a:avLst/>
            </a:prstGeom>
            <a:noFill/>
            <a:ln w="28575" cap="flat" cmpd="sng">
              <a:solidFill>
                <a:srgbClr val="000000"/>
              </a:solidFill>
              <a:prstDash val="solid"/>
              <a:miter lim="800000"/>
              <a:headEnd type="none" w="med" len="med"/>
              <a:tailEnd type="none" w="med" len="med"/>
            </a:ln>
          </p:spPr>
        </p:cxnSp>
        <p:cxnSp>
          <p:nvCxnSpPr>
            <p:cNvPr id="3497" name="Google Shape;3497;p198"/>
            <p:cNvCxnSpPr/>
            <p:nvPr/>
          </p:nvCxnSpPr>
          <p:spPr>
            <a:xfrm>
              <a:off x="4902200" y="5811838"/>
              <a:ext cx="0" cy="74700"/>
            </a:xfrm>
            <a:prstGeom prst="straightConnector1">
              <a:avLst/>
            </a:prstGeom>
            <a:noFill/>
            <a:ln w="28575" cap="flat" cmpd="sng">
              <a:solidFill>
                <a:srgbClr val="000000"/>
              </a:solidFill>
              <a:prstDash val="solid"/>
              <a:miter lim="800000"/>
              <a:headEnd type="none" w="med" len="med"/>
              <a:tailEnd type="none" w="med" len="med"/>
            </a:ln>
          </p:spPr>
        </p:cxnSp>
        <p:cxnSp>
          <p:nvCxnSpPr>
            <p:cNvPr id="3498" name="Google Shape;3498;p198"/>
            <p:cNvCxnSpPr/>
            <p:nvPr/>
          </p:nvCxnSpPr>
          <p:spPr>
            <a:xfrm>
              <a:off x="5064125" y="5811838"/>
              <a:ext cx="0" cy="74700"/>
            </a:xfrm>
            <a:prstGeom prst="straightConnector1">
              <a:avLst/>
            </a:prstGeom>
            <a:noFill/>
            <a:ln w="28575" cap="flat" cmpd="sng">
              <a:solidFill>
                <a:srgbClr val="000000"/>
              </a:solidFill>
              <a:prstDash val="solid"/>
              <a:miter lim="800000"/>
              <a:headEnd type="none" w="med" len="med"/>
              <a:tailEnd type="none" w="med" len="med"/>
            </a:ln>
          </p:spPr>
        </p:cxnSp>
        <p:sp>
          <p:nvSpPr>
            <p:cNvPr id="3499" name="Google Shape;3499;p198"/>
            <p:cNvSpPr txBox="1"/>
            <p:nvPr/>
          </p:nvSpPr>
          <p:spPr>
            <a:xfrm>
              <a:off x="4493999" y="5906427"/>
              <a:ext cx="722100" cy="231300"/>
            </a:xfrm>
            <a:prstGeom prst="rect">
              <a:avLst/>
            </a:prstGeom>
            <a:noFill/>
            <a:ln>
              <a:noFill/>
            </a:ln>
          </p:spPr>
          <p:txBody>
            <a:bodyPr spcFirstLastPara="1" wrap="square" lIns="0" tIns="0" rIns="0" bIns="0" anchor="t" anchorCtr="0">
              <a:spAutoFit/>
            </a:bodyPr>
            <a:lstStyle/>
            <a:p>
              <a:pPr marL="0" marR="0" lvl="0" indent="-38100" algn="l" rtl="0">
                <a:lnSpc>
                  <a:spcPct val="95000"/>
                </a:lnSpc>
                <a:spcBef>
                  <a:spcPts val="0"/>
                </a:spcBef>
                <a:spcAft>
                  <a:spcPts val="0"/>
                </a:spcAft>
                <a:buClr>
                  <a:srgbClr val="262626"/>
                </a:buClr>
                <a:buSzPts val="600"/>
                <a:buFont typeface="Arial"/>
                <a:buAutoNum type="arabicPlain" startAt="150"/>
              </a:pPr>
              <a:r>
                <a:rPr lang="en-US" sz="600" b="1" i="0" u="none">
                  <a:solidFill>
                    <a:srgbClr val="262626"/>
                  </a:solidFill>
                  <a:latin typeface="Arial"/>
                  <a:ea typeface="Arial"/>
                  <a:cs typeface="Arial"/>
                  <a:sym typeface="Arial"/>
                </a:rPr>
                <a:t>	200	250	300</a:t>
              </a:r>
              <a:endParaRPr/>
            </a:p>
          </p:txBody>
        </p:sp>
        <p:sp>
          <p:nvSpPr>
            <p:cNvPr id="3500" name="Google Shape;3500;p198"/>
            <p:cNvSpPr txBox="1"/>
            <p:nvPr/>
          </p:nvSpPr>
          <p:spPr>
            <a:xfrm>
              <a:off x="4679417" y="6008218"/>
              <a:ext cx="276000" cy="108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62626"/>
                </a:buClr>
                <a:buSzPts val="800"/>
                <a:buFont typeface="Arial"/>
                <a:buNone/>
              </a:pPr>
              <a:r>
                <a:rPr lang="en-US" sz="800" b="1" i="0" u="none">
                  <a:solidFill>
                    <a:srgbClr val="262626"/>
                  </a:solidFill>
                  <a:latin typeface="Arial"/>
                  <a:ea typeface="Arial"/>
                  <a:cs typeface="Arial"/>
                  <a:sym typeface="Arial"/>
                </a:rPr>
                <a:t>мг/дл</a:t>
              </a:r>
              <a:endParaRPr/>
            </a:p>
          </p:txBody>
        </p:sp>
        <p:sp>
          <p:nvSpPr>
            <p:cNvPr id="3501" name="Google Shape;3501;p198"/>
            <p:cNvSpPr txBox="1"/>
            <p:nvPr/>
          </p:nvSpPr>
          <p:spPr>
            <a:xfrm>
              <a:off x="2060575" y="1878013"/>
              <a:ext cx="828600" cy="167100"/>
            </a:xfrm>
            <a:prstGeom prst="rect">
              <a:avLst/>
            </a:prstGeom>
            <a:solidFill>
              <a:srgbClr val="00729A"/>
            </a:solidFill>
            <a:ln>
              <a:noFill/>
            </a:ln>
          </p:spPr>
          <p:txBody>
            <a:bodyPr spcFirstLastPara="1" wrap="square" lIns="0" tIns="0" rIns="0" bIns="36000" anchor="ctr" anchorCtr="0">
              <a:spAutoFit/>
            </a:bodyPr>
            <a:lstStyle/>
            <a:p>
              <a:pPr marL="0" marR="0" lvl="0" indent="0" algn="ctr" rtl="0">
                <a:lnSpc>
                  <a:spcPct val="100000"/>
                </a:lnSpc>
                <a:spcBef>
                  <a:spcPts val="0"/>
                </a:spcBef>
                <a:spcAft>
                  <a:spcPts val="0"/>
                </a:spcAft>
                <a:buClr>
                  <a:schemeClr val="lt1"/>
                </a:buClr>
                <a:buSzPts val="1000"/>
                <a:buFont typeface="Arial"/>
                <a:buNone/>
              </a:pPr>
              <a:r>
                <a:rPr lang="en-US" sz="1000" b="1">
                  <a:solidFill>
                    <a:schemeClr val="lt1"/>
                  </a:solidFill>
                </a:rPr>
                <a:t>Women</a:t>
              </a:r>
              <a:endParaRPr/>
            </a:p>
          </p:txBody>
        </p:sp>
        <p:sp>
          <p:nvSpPr>
            <p:cNvPr id="3502" name="Google Shape;3502;p198"/>
            <p:cNvSpPr txBox="1"/>
            <p:nvPr/>
          </p:nvSpPr>
          <p:spPr>
            <a:xfrm>
              <a:off x="3952875" y="1878013"/>
              <a:ext cx="828600" cy="167100"/>
            </a:xfrm>
            <a:prstGeom prst="rect">
              <a:avLst/>
            </a:prstGeom>
            <a:solidFill>
              <a:srgbClr val="00729A"/>
            </a:solidFill>
            <a:ln>
              <a:noFill/>
            </a:ln>
          </p:spPr>
          <p:txBody>
            <a:bodyPr spcFirstLastPara="1" wrap="square" lIns="0" tIns="0" rIns="0" bIns="36000" anchor="ctr" anchorCtr="0">
              <a:spAutoFit/>
            </a:bodyPr>
            <a:lstStyle/>
            <a:p>
              <a:pPr marL="0" marR="0" lvl="0" indent="0" algn="ctr" rtl="0">
                <a:lnSpc>
                  <a:spcPct val="100000"/>
                </a:lnSpc>
                <a:spcBef>
                  <a:spcPts val="0"/>
                </a:spcBef>
                <a:spcAft>
                  <a:spcPts val="0"/>
                </a:spcAft>
                <a:buClr>
                  <a:schemeClr val="lt1"/>
                </a:buClr>
                <a:buSzPts val="1000"/>
                <a:buFont typeface="Arial"/>
                <a:buNone/>
              </a:pPr>
              <a:r>
                <a:rPr lang="en-US" sz="1000" b="1">
                  <a:solidFill>
                    <a:schemeClr val="lt1"/>
                  </a:solidFill>
                </a:rPr>
                <a:t>Men</a:t>
              </a:r>
              <a:endParaRPr/>
            </a:p>
          </p:txBody>
        </p:sp>
        <p:sp>
          <p:nvSpPr>
            <p:cNvPr id="3503" name="Google Shape;3503;p198"/>
            <p:cNvSpPr txBox="1"/>
            <p:nvPr/>
          </p:nvSpPr>
          <p:spPr>
            <a:xfrm>
              <a:off x="3648075" y="2120900"/>
              <a:ext cx="696900" cy="108300"/>
            </a:xfrm>
            <a:prstGeom prst="rect">
              <a:avLst/>
            </a:prstGeom>
            <a:solidFill>
              <a:srgbClr val="00729A"/>
            </a:solidFill>
            <a:ln>
              <a:noFill/>
            </a:ln>
          </p:spPr>
          <p:txBody>
            <a:bodyPr spcFirstLastPara="1" wrap="square" lIns="0" tIns="0" rIns="0" bIns="0" anchor="ctr" anchorCtr="0">
              <a:spAutoFit/>
            </a:bodyPr>
            <a:lstStyle/>
            <a:p>
              <a:pPr marL="0" lvl="0" indent="0" algn="ctr" rtl="0">
                <a:spcBef>
                  <a:spcPts val="0"/>
                </a:spcBef>
                <a:spcAft>
                  <a:spcPts val="0"/>
                </a:spcAft>
                <a:buClr>
                  <a:schemeClr val="lt1"/>
                </a:buClr>
                <a:buSzPts val="800"/>
                <a:buFont typeface="Arial"/>
                <a:buNone/>
              </a:pPr>
              <a:r>
                <a:rPr lang="en-US" sz="800" b="1">
                  <a:solidFill>
                    <a:schemeClr val="lt1"/>
                  </a:solidFill>
                </a:rPr>
                <a:t>Non-smoking</a:t>
              </a:r>
              <a:endParaRPr sz="800" b="1">
                <a:solidFill>
                  <a:schemeClr val="lt1"/>
                </a:solidFill>
              </a:endParaRPr>
            </a:p>
          </p:txBody>
        </p:sp>
        <p:sp>
          <p:nvSpPr>
            <p:cNvPr id="3504" name="Google Shape;3504;p198"/>
            <p:cNvSpPr txBox="1"/>
            <p:nvPr/>
          </p:nvSpPr>
          <p:spPr>
            <a:xfrm>
              <a:off x="4479925" y="2120900"/>
              <a:ext cx="696900" cy="108300"/>
            </a:xfrm>
            <a:prstGeom prst="rect">
              <a:avLst/>
            </a:prstGeom>
            <a:solidFill>
              <a:srgbClr val="00729A"/>
            </a:solidFill>
            <a:ln>
              <a:noFill/>
            </a:ln>
          </p:spPr>
          <p:txBody>
            <a:bodyPr spcFirstLastPara="1" wrap="square" lIns="0" tIns="0" rIns="0" bIns="0" anchor="ctr" anchorCtr="0">
              <a:spAutoFit/>
            </a:bodyPr>
            <a:lstStyle/>
            <a:p>
              <a:pPr marL="0" lvl="0" indent="0" algn="ctr" rtl="0">
                <a:spcBef>
                  <a:spcPts val="0"/>
                </a:spcBef>
                <a:spcAft>
                  <a:spcPts val="0"/>
                </a:spcAft>
                <a:buClr>
                  <a:schemeClr val="lt1"/>
                </a:buClr>
                <a:buSzPts val="800"/>
                <a:buFont typeface="Arial"/>
                <a:buNone/>
              </a:pPr>
              <a:r>
                <a:rPr lang="en-US" sz="800" b="1">
                  <a:solidFill>
                    <a:schemeClr val="lt1"/>
                  </a:solidFill>
                </a:rPr>
                <a:t>Smoking</a:t>
              </a:r>
              <a:endParaRPr sz="800" b="1">
                <a:solidFill>
                  <a:schemeClr val="lt1"/>
                </a:solidFill>
              </a:endParaRPr>
            </a:p>
          </p:txBody>
        </p:sp>
        <p:sp>
          <p:nvSpPr>
            <p:cNvPr id="3505" name="Google Shape;3505;p198"/>
            <p:cNvSpPr txBox="1"/>
            <p:nvPr/>
          </p:nvSpPr>
          <p:spPr>
            <a:xfrm>
              <a:off x="1717675" y="2120900"/>
              <a:ext cx="696900" cy="108300"/>
            </a:xfrm>
            <a:prstGeom prst="rect">
              <a:avLst/>
            </a:prstGeom>
            <a:solidFill>
              <a:srgbClr val="00729A"/>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lt1"/>
                </a:buClr>
                <a:buSzPts val="800"/>
                <a:buFont typeface="Arial"/>
                <a:buNone/>
              </a:pPr>
              <a:r>
                <a:rPr lang="en-US" sz="800" b="1">
                  <a:solidFill>
                    <a:schemeClr val="lt1"/>
                  </a:solidFill>
                </a:rPr>
                <a:t>Non-smoking</a:t>
              </a:r>
              <a:endParaRPr/>
            </a:p>
          </p:txBody>
        </p:sp>
        <p:sp>
          <p:nvSpPr>
            <p:cNvPr id="3506" name="Google Shape;3506;p198"/>
            <p:cNvSpPr txBox="1"/>
            <p:nvPr/>
          </p:nvSpPr>
          <p:spPr>
            <a:xfrm>
              <a:off x="2549525" y="2120900"/>
              <a:ext cx="696900" cy="108300"/>
            </a:xfrm>
            <a:prstGeom prst="rect">
              <a:avLst/>
            </a:prstGeom>
            <a:solidFill>
              <a:srgbClr val="00729A"/>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lt1"/>
                </a:buClr>
                <a:buSzPts val="800"/>
                <a:buFont typeface="Arial"/>
                <a:buNone/>
              </a:pPr>
              <a:r>
                <a:rPr lang="en-US" sz="800" b="1">
                  <a:solidFill>
                    <a:schemeClr val="lt1"/>
                  </a:solidFill>
                </a:rPr>
                <a:t>Smoking</a:t>
              </a:r>
              <a:endParaRPr/>
            </a:p>
          </p:txBody>
        </p:sp>
        <p:sp>
          <p:nvSpPr>
            <p:cNvPr id="3507" name="Google Shape;3507;p198"/>
            <p:cNvSpPr txBox="1"/>
            <p:nvPr/>
          </p:nvSpPr>
          <p:spPr>
            <a:xfrm>
              <a:off x="5527849" y="3657633"/>
              <a:ext cx="708300" cy="874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15% </a:t>
              </a:r>
              <a:r>
                <a:rPr lang="en-US" sz="900">
                  <a:solidFill>
                    <a:srgbClr val="262626"/>
                  </a:solidFill>
                </a:rPr>
                <a:t>and higher</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10%–14	5%–9%</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3%–4%</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2%</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1%</a:t>
              </a:r>
              <a:endParaRPr sz="1500"/>
            </a:p>
            <a:p>
              <a:pPr marL="0" marR="0" lvl="0" indent="0" algn="l" rtl="0">
                <a:lnSpc>
                  <a:spcPct val="100000"/>
                </a:lnSpc>
                <a:spcBef>
                  <a:spcPts val="40"/>
                </a:spcBef>
                <a:spcAft>
                  <a:spcPts val="0"/>
                </a:spcAft>
                <a:buClr>
                  <a:srgbClr val="262626"/>
                </a:buClr>
                <a:buSzPts val="800"/>
                <a:buFont typeface="Arial"/>
                <a:buNone/>
              </a:pPr>
              <a:r>
                <a:rPr lang="en-US" sz="900" b="0" i="0" u="none">
                  <a:solidFill>
                    <a:srgbClr val="262626"/>
                  </a:solidFill>
                  <a:latin typeface="Arial"/>
                  <a:ea typeface="Arial"/>
                  <a:cs typeface="Arial"/>
                  <a:sym typeface="Arial"/>
                </a:rPr>
                <a:t>&lt;1%</a:t>
              </a:r>
              <a:endParaRPr sz="1500"/>
            </a:p>
          </p:txBody>
        </p:sp>
        <p:grpSp>
          <p:nvGrpSpPr>
            <p:cNvPr id="3508" name="Google Shape;3508;p198"/>
            <p:cNvGrpSpPr/>
            <p:nvPr/>
          </p:nvGrpSpPr>
          <p:grpSpPr>
            <a:xfrm>
              <a:off x="5371516" y="3646488"/>
              <a:ext cx="119100" cy="860400"/>
              <a:chOff x="5311775" y="3656013"/>
              <a:chExt cx="119100" cy="860400"/>
            </a:xfrm>
          </p:grpSpPr>
          <p:sp>
            <p:nvSpPr>
              <p:cNvPr id="3509" name="Google Shape;3509;p198"/>
              <p:cNvSpPr txBox="1"/>
              <p:nvPr/>
            </p:nvSpPr>
            <p:spPr>
              <a:xfrm>
                <a:off x="5311775" y="3656013"/>
                <a:ext cx="119100" cy="136500"/>
              </a:xfrm>
              <a:prstGeom prst="rect">
                <a:avLst/>
              </a:prstGeom>
              <a:solidFill>
                <a:srgbClr val="8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10" name="Google Shape;3510;p198"/>
              <p:cNvSpPr txBox="1"/>
              <p:nvPr/>
            </p:nvSpPr>
            <p:spPr>
              <a:xfrm>
                <a:off x="5311775" y="3773488"/>
                <a:ext cx="119100" cy="1365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11" name="Google Shape;3511;p198"/>
              <p:cNvSpPr txBox="1"/>
              <p:nvPr/>
            </p:nvSpPr>
            <p:spPr>
              <a:xfrm>
                <a:off x="5311775" y="3897313"/>
                <a:ext cx="119100" cy="1365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12" name="Google Shape;3512;p198"/>
              <p:cNvSpPr txBox="1"/>
              <p:nvPr/>
            </p:nvSpPr>
            <p:spPr>
              <a:xfrm>
                <a:off x="5311775" y="4021138"/>
                <a:ext cx="119100" cy="136500"/>
              </a:xfrm>
              <a:prstGeom prst="rect">
                <a:avLst/>
              </a:prstGeom>
              <a:solidFill>
                <a:srgbClr val="FFB0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13" name="Google Shape;3513;p198"/>
              <p:cNvSpPr txBox="1"/>
              <p:nvPr/>
            </p:nvSpPr>
            <p:spPr>
              <a:xfrm>
                <a:off x="5311775" y="4144963"/>
                <a:ext cx="119100" cy="136500"/>
              </a:xfrm>
              <a:prstGeom prst="rect">
                <a:avLst/>
              </a:prstGeom>
              <a:solidFill>
                <a:srgbClr val="FEE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14" name="Google Shape;3514;p198"/>
              <p:cNvSpPr txBox="1"/>
              <p:nvPr/>
            </p:nvSpPr>
            <p:spPr>
              <a:xfrm>
                <a:off x="5311775" y="4268788"/>
                <a:ext cx="119100" cy="136500"/>
              </a:xfrm>
              <a:prstGeom prst="rect">
                <a:avLst/>
              </a:prstGeom>
              <a:solidFill>
                <a:srgbClr val="00F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15" name="Google Shape;3515;p198"/>
              <p:cNvSpPr txBox="1"/>
              <p:nvPr/>
            </p:nvSpPr>
            <p:spPr>
              <a:xfrm>
                <a:off x="5311775" y="4379913"/>
                <a:ext cx="119100" cy="136500"/>
              </a:xfrm>
              <a:prstGeom prst="rect">
                <a:avLst/>
              </a:prstGeom>
              <a:solidFill>
                <a:srgbClr val="00B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sp>
          <p:nvSpPr>
            <p:cNvPr id="3516" name="Google Shape;3516;p198"/>
            <p:cNvSpPr txBox="1"/>
            <p:nvPr/>
          </p:nvSpPr>
          <p:spPr>
            <a:xfrm>
              <a:off x="3781425" y="4335463"/>
              <a:ext cx="1509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4</a:t>
              </a:r>
              <a:endParaRPr/>
            </a:p>
          </p:txBody>
        </p:sp>
        <p:sp>
          <p:nvSpPr>
            <p:cNvPr id="3517" name="Google Shape;3517;p198"/>
            <p:cNvSpPr txBox="1"/>
            <p:nvPr/>
          </p:nvSpPr>
          <p:spPr>
            <a:xfrm>
              <a:off x="4738688" y="5430838"/>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518" name="Google Shape;3518;p198"/>
            <p:cNvSpPr txBox="1"/>
            <p:nvPr/>
          </p:nvSpPr>
          <p:spPr>
            <a:xfrm>
              <a:off x="4595813" y="54308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519" name="Google Shape;3519;p198"/>
            <p:cNvSpPr txBox="1"/>
            <p:nvPr/>
          </p:nvSpPr>
          <p:spPr>
            <a:xfrm>
              <a:off x="4456113" y="5430838"/>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520" name="Google Shape;3520;p198"/>
            <p:cNvSpPr txBox="1"/>
            <p:nvPr/>
          </p:nvSpPr>
          <p:spPr>
            <a:xfrm>
              <a:off x="4878388" y="5430838"/>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521" name="Google Shape;3521;p198"/>
            <p:cNvSpPr txBox="1"/>
            <p:nvPr/>
          </p:nvSpPr>
          <p:spPr>
            <a:xfrm>
              <a:off x="5021263" y="5430838"/>
              <a:ext cx="1413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522" name="Google Shape;3522;p198"/>
            <p:cNvSpPr txBox="1"/>
            <p:nvPr/>
          </p:nvSpPr>
          <p:spPr>
            <a:xfrm>
              <a:off x="4732338" y="5286375"/>
              <a:ext cx="1446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523" name="Google Shape;3523;p198"/>
            <p:cNvSpPr txBox="1"/>
            <p:nvPr/>
          </p:nvSpPr>
          <p:spPr>
            <a:xfrm>
              <a:off x="4595813" y="5286375"/>
              <a:ext cx="142800" cy="144600"/>
            </a:xfrm>
            <a:prstGeom prst="rect">
              <a:avLst/>
            </a:prstGeom>
            <a:solidFill>
              <a:srgbClr val="00FF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1</a:t>
              </a:r>
              <a:endParaRPr/>
            </a:p>
          </p:txBody>
        </p:sp>
        <p:sp>
          <p:nvSpPr>
            <p:cNvPr id="3524" name="Google Shape;3524;p198"/>
            <p:cNvSpPr txBox="1"/>
            <p:nvPr/>
          </p:nvSpPr>
          <p:spPr>
            <a:xfrm>
              <a:off x="4584700" y="5140325"/>
              <a:ext cx="1524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525" name="Google Shape;3525;p198"/>
            <p:cNvSpPr txBox="1"/>
            <p:nvPr/>
          </p:nvSpPr>
          <p:spPr>
            <a:xfrm>
              <a:off x="4732338" y="5140325"/>
              <a:ext cx="1524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526" name="Google Shape;3526;p198"/>
            <p:cNvSpPr txBox="1"/>
            <p:nvPr/>
          </p:nvSpPr>
          <p:spPr>
            <a:xfrm>
              <a:off x="4584700" y="4995863"/>
              <a:ext cx="152400" cy="146100"/>
            </a:xfrm>
            <a:prstGeom prst="rect">
              <a:avLst/>
            </a:prstGeom>
            <a:solidFill>
              <a:srgbClr val="FEE67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a:solidFill>
                    <a:srgbClr val="000000"/>
                  </a:solidFill>
                  <a:latin typeface="Arial"/>
                  <a:ea typeface="Arial"/>
                  <a:cs typeface="Arial"/>
                  <a:sym typeface="Arial"/>
                </a:rPr>
                <a:t>2</a:t>
              </a:r>
              <a:endParaRPr/>
            </a:p>
          </p:txBody>
        </p:sp>
        <p:sp>
          <p:nvSpPr>
            <p:cNvPr id="3527" name="Google Shape;3527;p198"/>
            <p:cNvSpPr txBox="1"/>
            <p:nvPr/>
          </p:nvSpPr>
          <p:spPr>
            <a:xfrm>
              <a:off x="4732338" y="4995863"/>
              <a:ext cx="1446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sp>
          <p:nvSpPr>
            <p:cNvPr id="3528" name="Google Shape;3528;p198"/>
            <p:cNvSpPr txBox="1"/>
            <p:nvPr/>
          </p:nvSpPr>
          <p:spPr>
            <a:xfrm>
              <a:off x="4876800" y="4995863"/>
              <a:ext cx="142800" cy="144600"/>
            </a:xfrm>
            <a:prstGeom prst="rect">
              <a:avLst/>
            </a:prstGeom>
            <a:solidFill>
              <a:srgbClr val="FFB03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00"/>
                <a:buFont typeface="Arial"/>
                <a:buNone/>
              </a:pPr>
              <a:r>
                <a:rPr lang="en-US" sz="600" b="1" i="0" u="none">
                  <a:solidFill>
                    <a:schemeClr val="dk1"/>
                  </a:solidFill>
                  <a:latin typeface="Arial"/>
                  <a:ea typeface="Arial"/>
                  <a:cs typeface="Arial"/>
                  <a:sym typeface="Arial"/>
                </a:rPr>
                <a:t>3</a:t>
              </a:r>
              <a:endParaRPr/>
            </a:p>
          </p:txBody>
        </p:sp>
      </p:grpSp>
      <p:sp>
        <p:nvSpPr>
          <p:cNvPr id="3529" name="Google Shape;3529;p198"/>
          <p:cNvSpPr txBox="1"/>
          <p:nvPr/>
        </p:nvSpPr>
        <p:spPr>
          <a:xfrm>
            <a:off x="6738937" y="2133600"/>
            <a:ext cx="2209800" cy="3755700"/>
          </a:xfrm>
          <a:prstGeom prst="rect">
            <a:avLst/>
          </a:prstGeom>
          <a:noFill/>
          <a:ln>
            <a:noFill/>
          </a:ln>
          <a:effectLst>
            <a:outerShdw blurRad="63500" dist="17960" dir="2700000">
              <a:srgbClr val="2F4D71"/>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Risk on the SCORE scale is considered:</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b="1">
                <a:solidFill>
                  <a:srgbClr val="FF0000"/>
                </a:solidFill>
              </a:rPr>
              <a:t>Very high if</a:t>
            </a:r>
            <a:endParaRPr b="1">
              <a:solidFill>
                <a:srgbClr val="FF0000"/>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patient data projections</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on the SCORE card it is &gt; 10%;</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b="1">
                <a:solidFill>
                  <a:srgbClr val="FF0000"/>
                </a:solidFill>
              </a:rPr>
              <a:t>High</a:t>
            </a:r>
            <a:r>
              <a:rPr lang="en-US">
                <a:solidFill>
                  <a:schemeClr val="dk1"/>
                </a:solidFill>
              </a:rPr>
              <a:t> - if located</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within 5-10% and</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b="1">
                <a:solidFill>
                  <a:srgbClr val="FF0000"/>
                </a:solidFill>
              </a:rPr>
              <a:t>Low</a:t>
            </a:r>
            <a:r>
              <a:rPr lang="en-US">
                <a:solidFill>
                  <a:schemeClr val="dk1"/>
                </a:solidFill>
              </a:rPr>
              <a:t> if &lt;5%.</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An estimate of 5% or more requires prevention of life-threatening conditions (myocardial infarction and stroke)</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a:solidFill>
                  <a:schemeClr val="dk1"/>
                </a:solidFill>
              </a:rPr>
              <a:t>using statins 2</a:t>
            </a:r>
            <a:endParaRPr>
              <a:solidFill>
                <a:schemeClr val="dk1"/>
              </a:solidFill>
            </a:endParaRPr>
          </a:p>
          <a:p>
            <a:pPr marL="0" marR="0" lvl="0" indent="0" algn="l" rtl="0">
              <a:lnSpc>
                <a:spcPct val="100000"/>
              </a:lnSpc>
              <a:spcBef>
                <a:spcPts val="0"/>
              </a:spcBef>
              <a:spcAft>
                <a:spcPts val="0"/>
              </a:spcAft>
              <a:buClr>
                <a:srgbClr val="FF0000"/>
              </a:buClr>
              <a:buSzPts val="1400"/>
              <a:buFont typeface="Arial"/>
              <a:buNone/>
            </a:pPr>
            <a:endParaRPr>
              <a:solidFill>
                <a:schemeClr val="dk1"/>
              </a:solidFill>
            </a:endParaRPr>
          </a:p>
        </p:txBody>
      </p:sp>
      <p:sp>
        <p:nvSpPr>
          <p:cNvPr id="3530" name="Google Shape;3530;p198"/>
          <p:cNvSpPr txBox="1"/>
          <p:nvPr/>
        </p:nvSpPr>
        <p:spPr>
          <a:xfrm>
            <a:off x="0" y="6300787"/>
            <a:ext cx="8985300" cy="549900"/>
          </a:xfrm>
          <a:prstGeom prst="rect">
            <a:avLst/>
          </a:prstGeom>
          <a:noFill/>
          <a:ln>
            <a:noFill/>
          </a:ln>
        </p:spPr>
        <p:txBody>
          <a:bodyPr spcFirstLastPara="1" wrap="square" lIns="108000" tIns="0" rIns="108000" bIns="72000" anchor="b" anchorCtr="0">
            <a:spAutoFit/>
          </a:bodyPr>
          <a:lstStyle/>
          <a:p>
            <a:pPr marL="0" marR="0" lvl="0" indent="0" algn="l" rtl="0">
              <a:lnSpc>
                <a:spcPct val="95000"/>
              </a:lnSpc>
              <a:spcBef>
                <a:spcPts val="0"/>
              </a:spcBef>
              <a:spcAft>
                <a:spcPts val="0"/>
              </a:spcAft>
              <a:buClr>
                <a:srgbClr val="404040"/>
              </a:buClr>
              <a:buSzPts val="1000"/>
              <a:buFont typeface="Arial"/>
              <a:buNone/>
            </a:pPr>
            <a:r>
              <a:rPr lang="en-US" sz="1000" b="1" i="0" u="none">
                <a:solidFill>
                  <a:srgbClr val="404040"/>
                </a:solidFill>
                <a:latin typeface="Arial"/>
                <a:ea typeface="Arial"/>
                <a:cs typeface="Arial"/>
                <a:sym typeface="Arial"/>
              </a:rPr>
              <a:t>Воспроизводится с разрешения </a:t>
            </a:r>
            <a:endParaRPr/>
          </a:p>
          <a:p>
            <a:pPr marL="0" marR="0" lvl="0" indent="0" algn="l" rtl="0">
              <a:lnSpc>
                <a:spcPct val="95000"/>
              </a:lnSpc>
              <a:spcBef>
                <a:spcPts val="150"/>
              </a:spcBef>
              <a:spcAft>
                <a:spcPts val="0"/>
              </a:spcAft>
              <a:buClr>
                <a:srgbClr val="404040"/>
              </a:buClr>
              <a:buSzPts val="1000"/>
              <a:buFont typeface="Arial"/>
              <a:buNone/>
            </a:pPr>
            <a:r>
              <a:rPr lang="en-US" sz="1000" b="1" i="0" u="none">
                <a:solidFill>
                  <a:srgbClr val="404040"/>
                </a:solidFill>
                <a:latin typeface="Arial"/>
                <a:ea typeface="Arial"/>
                <a:cs typeface="Arial"/>
                <a:sym typeface="Arial"/>
              </a:rPr>
              <a:t>1.De Backer et al. </a:t>
            </a:r>
            <a:r>
              <a:rPr lang="en-US" sz="1000" b="1" i="1" u="none">
                <a:solidFill>
                  <a:srgbClr val="404040"/>
                </a:solidFill>
                <a:latin typeface="Arial"/>
                <a:ea typeface="Arial"/>
                <a:cs typeface="Arial"/>
                <a:sym typeface="Arial"/>
              </a:rPr>
              <a:t>Eur Heart J</a:t>
            </a:r>
            <a:r>
              <a:rPr lang="en-US" sz="1000" b="1" i="0" u="none">
                <a:solidFill>
                  <a:srgbClr val="404040"/>
                </a:solidFill>
                <a:latin typeface="Arial"/>
                <a:ea typeface="Arial"/>
                <a:cs typeface="Arial"/>
                <a:sym typeface="Arial"/>
              </a:rPr>
              <a:t>. 2003;24:1601-1610.</a:t>
            </a:r>
            <a:endParaRPr/>
          </a:p>
          <a:p>
            <a:pPr marL="0" marR="0" lvl="0" indent="0" algn="l" rtl="0">
              <a:lnSpc>
                <a:spcPct val="95000"/>
              </a:lnSpc>
              <a:spcBef>
                <a:spcPts val="150"/>
              </a:spcBef>
              <a:spcAft>
                <a:spcPts val="0"/>
              </a:spcAft>
              <a:buClr>
                <a:srgbClr val="404040"/>
              </a:buClr>
              <a:buSzPts val="1000"/>
              <a:buFont typeface="Arial"/>
              <a:buNone/>
            </a:pPr>
            <a:r>
              <a:rPr lang="en-US" sz="1000" b="1" i="0" u="none">
                <a:solidFill>
                  <a:srgbClr val="404040"/>
                </a:solidFill>
                <a:latin typeface="Arial"/>
                <a:ea typeface="Arial"/>
                <a:cs typeface="Arial"/>
                <a:sym typeface="Arial"/>
              </a:rPr>
              <a:t>2.Giusepe Mancia et al.2007 Guidelines for the management of arterial hypertension  European Heart Journal(2007) 28, 1462-1536</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sp>
        <p:nvSpPr>
          <p:cNvPr id="3546" name="Google Shape;3546;p200"/>
          <p:cNvSpPr txBox="1"/>
          <p:nvPr/>
        </p:nvSpPr>
        <p:spPr>
          <a:xfrm>
            <a:off x="250825" y="260350"/>
            <a:ext cx="8893175"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a:solidFill>
                  <a:srgbClr val="FFFF00"/>
                </a:solidFill>
                <a:latin typeface="Times New Roman"/>
                <a:ea typeface="Times New Roman"/>
                <a:cs typeface="Times New Roman"/>
                <a:sym typeface="Times New Roman"/>
              </a:rPr>
              <a:t>Principles of healthy eating</a:t>
            </a:r>
            <a:endParaRPr/>
          </a:p>
        </p:txBody>
      </p:sp>
      <p:sp>
        <p:nvSpPr>
          <p:cNvPr id="3547" name="Google Shape;3547;p200"/>
          <p:cNvSpPr txBox="1"/>
          <p:nvPr/>
        </p:nvSpPr>
        <p:spPr>
          <a:xfrm>
            <a:off x="250825" y="1268412"/>
            <a:ext cx="8713787" cy="4537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1. Energy balance</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2. Balanced diet in terms of the content of essential nutrients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3. Low fat with an optimal ratio of saturated and unsaturated fats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4. Reducing salt intake</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5. Limiting simple carbohydrates (sugar) in the diet</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6. Increased consumption of vegetables and fruits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7. Use whole grains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8. Consumption of alcohol in doses not exceeding safe ones</a:t>
            </a:r>
            <a:endParaRPr sz="2400">
              <a:solidFill>
                <a:schemeClr val="lt1"/>
              </a:solidFill>
              <a:latin typeface="Times New Roman"/>
              <a:ea typeface="Times New Roman"/>
              <a:cs typeface="Times New Roman"/>
              <a:sym typeface="Times New Roman"/>
            </a:endParaRPr>
          </a:p>
        </p:txBody>
      </p:sp>
      <p:pic>
        <p:nvPicPr>
          <p:cNvPr id="3548" name="Google Shape;3548;p200" descr="Baby-Dionysus-Reni"/>
          <p:cNvPicPr preferRelativeResize="0"/>
          <p:nvPr/>
        </p:nvPicPr>
        <p:blipFill rotWithShape="1">
          <a:blip r:embed="rId3">
            <a:alphaModFix/>
          </a:blip>
          <a:srcRect/>
          <a:stretch/>
        </p:blipFill>
        <p:spPr>
          <a:xfrm>
            <a:off x="7812087" y="0"/>
            <a:ext cx="1331912" cy="1728787"/>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552"/>
        <p:cNvGrpSpPr/>
        <p:nvPr/>
      </p:nvGrpSpPr>
      <p:grpSpPr>
        <a:xfrm>
          <a:off x="0" y="0"/>
          <a:ext cx="0" cy="0"/>
          <a:chOff x="0" y="0"/>
          <a:chExt cx="0" cy="0"/>
        </a:xfrm>
      </p:grpSpPr>
      <p:sp>
        <p:nvSpPr>
          <p:cNvPr id="3553" name="Google Shape;3553;p201"/>
          <p:cNvSpPr txBox="1"/>
          <p:nvPr/>
        </p:nvSpPr>
        <p:spPr>
          <a:xfrm>
            <a:off x="250825" y="260350"/>
            <a:ext cx="8893175"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u="sng">
                <a:solidFill>
                  <a:srgbClr val="FFFF00"/>
                </a:solidFill>
                <a:latin typeface="Times New Roman"/>
                <a:ea typeface="Times New Roman"/>
                <a:cs typeface="Times New Roman"/>
                <a:sym typeface="Times New Roman"/>
              </a:rPr>
              <a:t>Overweight</a:t>
            </a:r>
            <a:endParaRPr/>
          </a:p>
        </p:txBody>
      </p:sp>
      <p:sp>
        <p:nvSpPr>
          <p:cNvPr id="3554" name="Google Shape;3554;p201"/>
          <p:cNvSpPr txBox="1"/>
          <p:nvPr/>
        </p:nvSpPr>
        <p:spPr>
          <a:xfrm>
            <a:off x="468312" y="1341437"/>
            <a:ext cx="8351837" cy="4967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1100"/>
              <a:buFont typeface="Arial"/>
              <a:buNone/>
            </a:pPr>
            <a:r>
              <a:rPr lang="en-US" sz="2800">
                <a:solidFill>
                  <a:srgbClr val="FFFF00"/>
                </a:solidFill>
                <a:latin typeface="Times New Roman"/>
                <a:ea typeface="Times New Roman"/>
                <a:cs typeface="Times New Roman"/>
                <a:sym typeface="Times New Roman"/>
              </a:rPr>
              <a:t>1. Increases the risk of myocardial infarction by 2 times</a:t>
            </a:r>
            <a:endParaRPr sz="2800">
              <a:solidFill>
                <a:srgbClr val="FFFF00"/>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1100"/>
              <a:buFont typeface="Arial"/>
              <a:buNone/>
            </a:pPr>
            <a:r>
              <a:rPr lang="en-US" sz="2800">
                <a:solidFill>
                  <a:schemeClr val="lt1"/>
                </a:solidFill>
                <a:latin typeface="Times New Roman"/>
                <a:ea typeface="Times New Roman"/>
                <a:cs typeface="Times New Roman"/>
                <a:sym typeface="Times New Roman"/>
              </a:rPr>
              <a:t>2. Increases the risk of arterial hypertension by 3 times</a:t>
            </a:r>
            <a:endParaRPr sz="2800">
              <a:solidFill>
                <a:schemeClr val="lt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1100"/>
              <a:buFont typeface="Arial"/>
              <a:buNone/>
            </a:pPr>
            <a:r>
              <a:rPr lang="en-US" sz="2800">
                <a:solidFill>
                  <a:schemeClr val="lt1"/>
                </a:solidFill>
                <a:latin typeface="Times New Roman"/>
                <a:ea typeface="Times New Roman"/>
                <a:cs typeface="Times New Roman"/>
                <a:sym typeface="Times New Roman"/>
              </a:rPr>
              <a:t>3. Increases the risk of diabetes by 9 times (40 times in obese individuals)</a:t>
            </a:r>
            <a:endParaRPr sz="2800">
              <a:solidFill>
                <a:schemeClr val="lt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1100"/>
              <a:buFont typeface="Arial"/>
              <a:buNone/>
            </a:pPr>
            <a:r>
              <a:rPr lang="en-US" sz="2800">
                <a:solidFill>
                  <a:schemeClr val="lt1"/>
                </a:solidFill>
                <a:latin typeface="Times New Roman"/>
                <a:ea typeface="Times New Roman"/>
                <a:cs typeface="Times New Roman"/>
                <a:sym typeface="Times New Roman"/>
              </a:rPr>
              <a:t>4. Reduces life expectancy by an average of 3-5 years (with severe obesity up to 15 years)</a:t>
            </a:r>
            <a:endParaRPr sz="2800">
              <a:solidFill>
                <a:schemeClr val="lt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lt1"/>
              </a:buClr>
              <a:buSzPts val="2800"/>
              <a:buFont typeface="Times New Roman"/>
              <a:buNone/>
            </a:pPr>
            <a:endParaRPr sz="2800">
              <a:solidFill>
                <a:srgbClr val="FFFF00"/>
              </a:solidFill>
              <a:latin typeface="Times New Roman"/>
              <a:ea typeface="Times New Roman"/>
              <a:cs typeface="Times New Roman"/>
              <a:sym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558"/>
        <p:cNvGrpSpPr/>
        <p:nvPr/>
      </p:nvGrpSpPr>
      <p:grpSpPr>
        <a:xfrm>
          <a:off x="0" y="0"/>
          <a:ext cx="0" cy="0"/>
          <a:chOff x="0" y="0"/>
          <a:chExt cx="0" cy="0"/>
        </a:xfrm>
      </p:grpSpPr>
      <p:sp>
        <p:nvSpPr>
          <p:cNvPr id="3559" name="Google Shape;3559;p202"/>
          <p:cNvSpPr txBox="1"/>
          <p:nvPr/>
        </p:nvSpPr>
        <p:spPr>
          <a:xfrm>
            <a:off x="250825" y="260350"/>
            <a:ext cx="8893175"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u="sng">
                <a:solidFill>
                  <a:srgbClr val="FFFF00"/>
                </a:solidFill>
                <a:latin typeface="Times New Roman"/>
                <a:ea typeface="Times New Roman"/>
                <a:cs typeface="Times New Roman"/>
                <a:sym typeface="Times New Roman"/>
              </a:rPr>
              <a:t>Body weight assessment</a:t>
            </a:r>
            <a:endParaRPr/>
          </a:p>
        </p:txBody>
      </p:sp>
      <p:sp>
        <p:nvSpPr>
          <p:cNvPr id="3560" name="Google Shape;3560;p202"/>
          <p:cNvSpPr txBox="1"/>
          <p:nvPr/>
        </p:nvSpPr>
        <p:spPr>
          <a:xfrm>
            <a:off x="250825" y="1341437"/>
            <a:ext cx="8713787" cy="4967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600"/>
              <a:buFont typeface="Times New Roman"/>
              <a:buNone/>
            </a:pPr>
            <a:r>
              <a:rPr lang="en-US" sz="2600" b="1">
                <a:solidFill>
                  <a:schemeClr val="lt1"/>
                </a:solidFill>
                <a:latin typeface="Times New Roman"/>
                <a:ea typeface="Times New Roman"/>
                <a:cs typeface="Times New Roman"/>
                <a:sym typeface="Times New Roman"/>
              </a:rPr>
              <a:t>Body Mass Index BMI = body weight (kg)/height2 (m2)</a:t>
            </a:r>
            <a:endParaRPr/>
          </a:p>
        </p:txBody>
      </p:sp>
      <p:graphicFrame>
        <p:nvGraphicFramePr>
          <p:cNvPr id="3561" name="Google Shape;3561;p202"/>
          <p:cNvGraphicFramePr/>
          <p:nvPr/>
        </p:nvGraphicFramePr>
        <p:xfrm>
          <a:off x="468312" y="2276475"/>
          <a:ext cx="8135925" cy="3565500"/>
        </p:xfrm>
        <a:graphic>
          <a:graphicData uri="http://schemas.openxmlformats.org/drawingml/2006/table">
            <a:tbl>
              <a:tblPr>
                <a:noFill/>
                <a:tableStyleId>{F438D767-7411-41B2-BA28-E9CDAF24861E}</a:tableStyleId>
              </a:tblPr>
              <a:tblGrid>
                <a:gridCol w="4679950">
                  <a:extLst>
                    <a:ext uri="{9D8B030D-6E8A-4147-A177-3AD203B41FA5}">
                      <a16:colId xmlns:a16="http://schemas.microsoft.com/office/drawing/2014/main" val="20000"/>
                    </a:ext>
                  </a:extLst>
                </a:gridCol>
                <a:gridCol w="3455975">
                  <a:extLst>
                    <a:ext uri="{9D8B030D-6E8A-4147-A177-3AD203B41FA5}">
                      <a16:colId xmlns:a16="http://schemas.microsoft.com/office/drawing/2014/main" val="20001"/>
                    </a:ext>
                  </a:extLst>
                </a:gridCol>
              </a:tblGrid>
              <a:tr h="528625">
                <a:tc>
                  <a:txBody>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800"/>
                        <a:buFont typeface="Times New Roman"/>
                        <a:buNone/>
                      </a:pPr>
                      <a:r>
                        <a:rPr lang="en-US" sz="1800" b="1">
                          <a:solidFill>
                            <a:schemeClr val="lt1"/>
                          </a:solidFill>
                          <a:latin typeface="Times New Roman"/>
                          <a:ea typeface="Times New Roman"/>
                          <a:cs typeface="Times New Roman"/>
                          <a:sym typeface="Times New Roman"/>
                        </a:rPr>
                        <a:t>BMI</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98475">
                <a:tc>
                  <a:txBody>
                    <a:bodyPr/>
                    <a:lstStyle/>
                    <a:p>
                      <a:pPr marL="0" marR="0" lvl="0" indent="0" algn="l" rtl="0">
                        <a:lnSpc>
                          <a:spcPct val="100000"/>
                        </a:lnSpc>
                        <a:spcBef>
                          <a:spcPts val="0"/>
                        </a:spcBef>
                        <a:spcAft>
                          <a:spcPts val="0"/>
                        </a:spcAft>
                        <a:buClr>
                          <a:schemeClr val="lt1"/>
                        </a:buClr>
                        <a:buSzPts val="2000"/>
                        <a:buFont typeface="Times New Roman"/>
                        <a:buNone/>
                      </a:pPr>
                      <a:r>
                        <a:rPr lang="en-US" sz="2000">
                          <a:solidFill>
                            <a:schemeClr val="lt1"/>
                          </a:solidFill>
                          <a:latin typeface="Times New Roman"/>
                          <a:ea typeface="Times New Roman"/>
                          <a:cs typeface="Times New Roman"/>
                          <a:sym typeface="Times New Roman"/>
                        </a:rPr>
                        <a:t>Underweight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&lt; 18,5</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76250">
                <a:tc>
                  <a:txBody>
                    <a:bodyPr/>
                    <a:lstStyle/>
                    <a:p>
                      <a:pPr marL="0" marR="0" lvl="0" indent="0" algn="l" rtl="0">
                        <a:lnSpc>
                          <a:spcPct val="100000"/>
                        </a:lnSpc>
                        <a:spcBef>
                          <a:spcPts val="0"/>
                        </a:spcBef>
                        <a:spcAft>
                          <a:spcPts val="0"/>
                        </a:spcAft>
                        <a:buClr>
                          <a:srgbClr val="FFFF00"/>
                        </a:buClr>
                        <a:buSzPts val="2000"/>
                        <a:buFont typeface="Times New Roman"/>
                        <a:buNone/>
                      </a:pPr>
                      <a:r>
                        <a:rPr lang="en-US" sz="2000" b="1">
                          <a:solidFill>
                            <a:srgbClr val="FFFF00"/>
                          </a:solidFill>
                          <a:latin typeface="Times New Roman"/>
                          <a:ea typeface="Times New Roman"/>
                          <a:cs typeface="Times New Roman"/>
                          <a:sym typeface="Times New Roman"/>
                        </a:rPr>
                        <a:t>Normal body weight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FF00"/>
                        </a:buClr>
                        <a:buSzPts val="2000"/>
                        <a:buFont typeface="Times New Roman"/>
                        <a:buNone/>
                      </a:pPr>
                      <a:r>
                        <a:rPr lang="en-US" sz="2000" b="1" i="0" u="none">
                          <a:solidFill>
                            <a:srgbClr val="FFFF00"/>
                          </a:solidFill>
                          <a:latin typeface="Times New Roman"/>
                          <a:ea typeface="Times New Roman"/>
                          <a:cs typeface="Times New Roman"/>
                          <a:sym typeface="Times New Roman"/>
                        </a:rPr>
                        <a:t>18,5-24,9</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90550">
                <a:tc>
                  <a:txBody>
                    <a:bodyPr/>
                    <a:lstStyle/>
                    <a:p>
                      <a:pPr marL="0" marR="0" lvl="0" indent="0" algn="l" rtl="0">
                        <a:lnSpc>
                          <a:spcPct val="100000"/>
                        </a:lnSpc>
                        <a:spcBef>
                          <a:spcPts val="0"/>
                        </a:spcBef>
                        <a:spcAft>
                          <a:spcPts val="0"/>
                        </a:spcAft>
                        <a:buClr>
                          <a:schemeClr val="lt1"/>
                        </a:buClr>
                        <a:buSzPts val="2000"/>
                        <a:buFont typeface="Times New Roman"/>
                        <a:buNone/>
                      </a:pPr>
                      <a:r>
                        <a:rPr lang="en-US" sz="2000">
                          <a:solidFill>
                            <a:schemeClr val="lt1"/>
                          </a:solidFill>
                          <a:latin typeface="Times New Roman"/>
                          <a:ea typeface="Times New Roman"/>
                          <a:cs typeface="Times New Roman"/>
                          <a:sym typeface="Times New Roman"/>
                        </a:rPr>
                        <a:t>Overweight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25,0-29,9</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76250">
                <a:tc>
                  <a:txBody>
                    <a:bodyPr/>
                    <a:lstStyle/>
                    <a:p>
                      <a:pPr marL="0" marR="0" lvl="0" indent="0" algn="l" rtl="0">
                        <a:lnSpc>
                          <a:spcPct val="100000"/>
                        </a:lnSpc>
                        <a:spcBef>
                          <a:spcPts val="0"/>
                        </a:spcBef>
                        <a:spcAft>
                          <a:spcPts val="0"/>
                        </a:spcAft>
                        <a:buClr>
                          <a:schemeClr val="lt1"/>
                        </a:buClr>
                        <a:buSzPts val="2000"/>
                        <a:buFont typeface="Times New Roman"/>
                        <a:buNone/>
                      </a:pPr>
                      <a:r>
                        <a:rPr lang="en-US" sz="2000">
                          <a:solidFill>
                            <a:schemeClr val="lt1"/>
                          </a:solidFill>
                          <a:latin typeface="Times New Roman"/>
                          <a:ea typeface="Times New Roman"/>
                          <a:cs typeface="Times New Roman"/>
                          <a:sym typeface="Times New Roman"/>
                        </a:rPr>
                        <a:t>Obesity I degree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30-34,9</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96875">
                <a:tc>
                  <a:txBody>
                    <a:bodyPr/>
                    <a:lstStyle/>
                    <a:p>
                      <a:pPr marL="0" marR="0" lvl="0" indent="0" algn="l" rtl="0">
                        <a:lnSpc>
                          <a:spcPct val="100000"/>
                        </a:lnSpc>
                        <a:spcBef>
                          <a:spcPts val="0"/>
                        </a:spcBef>
                        <a:spcAft>
                          <a:spcPts val="0"/>
                        </a:spcAft>
                        <a:buClr>
                          <a:schemeClr val="lt1"/>
                        </a:buClr>
                        <a:buSzPts val="2000"/>
                        <a:buFont typeface="Times New Roman"/>
                        <a:buNone/>
                      </a:pPr>
                      <a:r>
                        <a:rPr lang="en-US" sz="2000">
                          <a:solidFill>
                            <a:schemeClr val="lt1"/>
                          </a:solidFill>
                          <a:latin typeface="Times New Roman"/>
                          <a:ea typeface="Times New Roman"/>
                          <a:cs typeface="Times New Roman"/>
                          <a:sym typeface="Times New Roman"/>
                        </a:rPr>
                        <a:t>Obesity II degree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35-39,9</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98475">
                <a:tc>
                  <a:txBody>
                    <a:bodyPr/>
                    <a:lstStyle/>
                    <a:p>
                      <a:pPr marL="0" marR="0" lvl="0" indent="0" algn="l"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 </a:t>
                      </a:r>
                      <a:r>
                        <a:rPr lang="en-US" sz="2000">
                          <a:solidFill>
                            <a:schemeClr val="lt1"/>
                          </a:solidFill>
                          <a:latin typeface="Times New Roman"/>
                          <a:ea typeface="Times New Roman"/>
                          <a:cs typeface="Times New Roman"/>
                          <a:sym typeface="Times New Roman"/>
                        </a:rPr>
                        <a:t>Obesity III degree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000"/>
                        <a:buFont typeface="Times New Roman"/>
                        <a:buNone/>
                      </a:pPr>
                      <a:r>
                        <a:rPr lang="en-US" sz="2000" b="0" i="0" u="none">
                          <a:solidFill>
                            <a:schemeClr val="lt1"/>
                          </a:solidFill>
                          <a:latin typeface="Times New Roman"/>
                          <a:ea typeface="Times New Roman"/>
                          <a:cs typeface="Times New Roman"/>
                          <a:sym typeface="Times New Roman"/>
                        </a:rPr>
                        <a:t>&gt; 40</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565"/>
        <p:cNvGrpSpPr/>
        <p:nvPr/>
      </p:nvGrpSpPr>
      <p:grpSpPr>
        <a:xfrm>
          <a:off x="0" y="0"/>
          <a:ext cx="0" cy="0"/>
          <a:chOff x="0" y="0"/>
          <a:chExt cx="0" cy="0"/>
        </a:xfrm>
      </p:grpSpPr>
      <p:sp>
        <p:nvSpPr>
          <p:cNvPr id="3566" name="Google Shape;3566;p203"/>
          <p:cNvSpPr txBox="1"/>
          <p:nvPr/>
        </p:nvSpPr>
        <p:spPr>
          <a:xfrm>
            <a:off x="0" y="981075"/>
            <a:ext cx="6084887"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u="sng">
                <a:solidFill>
                  <a:srgbClr val="FFFF00"/>
                </a:solidFill>
                <a:latin typeface="Times New Roman"/>
                <a:ea typeface="Times New Roman"/>
                <a:cs typeface="Times New Roman"/>
                <a:sym typeface="Times New Roman"/>
              </a:rPr>
              <a:t>Low physical activity</a:t>
            </a:r>
            <a:endParaRPr/>
          </a:p>
        </p:txBody>
      </p:sp>
      <p:sp>
        <p:nvSpPr>
          <p:cNvPr id="3567" name="Google Shape;3567;p203"/>
          <p:cNvSpPr txBox="1"/>
          <p:nvPr/>
        </p:nvSpPr>
        <p:spPr>
          <a:xfrm>
            <a:off x="468312" y="2636837"/>
            <a:ext cx="8351837" cy="3816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chemeClr val="dk1"/>
              </a:buClr>
              <a:buSzPts val="1100"/>
              <a:buFont typeface="Arial"/>
              <a:buNone/>
            </a:pPr>
            <a:r>
              <a:rPr lang="en-US" sz="2800">
                <a:solidFill>
                  <a:srgbClr val="FFFF00"/>
                </a:solidFill>
                <a:latin typeface="Times New Roman"/>
                <a:ea typeface="Times New Roman"/>
                <a:cs typeface="Times New Roman"/>
                <a:sym typeface="Times New Roman"/>
              </a:rPr>
              <a:t>1. Increases the risk of myocardial infarction by 1.5 - 2 times</a:t>
            </a:r>
            <a:endParaRPr sz="2800">
              <a:solidFill>
                <a:srgbClr val="FFFF00"/>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1100"/>
              <a:buFont typeface="Arial"/>
              <a:buNone/>
            </a:pPr>
            <a:r>
              <a:rPr lang="en-US" sz="2800">
                <a:solidFill>
                  <a:schemeClr val="lt1"/>
                </a:solidFill>
                <a:latin typeface="Times New Roman"/>
                <a:ea typeface="Times New Roman"/>
                <a:cs typeface="Times New Roman"/>
                <a:sym typeface="Times New Roman"/>
              </a:rPr>
              <a:t>2. Increases the risk of diabetes by 1.5 - 3 times</a:t>
            </a:r>
            <a:endParaRPr sz="2800">
              <a:solidFill>
                <a:schemeClr val="lt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1100"/>
              <a:buFont typeface="Arial"/>
              <a:buNone/>
            </a:pPr>
            <a:r>
              <a:rPr lang="en-US" sz="2800">
                <a:solidFill>
                  <a:schemeClr val="lt1"/>
                </a:solidFill>
                <a:latin typeface="Times New Roman"/>
                <a:ea typeface="Times New Roman"/>
                <a:cs typeface="Times New Roman"/>
                <a:sym typeface="Times New Roman"/>
              </a:rPr>
              <a:t>3. Increases the risk of colon cancer by 2.5 – 3.5 times</a:t>
            </a:r>
            <a:endParaRPr sz="2800">
              <a:solidFill>
                <a:schemeClr val="lt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dk1"/>
              </a:buClr>
              <a:buSzPts val="1100"/>
              <a:buFont typeface="Arial"/>
              <a:buNone/>
            </a:pPr>
            <a:r>
              <a:rPr lang="en-US" sz="2800">
                <a:solidFill>
                  <a:schemeClr val="lt1"/>
                </a:solidFill>
                <a:latin typeface="Times New Roman"/>
                <a:ea typeface="Times New Roman"/>
                <a:cs typeface="Times New Roman"/>
                <a:sym typeface="Times New Roman"/>
              </a:rPr>
              <a:t>4. Increases the risk of breast cancer by 1.5 – 2 times</a:t>
            </a:r>
            <a:endParaRPr sz="2800">
              <a:solidFill>
                <a:schemeClr val="lt1"/>
              </a:solidFill>
              <a:latin typeface="Times New Roman"/>
              <a:ea typeface="Times New Roman"/>
              <a:cs typeface="Times New Roman"/>
              <a:sym typeface="Times New Roman"/>
            </a:endParaRPr>
          </a:p>
          <a:p>
            <a:pPr marL="0" marR="0" lvl="0" indent="0" algn="l" rtl="0">
              <a:lnSpc>
                <a:spcPct val="100000"/>
              </a:lnSpc>
              <a:spcBef>
                <a:spcPts val="560"/>
              </a:spcBef>
              <a:spcAft>
                <a:spcPts val="0"/>
              </a:spcAft>
              <a:buClr>
                <a:schemeClr val="lt1"/>
              </a:buClr>
              <a:buSzPts val="2800"/>
              <a:buFont typeface="Times New Roman"/>
              <a:buNone/>
            </a:pPr>
            <a:endParaRPr sz="2800">
              <a:solidFill>
                <a:srgbClr val="FFFF00"/>
              </a:solidFill>
              <a:latin typeface="Times New Roman"/>
              <a:ea typeface="Times New Roman"/>
              <a:cs typeface="Times New Roman"/>
              <a:sym typeface="Times New Roman"/>
            </a:endParaRPr>
          </a:p>
        </p:txBody>
      </p:sp>
      <p:pic>
        <p:nvPicPr>
          <p:cNvPr id="3568" name="Google Shape;3568;p203" descr="ESERCIZIO vignetta"/>
          <p:cNvPicPr preferRelativeResize="0"/>
          <p:nvPr/>
        </p:nvPicPr>
        <p:blipFill rotWithShape="1">
          <a:blip r:embed="rId3">
            <a:alphaModFix/>
          </a:blip>
          <a:srcRect/>
          <a:stretch/>
        </p:blipFill>
        <p:spPr>
          <a:xfrm>
            <a:off x="5940425" y="0"/>
            <a:ext cx="3203575" cy="2386012"/>
          </a:xfrm>
          <a:prstGeom prst="rect">
            <a:avLst/>
          </a:prstGeom>
          <a:noFill/>
          <a:ln w="38100" cap="flat" cmpd="sng">
            <a:solidFill>
              <a:srgbClr val="FF3300"/>
            </a:solidFill>
            <a:prstDash val="solid"/>
            <a:miter lim="800000"/>
            <a:headEnd type="none" w="sm" len="sm"/>
            <a:tailEnd type="none" w="sm" len="sm"/>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572"/>
        <p:cNvGrpSpPr/>
        <p:nvPr/>
      </p:nvGrpSpPr>
      <p:grpSpPr>
        <a:xfrm>
          <a:off x="0" y="0"/>
          <a:ext cx="0" cy="0"/>
          <a:chOff x="0" y="0"/>
          <a:chExt cx="0" cy="0"/>
        </a:xfrm>
      </p:grpSpPr>
      <p:sp>
        <p:nvSpPr>
          <p:cNvPr id="3573" name="Google Shape;3573;p204"/>
          <p:cNvSpPr txBox="1"/>
          <p:nvPr/>
        </p:nvSpPr>
        <p:spPr>
          <a:xfrm>
            <a:off x="250825" y="260350"/>
            <a:ext cx="8893175"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u="sng">
                <a:solidFill>
                  <a:srgbClr val="FFFF00"/>
                </a:solidFill>
                <a:latin typeface="Times New Roman"/>
                <a:ea typeface="Times New Roman"/>
                <a:cs typeface="Times New Roman"/>
                <a:sym typeface="Times New Roman"/>
              </a:rPr>
              <a:t>Normal physical activity (PA)</a:t>
            </a:r>
            <a:endParaRPr/>
          </a:p>
        </p:txBody>
      </p:sp>
      <p:sp>
        <p:nvSpPr>
          <p:cNvPr id="3574" name="Google Shape;3574;p204"/>
          <p:cNvSpPr txBox="1"/>
          <p:nvPr/>
        </p:nvSpPr>
        <p:spPr>
          <a:xfrm>
            <a:off x="107950" y="1341437"/>
            <a:ext cx="8856662" cy="4967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Moderate PA of at least 150 minutes per week (2 hours 30 minutes)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or</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  75 minutes (1 hour and 15 minutes) of intense aerobic exercise</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  or</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an equivalent combination of moderate and intense PA.</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The duration of one aerobic exercise session should be at least 10 minutes</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It is desirable that the load be evenly distributed throughout the week.</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lt1"/>
              </a:buClr>
              <a:buSzPts val="2400"/>
              <a:buFont typeface="Times New Roman"/>
              <a:buNone/>
            </a:pP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205"/>
          <p:cNvSpPr txBox="1"/>
          <p:nvPr/>
        </p:nvSpPr>
        <p:spPr>
          <a:xfrm>
            <a:off x="250825" y="260350"/>
            <a:ext cx="8893175"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u="sng">
                <a:solidFill>
                  <a:srgbClr val="FFFF00"/>
                </a:solidFill>
                <a:latin typeface="Times New Roman"/>
                <a:ea typeface="Times New Roman"/>
                <a:cs typeface="Times New Roman"/>
                <a:sym typeface="Times New Roman"/>
              </a:rPr>
              <a:t>Daily Physical Activity (PA)</a:t>
            </a:r>
            <a:endParaRPr/>
          </a:p>
        </p:txBody>
      </p:sp>
      <p:sp>
        <p:nvSpPr>
          <p:cNvPr id="3580" name="Google Shape;3580;p205"/>
          <p:cNvSpPr txBox="1"/>
          <p:nvPr/>
        </p:nvSpPr>
        <p:spPr>
          <a:xfrm>
            <a:off x="287337" y="2133600"/>
            <a:ext cx="8856662" cy="2447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Times New Roman"/>
              <a:buNone/>
            </a:pPr>
            <a:r>
              <a:rPr lang="en-US" sz="2800">
                <a:solidFill>
                  <a:schemeClr val="lt1"/>
                </a:solidFill>
                <a:latin typeface="Times New Roman"/>
                <a:ea typeface="Times New Roman"/>
                <a:cs typeface="Times New Roman"/>
                <a:sym typeface="Times New Roman"/>
              </a:rPr>
              <a:t>A person should take about 10 thousand steps per day, which is 4–6 km. It is advisable to walk at an average pace or a little faster. This will help burn calories received from food and will help open small blood vessels in the muscles.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30"/>
          <p:cNvSpPr/>
          <p:nvPr/>
        </p:nvSpPr>
        <p:spPr>
          <a:xfrm rot="-4560000">
            <a:off x="2155825" y="1617662"/>
            <a:ext cx="150812" cy="1439862"/>
          </a:xfrm>
          <a:prstGeom prst="downArrow">
            <a:avLst>
              <a:gd name="adj1" fmla="val 50000"/>
              <a:gd name="adj2" fmla="val 50000"/>
            </a:avLst>
          </a:prstGeom>
          <a:solidFill>
            <a:srgbClr val="00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58" name="Google Shape;858;p130"/>
          <p:cNvSpPr txBox="1"/>
          <p:nvPr/>
        </p:nvSpPr>
        <p:spPr>
          <a:xfrm>
            <a:off x="1066800" y="152400"/>
            <a:ext cx="6524700" cy="459300"/>
          </a:xfrm>
          <a:prstGeom prst="rect">
            <a:avLst/>
          </a:prstGeom>
          <a:noFill/>
          <a:ln>
            <a:noFill/>
          </a:ln>
        </p:spPr>
        <p:txBody>
          <a:bodyPr spcFirstLastPara="1" wrap="square" lIns="90475" tIns="44450" rIns="90475" bIns="44450" anchor="t" anchorCtr="0">
            <a:spAutoFit/>
          </a:bodyPr>
          <a:lstStyle/>
          <a:p>
            <a:pPr marL="0" marR="0" lvl="0" indent="0" algn="ctr" rtl="0">
              <a:lnSpc>
                <a:spcPct val="100000"/>
              </a:lnSpc>
              <a:spcBef>
                <a:spcPts val="0"/>
              </a:spcBef>
              <a:spcAft>
                <a:spcPts val="0"/>
              </a:spcAft>
              <a:buClr>
                <a:srgbClr val="FFCC00"/>
              </a:buClr>
              <a:buSzPts val="2400"/>
              <a:buFont typeface="Arial"/>
              <a:buNone/>
            </a:pPr>
            <a:r>
              <a:rPr lang="en-US" sz="2400" b="1">
                <a:solidFill>
                  <a:srgbClr val="FFCC00"/>
                </a:solidFill>
              </a:rPr>
              <a:t>Stable atherosclerotic plaque</a:t>
            </a:r>
            <a:endParaRPr/>
          </a:p>
        </p:txBody>
      </p:sp>
      <p:sp>
        <p:nvSpPr>
          <p:cNvPr id="859" name="Google Shape;859;p130"/>
          <p:cNvSpPr txBox="1"/>
          <p:nvPr/>
        </p:nvSpPr>
        <p:spPr>
          <a:xfrm>
            <a:off x="2514600" y="1447800"/>
            <a:ext cx="37371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FFCC"/>
              </a:buClr>
              <a:buSzPts val="2000"/>
              <a:buFont typeface="Arial"/>
              <a:buNone/>
            </a:pPr>
            <a:r>
              <a:rPr lang="en-US" sz="2000" b="1">
                <a:solidFill>
                  <a:srgbClr val="CCFFCC"/>
                </a:solidFill>
              </a:rPr>
              <a:t>Fibrous cap (SMC and matrix)</a:t>
            </a:r>
            <a:endParaRPr/>
          </a:p>
        </p:txBody>
      </p:sp>
      <p:sp>
        <p:nvSpPr>
          <p:cNvPr id="860" name="Google Shape;860;p130"/>
          <p:cNvSpPr/>
          <p:nvPr/>
        </p:nvSpPr>
        <p:spPr>
          <a:xfrm>
            <a:off x="647700" y="2932112"/>
            <a:ext cx="1643062" cy="917575"/>
          </a:xfrm>
          <a:custGeom>
            <a:avLst/>
            <a:gdLst/>
            <a:ahLst/>
            <a:cxnLst/>
            <a:rect l="l" t="t" r="r" b="b"/>
            <a:pathLst>
              <a:path w="1164" h="578" extrusionOk="0">
                <a:moveTo>
                  <a:pt x="1163" y="0"/>
                </a:moveTo>
                <a:lnTo>
                  <a:pt x="1145" y="11"/>
                </a:lnTo>
                <a:lnTo>
                  <a:pt x="1125" y="21"/>
                </a:lnTo>
                <a:lnTo>
                  <a:pt x="1116" y="41"/>
                </a:lnTo>
                <a:lnTo>
                  <a:pt x="1097" y="52"/>
                </a:lnTo>
                <a:lnTo>
                  <a:pt x="1078" y="62"/>
                </a:lnTo>
                <a:lnTo>
                  <a:pt x="1060" y="72"/>
                </a:lnTo>
                <a:lnTo>
                  <a:pt x="1040" y="94"/>
                </a:lnTo>
                <a:lnTo>
                  <a:pt x="1022" y="103"/>
                </a:lnTo>
                <a:lnTo>
                  <a:pt x="1002" y="114"/>
                </a:lnTo>
                <a:lnTo>
                  <a:pt x="983" y="114"/>
                </a:lnTo>
                <a:lnTo>
                  <a:pt x="965" y="114"/>
                </a:lnTo>
                <a:lnTo>
                  <a:pt x="945" y="124"/>
                </a:lnTo>
                <a:lnTo>
                  <a:pt x="927" y="134"/>
                </a:lnTo>
                <a:lnTo>
                  <a:pt x="907" y="155"/>
                </a:lnTo>
                <a:lnTo>
                  <a:pt x="879" y="175"/>
                </a:lnTo>
                <a:lnTo>
                  <a:pt x="851" y="195"/>
                </a:lnTo>
                <a:lnTo>
                  <a:pt x="832" y="206"/>
                </a:lnTo>
                <a:lnTo>
                  <a:pt x="813" y="217"/>
                </a:lnTo>
                <a:lnTo>
                  <a:pt x="794" y="227"/>
                </a:lnTo>
                <a:lnTo>
                  <a:pt x="776" y="237"/>
                </a:lnTo>
                <a:lnTo>
                  <a:pt x="756" y="248"/>
                </a:lnTo>
                <a:lnTo>
                  <a:pt x="738" y="258"/>
                </a:lnTo>
                <a:lnTo>
                  <a:pt x="709" y="268"/>
                </a:lnTo>
                <a:lnTo>
                  <a:pt x="690" y="278"/>
                </a:lnTo>
                <a:lnTo>
                  <a:pt x="661" y="289"/>
                </a:lnTo>
                <a:lnTo>
                  <a:pt x="643" y="289"/>
                </a:lnTo>
                <a:lnTo>
                  <a:pt x="624" y="299"/>
                </a:lnTo>
                <a:lnTo>
                  <a:pt x="605" y="309"/>
                </a:lnTo>
                <a:lnTo>
                  <a:pt x="586" y="320"/>
                </a:lnTo>
                <a:lnTo>
                  <a:pt x="558" y="320"/>
                </a:lnTo>
                <a:lnTo>
                  <a:pt x="530" y="340"/>
                </a:lnTo>
                <a:lnTo>
                  <a:pt x="492" y="351"/>
                </a:lnTo>
                <a:lnTo>
                  <a:pt x="472" y="361"/>
                </a:lnTo>
                <a:lnTo>
                  <a:pt x="454" y="371"/>
                </a:lnTo>
                <a:lnTo>
                  <a:pt x="425" y="382"/>
                </a:lnTo>
                <a:lnTo>
                  <a:pt x="397" y="392"/>
                </a:lnTo>
                <a:lnTo>
                  <a:pt x="378" y="402"/>
                </a:lnTo>
                <a:lnTo>
                  <a:pt x="359" y="412"/>
                </a:lnTo>
                <a:lnTo>
                  <a:pt x="341" y="412"/>
                </a:lnTo>
                <a:lnTo>
                  <a:pt x="321" y="432"/>
                </a:lnTo>
                <a:lnTo>
                  <a:pt x="302" y="443"/>
                </a:lnTo>
                <a:lnTo>
                  <a:pt x="274" y="454"/>
                </a:lnTo>
                <a:lnTo>
                  <a:pt x="255" y="464"/>
                </a:lnTo>
                <a:lnTo>
                  <a:pt x="236" y="474"/>
                </a:lnTo>
                <a:lnTo>
                  <a:pt x="218" y="485"/>
                </a:lnTo>
                <a:lnTo>
                  <a:pt x="198" y="495"/>
                </a:lnTo>
                <a:lnTo>
                  <a:pt x="180" y="505"/>
                </a:lnTo>
                <a:lnTo>
                  <a:pt x="151" y="505"/>
                </a:lnTo>
                <a:lnTo>
                  <a:pt x="132" y="505"/>
                </a:lnTo>
                <a:lnTo>
                  <a:pt x="113" y="515"/>
                </a:lnTo>
                <a:lnTo>
                  <a:pt x="95" y="515"/>
                </a:lnTo>
                <a:lnTo>
                  <a:pt x="75" y="526"/>
                </a:lnTo>
                <a:lnTo>
                  <a:pt x="57" y="536"/>
                </a:lnTo>
                <a:lnTo>
                  <a:pt x="37" y="546"/>
                </a:lnTo>
                <a:lnTo>
                  <a:pt x="18" y="557"/>
                </a:lnTo>
                <a:lnTo>
                  <a:pt x="0" y="568"/>
                </a:lnTo>
                <a:lnTo>
                  <a:pt x="18" y="577"/>
                </a:lnTo>
                <a:lnTo>
                  <a:pt x="37" y="577"/>
                </a:lnTo>
                <a:lnTo>
                  <a:pt x="57" y="568"/>
                </a:lnTo>
                <a:lnTo>
                  <a:pt x="75" y="568"/>
                </a:lnTo>
                <a:lnTo>
                  <a:pt x="95" y="568"/>
                </a:lnTo>
                <a:lnTo>
                  <a:pt x="113" y="568"/>
                </a:lnTo>
                <a:lnTo>
                  <a:pt x="132" y="568"/>
                </a:lnTo>
                <a:lnTo>
                  <a:pt x="151" y="568"/>
                </a:lnTo>
                <a:lnTo>
                  <a:pt x="170" y="568"/>
                </a:lnTo>
                <a:lnTo>
                  <a:pt x="189" y="568"/>
                </a:lnTo>
                <a:lnTo>
                  <a:pt x="208" y="568"/>
                </a:lnTo>
                <a:lnTo>
                  <a:pt x="226" y="568"/>
                </a:lnTo>
                <a:lnTo>
                  <a:pt x="255" y="568"/>
                </a:lnTo>
                <a:lnTo>
                  <a:pt x="274" y="557"/>
                </a:lnTo>
                <a:lnTo>
                  <a:pt x="293" y="557"/>
                </a:lnTo>
                <a:lnTo>
                  <a:pt x="312" y="557"/>
                </a:lnTo>
                <a:lnTo>
                  <a:pt x="331" y="557"/>
                </a:lnTo>
                <a:lnTo>
                  <a:pt x="359" y="557"/>
                </a:lnTo>
                <a:lnTo>
                  <a:pt x="387" y="557"/>
                </a:lnTo>
                <a:lnTo>
                  <a:pt x="416" y="557"/>
                </a:lnTo>
                <a:lnTo>
                  <a:pt x="435" y="557"/>
                </a:lnTo>
                <a:lnTo>
                  <a:pt x="454" y="557"/>
                </a:lnTo>
                <a:lnTo>
                  <a:pt x="472" y="557"/>
                </a:lnTo>
                <a:lnTo>
                  <a:pt x="492" y="557"/>
                </a:lnTo>
                <a:lnTo>
                  <a:pt x="520" y="546"/>
                </a:lnTo>
                <a:lnTo>
                  <a:pt x="539" y="546"/>
                </a:lnTo>
                <a:lnTo>
                  <a:pt x="558" y="546"/>
                </a:lnTo>
                <a:lnTo>
                  <a:pt x="577" y="546"/>
                </a:lnTo>
                <a:lnTo>
                  <a:pt x="595" y="546"/>
                </a:lnTo>
                <a:lnTo>
                  <a:pt x="615" y="546"/>
                </a:lnTo>
                <a:lnTo>
                  <a:pt x="633" y="557"/>
                </a:lnTo>
                <a:lnTo>
                  <a:pt x="653" y="557"/>
                </a:lnTo>
                <a:lnTo>
                  <a:pt x="671" y="568"/>
                </a:lnTo>
                <a:lnTo>
                  <a:pt x="690" y="568"/>
                </a:lnTo>
                <a:lnTo>
                  <a:pt x="709" y="568"/>
                </a:lnTo>
                <a:lnTo>
                  <a:pt x="728" y="568"/>
                </a:lnTo>
                <a:lnTo>
                  <a:pt x="747" y="577"/>
                </a:lnTo>
                <a:lnTo>
                  <a:pt x="756" y="557"/>
                </a:lnTo>
                <a:lnTo>
                  <a:pt x="766" y="536"/>
                </a:lnTo>
                <a:lnTo>
                  <a:pt x="784" y="515"/>
                </a:lnTo>
                <a:lnTo>
                  <a:pt x="794" y="495"/>
                </a:lnTo>
                <a:lnTo>
                  <a:pt x="794" y="474"/>
                </a:lnTo>
                <a:lnTo>
                  <a:pt x="794" y="454"/>
                </a:lnTo>
                <a:lnTo>
                  <a:pt x="804" y="432"/>
                </a:lnTo>
                <a:lnTo>
                  <a:pt x="813" y="412"/>
                </a:lnTo>
                <a:lnTo>
                  <a:pt x="822" y="392"/>
                </a:lnTo>
                <a:lnTo>
                  <a:pt x="832" y="361"/>
                </a:lnTo>
                <a:lnTo>
                  <a:pt x="851" y="340"/>
                </a:lnTo>
                <a:lnTo>
                  <a:pt x="861" y="320"/>
                </a:lnTo>
                <a:lnTo>
                  <a:pt x="870" y="299"/>
                </a:lnTo>
                <a:lnTo>
                  <a:pt x="879" y="278"/>
                </a:lnTo>
                <a:lnTo>
                  <a:pt x="899" y="258"/>
                </a:lnTo>
                <a:lnTo>
                  <a:pt x="907" y="237"/>
                </a:lnTo>
                <a:lnTo>
                  <a:pt x="927" y="227"/>
                </a:lnTo>
                <a:lnTo>
                  <a:pt x="936" y="206"/>
                </a:lnTo>
                <a:lnTo>
                  <a:pt x="955" y="186"/>
                </a:lnTo>
                <a:lnTo>
                  <a:pt x="974" y="165"/>
                </a:lnTo>
                <a:lnTo>
                  <a:pt x="983" y="145"/>
                </a:lnTo>
                <a:lnTo>
                  <a:pt x="1002" y="134"/>
                </a:lnTo>
                <a:lnTo>
                  <a:pt x="1012" y="114"/>
                </a:lnTo>
                <a:lnTo>
                  <a:pt x="1030" y="103"/>
                </a:lnTo>
                <a:lnTo>
                  <a:pt x="1050" y="94"/>
                </a:lnTo>
                <a:lnTo>
                  <a:pt x="1068" y="83"/>
                </a:lnTo>
                <a:lnTo>
                  <a:pt x="1088" y="62"/>
                </a:lnTo>
                <a:lnTo>
                  <a:pt x="1106" y="62"/>
                </a:lnTo>
                <a:lnTo>
                  <a:pt x="1116" y="41"/>
                </a:lnTo>
                <a:lnTo>
                  <a:pt x="1135" y="41"/>
                </a:lnTo>
                <a:lnTo>
                  <a:pt x="1145" y="21"/>
                </a:lnTo>
                <a:lnTo>
                  <a:pt x="1163" y="21"/>
                </a:lnTo>
                <a:lnTo>
                  <a:pt x="1163" y="0"/>
                </a:lnTo>
              </a:path>
            </a:pathLst>
          </a:custGeom>
          <a:solidFill>
            <a:srgbClr val="FFD685"/>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861" name="Google Shape;861;p130"/>
          <p:cNvGrpSpPr/>
          <p:nvPr/>
        </p:nvGrpSpPr>
        <p:grpSpPr>
          <a:xfrm>
            <a:off x="1708150" y="2366962"/>
            <a:ext cx="5457825" cy="1468437"/>
            <a:chOff x="1294" y="1515"/>
            <a:chExt cx="3868" cy="925"/>
          </a:xfrm>
        </p:grpSpPr>
        <p:sp>
          <p:nvSpPr>
            <p:cNvPr id="862" name="Google Shape;862;p130"/>
            <p:cNvSpPr/>
            <p:nvPr/>
          </p:nvSpPr>
          <p:spPr>
            <a:xfrm>
              <a:off x="1294" y="1516"/>
              <a:ext cx="1934" cy="924"/>
            </a:xfrm>
            <a:custGeom>
              <a:avLst/>
              <a:gdLst/>
              <a:ahLst/>
              <a:cxnLst/>
              <a:rect l="l" t="t" r="r" b="b"/>
              <a:pathLst>
                <a:path w="21599" h="21599" fill="none" extrusionOk="0">
                  <a:moveTo>
                    <a:pt x="-1" y="21575"/>
                  </a:moveTo>
                  <a:cubicBezTo>
                    <a:pt x="11" y="9659"/>
                    <a:pt x="9671" y="5"/>
                    <a:pt x="21587" y="-1"/>
                  </a:cubicBezTo>
                </a:path>
                <a:path w="21599" h="21599" extrusionOk="0">
                  <a:moveTo>
                    <a:pt x="-1" y="21575"/>
                  </a:moveTo>
                  <a:cubicBezTo>
                    <a:pt x="11" y="9659"/>
                    <a:pt x="9671" y="5"/>
                    <a:pt x="21587" y="-1"/>
                  </a:cubicBezTo>
                  <a:lnTo>
                    <a:pt x="21599" y="21599"/>
                  </a:lnTo>
                  <a:lnTo>
                    <a:pt x="-1" y="21575"/>
                  </a:lnTo>
                  <a:close/>
                </a:path>
              </a:pathLst>
            </a:custGeom>
            <a:solidFill>
              <a:srgbClr val="FFD6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3" name="Google Shape;863;p130"/>
            <p:cNvSpPr/>
            <p:nvPr/>
          </p:nvSpPr>
          <p:spPr>
            <a:xfrm>
              <a:off x="3227" y="1515"/>
              <a:ext cx="1935" cy="925"/>
            </a:xfrm>
            <a:custGeom>
              <a:avLst/>
              <a:gdLst/>
              <a:ahLst/>
              <a:cxnLst/>
              <a:rect l="l" t="t" r="r" b="b"/>
              <a:pathLst>
                <a:path w="21610" h="21600" fill="none" extrusionOk="0">
                  <a:moveTo>
                    <a:pt x="-1" y="0"/>
                  </a:moveTo>
                  <a:cubicBezTo>
                    <a:pt x="3" y="0"/>
                    <a:pt x="7" y="0"/>
                    <a:pt x="11" y="0"/>
                  </a:cubicBezTo>
                  <a:cubicBezTo>
                    <a:pt x="11931" y="0"/>
                    <a:pt x="21598" y="9656"/>
                    <a:pt x="21610" y="21576"/>
                  </a:cubicBezTo>
                </a:path>
                <a:path w="21610" h="21600" extrusionOk="0">
                  <a:moveTo>
                    <a:pt x="-1" y="0"/>
                  </a:moveTo>
                  <a:cubicBezTo>
                    <a:pt x="3" y="0"/>
                    <a:pt x="7" y="0"/>
                    <a:pt x="11" y="0"/>
                  </a:cubicBezTo>
                  <a:cubicBezTo>
                    <a:pt x="11931" y="0"/>
                    <a:pt x="21598" y="9656"/>
                    <a:pt x="21610" y="21576"/>
                  </a:cubicBezTo>
                  <a:lnTo>
                    <a:pt x="11" y="21600"/>
                  </a:lnTo>
                  <a:lnTo>
                    <a:pt x="-1" y="0"/>
                  </a:lnTo>
                  <a:close/>
                </a:path>
              </a:pathLst>
            </a:custGeom>
            <a:solidFill>
              <a:srgbClr val="FFD6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sp>
        <p:nvSpPr>
          <p:cNvPr id="864" name="Google Shape;864;p130"/>
          <p:cNvSpPr/>
          <p:nvPr/>
        </p:nvSpPr>
        <p:spPr>
          <a:xfrm>
            <a:off x="6592887" y="2968625"/>
            <a:ext cx="1643062" cy="914400"/>
          </a:xfrm>
          <a:custGeom>
            <a:avLst/>
            <a:gdLst/>
            <a:ahLst/>
            <a:cxnLst/>
            <a:rect l="l" t="t" r="r" b="b"/>
            <a:pathLst>
              <a:path w="1165" h="576" extrusionOk="0">
                <a:moveTo>
                  <a:pt x="0" y="0"/>
                </a:moveTo>
                <a:lnTo>
                  <a:pt x="19" y="11"/>
                </a:lnTo>
                <a:lnTo>
                  <a:pt x="38" y="21"/>
                </a:lnTo>
                <a:lnTo>
                  <a:pt x="47" y="41"/>
                </a:lnTo>
                <a:lnTo>
                  <a:pt x="66" y="52"/>
                </a:lnTo>
                <a:lnTo>
                  <a:pt x="85" y="61"/>
                </a:lnTo>
                <a:lnTo>
                  <a:pt x="103" y="72"/>
                </a:lnTo>
                <a:lnTo>
                  <a:pt x="123" y="93"/>
                </a:lnTo>
                <a:lnTo>
                  <a:pt x="142" y="103"/>
                </a:lnTo>
                <a:lnTo>
                  <a:pt x="161" y="113"/>
                </a:lnTo>
                <a:lnTo>
                  <a:pt x="180" y="113"/>
                </a:lnTo>
                <a:lnTo>
                  <a:pt x="198" y="113"/>
                </a:lnTo>
                <a:lnTo>
                  <a:pt x="218" y="124"/>
                </a:lnTo>
                <a:lnTo>
                  <a:pt x="236" y="133"/>
                </a:lnTo>
                <a:lnTo>
                  <a:pt x="256" y="155"/>
                </a:lnTo>
                <a:lnTo>
                  <a:pt x="284" y="175"/>
                </a:lnTo>
                <a:lnTo>
                  <a:pt x="313" y="195"/>
                </a:lnTo>
                <a:lnTo>
                  <a:pt x="331" y="205"/>
                </a:lnTo>
                <a:lnTo>
                  <a:pt x="351" y="216"/>
                </a:lnTo>
                <a:lnTo>
                  <a:pt x="369" y="227"/>
                </a:lnTo>
                <a:lnTo>
                  <a:pt x="388" y="236"/>
                </a:lnTo>
                <a:lnTo>
                  <a:pt x="407" y="247"/>
                </a:lnTo>
                <a:lnTo>
                  <a:pt x="426" y="257"/>
                </a:lnTo>
                <a:lnTo>
                  <a:pt x="454" y="267"/>
                </a:lnTo>
                <a:lnTo>
                  <a:pt x="474" y="277"/>
                </a:lnTo>
                <a:lnTo>
                  <a:pt x="502" y="288"/>
                </a:lnTo>
                <a:lnTo>
                  <a:pt x="520" y="288"/>
                </a:lnTo>
                <a:lnTo>
                  <a:pt x="539" y="298"/>
                </a:lnTo>
                <a:lnTo>
                  <a:pt x="559" y="308"/>
                </a:lnTo>
                <a:lnTo>
                  <a:pt x="577" y="319"/>
                </a:lnTo>
                <a:lnTo>
                  <a:pt x="605" y="319"/>
                </a:lnTo>
                <a:lnTo>
                  <a:pt x="634" y="339"/>
                </a:lnTo>
                <a:lnTo>
                  <a:pt x="672" y="349"/>
                </a:lnTo>
                <a:lnTo>
                  <a:pt x="691" y="360"/>
                </a:lnTo>
                <a:lnTo>
                  <a:pt x="710" y="370"/>
                </a:lnTo>
                <a:lnTo>
                  <a:pt x="738" y="380"/>
                </a:lnTo>
                <a:lnTo>
                  <a:pt x="767" y="391"/>
                </a:lnTo>
                <a:lnTo>
                  <a:pt x="786" y="400"/>
                </a:lnTo>
                <a:lnTo>
                  <a:pt x="805" y="411"/>
                </a:lnTo>
                <a:lnTo>
                  <a:pt x="823" y="411"/>
                </a:lnTo>
                <a:lnTo>
                  <a:pt x="843" y="431"/>
                </a:lnTo>
                <a:lnTo>
                  <a:pt x="861" y="442"/>
                </a:lnTo>
                <a:lnTo>
                  <a:pt x="890" y="452"/>
                </a:lnTo>
                <a:lnTo>
                  <a:pt x="909" y="463"/>
                </a:lnTo>
                <a:lnTo>
                  <a:pt x="928" y="472"/>
                </a:lnTo>
                <a:lnTo>
                  <a:pt x="946" y="483"/>
                </a:lnTo>
                <a:lnTo>
                  <a:pt x="966" y="494"/>
                </a:lnTo>
                <a:lnTo>
                  <a:pt x="984" y="503"/>
                </a:lnTo>
                <a:lnTo>
                  <a:pt x="1013" y="503"/>
                </a:lnTo>
                <a:lnTo>
                  <a:pt x="1032" y="503"/>
                </a:lnTo>
                <a:lnTo>
                  <a:pt x="1051" y="514"/>
                </a:lnTo>
                <a:lnTo>
                  <a:pt x="1069" y="514"/>
                </a:lnTo>
                <a:lnTo>
                  <a:pt x="1089" y="524"/>
                </a:lnTo>
                <a:lnTo>
                  <a:pt x="1107" y="534"/>
                </a:lnTo>
                <a:lnTo>
                  <a:pt x="1127" y="544"/>
                </a:lnTo>
                <a:lnTo>
                  <a:pt x="1145" y="555"/>
                </a:lnTo>
                <a:lnTo>
                  <a:pt x="1164" y="566"/>
                </a:lnTo>
                <a:lnTo>
                  <a:pt x="1145" y="575"/>
                </a:lnTo>
                <a:lnTo>
                  <a:pt x="1127" y="575"/>
                </a:lnTo>
                <a:lnTo>
                  <a:pt x="1107" y="566"/>
                </a:lnTo>
                <a:lnTo>
                  <a:pt x="1089" y="566"/>
                </a:lnTo>
                <a:lnTo>
                  <a:pt x="1069" y="566"/>
                </a:lnTo>
                <a:lnTo>
                  <a:pt x="1051" y="566"/>
                </a:lnTo>
                <a:lnTo>
                  <a:pt x="1032" y="566"/>
                </a:lnTo>
                <a:lnTo>
                  <a:pt x="1013" y="566"/>
                </a:lnTo>
                <a:lnTo>
                  <a:pt x="994" y="566"/>
                </a:lnTo>
                <a:lnTo>
                  <a:pt x="975" y="566"/>
                </a:lnTo>
                <a:lnTo>
                  <a:pt x="956" y="566"/>
                </a:lnTo>
                <a:lnTo>
                  <a:pt x="938" y="566"/>
                </a:lnTo>
                <a:lnTo>
                  <a:pt x="909" y="566"/>
                </a:lnTo>
                <a:lnTo>
                  <a:pt x="890" y="555"/>
                </a:lnTo>
                <a:lnTo>
                  <a:pt x="871" y="555"/>
                </a:lnTo>
                <a:lnTo>
                  <a:pt x="851" y="555"/>
                </a:lnTo>
                <a:lnTo>
                  <a:pt x="833" y="555"/>
                </a:lnTo>
                <a:lnTo>
                  <a:pt x="805" y="555"/>
                </a:lnTo>
                <a:lnTo>
                  <a:pt x="776" y="555"/>
                </a:lnTo>
                <a:lnTo>
                  <a:pt x="748" y="555"/>
                </a:lnTo>
                <a:lnTo>
                  <a:pt x="728" y="555"/>
                </a:lnTo>
                <a:lnTo>
                  <a:pt x="710" y="555"/>
                </a:lnTo>
                <a:lnTo>
                  <a:pt x="691" y="555"/>
                </a:lnTo>
                <a:lnTo>
                  <a:pt x="672" y="555"/>
                </a:lnTo>
                <a:lnTo>
                  <a:pt x="644" y="544"/>
                </a:lnTo>
                <a:lnTo>
                  <a:pt x="625" y="544"/>
                </a:lnTo>
                <a:lnTo>
                  <a:pt x="605" y="544"/>
                </a:lnTo>
                <a:lnTo>
                  <a:pt x="587" y="544"/>
                </a:lnTo>
                <a:lnTo>
                  <a:pt x="568" y="544"/>
                </a:lnTo>
                <a:lnTo>
                  <a:pt x="549" y="544"/>
                </a:lnTo>
                <a:lnTo>
                  <a:pt x="530" y="555"/>
                </a:lnTo>
                <a:lnTo>
                  <a:pt x="511" y="555"/>
                </a:lnTo>
                <a:lnTo>
                  <a:pt x="492" y="566"/>
                </a:lnTo>
                <a:lnTo>
                  <a:pt x="474" y="566"/>
                </a:lnTo>
                <a:lnTo>
                  <a:pt x="454" y="566"/>
                </a:lnTo>
                <a:lnTo>
                  <a:pt x="436" y="566"/>
                </a:lnTo>
                <a:lnTo>
                  <a:pt x="416" y="575"/>
                </a:lnTo>
                <a:lnTo>
                  <a:pt x="407" y="555"/>
                </a:lnTo>
                <a:lnTo>
                  <a:pt x="397" y="534"/>
                </a:lnTo>
                <a:lnTo>
                  <a:pt x="379" y="514"/>
                </a:lnTo>
                <a:lnTo>
                  <a:pt x="369" y="494"/>
                </a:lnTo>
                <a:lnTo>
                  <a:pt x="369" y="472"/>
                </a:lnTo>
                <a:lnTo>
                  <a:pt x="369" y="452"/>
                </a:lnTo>
                <a:lnTo>
                  <a:pt x="359" y="431"/>
                </a:lnTo>
                <a:lnTo>
                  <a:pt x="351" y="411"/>
                </a:lnTo>
                <a:lnTo>
                  <a:pt x="341" y="391"/>
                </a:lnTo>
                <a:lnTo>
                  <a:pt x="331" y="360"/>
                </a:lnTo>
                <a:lnTo>
                  <a:pt x="313" y="339"/>
                </a:lnTo>
                <a:lnTo>
                  <a:pt x="303" y="319"/>
                </a:lnTo>
                <a:lnTo>
                  <a:pt x="293" y="298"/>
                </a:lnTo>
                <a:lnTo>
                  <a:pt x="284" y="277"/>
                </a:lnTo>
                <a:lnTo>
                  <a:pt x="265" y="257"/>
                </a:lnTo>
                <a:lnTo>
                  <a:pt x="256" y="236"/>
                </a:lnTo>
                <a:lnTo>
                  <a:pt x="236" y="227"/>
                </a:lnTo>
                <a:lnTo>
                  <a:pt x="228" y="205"/>
                </a:lnTo>
                <a:lnTo>
                  <a:pt x="208" y="185"/>
                </a:lnTo>
                <a:lnTo>
                  <a:pt x="189" y="164"/>
                </a:lnTo>
                <a:lnTo>
                  <a:pt x="180" y="144"/>
                </a:lnTo>
                <a:lnTo>
                  <a:pt x="161" y="133"/>
                </a:lnTo>
                <a:lnTo>
                  <a:pt x="151" y="113"/>
                </a:lnTo>
                <a:lnTo>
                  <a:pt x="133" y="103"/>
                </a:lnTo>
                <a:lnTo>
                  <a:pt x="113" y="93"/>
                </a:lnTo>
                <a:lnTo>
                  <a:pt x="95" y="83"/>
                </a:lnTo>
                <a:lnTo>
                  <a:pt x="75" y="61"/>
                </a:lnTo>
                <a:lnTo>
                  <a:pt x="57" y="61"/>
                </a:lnTo>
                <a:lnTo>
                  <a:pt x="47" y="41"/>
                </a:lnTo>
                <a:lnTo>
                  <a:pt x="28" y="41"/>
                </a:lnTo>
                <a:lnTo>
                  <a:pt x="19" y="21"/>
                </a:lnTo>
                <a:lnTo>
                  <a:pt x="0" y="21"/>
                </a:lnTo>
                <a:lnTo>
                  <a:pt x="0" y="0"/>
                </a:lnTo>
              </a:path>
            </a:pathLst>
          </a:custGeom>
          <a:solidFill>
            <a:srgbClr val="FFD6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5" name="Google Shape;865;p130"/>
          <p:cNvSpPr txBox="1"/>
          <p:nvPr/>
        </p:nvSpPr>
        <p:spPr>
          <a:xfrm>
            <a:off x="673100" y="3819525"/>
            <a:ext cx="7543800" cy="1370012"/>
          </a:xfrm>
          <a:prstGeom prst="rect">
            <a:avLst/>
          </a:prstGeom>
          <a:solidFill>
            <a:srgbClr val="FFD685"/>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866" name="Google Shape;866;p130"/>
          <p:cNvCxnSpPr/>
          <p:nvPr/>
        </p:nvCxnSpPr>
        <p:spPr>
          <a:xfrm rot="10800000" flipH="1">
            <a:off x="684212" y="3789362"/>
            <a:ext cx="7472362" cy="1587"/>
          </a:xfrm>
          <a:prstGeom prst="straightConnector1">
            <a:avLst/>
          </a:prstGeom>
          <a:noFill/>
          <a:ln w="25400" cap="flat" cmpd="sng">
            <a:solidFill>
              <a:srgbClr val="000000"/>
            </a:solidFill>
            <a:prstDash val="solid"/>
            <a:miter lim="800000"/>
            <a:headEnd type="none" w="med" len="med"/>
            <a:tailEnd type="none" w="med" len="med"/>
          </a:ln>
        </p:spPr>
      </p:cxnSp>
      <p:cxnSp>
        <p:nvCxnSpPr>
          <p:cNvPr id="867" name="Google Shape;867;p130"/>
          <p:cNvCxnSpPr/>
          <p:nvPr/>
        </p:nvCxnSpPr>
        <p:spPr>
          <a:xfrm>
            <a:off x="709612" y="5189537"/>
            <a:ext cx="7462837" cy="0"/>
          </a:xfrm>
          <a:prstGeom prst="straightConnector1">
            <a:avLst/>
          </a:prstGeom>
          <a:noFill/>
          <a:ln w="50800" cap="flat" cmpd="sng">
            <a:solidFill>
              <a:srgbClr val="000000"/>
            </a:solidFill>
            <a:prstDash val="solid"/>
            <a:miter lim="800000"/>
            <a:headEnd type="none" w="med" len="med"/>
            <a:tailEnd type="none" w="med" len="med"/>
          </a:ln>
        </p:spPr>
      </p:cxnSp>
      <p:sp>
        <p:nvSpPr>
          <p:cNvPr id="868" name="Google Shape;868;p130"/>
          <p:cNvSpPr/>
          <p:nvPr/>
        </p:nvSpPr>
        <p:spPr>
          <a:xfrm>
            <a:off x="2466975" y="3994150"/>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69" name="Google Shape;869;p130"/>
          <p:cNvSpPr/>
          <p:nvPr/>
        </p:nvSpPr>
        <p:spPr>
          <a:xfrm>
            <a:off x="2743200" y="4065587"/>
            <a:ext cx="107950"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0" name="Google Shape;870;p130"/>
          <p:cNvSpPr/>
          <p:nvPr/>
        </p:nvSpPr>
        <p:spPr>
          <a:xfrm>
            <a:off x="1641475" y="3995737"/>
            <a:ext cx="684212" cy="238125"/>
          </a:xfrm>
          <a:custGeom>
            <a:avLst/>
            <a:gdLst/>
            <a:ahLst/>
            <a:cxnLst/>
            <a:rect l="l" t="t" r="r" b="b"/>
            <a:pathLst>
              <a:path w="485"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0"/>
                </a:lnTo>
                <a:lnTo>
                  <a:pt x="386" y="58"/>
                </a:lnTo>
                <a:lnTo>
                  <a:pt x="400" y="66"/>
                </a:lnTo>
                <a:lnTo>
                  <a:pt x="424" y="75"/>
                </a:lnTo>
                <a:lnTo>
                  <a:pt x="439" y="83"/>
                </a:lnTo>
                <a:lnTo>
                  <a:pt x="454" y="83"/>
                </a:lnTo>
                <a:lnTo>
                  <a:pt x="476" y="91"/>
                </a:lnTo>
                <a:lnTo>
                  <a:pt x="467" y="112"/>
                </a:lnTo>
                <a:lnTo>
                  <a:pt x="484" y="91"/>
                </a:lnTo>
                <a:lnTo>
                  <a:pt x="469" y="100"/>
                </a:lnTo>
                <a:lnTo>
                  <a:pt x="454" y="107"/>
                </a:lnTo>
                <a:lnTo>
                  <a:pt x="439" y="107"/>
                </a:lnTo>
                <a:lnTo>
                  <a:pt x="424" y="116"/>
                </a:lnTo>
                <a:lnTo>
                  <a:pt x="408" y="116"/>
                </a:lnTo>
                <a:lnTo>
                  <a:pt x="393" y="124"/>
                </a:lnTo>
                <a:lnTo>
                  <a:pt x="378" y="124"/>
                </a:lnTo>
                <a:lnTo>
                  <a:pt x="363" y="133"/>
                </a:lnTo>
                <a:lnTo>
                  <a:pt x="348" y="140"/>
                </a:lnTo>
                <a:lnTo>
                  <a:pt x="333" y="140"/>
                </a:lnTo>
                <a:lnTo>
                  <a:pt x="318" y="140"/>
                </a:lnTo>
                <a:lnTo>
                  <a:pt x="302" y="149"/>
                </a:lnTo>
                <a:lnTo>
                  <a:pt x="287" y="140"/>
                </a:lnTo>
                <a:lnTo>
                  <a:pt x="272" y="140"/>
                </a:lnTo>
                <a:lnTo>
                  <a:pt x="257" y="140"/>
                </a:lnTo>
                <a:lnTo>
                  <a:pt x="242" y="140"/>
                </a:lnTo>
                <a:lnTo>
                  <a:pt x="226" y="140"/>
                </a:lnTo>
                <a:lnTo>
                  <a:pt x="212" y="133"/>
                </a:lnTo>
                <a:lnTo>
                  <a:pt x="197" y="124"/>
                </a:lnTo>
                <a:lnTo>
                  <a:pt x="181" y="124"/>
                </a:lnTo>
                <a:lnTo>
                  <a:pt x="166" y="116"/>
                </a:lnTo>
                <a:lnTo>
                  <a:pt x="151"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1" name="Google Shape;871;p130"/>
          <p:cNvSpPr/>
          <p:nvPr/>
        </p:nvSpPr>
        <p:spPr>
          <a:xfrm>
            <a:off x="1917700" y="4067175"/>
            <a:ext cx="107950"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2" name="Google Shape;872;p130"/>
          <p:cNvSpPr/>
          <p:nvPr/>
        </p:nvSpPr>
        <p:spPr>
          <a:xfrm>
            <a:off x="4100512" y="4011612"/>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3" name="Google Shape;873;p130"/>
          <p:cNvSpPr/>
          <p:nvPr/>
        </p:nvSpPr>
        <p:spPr>
          <a:xfrm>
            <a:off x="4376737" y="4084637"/>
            <a:ext cx="109537"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4" name="Google Shape;874;p130"/>
          <p:cNvSpPr/>
          <p:nvPr/>
        </p:nvSpPr>
        <p:spPr>
          <a:xfrm>
            <a:off x="3259137" y="4013200"/>
            <a:ext cx="684212" cy="239712"/>
          </a:xfrm>
          <a:custGeom>
            <a:avLst/>
            <a:gdLst/>
            <a:ahLst/>
            <a:cxnLst/>
            <a:rect l="l" t="t" r="r" b="b"/>
            <a:pathLst>
              <a:path w="485" h="151" extrusionOk="0">
                <a:moveTo>
                  <a:pt x="8" y="67"/>
                </a:moveTo>
                <a:lnTo>
                  <a:pt x="23" y="58"/>
                </a:lnTo>
                <a:lnTo>
                  <a:pt x="37" y="58"/>
                </a:lnTo>
                <a:lnTo>
                  <a:pt x="52" y="51"/>
                </a:lnTo>
                <a:lnTo>
                  <a:pt x="68" y="51"/>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1"/>
                </a:lnTo>
                <a:lnTo>
                  <a:pt x="386" y="58"/>
                </a:lnTo>
                <a:lnTo>
                  <a:pt x="400" y="67"/>
                </a:lnTo>
                <a:lnTo>
                  <a:pt x="424" y="75"/>
                </a:lnTo>
                <a:lnTo>
                  <a:pt x="439" y="83"/>
                </a:lnTo>
                <a:lnTo>
                  <a:pt x="454" y="83"/>
                </a:lnTo>
                <a:lnTo>
                  <a:pt x="476" y="92"/>
                </a:lnTo>
                <a:lnTo>
                  <a:pt x="467" y="113"/>
                </a:lnTo>
                <a:lnTo>
                  <a:pt x="484" y="92"/>
                </a:lnTo>
                <a:lnTo>
                  <a:pt x="469" y="100"/>
                </a:lnTo>
                <a:lnTo>
                  <a:pt x="454" y="108"/>
                </a:lnTo>
                <a:lnTo>
                  <a:pt x="439" y="108"/>
                </a:lnTo>
                <a:lnTo>
                  <a:pt x="424" y="117"/>
                </a:lnTo>
                <a:lnTo>
                  <a:pt x="408" y="117"/>
                </a:lnTo>
                <a:lnTo>
                  <a:pt x="393" y="125"/>
                </a:lnTo>
                <a:lnTo>
                  <a:pt x="378" y="125"/>
                </a:lnTo>
                <a:lnTo>
                  <a:pt x="363" y="134"/>
                </a:lnTo>
                <a:lnTo>
                  <a:pt x="348" y="141"/>
                </a:lnTo>
                <a:lnTo>
                  <a:pt x="333" y="141"/>
                </a:lnTo>
                <a:lnTo>
                  <a:pt x="318" y="141"/>
                </a:lnTo>
                <a:lnTo>
                  <a:pt x="302" y="150"/>
                </a:lnTo>
                <a:lnTo>
                  <a:pt x="287" y="141"/>
                </a:lnTo>
                <a:lnTo>
                  <a:pt x="272" y="141"/>
                </a:lnTo>
                <a:lnTo>
                  <a:pt x="257" y="141"/>
                </a:lnTo>
                <a:lnTo>
                  <a:pt x="242" y="141"/>
                </a:lnTo>
                <a:lnTo>
                  <a:pt x="226" y="141"/>
                </a:lnTo>
                <a:lnTo>
                  <a:pt x="212" y="134"/>
                </a:lnTo>
                <a:lnTo>
                  <a:pt x="197" y="125"/>
                </a:lnTo>
                <a:lnTo>
                  <a:pt x="181" y="125"/>
                </a:lnTo>
                <a:lnTo>
                  <a:pt x="166" y="117"/>
                </a:lnTo>
                <a:lnTo>
                  <a:pt x="151" y="117"/>
                </a:lnTo>
                <a:lnTo>
                  <a:pt x="128" y="108"/>
                </a:lnTo>
                <a:lnTo>
                  <a:pt x="113" y="100"/>
                </a:lnTo>
                <a:lnTo>
                  <a:pt x="91" y="92"/>
                </a:lnTo>
                <a:lnTo>
                  <a:pt x="76" y="92"/>
                </a:lnTo>
                <a:lnTo>
                  <a:pt x="60" y="83"/>
                </a:lnTo>
                <a:lnTo>
                  <a:pt x="45" y="83"/>
                </a:lnTo>
                <a:lnTo>
                  <a:pt x="30" y="83"/>
                </a:lnTo>
                <a:lnTo>
                  <a:pt x="15" y="75"/>
                </a:lnTo>
                <a:lnTo>
                  <a:pt x="0" y="75"/>
                </a:lnTo>
                <a:lnTo>
                  <a:pt x="15" y="67"/>
                </a:lnTo>
                <a:lnTo>
                  <a:pt x="8" y="6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5" name="Google Shape;875;p130"/>
          <p:cNvSpPr/>
          <p:nvPr/>
        </p:nvSpPr>
        <p:spPr>
          <a:xfrm>
            <a:off x="3536950" y="4086225"/>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6" name="Google Shape;876;p130"/>
          <p:cNvSpPr/>
          <p:nvPr/>
        </p:nvSpPr>
        <p:spPr>
          <a:xfrm>
            <a:off x="4959350" y="4010025"/>
            <a:ext cx="684212" cy="238125"/>
          </a:xfrm>
          <a:custGeom>
            <a:avLst/>
            <a:gdLst/>
            <a:ahLst/>
            <a:cxnLst/>
            <a:rect l="l" t="t" r="r" b="b"/>
            <a:pathLst>
              <a:path w="485"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0"/>
                </a:lnTo>
                <a:lnTo>
                  <a:pt x="386" y="58"/>
                </a:lnTo>
                <a:lnTo>
                  <a:pt x="400" y="66"/>
                </a:lnTo>
                <a:lnTo>
                  <a:pt x="424" y="75"/>
                </a:lnTo>
                <a:lnTo>
                  <a:pt x="439" y="83"/>
                </a:lnTo>
                <a:lnTo>
                  <a:pt x="454" y="83"/>
                </a:lnTo>
                <a:lnTo>
                  <a:pt x="476" y="91"/>
                </a:lnTo>
                <a:lnTo>
                  <a:pt x="467" y="112"/>
                </a:lnTo>
                <a:lnTo>
                  <a:pt x="484" y="91"/>
                </a:lnTo>
                <a:lnTo>
                  <a:pt x="469" y="100"/>
                </a:lnTo>
                <a:lnTo>
                  <a:pt x="454" y="107"/>
                </a:lnTo>
                <a:lnTo>
                  <a:pt x="439" y="107"/>
                </a:lnTo>
                <a:lnTo>
                  <a:pt x="424" y="116"/>
                </a:lnTo>
                <a:lnTo>
                  <a:pt x="408" y="116"/>
                </a:lnTo>
                <a:lnTo>
                  <a:pt x="393" y="124"/>
                </a:lnTo>
                <a:lnTo>
                  <a:pt x="378" y="124"/>
                </a:lnTo>
                <a:lnTo>
                  <a:pt x="363" y="133"/>
                </a:lnTo>
                <a:lnTo>
                  <a:pt x="348" y="140"/>
                </a:lnTo>
                <a:lnTo>
                  <a:pt x="333" y="140"/>
                </a:lnTo>
                <a:lnTo>
                  <a:pt x="318" y="140"/>
                </a:lnTo>
                <a:lnTo>
                  <a:pt x="302" y="149"/>
                </a:lnTo>
                <a:lnTo>
                  <a:pt x="287" y="140"/>
                </a:lnTo>
                <a:lnTo>
                  <a:pt x="272" y="140"/>
                </a:lnTo>
                <a:lnTo>
                  <a:pt x="257" y="140"/>
                </a:lnTo>
                <a:lnTo>
                  <a:pt x="242" y="140"/>
                </a:lnTo>
                <a:lnTo>
                  <a:pt x="226" y="140"/>
                </a:lnTo>
                <a:lnTo>
                  <a:pt x="212" y="133"/>
                </a:lnTo>
                <a:lnTo>
                  <a:pt x="197" y="124"/>
                </a:lnTo>
                <a:lnTo>
                  <a:pt x="181" y="124"/>
                </a:lnTo>
                <a:lnTo>
                  <a:pt x="166" y="116"/>
                </a:lnTo>
                <a:lnTo>
                  <a:pt x="151"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7" name="Google Shape;877;p130"/>
          <p:cNvSpPr/>
          <p:nvPr/>
        </p:nvSpPr>
        <p:spPr>
          <a:xfrm>
            <a:off x="5237162" y="4081462"/>
            <a:ext cx="106362" cy="6032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8" name="Google Shape;878;p130"/>
          <p:cNvSpPr/>
          <p:nvPr/>
        </p:nvSpPr>
        <p:spPr>
          <a:xfrm>
            <a:off x="1200150" y="4270375"/>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79" name="Google Shape;879;p130"/>
          <p:cNvSpPr/>
          <p:nvPr/>
        </p:nvSpPr>
        <p:spPr>
          <a:xfrm>
            <a:off x="1476375" y="4344987"/>
            <a:ext cx="107950"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0" name="Google Shape;880;p130"/>
          <p:cNvSpPr/>
          <p:nvPr/>
        </p:nvSpPr>
        <p:spPr>
          <a:xfrm>
            <a:off x="2055812" y="4270375"/>
            <a:ext cx="682625" cy="238125"/>
          </a:xfrm>
          <a:custGeom>
            <a:avLst/>
            <a:gdLst/>
            <a:ahLst/>
            <a:cxnLst/>
            <a:rect l="l" t="t" r="r" b="b"/>
            <a:pathLst>
              <a:path w="484"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6" y="0"/>
                </a:lnTo>
                <a:lnTo>
                  <a:pt x="211" y="0"/>
                </a:lnTo>
                <a:lnTo>
                  <a:pt x="226" y="0"/>
                </a:lnTo>
                <a:lnTo>
                  <a:pt x="242" y="0"/>
                </a:lnTo>
                <a:lnTo>
                  <a:pt x="256" y="9"/>
                </a:lnTo>
                <a:lnTo>
                  <a:pt x="279" y="17"/>
                </a:lnTo>
                <a:lnTo>
                  <a:pt x="294" y="17"/>
                </a:lnTo>
                <a:lnTo>
                  <a:pt x="309" y="17"/>
                </a:lnTo>
                <a:lnTo>
                  <a:pt x="325" y="26"/>
                </a:lnTo>
                <a:lnTo>
                  <a:pt x="340" y="33"/>
                </a:lnTo>
                <a:lnTo>
                  <a:pt x="354" y="42"/>
                </a:lnTo>
                <a:lnTo>
                  <a:pt x="370" y="50"/>
                </a:lnTo>
                <a:lnTo>
                  <a:pt x="385" y="58"/>
                </a:lnTo>
                <a:lnTo>
                  <a:pt x="400" y="66"/>
                </a:lnTo>
                <a:lnTo>
                  <a:pt x="423" y="75"/>
                </a:lnTo>
                <a:lnTo>
                  <a:pt x="438" y="83"/>
                </a:lnTo>
                <a:lnTo>
                  <a:pt x="453" y="83"/>
                </a:lnTo>
                <a:lnTo>
                  <a:pt x="475" y="91"/>
                </a:lnTo>
                <a:lnTo>
                  <a:pt x="466" y="112"/>
                </a:lnTo>
                <a:lnTo>
                  <a:pt x="483" y="91"/>
                </a:lnTo>
                <a:lnTo>
                  <a:pt x="468" y="100"/>
                </a:lnTo>
                <a:lnTo>
                  <a:pt x="453" y="107"/>
                </a:lnTo>
                <a:lnTo>
                  <a:pt x="438" y="107"/>
                </a:lnTo>
                <a:lnTo>
                  <a:pt x="423" y="116"/>
                </a:lnTo>
                <a:lnTo>
                  <a:pt x="407" y="116"/>
                </a:lnTo>
                <a:lnTo>
                  <a:pt x="393" y="124"/>
                </a:lnTo>
                <a:lnTo>
                  <a:pt x="377" y="124"/>
                </a:lnTo>
                <a:lnTo>
                  <a:pt x="362" y="133"/>
                </a:lnTo>
                <a:lnTo>
                  <a:pt x="347" y="140"/>
                </a:lnTo>
                <a:lnTo>
                  <a:pt x="332" y="140"/>
                </a:lnTo>
                <a:lnTo>
                  <a:pt x="317" y="140"/>
                </a:lnTo>
                <a:lnTo>
                  <a:pt x="301" y="149"/>
                </a:lnTo>
                <a:lnTo>
                  <a:pt x="287" y="140"/>
                </a:lnTo>
                <a:lnTo>
                  <a:pt x="272" y="140"/>
                </a:lnTo>
                <a:lnTo>
                  <a:pt x="256" y="140"/>
                </a:lnTo>
                <a:lnTo>
                  <a:pt x="242" y="140"/>
                </a:lnTo>
                <a:lnTo>
                  <a:pt x="226" y="140"/>
                </a:lnTo>
                <a:lnTo>
                  <a:pt x="211" y="133"/>
                </a:lnTo>
                <a:lnTo>
                  <a:pt x="196" y="124"/>
                </a:lnTo>
                <a:lnTo>
                  <a:pt x="181" y="124"/>
                </a:lnTo>
                <a:lnTo>
                  <a:pt x="166" y="116"/>
                </a:lnTo>
                <a:lnTo>
                  <a:pt x="151" y="116"/>
                </a:lnTo>
                <a:lnTo>
                  <a:pt x="128" y="107"/>
                </a:lnTo>
                <a:lnTo>
                  <a:pt x="113" y="100"/>
                </a:lnTo>
                <a:lnTo>
                  <a:pt x="90"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1" name="Google Shape;881;p130"/>
          <p:cNvSpPr/>
          <p:nvPr/>
        </p:nvSpPr>
        <p:spPr>
          <a:xfrm>
            <a:off x="2333625" y="4344987"/>
            <a:ext cx="104775"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2" name="Google Shape;882;p130"/>
          <p:cNvSpPr/>
          <p:nvPr/>
        </p:nvSpPr>
        <p:spPr>
          <a:xfrm>
            <a:off x="2873375" y="4287837"/>
            <a:ext cx="684212" cy="238125"/>
          </a:xfrm>
          <a:custGeom>
            <a:avLst/>
            <a:gdLst/>
            <a:ahLst/>
            <a:cxnLst/>
            <a:rect l="l" t="t" r="r" b="b"/>
            <a:pathLst>
              <a:path w="485"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0"/>
                </a:lnTo>
                <a:lnTo>
                  <a:pt x="386" y="58"/>
                </a:lnTo>
                <a:lnTo>
                  <a:pt x="400" y="66"/>
                </a:lnTo>
                <a:lnTo>
                  <a:pt x="424" y="75"/>
                </a:lnTo>
                <a:lnTo>
                  <a:pt x="439" y="83"/>
                </a:lnTo>
                <a:lnTo>
                  <a:pt x="454" y="83"/>
                </a:lnTo>
                <a:lnTo>
                  <a:pt x="476" y="91"/>
                </a:lnTo>
                <a:lnTo>
                  <a:pt x="467" y="112"/>
                </a:lnTo>
                <a:lnTo>
                  <a:pt x="484" y="91"/>
                </a:lnTo>
                <a:lnTo>
                  <a:pt x="469" y="100"/>
                </a:lnTo>
                <a:lnTo>
                  <a:pt x="454" y="107"/>
                </a:lnTo>
                <a:lnTo>
                  <a:pt x="439" y="107"/>
                </a:lnTo>
                <a:lnTo>
                  <a:pt x="424" y="116"/>
                </a:lnTo>
                <a:lnTo>
                  <a:pt x="408" y="116"/>
                </a:lnTo>
                <a:lnTo>
                  <a:pt x="393" y="124"/>
                </a:lnTo>
                <a:lnTo>
                  <a:pt x="378" y="124"/>
                </a:lnTo>
                <a:lnTo>
                  <a:pt x="363" y="133"/>
                </a:lnTo>
                <a:lnTo>
                  <a:pt x="348" y="140"/>
                </a:lnTo>
                <a:lnTo>
                  <a:pt x="333" y="140"/>
                </a:lnTo>
                <a:lnTo>
                  <a:pt x="318" y="140"/>
                </a:lnTo>
                <a:lnTo>
                  <a:pt x="302" y="149"/>
                </a:lnTo>
                <a:lnTo>
                  <a:pt x="287" y="140"/>
                </a:lnTo>
                <a:lnTo>
                  <a:pt x="272" y="140"/>
                </a:lnTo>
                <a:lnTo>
                  <a:pt x="257" y="140"/>
                </a:lnTo>
                <a:lnTo>
                  <a:pt x="242" y="140"/>
                </a:lnTo>
                <a:lnTo>
                  <a:pt x="226" y="140"/>
                </a:lnTo>
                <a:lnTo>
                  <a:pt x="212" y="133"/>
                </a:lnTo>
                <a:lnTo>
                  <a:pt x="197" y="124"/>
                </a:lnTo>
                <a:lnTo>
                  <a:pt x="181" y="124"/>
                </a:lnTo>
                <a:lnTo>
                  <a:pt x="166" y="116"/>
                </a:lnTo>
                <a:lnTo>
                  <a:pt x="151"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3" name="Google Shape;883;p130"/>
          <p:cNvSpPr/>
          <p:nvPr/>
        </p:nvSpPr>
        <p:spPr>
          <a:xfrm>
            <a:off x="3149600" y="4360862"/>
            <a:ext cx="107950"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4" name="Google Shape;884;p130"/>
          <p:cNvSpPr/>
          <p:nvPr/>
        </p:nvSpPr>
        <p:spPr>
          <a:xfrm>
            <a:off x="6737350" y="4037012"/>
            <a:ext cx="673100" cy="252412"/>
          </a:xfrm>
          <a:custGeom>
            <a:avLst/>
            <a:gdLst/>
            <a:ahLst/>
            <a:cxnLst/>
            <a:rect l="l" t="t" r="r" b="b"/>
            <a:pathLst>
              <a:path w="478" h="159" extrusionOk="0">
                <a:moveTo>
                  <a:pt x="9" y="57"/>
                </a:moveTo>
                <a:lnTo>
                  <a:pt x="24" y="50"/>
                </a:lnTo>
                <a:lnTo>
                  <a:pt x="40" y="51"/>
                </a:lnTo>
                <a:lnTo>
                  <a:pt x="54" y="44"/>
                </a:lnTo>
                <a:lnTo>
                  <a:pt x="70" y="45"/>
                </a:lnTo>
                <a:lnTo>
                  <a:pt x="86" y="37"/>
                </a:lnTo>
                <a:lnTo>
                  <a:pt x="101" y="29"/>
                </a:lnTo>
                <a:lnTo>
                  <a:pt x="125" y="24"/>
                </a:lnTo>
                <a:lnTo>
                  <a:pt x="141" y="15"/>
                </a:lnTo>
                <a:lnTo>
                  <a:pt x="157" y="17"/>
                </a:lnTo>
                <a:lnTo>
                  <a:pt x="173" y="0"/>
                </a:lnTo>
                <a:lnTo>
                  <a:pt x="186" y="2"/>
                </a:lnTo>
                <a:lnTo>
                  <a:pt x="203" y="2"/>
                </a:lnTo>
                <a:lnTo>
                  <a:pt x="218" y="4"/>
                </a:lnTo>
                <a:lnTo>
                  <a:pt x="232" y="4"/>
                </a:lnTo>
                <a:lnTo>
                  <a:pt x="248" y="5"/>
                </a:lnTo>
                <a:lnTo>
                  <a:pt x="260" y="14"/>
                </a:lnTo>
                <a:lnTo>
                  <a:pt x="283" y="24"/>
                </a:lnTo>
                <a:lnTo>
                  <a:pt x="298" y="25"/>
                </a:lnTo>
                <a:lnTo>
                  <a:pt x="313" y="26"/>
                </a:lnTo>
                <a:lnTo>
                  <a:pt x="326" y="35"/>
                </a:lnTo>
                <a:lnTo>
                  <a:pt x="342" y="44"/>
                </a:lnTo>
                <a:lnTo>
                  <a:pt x="356" y="54"/>
                </a:lnTo>
                <a:lnTo>
                  <a:pt x="369" y="65"/>
                </a:lnTo>
                <a:lnTo>
                  <a:pt x="384" y="71"/>
                </a:lnTo>
                <a:lnTo>
                  <a:pt x="397" y="81"/>
                </a:lnTo>
                <a:lnTo>
                  <a:pt x="419" y="90"/>
                </a:lnTo>
                <a:lnTo>
                  <a:pt x="432" y="101"/>
                </a:lnTo>
                <a:lnTo>
                  <a:pt x="448" y="103"/>
                </a:lnTo>
                <a:lnTo>
                  <a:pt x="468" y="111"/>
                </a:lnTo>
                <a:lnTo>
                  <a:pt x="458" y="132"/>
                </a:lnTo>
                <a:lnTo>
                  <a:pt x="477" y="111"/>
                </a:lnTo>
                <a:lnTo>
                  <a:pt x="461" y="118"/>
                </a:lnTo>
                <a:lnTo>
                  <a:pt x="444" y="126"/>
                </a:lnTo>
                <a:lnTo>
                  <a:pt x="429" y="125"/>
                </a:lnTo>
                <a:lnTo>
                  <a:pt x="415" y="132"/>
                </a:lnTo>
                <a:lnTo>
                  <a:pt x="400" y="131"/>
                </a:lnTo>
                <a:lnTo>
                  <a:pt x="384" y="138"/>
                </a:lnTo>
                <a:lnTo>
                  <a:pt x="368" y="138"/>
                </a:lnTo>
                <a:lnTo>
                  <a:pt x="352" y="145"/>
                </a:lnTo>
                <a:lnTo>
                  <a:pt x="337" y="153"/>
                </a:lnTo>
                <a:lnTo>
                  <a:pt x="323" y="153"/>
                </a:lnTo>
                <a:lnTo>
                  <a:pt x="308" y="152"/>
                </a:lnTo>
                <a:lnTo>
                  <a:pt x="291" y="158"/>
                </a:lnTo>
                <a:lnTo>
                  <a:pt x="277" y="150"/>
                </a:lnTo>
                <a:lnTo>
                  <a:pt x="263" y="149"/>
                </a:lnTo>
                <a:lnTo>
                  <a:pt x="247" y="147"/>
                </a:lnTo>
                <a:lnTo>
                  <a:pt x="233" y="147"/>
                </a:lnTo>
                <a:lnTo>
                  <a:pt x="217" y="146"/>
                </a:lnTo>
                <a:lnTo>
                  <a:pt x="203" y="136"/>
                </a:lnTo>
                <a:lnTo>
                  <a:pt x="190" y="126"/>
                </a:lnTo>
                <a:lnTo>
                  <a:pt x="173" y="126"/>
                </a:lnTo>
                <a:lnTo>
                  <a:pt x="161" y="117"/>
                </a:lnTo>
                <a:lnTo>
                  <a:pt x="145" y="117"/>
                </a:lnTo>
                <a:lnTo>
                  <a:pt x="123" y="106"/>
                </a:lnTo>
                <a:lnTo>
                  <a:pt x="108" y="98"/>
                </a:lnTo>
                <a:lnTo>
                  <a:pt x="87" y="86"/>
                </a:lnTo>
                <a:lnTo>
                  <a:pt x="75" y="86"/>
                </a:lnTo>
                <a:lnTo>
                  <a:pt x="59" y="78"/>
                </a:lnTo>
                <a:lnTo>
                  <a:pt x="45" y="75"/>
                </a:lnTo>
                <a:lnTo>
                  <a:pt x="29" y="74"/>
                </a:lnTo>
                <a:lnTo>
                  <a:pt x="15" y="66"/>
                </a:lnTo>
                <a:lnTo>
                  <a:pt x="0" y="65"/>
                </a:lnTo>
                <a:lnTo>
                  <a:pt x="15" y="58"/>
                </a:lnTo>
                <a:lnTo>
                  <a:pt x="9" y="5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5" name="Google Shape;885;p130"/>
          <p:cNvSpPr/>
          <p:nvPr/>
        </p:nvSpPr>
        <p:spPr>
          <a:xfrm rot="300000">
            <a:off x="7011987" y="4119562"/>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6" name="Google Shape;886;p130"/>
          <p:cNvSpPr/>
          <p:nvPr/>
        </p:nvSpPr>
        <p:spPr>
          <a:xfrm>
            <a:off x="5810250" y="4010025"/>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7" name="Google Shape;887;p130"/>
          <p:cNvSpPr/>
          <p:nvPr/>
        </p:nvSpPr>
        <p:spPr>
          <a:xfrm>
            <a:off x="6088062" y="4081462"/>
            <a:ext cx="106362" cy="6032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8" name="Google Shape;888;p130"/>
          <p:cNvSpPr/>
          <p:nvPr/>
        </p:nvSpPr>
        <p:spPr>
          <a:xfrm>
            <a:off x="731837" y="4483100"/>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89" name="Google Shape;889;p130"/>
          <p:cNvSpPr/>
          <p:nvPr/>
        </p:nvSpPr>
        <p:spPr>
          <a:xfrm>
            <a:off x="1009650" y="4554537"/>
            <a:ext cx="107950"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0" name="Google Shape;890;p130"/>
          <p:cNvSpPr/>
          <p:nvPr/>
        </p:nvSpPr>
        <p:spPr>
          <a:xfrm>
            <a:off x="6253162" y="4338637"/>
            <a:ext cx="685800" cy="236537"/>
          </a:xfrm>
          <a:custGeom>
            <a:avLst/>
            <a:gdLst/>
            <a:ahLst/>
            <a:cxnLst/>
            <a:rect l="l" t="t" r="r" b="b"/>
            <a:pathLst>
              <a:path w="486" h="149" extrusionOk="0">
                <a:moveTo>
                  <a:pt x="8" y="66"/>
                </a:moveTo>
                <a:lnTo>
                  <a:pt x="23" y="58"/>
                </a:lnTo>
                <a:lnTo>
                  <a:pt x="38" y="58"/>
                </a:lnTo>
                <a:lnTo>
                  <a:pt x="52" y="50"/>
                </a:lnTo>
                <a:lnTo>
                  <a:pt x="68" y="50"/>
                </a:lnTo>
                <a:lnTo>
                  <a:pt x="83" y="41"/>
                </a:lnTo>
                <a:lnTo>
                  <a:pt x="99" y="33"/>
                </a:lnTo>
                <a:lnTo>
                  <a:pt x="121" y="25"/>
                </a:lnTo>
                <a:lnTo>
                  <a:pt x="136" y="17"/>
                </a:lnTo>
                <a:lnTo>
                  <a:pt x="152" y="17"/>
                </a:lnTo>
                <a:lnTo>
                  <a:pt x="167" y="0"/>
                </a:lnTo>
                <a:lnTo>
                  <a:pt x="181" y="0"/>
                </a:lnTo>
                <a:lnTo>
                  <a:pt x="197" y="0"/>
                </a:lnTo>
                <a:lnTo>
                  <a:pt x="212" y="0"/>
                </a:lnTo>
                <a:lnTo>
                  <a:pt x="227" y="0"/>
                </a:lnTo>
                <a:lnTo>
                  <a:pt x="243" y="0"/>
                </a:lnTo>
                <a:lnTo>
                  <a:pt x="257" y="8"/>
                </a:lnTo>
                <a:lnTo>
                  <a:pt x="280" y="17"/>
                </a:lnTo>
                <a:lnTo>
                  <a:pt x="296" y="17"/>
                </a:lnTo>
                <a:lnTo>
                  <a:pt x="311" y="17"/>
                </a:lnTo>
                <a:lnTo>
                  <a:pt x="326" y="25"/>
                </a:lnTo>
                <a:lnTo>
                  <a:pt x="341" y="33"/>
                </a:lnTo>
                <a:lnTo>
                  <a:pt x="356" y="41"/>
                </a:lnTo>
                <a:lnTo>
                  <a:pt x="372" y="50"/>
                </a:lnTo>
                <a:lnTo>
                  <a:pt x="386" y="58"/>
                </a:lnTo>
                <a:lnTo>
                  <a:pt x="401" y="66"/>
                </a:lnTo>
                <a:lnTo>
                  <a:pt x="425" y="74"/>
                </a:lnTo>
                <a:lnTo>
                  <a:pt x="440" y="82"/>
                </a:lnTo>
                <a:lnTo>
                  <a:pt x="454" y="82"/>
                </a:lnTo>
                <a:lnTo>
                  <a:pt x="477" y="90"/>
                </a:lnTo>
                <a:lnTo>
                  <a:pt x="468" y="111"/>
                </a:lnTo>
                <a:lnTo>
                  <a:pt x="485" y="90"/>
                </a:lnTo>
                <a:lnTo>
                  <a:pt x="470" y="99"/>
                </a:lnTo>
                <a:lnTo>
                  <a:pt x="454" y="107"/>
                </a:lnTo>
                <a:lnTo>
                  <a:pt x="440" y="107"/>
                </a:lnTo>
                <a:lnTo>
                  <a:pt x="425" y="115"/>
                </a:lnTo>
                <a:lnTo>
                  <a:pt x="409" y="115"/>
                </a:lnTo>
                <a:lnTo>
                  <a:pt x="394" y="123"/>
                </a:lnTo>
                <a:lnTo>
                  <a:pt x="379" y="123"/>
                </a:lnTo>
                <a:lnTo>
                  <a:pt x="364" y="132"/>
                </a:lnTo>
                <a:lnTo>
                  <a:pt x="349" y="140"/>
                </a:lnTo>
                <a:lnTo>
                  <a:pt x="333" y="140"/>
                </a:lnTo>
                <a:lnTo>
                  <a:pt x="318" y="140"/>
                </a:lnTo>
                <a:lnTo>
                  <a:pt x="303" y="148"/>
                </a:lnTo>
                <a:lnTo>
                  <a:pt x="288" y="140"/>
                </a:lnTo>
                <a:lnTo>
                  <a:pt x="273" y="140"/>
                </a:lnTo>
                <a:lnTo>
                  <a:pt x="257" y="140"/>
                </a:lnTo>
                <a:lnTo>
                  <a:pt x="243" y="140"/>
                </a:lnTo>
                <a:lnTo>
                  <a:pt x="227" y="140"/>
                </a:lnTo>
                <a:lnTo>
                  <a:pt x="212" y="132"/>
                </a:lnTo>
                <a:lnTo>
                  <a:pt x="197" y="123"/>
                </a:lnTo>
                <a:lnTo>
                  <a:pt x="181" y="123"/>
                </a:lnTo>
                <a:lnTo>
                  <a:pt x="167" y="115"/>
                </a:lnTo>
                <a:lnTo>
                  <a:pt x="152" y="115"/>
                </a:lnTo>
                <a:lnTo>
                  <a:pt x="128" y="107"/>
                </a:lnTo>
                <a:lnTo>
                  <a:pt x="113" y="99"/>
                </a:lnTo>
                <a:lnTo>
                  <a:pt x="91" y="90"/>
                </a:lnTo>
                <a:lnTo>
                  <a:pt x="76" y="90"/>
                </a:lnTo>
                <a:lnTo>
                  <a:pt x="60" y="82"/>
                </a:lnTo>
                <a:lnTo>
                  <a:pt x="45" y="82"/>
                </a:lnTo>
                <a:lnTo>
                  <a:pt x="30" y="82"/>
                </a:lnTo>
                <a:lnTo>
                  <a:pt x="15" y="74"/>
                </a:lnTo>
                <a:lnTo>
                  <a:pt x="0" y="74"/>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1" name="Google Shape;891;p130"/>
          <p:cNvSpPr/>
          <p:nvPr/>
        </p:nvSpPr>
        <p:spPr>
          <a:xfrm>
            <a:off x="6529387" y="4410075"/>
            <a:ext cx="107950"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2" name="Google Shape;892;p130"/>
          <p:cNvSpPr/>
          <p:nvPr/>
        </p:nvSpPr>
        <p:spPr>
          <a:xfrm>
            <a:off x="5422900" y="4322762"/>
            <a:ext cx="684212" cy="236537"/>
          </a:xfrm>
          <a:custGeom>
            <a:avLst/>
            <a:gdLst/>
            <a:ahLst/>
            <a:cxnLst/>
            <a:rect l="l" t="t" r="r" b="b"/>
            <a:pathLst>
              <a:path w="485" h="149" extrusionOk="0">
                <a:moveTo>
                  <a:pt x="8" y="66"/>
                </a:moveTo>
                <a:lnTo>
                  <a:pt x="23" y="58"/>
                </a:lnTo>
                <a:lnTo>
                  <a:pt x="37" y="58"/>
                </a:lnTo>
                <a:lnTo>
                  <a:pt x="52" y="50"/>
                </a:lnTo>
                <a:lnTo>
                  <a:pt x="68" y="50"/>
                </a:lnTo>
                <a:lnTo>
                  <a:pt x="83" y="41"/>
                </a:lnTo>
                <a:lnTo>
                  <a:pt x="98" y="33"/>
                </a:lnTo>
                <a:lnTo>
                  <a:pt x="121" y="25"/>
                </a:lnTo>
                <a:lnTo>
                  <a:pt x="136" y="17"/>
                </a:lnTo>
                <a:lnTo>
                  <a:pt x="151" y="17"/>
                </a:lnTo>
                <a:lnTo>
                  <a:pt x="166" y="0"/>
                </a:lnTo>
                <a:lnTo>
                  <a:pt x="181" y="0"/>
                </a:lnTo>
                <a:lnTo>
                  <a:pt x="197" y="0"/>
                </a:lnTo>
                <a:lnTo>
                  <a:pt x="212" y="0"/>
                </a:lnTo>
                <a:lnTo>
                  <a:pt x="226" y="0"/>
                </a:lnTo>
                <a:lnTo>
                  <a:pt x="242" y="0"/>
                </a:lnTo>
                <a:lnTo>
                  <a:pt x="257" y="8"/>
                </a:lnTo>
                <a:lnTo>
                  <a:pt x="279" y="17"/>
                </a:lnTo>
                <a:lnTo>
                  <a:pt x="295" y="17"/>
                </a:lnTo>
                <a:lnTo>
                  <a:pt x="310" y="17"/>
                </a:lnTo>
                <a:lnTo>
                  <a:pt x="326" y="25"/>
                </a:lnTo>
                <a:lnTo>
                  <a:pt x="340" y="33"/>
                </a:lnTo>
                <a:lnTo>
                  <a:pt x="355" y="41"/>
                </a:lnTo>
                <a:lnTo>
                  <a:pt x="371" y="50"/>
                </a:lnTo>
                <a:lnTo>
                  <a:pt x="386" y="58"/>
                </a:lnTo>
                <a:lnTo>
                  <a:pt x="400" y="66"/>
                </a:lnTo>
                <a:lnTo>
                  <a:pt x="424" y="74"/>
                </a:lnTo>
                <a:lnTo>
                  <a:pt x="439" y="82"/>
                </a:lnTo>
                <a:lnTo>
                  <a:pt x="454" y="82"/>
                </a:lnTo>
                <a:lnTo>
                  <a:pt x="476" y="90"/>
                </a:lnTo>
                <a:lnTo>
                  <a:pt x="467" y="111"/>
                </a:lnTo>
                <a:lnTo>
                  <a:pt x="484" y="90"/>
                </a:lnTo>
                <a:lnTo>
                  <a:pt x="469" y="99"/>
                </a:lnTo>
                <a:lnTo>
                  <a:pt x="454" y="107"/>
                </a:lnTo>
                <a:lnTo>
                  <a:pt x="439" y="107"/>
                </a:lnTo>
                <a:lnTo>
                  <a:pt x="424" y="115"/>
                </a:lnTo>
                <a:lnTo>
                  <a:pt x="408" y="115"/>
                </a:lnTo>
                <a:lnTo>
                  <a:pt x="393" y="123"/>
                </a:lnTo>
                <a:lnTo>
                  <a:pt x="378" y="123"/>
                </a:lnTo>
                <a:lnTo>
                  <a:pt x="363" y="132"/>
                </a:lnTo>
                <a:lnTo>
                  <a:pt x="348" y="140"/>
                </a:lnTo>
                <a:lnTo>
                  <a:pt x="333" y="140"/>
                </a:lnTo>
                <a:lnTo>
                  <a:pt x="318" y="140"/>
                </a:lnTo>
                <a:lnTo>
                  <a:pt x="302" y="148"/>
                </a:lnTo>
                <a:lnTo>
                  <a:pt x="287" y="140"/>
                </a:lnTo>
                <a:lnTo>
                  <a:pt x="272" y="140"/>
                </a:lnTo>
                <a:lnTo>
                  <a:pt x="257" y="140"/>
                </a:lnTo>
                <a:lnTo>
                  <a:pt x="242" y="140"/>
                </a:lnTo>
                <a:lnTo>
                  <a:pt x="226" y="140"/>
                </a:lnTo>
                <a:lnTo>
                  <a:pt x="212" y="132"/>
                </a:lnTo>
                <a:lnTo>
                  <a:pt x="197" y="123"/>
                </a:lnTo>
                <a:lnTo>
                  <a:pt x="181" y="123"/>
                </a:lnTo>
                <a:lnTo>
                  <a:pt x="166" y="115"/>
                </a:lnTo>
                <a:lnTo>
                  <a:pt x="151" y="115"/>
                </a:lnTo>
                <a:lnTo>
                  <a:pt x="128" y="107"/>
                </a:lnTo>
                <a:lnTo>
                  <a:pt x="113" y="99"/>
                </a:lnTo>
                <a:lnTo>
                  <a:pt x="91" y="90"/>
                </a:lnTo>
                <a:lnTo>
                  <a:pt x="76" y="90"/>
                </a:lnTo>
                <a:lnTo>
                  <a:pt x="60" y="82"/>
                </a:lnTo>
                <a:lnTo>
                  <a:pt x="45" y="82"/>
                </a:lnTo>
                <a:lnTo>
                  <a:pt x="30" y="82"/>
                </a:lnTo>
                <a:lnTo>
                  <a:pt x="15" y="74"/>
                </a:lnTo>
                <a:lnTo>
                  <a:pt x="0" y="74"/>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3" name="Google Shape;893;p130"/>
          <p:cNvSpPr/>
          <p:nvPr/>
        </p:nvSpPr>
        <p:spPr>
          <a:xfrm>
            <a:off x="5700712" y="4394200"/>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4" name="Google Shape;894;p130"/>
          <p:cNvSpPr/>
          <p:nvPr/>
        </p:nvSpPr>
        <p:spPr>
          <a:xfrm>
            <a:off x="4581525" y="4308475"/>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5" name="Google Shape;895;p130"/>
          <p:cNvSpPr/>
          <p:nvPr/>
        </p:nvSpPr>
        <p:spPr>
          <a:xfrm>
            <a:off x="4859337" y="4379912"/>
            <a:ext cx="107950"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6" name="Google Shape;896;p130"/>
          <p:cNvSpPr/>
          <p:nvPr/>
        </p:nvSpPr>
        <p:spPr>
          <a:xfrm>
            <a:off x="3698875" y="4305300"/>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7" name="Google Shape;897;p130"/>
          <p:cNvSpPr/>
          <p:nvPr/>
        </p:nvSpPr>
        <p:spPr>
          <a:xfrm>
            <a:off x="3976687" y="4378325"/>
            <a:ext cx="106362"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8" name="Google Shape;898;p130"/>
          <p:cNvSpPr/>
          <p:nvPr/>
        </p:nvSpPr>
        <p:spPr>
          <a:xfrm>
            <a:off x="3365500" y="4562475"/>
            <a:ext cx="685800" cy="239712"/>
          </a:xfrm>
          <a:custGeom>
            <a:avLst/>
            <a:gdLst/>
            <a:ahLst/>
            <a:cxnLst/>
            <a:rect l="l" t="t" r="r" b="b"/>
            <a:pathLst>
              <a:path w="486" h="151" extrusionOk="0">
                <a:moveTo>
                  <a:pt x="8" y="67"/>
                </a:moveTo>
                <a:lnTo>
                  <a:pt x="23" y="58"/>
                </a:lnTo>
                <a:lnTo>
                  <a:pt x="38" y="58"/>
                </a:lnTo>
                <a:lnTo>
                  <a:pt x="52" y="51"/>
                </a:lnTo>
                <a:lnTo>
                  <a:pt x="68" y="51"/>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1"/>
                </a:lnTo>
                <a:lnTo>
                  <a:pt x="386" y="58"/>
                </a:lnTo>
                <a:lnTo>
                  <a:pt x="401" y="67"/>
                </a:lnTo>
                <a:lnTo>
                  <a:pt x="425" y="75"/>
                </a:lnTo>
                <a:lnTo>
                  <a:pt x="440" y="83"/>
                </a:lnTo>
                <a:lnTo>
                  <a:pt x="454" y="83"/>
                </a:lnTo>
                <a:lnTo>
                  <a:pt x="477" y="92"/>
                </a:lnTo>
                <a:lnTo>
                  <a:pt x="468" y="113"/>
                </a:lnTo>
                <a:lnTo>
                  <a:pt x="485" y="92"/>
                </a:lnTo>
                <a:lnTo>
                  <a:pt x="470" y="100"/>
                </a:lnTo>
                <a:lnTo>
                  <a:pt x="454" y="108"/>
                </a:lnTo>
                <a:lnTo>
                  <a:pt x="440" y="108"/>
                </a:lnTo>
                <a:lnTo>
                  <a:pt x="425" y="117"/>
                </a:lnTo>
                <a:lnTo>
                  <a:pt x="409" y="117"/>
                </a:lnTo>
                <a:lnTo>
                  <a:pt x="394" y="125"/>
                </a:lnTo>
                <a:lnTo>
                  <a:pt x="379" y="125"/>
                </a:lnTo>
                <a:lnTo>
                  <a:pt x="364" y="134"/>
                </a:lnTo>
                <a:lnTo>
                  <a:pt x="349" y="141"/>
                </a:lnTo>
                <a:lnTo>
                  <a:pt x="333" y="141"/>
                </a:lnTo>
                <a:lnTo>
                  <a:pt x="318" y="141"/>
                </a:lnTo>
                <a:lnTo>
                  <a:pt x="303" y="150"/>
                </a:lnTo>
                <a:lnTo>
                  <a:pt x="288" y="141"/>
                </a:lnTo>
                <a:lnTo>
                  <a:pt x="273" y="141"/>
                </a:lnTo>
                <a:lnTo>
                  <a:pt x="257" y="141"/>
                </a:lnTo>
                <a:lnTo>
                  <a:pt x="243" y="141"/>
                </a:lnTo>
                <a:lnTo>
                  <a:pt x="227" y="141"/>
                </a:lnTo>
                <a:lnTo>
                  <a:pt x="212" y="134"/>
                </a:lnTo>
                <a:lnTo>
                  <a:pt x="197" y="125"/>
                </a:lnTo>
                <a:lnTo>
                  <a:pt x="181" y="125"/>
                </a:lnTo>
                <a:lnTo>
                  <a:pt x="167" y="117"/>
                </a:lnTo>
                <a:lnTo>
                  <a:pt x="152" y="117"/>
                </a:lnTo>
                <a:lnTo>
                  <a:pt x="128" y="108"/>
                </a:lnTo>
                <a:lnTo>
                  <a:pt x="113" y="100"/>
                </a:lnTo>
                <a:lnTo>
                  <a:pt x="91" y="92"/>
                </a:lnTo>
                <a:lnTo>
                  <a:pt x="76" y="92"/>
                </a:lnTo>
                <a:lnTo>
                  <a:pt x="60" y="83"/>
                </a:lnTo>
                <a:lnTo>
                  <a:pt x="45" y="83"/>
                </a:lnTo>
                <a:lnTo>
                  <a:pt x="30" y="83"/>
                </a:lnTo>
                <a:lnTo>
                  <a:pt x="15" y="75"/>
                </a:lnTo>
                <a:lnTo>
                  <a:pt x="0" y="75"/>
                </a:lnTo>
                <a:lnTo>
                  <a:pt x="15" y="67"/>
                </a:lnTo>
                <a:lnTo>
                  <a:pt x="8" y="6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899" name="Google Shape;899;p130"/>
          <p:cNvSpPr/>
          <p:nvPr/>
        </p:nvSpPr>
        <p:spPr>
          <a:xfrm>
            <a:off x="3641725" y="4635500"/>
            <a:ext cx="109537"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0" name="Google Shape;900;p130"/>
          <p:cNvSpPr/>
          <p:nvPr/>
        </p:nvSpPr>
        <p:spPr>
          <a:xfrm>
            <a:off x="4179887" y="4549775"/>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1" name="Google Shape;901;p130"/>
          <p:cNvSpPr/>
          <p:nvPr/>
        </p:nvSpPr>
        <p:spPr>
          <a:xfrm>
            <a:off x="4457700" y="4621212"/>
            <a:ext cx="107950" cy="6032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2" name="Google Shape;902;p130"/>
          <p:cNvSpPr/>
          <p:nvPr/>
        </p:nvSpPr>
        <p:spPr>
          <a:xfrm>
            <a:off x="5087937" y="4565650"/>
            <a:ext cx="684212" cy="239712"/>
          </a:xfrm>
          <a:custGeom>
            <a:avLst/>
            <a:gdLst/>
            <a:ahLst/>
            <a:cxnLst/>
            <a:rect l="l" t="t" r="r" b="b"/>
            <a:pathLst>
              <a:path w="485" h="151" extrusionOk="0">
                <a:moveTo>
                  <a:pt x="8" y="67"/>
                </a:moveTo>
                <a:lnTo>
                  <a:pt x="23" y="58"/>
                </a:lnTo>
                <a:lnTo>
                  <a:pt x="37" y="58"/>
                </a:lnTo>
                <a:lnTo>
                  <a:pt x="52" y="51"/>
                </a:lnTo>
                <a:lnTo>
                  <a:pt x="68" y="51"/>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1"/>
                </a:lnTo>
                <a:lnTo>
                  <a:pt x="386" y="58"/>
                </a:lnTo>
                <a:lnTo>
                  <a:pt x="400" y="67"/>
                </a:lnTo>
                <a:lnTo>
                  <a:pt x="424" y="75"/>
                </a:lnTo>
                <a:lnTo>
                  <a:pt x="439" y="83"/>
                </a:lnTo>
                <a:lnTo>
                  <a:pt x="454" y="83"/>
                </a:lnTo>
                <a:lnTo>
                  <a:pt x="476" y="92"/>
                </a:lnTo>
                <a:lnTo>
                  <a:pt x="467" y="113"/>
                </a:lnTo>
                <a:lnTo>
                  <a:pt x="484" y="92"/>
                </a:lnTo>
                <a:lnTo>
                  <a:pt x="469" y="100"/>
                </a:lnTo>
                <a:lnTo>
                  <a:pt x="454" y="108"/>
                </a:lnTo>
                <a:lnTo>
                  <a:pt x="439" y="108"/>
                </a:lnTo>
                <a:lnTo>
                  <a:pt x="424" y="117"/>
                </a:lnTo>
                <a:lnTo>
                  <a:pt x="408" y="117"/>
                </a:lnTo>
                <a:lnTo>
                  <a:pt x="393" y="125"/>
                </a:lnTo>
                <a:lnTo>
                  <a:pt x="378" y="125"/>
                </a:lnTo>
                <a:lnTo>
                  <a:pt x="363" y="134"/>
                </a:lnTo>
                <a:lnTo>
                  <a:pt x="348" y="141"/>
                </a:lnTo>
                <a:lnTo>
                  <a:pt x="333" y="141"/>
                </a:lnTo>
                <a:lnTo>
                  <a:pt x="318" y="141"/>
                </a:lnTo>
                <a:lnTo>
                  <a:pt x="302" y="150"/>
                </a:lnTo>
                <a:lnTo>
                  <a:pt x="287" y="141"/>
                </a:lnTo>
                <a:lnTo>
                  <a:pt x="272" y="141"/>
                </a:lnTo>
                <a:lnTo>
                  <a:pt x="257" y="141"/>
                </a:lnTo>
                <a:lnTo>
                  <a:pt x="242" y="141"/>
                </a:lnTo>
                <a:lnTo>
                  <a:pt x="226" y="141"/>
                </a:lnTo>
                <a:lnTo>
                  <a:pt x="212" y="134"/>
                </a:lnTo>
                <a:lnTo>
                  <a:pt x="197" y="125"/>
                </a:lnTo>
                <a:lnTo>
                  <a:pt x="181" y="125"/>
                </a:lnTo>
                <a:lnTo>
                  <a:pt x="166" y="117"/>
                </a:lnTo>
                <a:lnTo>
                  <a:pt x="151" y="117"/>
                </a:lnTo>
                <a:lnTo>
                  <a:pt x="128" y="108"/>
                </a:lnTo>
                <a:lnTo>
                  <a:pt x="113" y="100"/>
                </a:lnTo>
                <a:lnTo>
                  <a:pt x="91" y="92"/>
                </a:lnTo>
                <a:lnTo>
                  <a:pt x="76" y="92"/>
                </a:lnTo>
                <a:lnTo>
                  <a:pt x="60" y="83"/>
                </a:lnTo>
                <a:lnTo>
                  <a:pt x="45" y="83"/>
                </a:lnTo>
                <a:lnTo>
                  <a:pt x="30" y="83"/>
                </a:lnTo>
                <a:lnTo>
                  <a:pt x="15" y="75"/>
                </a:lnTo>
                <a:lnTo>
                  <a:pt x="0" y="75"/>
                </a:lnTo>
                <a:lnTo>
                  <a:pt x="15" y="67"/>
                </a:lnTo>
                <a:lnTo>
                  <a:pt x="8" y="6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3" name="Google Shape;903;p130"/>
          <p:cNvSpPr/>
          <p:nvPr/>
        </p:nvSpPr>
        <p:spPr>
          <a:xfrm>
            <a:off x="5365750" y="4638675"/>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4" name="Google Shape;904;p130"/>
          <p:cNvSpPr/>
          <p:nvPr/>
        </p:nvSpPr>
        <p:spPr>
          <a:xfrm>
            <a:off x="5892800" y="4565650"/>
            <a:ext cx="684212" cy="239712"/>
          </a:xfrm>
          <a:custGeom>
            <a:avLst/>
            <a:gdLst/>
            <a:ahLst/>
            <a:cxnLst/>
            <a:rect l="l" t="t" r="r" b="b"/>
            <a:pathLst>
              <a:path w="485" h="151" extrusionOk="0">
                <a:moveTo>
                  <a:pt x="8" y="67"/>
                </a:moveTo>
                <a:lnTo>
                  <a:pt x="23" y="58"/>
                </a:lnTo>
                <a:lnTo>
                  <a:pt x="37" y="58"/>
                </a:lnTo>
                <a:lnTo>
                  <a:pt x="52" y="51"/>
                </a:lnTo>
                <a:lnTo>
                  <a:pt x="68" y="51"/>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1"/>
                </a:lnTo>
                <a:lnTo>
                  <a:pt x="386" y="58"/>
                </a:lnTo>
                <a:lnTo>
                  <a:pt x="400" y="67"/>
                </a:lnTo>
                <a:lnTo>
                  <a:pt x="424" y="75"/>
                </a:lnTo>
                <a:lnTo>
                  <a:pt x="439" y="83"/>
                </a:lnTo>
                <a:lnTo>
                  <a:pt x="454" y="83"/>
                </a:lnTo>
                <a:lnTo>
                  <a:pt x="476" y="92"/>
                </a:lnTo>
                <a:lnTo>
                  <a:pt x="467" y="113"/>
                </a:lnTo>
                <a:lnTo>
                  <a:pt x="484" y="92"/>
                </a:lnTo>
                <a:lnTo>
                  <a:pt x="469" y="100"/>
                </a:lnTo>
                <a:lnTo>
                  <a:pt x="454" y="108"/>
                </a:lnTo>
                <a:lnTo>
                  <a:pt x="439" y="108"/>
                </a:lnTo>
                <a:lnTo>
                  <a:pt x="424" y="117"/>
                </a:lnTo>
                <a:lnTo>
                  <a:pt x="408" y="117"/>
                </a:lnTo>
                <a:lnTo>
                  <a:pt x="393" y="125"/>
                </a:lnTo>
                <a:lnTo>
                  <a:pt x="378" y="125"/>
                </a:lnTo>
                <a:lnTo>
                  <a:pt x="363" y="134"/>
                </a:lnTo>
                <a:lnTo>
                  <a:pt x="348" y="141"/>
                </a:lnTo>
                <a:lnTo>
                  <a:pt x="333" y="141"/>
                </a:lnTo>
                <a:lnTo>
                  <a:pt x="318" y="141"/>
                </a:lnTo>
                <a:lnTo>
                  <a:pt x="302" y="150"/>
                </a:lnTo>
                <a:lnTo>
                  <a:pt x="287" y="141"/>
                </a:lnTo>
                <a:lnTo>
                  <a:pt x="272" y="141"/>
                </a:lnTo>
                <a:lnTo>
                  <a:pt x="257" y="141"/>
                </a:lnTo>
                <a:lnTo>
                  <a:pt x="242" y="141"/>
                </a:lnTo>
                <a:lnTo>
                  <a:pt x="226" y="141"/>
                </a:lnTo>
                <a:lnTo>
                  <a:pt x="212" y="134"/>
                </a:lnTo>
                <a:lnTo>
                  <a:pt x="197" y="125"/>
                </a:lnTo>
                <a:lnTo>
                  <a:pt x="181" y="125"/>
                </a:lnTo>
                <a:lnTo>
                  <a:pt x="166" y="117"/>
                </a:lnTo>
                <a:lnTo>
                  <a:pt x="151" y="117"/>
                </a:lnTo>
                <a:lnTo>
                  <a:pt x="128" y="108"/>
                </a:lnTo>
                <a:lnTo>
                  <a:pt x="113" y="100"/>
                </a:lnTo>
                <a:lnTo>
                  <a:pt x="91" y="92"/>
                </a:lnTo>
                <a:lnTo>
                  <a:pt x="76" y="92"/>
                </a:lnTo>
                <a:lnTo>
                  <a:pt x="60" y="83"/>
                </a:lnTo>
                <a:lnTo>
                  <a:pt x="45" y="83"/>
                </a:lnTo>
                <a:lnTo>
                  <a:pt x="30" y="83"/>
                </a:lnTo>
                <a:lnTo>
                  <a:pt x="15" y="75"/>
                </a:lnTo>
                <a:lnTo>
                  <a:pt x="0" y="75"/>
                </a:lnTo>
                <a:lnTo>
                  <a:pt x="15" y="67"/>
                </a:lnTo>
                <a:lnTo>
                  <a:pt x="8" y="6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5" name="Google Shape;905;p130"/>
          <p:cNvSpPr/>
          <p:nvPr/>
        </p:nvSpPr>
        <p:spPr>
          <a:xfrm>
            <a:off x="6169025" y="4638675"/>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6" name="Google Shape;906;p130"/>
          <p:cNvSpPr/>
          <p:nvPr/>
        </p:nvSpPr>
        <p:spPr>
          <a:xfrm>
            <a:off x="7067550" y="4387850"/>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7" name="Google Shape;907;p130"/>
          <p:cNvSpPr/>
          <p:nvPr/>
        </p:nvSpPr>
        <p:spPr>
          <a:xfrm>
            <a:off x="7343775" y="4460875"/>
            <a:ext cx="107950"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8" name="Google Shape;908;p130"/>
          <p:cNvSpPr/>
          <p:nvPr/>
        </p:nvSpPr>
        <p:spPr>
          <a:xfrm>
            <a:off x="1693862" y="4533900"/>
            <a:ext cx="685800" cy="239712"/>
          </a:xfrm>
          <a:custGeom>
            <a:avLst/>
            <a:gdLst/>
            <a:ahLst/>
            <a:cxnLst/>
            <a:rect l="l" t="t" r="r" b="b"/>
            <a:pathLst>
              <a:path w="486" h="151" extrusionOk="0">
                <a:moveTo>
                  <a:pt x="8" y="67"/>
                </a:moveTo>
                <a:lnTo>
                  <a:pt x="23" y="58"/>
                </a:lnTo>
                <a:lnTo>
                  <a:pt x="38" y="58"/>
                </a:lnTo>
                <a:lnTo>
                  <a:pt x="52" y="51"/>
                </a:lnTo>
                <a:lnTo>
                  <a:pt x="68" y="51"/>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1"/>
                </a:lnTo>
                <a:lnTo>
                  <a:pt x="386" y="58"/>
                </a:lnTo>
                <a:lnTo>
                  <a:pt x="401" y="67"/>
                </a:lnTo>
                <a:lnTo>
                  <a:pt x="425" y="75"/>
                </a:lnTo>
                <a:lnTo>
                  <a:pt x="440" y="83"/>
                </a:lnTo>
                <a:lnTo>
                  <a:pt x="454" y="83"/>
                </a:lnTo>
                <a:lnTo>
                  <a:pt x="477" y="92"/>
                </a:lnTo>
                <a:lnTo>
                  <a:pt x="468" y="113"/>
                </a:lnTo>
                <a:lnTo>
                  <a:pt x="485" y="92"/>
                </a:lnTo>
                <a:lnTo>
                  <a:pt x="470" y="100"/>
                </a:lnTo>
                <a:lnTo>
                  <a:pt x="454" y="108"/>
                </a:lnTo>
                <a:lnTo>
                  <a:pt x="440" y="108"/>
                </a:lnTo>
                <a:lnTo>
                  <a:pt x="425" y="117"/>
                </a:lnTo>
                <a:lnTo>
                  <a:pt x="409" y="117"/>
                </a:lnTo>
                <a:lnTo>
                  <a:pt x="394" y="125"/>
                </a:lnTo>
                <a:lnTo>
                  <a:pt x="379" y="125"/>
                </a:lnTo>
                <a:lnTo>
                  <a:pt x="364" y="134"/>
                </a:lnTo>
                <a:lnTo>
                  <a:pt x="349" y="141"/>
                </a:lnTo>
                <a:lnTo>
                  <a:pt x="333" y="141"/>
                </a:lnTo>
                <a:lnTo>
                  <a:pt x="318" y="141"/>
                </a:lnTo>
                <a:lnTo>
                  <a:pt x="303" y="150"/>
                </a:lnTo>
                <a:lnTo>
                  <a:pt x="288" y="141"/>
                </a:lnTo>
                <a:lnTo>
                  <a:pt x="273" y="141"/>
                </a:lnTo>
                <a:lnTo>
                  <a:pt x="257" y="141"/>
                </a:lnTo>
                <a:lnTo>
                  <a:pt x="243" y="141"/>
                </a:lnTo>
                <a:lnTo>
                  <a:pt x="227" y="141"/>
                </a:lnTo>
                <a:lnTo>
                  <a:pt x="212" y="134"/>
                </a:lnTo>
                <a:lnTo>
                  <a:pt x="197" y="125"/>
                </a:lnTo>
                <a:lnTo>
                  <a:pt x="181" y="125"/>
                </a:lnTo>
                <a:lnTo>
                  <a:pt x="167" y="117"/>
                </a:lnTo>
                <a:lnTo>
                  <a:pt x="152" y="117"/>
                </a:lnTo>
                <a:lnTo>
                  <a:pt x="128" y="108"/>
                </a:lnTo>
                <a:lnTo>
                  <a:pt x="113" y="100"/>
                </a:lnTo>
                <a:lnTo>
                  <a:pt x="91" y="92"/>
                </a:lnTo>
                <a:lnTo>
                  <a:pt x="76" y="92"/>
                </a:lnTo>
                <a:lnTo>
                  <a:pt x="60" y="83"/>
                </a:lnTo>
                <a:lnTo>
                  <a:pt x="45" y="83"/>
                </a:lnTo>
                <a:lnTo>
                  <a:pt x="30" y="83"/>
                </a:lnTo>
                <a:lnTo>
                  <a:pt x="15" y="75"/>
                </a:lnTo>
                <a:lnTo>
                  <a:pt x="0" y="75"/>
                </a:lnTo>
                <a:lnTo>
                  <a:pt x="15" y="67"/>
                </a:lnTo>
                <a:lnTo>
                  <a:pt x="8" y="6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9" name="Google Shape;909;p130"/>
          <p:cNvSpPr/>
          <p:nvPr/>
        </p:nvSpPr>
        <p:spPr>
          <a:xfrm>
            <a:off x="1971675" y="4606925"/>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0" name="Google Shape;910;p130"/>
          <p:cNvSpPr/>
          <p:nvPr/>
        </p:nvSpPr>
        <p:spPr>
          <a:xfrm>
            <a:off x="2563812" y="4530725"/>
            <a:ext cx="684212" cy="238125"/>
          </a:xfrm>
          <a:custGeom>
            <a:avLst/>
            <a:gdLst/>
            <a:ahLst/>
            <a:cxnLst/>
            <a:rect l="l" t="t" r="r" b="b"/>
            <a:pathLst>
              <a:path w="485"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0"/>
                </a:lnTo>
                <a:lnTo>
                  <a:pt x="386" y="58"/>
                </a:lnTo>
                <a:lnTo>
                  <a:pt x="400" y="66"/>
                </a:lnTo>
                <a:lnTo>
                  <a:pt x="424" y="75"/>
                </a:lnTo>
                <a:lnTo>
                  <a:pt x="439" y="83"/>
                </a:lnTo>
                <a:lnTo>
                  <a:pt x="454" y="83"/>
                </a:lnTo>
                <a:lnTo>
                  <a:pt x="476" y="91"/>
                </a:lnTo>
                <a:lnTo>
                  <a:pt x="467" y="112"/>
                </a:lnTo>
                <a:lnTo>
                  <a:pt x="484" y="91"/>
                </a:lnTo>
                <a:lnTo>
                  <a:pt x="469" y="100"/>
                </a:lnTo>
                <a:lnTo>
                  <a:pt x="454" y="107"/>
                </a:lnTo>
                <a:lnTo>
                  <a:pt x="439" y="107"/>
                </a:lnTo>
                <a:lnTo>
                  <a:pt x="424" y="116"/>
                </a:lnTo>
                <a:lnTo>
                  <a:pt x="408" y="116"/>
                </a:lnTo>
                <a:lnTo>
                  <a:pt x="393" y="124"/>
                </a:lnTo>
                <a:lnTo>
                  <a:pt x="378" y="124"/>
                </a:lnTo>
                <a:lnTo>
                  <a:pt x="363" y="133"/>
                </a:lnTo>
                <a:lnTo>
                  <a:pt x="348" y="140"/>
                </a:lnTo>
                <a:lnTo>
                  <a:pt x="333" y="140"/>
                </a:lnTo>
                <a:lnTo>
                  <a:pt x="318" y="140"/>
                </a:lnTo>
                <a:lnTo>
                  <a:pt x="302" y="149"/>
                </a:lnTo>
                <a:lnTo>
                  <a:pt x="287" y="140"/>
                </a:lnTo>
                <a:lnTo>
                  <a:pt x="272" y="140"/>
                </a:lnTo>
                <a:lnTo>
                  <a:pt x="257" y="140"/>
                </a:lnTo>
                <a:lnTo>
                  <a:pt x="242" y="140"/>
                </a:lnTo>
                <a:lnTo>
                  <a:pt x="226" y="140"/>
                </a:lnTo>
                <a:lnTo>
                  <a:pt x="212" y="133"/>
                </a:lnTo>
                <a:lnTo>
                  <a:pt x="197" y="124"/>
                </a:lnTo>
                <a:lnTo>
                  <a:pt x="181" y="124"/>
                </a:lnTo>
                <a:lnTo>
                  <a:pt x="166" y="116"/>
                </a:lnTo>
                <a:lnTo>
                  <a:pt x="151"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1" name="Google Shape;911;p130"/>
          <p:cNvSpPr/>
          <p:nvPr/>
        </p:nvSpPr>
        <p:spPr>
          <a:xfrm>
            <a:off x="2840037" y="4602162"/>
            <a:ext cx="107950"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2" name="Google Shape;912;p130"/>
          <p:cNvSpPr/>
          <p:nvPr/>
        </p:nvSpPr>
        <p:spPr>
          <a:xfrm>
            <a:off x="7453312" y="4614862"/>
            <a:ext cx="682625" cy="238125"/>
          </a:xfrm>
          <a:custGeom>
            <a:avLst/>
            <a:gdLst/>
            <a:ahLst/>
            <a:cxnLst/>
            <a:rect l="l" t="t" r="r" b="b"/>
            <a:pathLst>
              <a:path w="484"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6" y="0"/>
                </a:lnTo>
                <a:lnTo>
                  <a:pt x="211" y="0"/>
                </a:lnTo>
                <a:lnTo>
                  <a:pt x="226" y="0"/>
                </a:lnTo>
                <a:lnTo>
                  <a:pt x="242" y="0"/>
                </a:lnTo>
                <a:lnTo>
                  <a:pt x="256" y="9"/>
                </a:lnTo>
                <a:lnTo>
                  <a:pt x="279" y="17"/>
                </a:lnTo>
                <a:lnTo>
                  <a:pt x="294" y="17"/>
                </a:lnTo>
                <a:lnTo>
                  <a:pt x="309" y="17"/>
                </a:lnTo>
                <a:lnTo>
                  <a:pt x="325" y="26"/>
                </a:lnTo>
                <a:lnTo>
                  <a:pt x="340" y="33"/>
                </a:lnTo>
                <a:lnTo>
                  <a:pt x="354" y="42"/>
                </a:lnTo>
                <a:lnTo>
                  <a:pt x="370" y="50"/>
                </a:lnTo>
                <a:lnTo>
                  <a:pt x="385" y="58"/>
                </a:lnTo>
                <a:lnTo>
                  <a:pt x="400" y="66"/>
                </a:lnTo>
                <a:lnTo>
                  <a:pt x="423" y="75"/>
                </a:lnTo>
                <a:lnTo>
                  <a:pt x="438" y="83"/>
                </a:lnTo>
                <a:lnTo>
                  <a:pt x="453" y="83"/>
                </a:lnTo>
                <a:lnTo>
                  <a:pt x="475" y="91"/>
                </a:lnTo>
                <a:lnTo>
                  <a:pt x="466" y="112"/>
                </a:lnTo>
                <a:lnTo>
                  <a:pt x="483" y="91"/>
                </a:lnTo>
                <a:lnTo>
                  <a:pt x="468" y="100"/>
                </a:lnTo>
                <a:lnTo>
                  <a:pt x="453" y="107"/>
                </a:lnTo>
                <a:lnTo>
                  <a:pt x="438" y="107"/>
                </a:lnTo>
                <a:lnTo>
                  <a:pt x="423" y="116"/>
                </a:lnTo>
                <a:lnTo>
                  <a:pt x="407" y="116"/>
                </a:lnTo>
                <a:lnTo>
                  <a:pt x="393" y="124"/>
                </a:lnTo>
                <a:lnTo>
                  <a:pt x="377" y="124"/>
                </a:lnTo>
                <a:lnTo>
                  <a:pt x="362" y="133"/>
                </a:lnTo>
                <a:lnTo>
                  <a:pt x="347" y="140"/>
                </a:lnTo>
                <a:lnTo>
                  <a:pt x="332" y="140"/>
                </a:lnTo>
                <a:lnTo>
                  <a:pt x="317" y="140"/>
                </a:lnTo>
                <a:lnTo>
                  <a:pt x="301" y="149"/>
                </a:lnTo>
                <a:lnTo>
                  <a:pt x="287" y="140"/>
                </a:lnTo>
                <a:lnTo>
                  <a:pt x="272" y="140"/>
                </a:lnTo>
                <a:lnTo>
                  <a:pt x="256" y="140"/>
                </a:lnTo>
                <a:lnTo>
                  <a:pt x="242" y="140"/>
                </a:lnTo>
                <a:lnTo>
                  <a:pt x="226" y="140"/>
                </a:lnTo>
                <a:lnTo>
                  <a:pt x="211" y="133"/>
                </a:lnTo>
                <a:lnTo>
                  <a:pt x="196" y="124"/>
                </a:lnTo>
                <a:lnTo>
                  <a:pt x="181" y="124"/>
                </a:lnTo>
                <a:lnTo>
                  <a:pt x="166" y="116"/>
                </a:lnTo>
                <a:lnTo>
                  <a:pt x="151" y="116"/>
                </a:lnTo>
                <a:lnTo>
                  <a:pt x="128" y="107"/>
                </a:lnTo>
                <a:lnTo>
                  <a:pt x="113" y="100"/>
                </a:lnTo>
                <a:lnTo>
                  <a:pt x="90"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3" name="Google Shape;913;p130"/>
          <p:cNvSpPr/>
          <p:nvPr/>
        </p:nvSpPr>
        <p:spPr>
          <a:xfrm>
            <a:off x="7729537" y="4686300"/>
            <a:ext cx="106362" cy="6032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4" name="Google Shape;914;p130"/>
          <p:cNvSpPr/>
          <p:nvPr/>
        </p:nvSpPr>
        <p:spPr>
          <a:xfrm>
            <a:off x="6678612" y="4598987"/>
            <a:ext cx="684212" cy="238125"/>
          </a:xfrm>
          <a:custGeom>
            <a:avLst/>
            <a:gdLst/>
            <a:ahLst/>
            <a:cxnLst/>
            <a:rect l="l" t="t" r="r" b="b"/>
            <a:pathLst>
              <a:path w="485"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0"/>
                </a:lnTo>
                <a:lnTo>
                  <a:pt x="386" y="58"/>
                </a:lnTo>
                <a:lnTo>
                  <a:pt x="400" y="66"/>
                </a:lnTo>
                <a:lnTo>
                  <a:pt x="424" y="75"/>
                </a:lnTo>
                <a:lnTo>
                  <a:pt x="439" y="83"/>
                </a:lnTo>
                <a:lnTo>
                  <a:pt x="454" y="83"/>
                </a:lnTo>
                <a:lnTo>
                  <a:pt x="476" y="91"/>
                </a:lnTo>
                <a:lnTo>
                  <a:pt x="467" y="112"/>
                </a:lnTo>
                <a:lnTo>
                  <a:pt x="484" y="91"/>
                </a:lnTo>
                <a:lnTo>
                  <a:pt x="469" y="100"/>
                </a:lnTo>
                <a:lnTo>
                  <a:pt x="454" y="107"/>
                </a:lnTo>
                <a:lnTo>
                  <a:pt x="439" y="107"/>
                </a:lnTo>
                <a:lnTo>
                  <a:pt x="424" y="116"/>
                </a:lnTo>
                <a:lnTo>
                  <a:pt x="408" y="116"/>
                </a:lnTo>
                <a:lnTo>
                  <a:pt x="393" y="124"/>
                </a:lnTo>
                <a:lnTo>
                  <a:pt x="378" y="124"/>
                </a:lnTo>
                <a:lnTo>
                  <a:pt x="363" y="133"/>
                </a:lnTo>
                <a:lnTo>
                  <a:pt x="348" y="140"/>
                </a:lnTo>
                <a:lnTo>
                  <a:pt x="333" y="140"/>
                </a:lnTo>
                <a:lnTo>
                  <a:pt x="318" y="140"/>
                </a:lnTo>
                <a:lnTo>
                  <a:pt x="302" y="149"/>
                </a:lnTo>
                <a:lnTo>
                  <a:pt x="287" y="140"/>
                </a:lnTo>
                <a:lnTo>
                  <a:pt x="272" y="140"/>
                </a:lnTo>
                <a:lnTo>
                  <a:pt x="257" y="140"/>
                </a:lnTo>
                <a:lnTo>
                  <a:pt x="242" y="140"/>
                </a:lnTo>
                <a:lnTo>
                  <a:pt x="226" y="140"/>
                </a:lnTo>
                <a:lnTo>
                  <a:pt x="212" y="133"/>
                </a:lnTo>
                <a:lnTo>
                  <a:pt x="197" y="124"/>
                </a:lnTo>
                <a:lnTo>
                  <a:pt x="181" y="124"/>
                </a:lnTo>
                <a:lnTo>
                  <a:pt x="166" y="116"/>
                </a:lnTo>
                <a:lnTo>
                  <a:pt x="151"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5" name="Google Shape;915;p130"/>
          <p:cNvSpPr/>
          <p:nvPr/>
        </p:nvSpPr>
        <p:spPr>
          <a:xfrm>
            <a:off x="6954837" y="4670425"/>
            <a:ext cx="107950"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6" name="Google Shape;916;p130"/>
          <p:cNvSpPr/>
          <p:nvPr/>
        </p:nvSpPr>
        <p:spPr>
          <a:xfrm>
            <a:off x="2268537" y="4792662"/>
            <a:ext cx="684212" cy="238125"/>
          </a:xfrm>
          <a:custGeom>
            <a:avLst/>
            <a:gdLst/>
            <a:ahLst/>
            <a:cxnLst/>
            <a:rect l="l" t="t" r="r" b="b"/>
            <a:pathLst>
              <a:path w="485"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0"/>
                </a:lnTo>
                <a:lnTo>
                  <a:pt x="386" y="58"/>
                </a:lnTo>
                <a:lnTo>
                  <a:pt x="400" y="66"/>
                </a:lnTo>
                <a:lnTo>
                  <a:pt x="424" y="75"/>
                </a:lnTo>
                <a:lnTo>
                  <a:pt x="439" y="83"/>
                </a:lnTo>
                <a:lnTo>
                  <a:pt x="454" y="83"/>
                </a:lnTo>
                <a:lnTo>
                  <a:pt x="476" y="91"/>
                </a:lnTo>
                <a:lnTo>
                  <a:pt x="467" y="112"/>
                </a:lnTo>
                <a:lnTo>
                  <a:pt x="484" y="91"/>
                </a:lnTo>
                <a:lnTo>
                  <a:pt x="469" y="100"/>
                </a:lnTo>
                <a:lnTo>
                  <a:pt x="454" y="107"/>
                </a:lnTo>
                <a:lnTo>
                  <a:pt x="439" y="107"/>
                </a:lnTo>
                <a:lnTo>
                  <a:pt x="424" y="116"/>
                </a:lnTo>
                <a:lnTo>
                  <a:pt x="408" y="116"/>
                </a:lnTo>
                <a:lnTo>
                  <a:pt x="393" y="124"/>
                </a:lnTo>
                <a:lnTo>
                  <a:pt x="378" y="124"/>
                </a:lnTo>
                <a:lnTo>
                  <a:pt x="363" y="133"/>
                </a:lnTo>
                <a:lnTo>
                  <a:pt x="348" y="140"/>
                </a:lnTo>
                <a:lnTo>
                  <a:pt x="333" y="140"/>
                </a:lnTo>
                <a:lnTo>
                  <a:pt x="318" y="140"/>
                </a:lnTo>
                <a:lnTo>
                  <a:pt x="302" y="149"/>
                </a:lnTo>
                <a:lnTo>
                  <a:pt x="287" y="140"/>
                </a:lnTo>
                <a:lnTo>
                  <a:pt x="272" y="140"/>
                </a:lnTo>
                <a:lnTo>
                  <a:pt x="257" y="140"/>
                </a:lnTo>
                <a:lnTo>
                  <a:pt x="242" y="140"/>
                </a:lnTo>
                <a:lnTo>
                  <a:pt x="226" y="140"/>
                </a:lnTo>
                <a:lnTo>
                  <a:pt x="212" y="133"/>
                </a:lnTo>
                <a:lnTo>
                  <a:pt x="197" y="124"/>
                </a:lnTo>
                <a:lnTo>
                  <a:pt x="181" y="124"/>
                </a:lnTo>
                <a:lnTo>
                  <a:pt x="166" y="116"/>
                </a:lnTo>
                <a:lnTo>
                  <a:pt x="151"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7" name="Google Shape;917;p130"/>
          <p:cNvSpPr/>
          <p:nvPr/>
        </p:nvSpPr>
        <p:spPr>
          <a:xfrm>
            <a:off x="2546350" y="4865687"/>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8" name="Google Shape;918;p130"/>
          <p:cNvSpPr/>
          <p:nvPr/>
        </p:nvSpPr>
        <p:spPr>
          <a:xfrm>
            <a:off x="3043237" y="4826000"/>
            <a:ext cx="685800" cy="239712"/>
          </a:xfrm>
          <a:custGeom>
            <a:avLst/>
            <a:gdLst/>
            <a:ahLst/>
            <a:cxnLst/>
            <a:rect l="l" t="t" r="r" b="b"/>
            <a:pathLst>
              <a:path w="486" h="151" extrusionOk="0">
                <a:moveTo>
                  <a:pt x="8" y="67"/>
                </a:moveTo>
                <a:lnTo>
                  <a:pt x="23" y="58"/>
                </a:lnTo>
                <a:lnTo>
                  <a:pt x="38" y="58"/>
                </a:lnTo>
                <a:lnTo>
                  <a:pt x="52" y="51"/>
                </a:lnTo>
                <a:lnTo>
                  <a:pt x="68" y="51"/>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1"/>
                </a:lnTo>
                <a:lnTo>
                  <a:pt x="386" y="58"/>
                </a:lnTo>
                <a:lnTo>
                  <a:pt x="401" y="67"/>
                </a:lnTo>
                <a:lnTo>
                  <a:pt x="425" y="75"/>
                </a:lnTo>
                <a:lnTo>
                  <a:pt x="440" y="83"/>
                </a:lnTo>
                <a:lnTo>
                  <a:pt x="454" y="83"/>
                </a:lnTo>
                <a:lnTo>
                  <a:pt x="477" y="92"/>
                </a:lnTo>
                <a:lnTo>
                  <a:pt x="468" y="113"/>
                </a:lnTo>
                <a:lnTo>
                  <a:pt x="485" y="92"/>
                </a:lnTo>
                <a:lnTo>
                  <a:pt x="470" y="100"/>
                </a:lnTo>
                <a:lnTo>
                  <a:pt x="454" y="108"/>
                </a:lnTo>
                <a:lnTo>
                  <a:pt x="440" y="108"/>
                </a:lnTo>
                <a:lnTo>
                  <a:pt x="425" y="117"/>
                </a:lnTo>
                <a:lnTo>
                  <a:pt x="409" y="117"/>
                </a:lnTo>
                <a:lnTo>
                  <a:pt x="394" y="125"/>
                </a:lnTo>
                <a:lnTo>
                  <a:pt x="379" y="125"/>
                </a:lnTo>
                <a:lnTo>
                  <a:pt x="364" y="134"/>
                </a:lnTo>
                <a:lnTo>
                  <a:pt x="349" y="141"/>
                </a:lnTo>
                <a:lnTo>
                  <a:pt x="333" y="141"/>
                </a:lnTo>
                <a:lnTo>
                  <a:pt x="318" y="141"/>
                </a:lnTo>
                <a:lnTo>
                  <a:pt x="303" y="150"/>
                </a:lnTo>
                <a:lnTo>
                  <a:pt x="288" y="141"/>
                </a:lnTo>
                <a:lnTo>
                  <a:pt x="273" y="141"/>
                </a:lnTo>
                <a:lnTo>
                  <a:pt x="257" y="141"/>
                </a:lnTo>
                <a:lnTo>
                  <a:pt x="243" y="141"/>
                </a:lnTo>
                <a:lnTo>
                  <a:pt x="227" y="141"/>
                </a:lnTo>
                <a:lnTo>
                  <a:pt x="212" y="134"/>
                </a:lnTo>
                <a:lnTo>
                  <a:pt x="197" y="125"/>
                </a:lnTo>
                <a:lnTo>
                  <a:pt x="181" y="125"/>
                </a:lnTo>
                <a:lnTo>
                  <a:pt x="167" y="117"/>
                </a:lnTo>
                <a:lnTo>
                  <a:pt x="152" y="117"/>
                </a:lnTo>
                <a:lnTo>
                  <a:pt x="128" y="108"/>
                </a:lnTo>
                <a:lnTo>
                  <a:pt x="113" y="100"/>
                </a:lnTo>
                <a:lnTo>
                  <a:pt x="91" y="92"/>
                </a:lnTo>
                <a:lnTo>
                  <a:pt x="76" y="92"/>
                </a:lnTo>
                <a:lnTo>
                  <a:pt x="60" y="83"/>
                </a:lnTo>
                <a:lnTo>
                  <a:pt x="45" y="83"/>
                </a:lnTo>
                <a:lnTo>
                  <a:pt x="30" y="83"/>
                </a:lnTo>
                <a:lnTo>
                  <a:pt x="15" y="75"/>
                </a:lnTo>
                <a:lnTo>
                  <a:pt x="0" y="75"/>
                </a:lnTo>
                <a:lnTo>
                  <a:pt x="15" y="67"/>
                </a:lnTo>
                <a:lnTo>
                  <a:pt x="8" y="6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19" name="Google Shape;919;p130"/>
          <p:cNvSpPr/>
          <p:nvPr/>
        </p:nvSpPr>
        <p:spPr>
          <a:xfrm>
            <a:off x="3322637" y="4899025"/>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0" name="Google Shape;920;p130"/>
          <p:cNvSpPr/>
          <p:nvPr/>
        </p:nvSpPr>
        <p:spPr>
          <a:xfrm>
            <a:off x="3859212" y="4810125"/>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1" name="Google Shape;921;p130"/>
          <p:cNvSpPr/>
          <p:nvPr/>
        </p:nvSpPr>
        <p:spPr>
          <a:xfrm>
            <a:off x="4137025" y="4881562"/>
            <a:ext cx="107950" cy="6032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2" name="Google Shape;922;p130"/>
          <p:cNvSpPr/>
          <p:nvPr/>
        </p:nvSpPr>
        <p:spPr>
          <a:xfrm>
            <a:off x="4727575" y="4811712"/>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3" name="Google Shape;923;p130"/>
          <p:cNvSpPr/>
          <p:nvPr/>
        </p:nvSpPr>
        <p:spPr>
          <a:xfrm>
            <a:off x="5006975" y="4884737"/>
            <a:ext cx="104775"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4" name="Google Shape;924;p130"/>
          <p:cNvSpPr/>
          <p:nvPr/>
        </p:nvSpPr>
        <p:spPr>
          <a:xfrm>
            <a:off x="5543550" y="4829175"/>
            <a:ext cx="685800" cy="238125"/>
          </a:xfrm>
          <a:custGeom>
            <a:avLst/>
            <a:gdLst/>
            <a:ahLst/>
            <a:cxnLst/>
            <a:rect l="l" t="t" r="r" b="b"/>
            <a:pathLst>
              <a:path w="486" h="150" extrusionOk="0">
                <a:moveTo>
                  <a:pt x="8" y="66"/>
                </a:moveTo>
                <a:lnTo>
                  <a:pt x="23" y="58"/>
                </a:lnTo>
                <a:lnTo>
                  <a:pt x="38" y="58"/>
                </a:lnTo>
                <a:lnTo>
                  <a:pt x="52" y="50"/>
                </a:lnTo>
                <a:lnTo>
                  <a:pt x="68" y="50"/>
                </a:lnTo>
                <a:lnTo>
                  <a:pt x="83" y="42"/>
                </a:lnTo>
                <a:lnTo>
                  <a:pt x="99" y="33"/>
                </a:lnTo>
                <a:lnTo>
                  <a:pt x="121" y="26"/>
                </a:lnTo>
                <a:lnTo>
                  <a:pt x="136" y="17"/>
                </a:lnTo>
                <a:lnTo>
                  <a:pt x="152" y="17"/>
                </a:lnTo>
                <a:lnTo>
                  <a:pt x="167" y="0"/>
                </a:lnTo>
                <a:lnTo>
                  <a:pt x="181" y="0"/>
                </a:lnTo>
                <a:lnTo>
                  <a:pt x="197" y="0"/>
                </a:lnTo>
                <a:lnTo>
                  <a:pt x="212" y="0"/>
                </a:lnTo>
                <a:lnTo>
                  <a:pt x="227" y="0"/>
                </a:lnTo>
                <a:lnTo>
                  <a:pt x="243" y="0"/>
                </a:lnTo>
                <a:lnTo>
                  <a:pt x="257" y="9"/>
                </a:lnTo>
                <a:lnTo>
                  <a:pt x="280" y="17"/>
                </a:lnTo>
                <a:lnTo>
                  <a:pt x="296" y="17"/>
                </a:lnTo>
                <a:lnTo>
                  <a:pt x="311" y="17"/>
                </a:lnTo>
                <a:lnTo>
                  <a:pt x="326" y="26"/>
                </a:lnTo>
                <a:lnTo>
                  <a:pt x="341" y="33"/>
                </a:lnTo>
                <a:lnTo>
                  <a:pt x="356" y="42"/>
                </a:lnTo>
                <a:lnTo>
                  <a:pt x="372" y="50"/>
                </a:lnTo>
                <a:lnTo>
                  <a:pt x="386" y="58"/>
                </a:lnTo>
                <a:lnTo>
                  <a:pt x="401" y="66"/>
                </a:lnTo>
                <a:lnTo>
                  <a:pt x="425" y="75"/>
                </a:lnTo>
                <a:lnTo>
                  <a:pt x="440" y="83"/>
                </a:lnTo>
                <a:lnTo>
                  <a:pt x="454" y="83"/>
                </a:lnTo>
                <a:lnTo>
                  <a:pt x="477" y="91"/>
                </a:lnTo>
                <a:lnTo>
                  <a:pt x="468" y="112"/>
                </a:lnTo>
                <a:lnTo>
                  <a:pt x="485" y="91"/>
                </a:lnTo>
                <a:lnTo>
                  <a:pt x="470" y="100"/>
                </a:lnTo>
                <a:lnTo>
                  <a:pt x="454" y="107"/>
                </a:lnTo>
                <a:lnTo>
                  <a:pt x="440" y="107"/>
                </a:lnTo>
                <a:lnTo>
                  <a:pt x="425" y="116"/>
                </a:lnTo>
                <a:lnTo>
                  <a:pt x="409" y="116"/>
                </a:lnTo>
                <a:lnTo>
                  <a:pt x="394" y="124"/>
                </a:lnTo>
                <a:lnTo>
                  <a:pt x="379" y="124"/>
                </a:lnTo>
                <a:lnTo>
                  <a:pt x="364" y="133"/>
                </a:lnTo>
                <a:lnTo>
                  <a:pt x="349" y="140"/>
                </a:lnTo>
                <a:lnTo>
                  <a:pt x="333" y="140"/>
                </a:lnTo>
                <a:lnTo>
                  <a:pt x="318" y="140"/>
                </a:lnTo>
                <a:lnTo>
                  <a:pt x="303" y="149"/>
                </a:lnTo>
                <a:lnTo>
                  <a:pt x="288" y="140"/>
                </a:lnTo>
                <a:lnTo>
                  <a:pt x="273" y="140"/>
                </a:lnTo>
                <a:lnTo>
                  <a:pt x="257" y="140"/>
                </a:lnTo>
                <a:lnTo>
                  <a:pt x="243" y="140"/>
                </a:lnTo>
                <a:lnTo>
                  <a:pt x="227" y="140"/>
                </a:lnTo>
                <a:lnTo>
                  <a:pt x="212" y="133"/>
                </a:lnTo>
                <a:lnTo>
                  <a:pt x="197" y="124"/>
                </a:lnTo>
                <a:lnTo>
                  <a:pt x="181" y="124"/>
                </a:lnTo>
                <a:lnTo>
                  <a:pt x="167" y="116"/>
                </a:lnTo>
                <a:lnTo>
                  <a:pt x="152"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5" name="Google Shape;925;p130"/>
          <p:cNvSpPr/>
          <p:nvPr/>
        </p:nvSpPr>
        <p:spPr>
          <a:xfrm>
            <a:off x="5822950" y="4902200"/>
            <a:ext cx="104775"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6" name="Google Shape;926;p130"/>
          <p:cNvSpPr/>
          <p:nvPr/>
        </p:nvSpPr>
        <p:spPr>
          <a:xfrm>
            <a:off x="6305550" y="4846637"/>
            <a:ext cx="685800" cy="236537"/>
          </a:xfrm>
          <a:custGeom>
            <a:avLst/>
            <a:gdLst/>
            <a:ahLst/>
            <a:cxnLst/>
            <a:rect l="l" t="t" r="r" b="b"/>
            <a:pathLst>
              <a:path w="486" h="149" extrusionOk="0">
                <a:moveTo>
                  <a:pt x="8" y="66"/>
                </a:moveTo>
                <a:lnTo>
                  <a:pt x="23" y="58"/>
                </a:lnTo>
                <a:lnTo>
                  <a:pt x="38" y="58"/>
                </a:lnTo>
                <a:lnTo>
                  <a:pt x="52" y="50"/>
                </a:lnTo>
                <a:lnTo>
                  <a:pt x="68" y="50"/>
                </a:lnTo>
                <a:lnTo>
                  <a:pt x="83" y="41"/>
                </a:lnTo>
                <a:lnTo>
                  <a:pt x="99" y="33"/>
                </a:lnTo>
                <a:lnTo>
                  <a:pt x="121" y="25"/>
                </a:lnTo>
                <a:lnTo>
                  <a:pt x="136" y="17"/>
                </a:lnTo>
                <a:lnTo>
                  <a:pt x="152" y="17"/>
                </a:lnTo>
                <a:lnTo>
                  <a:pt x="167" y="0"/>
                </a:lnTo>
                <a:lnTo>
                  <a:pt x="181" y="0"/>
                </a:lnTo>
                <a:lnTo>
                  <a:pt x="197" y="0"/>
                </a:lnTo>
                <a:lnTo>
                  <a:pt x="212" y="0"/>
                </a:lnTo>
                <a:lnTo>
                  <a:pt x="227" y="0"/>
                </a:lnTo>
                <a:lnTo>
                  <a:pt x="243" y="0"/>
                </a:lnTo>
                <a:lnTo>
                  <a:pt x="257" y="8"/>
                </a:lnTo>
                <a:lnTo>
                  <a:pt x="280" y="17"/>
                </a:lnTo>
                <a:lnTo>
                  <a:pt x="296" y="17"/>
                </a:lnTo>
                <a:lnTo>
                  <a:pt x="311" y="17"/>
                </a:lnTo>
                <a:lnTo>
                  <a:pt x="326" y="25"/>
                </a:lnTo>
                <a:lnTo>
                  <a:pt x="341" y="33"/>
                </a:lnTo>
                <a:lnTo>
                  <a:pt x="356" y="41"/>
                </a:lnTo>
                <a:lnTo>
                  <a:pt x="372" y="50"/>
                </a:lnTo>
                <a:lnTo>
                  <a:pt x="386" y="58"/>
                </a:lnTo>
                <a:lnTo>
                  <a:pt x="401" y="66"/>
                </a:lnTo>
                <a:lnTo>
                  <a:pt x="425" y="74"/>
                </a:lnTo>
                <a:lnTo>
                  <a:pt x="440" y="82"/>
                </a:lnTo>
                <a:lnTo>
                  <a:pt x="454" y="82"/>
                </a:lnTo>
                <a:lnTo>
                  <a:pt x="477" y="90"/>
                </a:lnTo>
                <a:lnTo>
                  <a:pt x="468" y="111"/>
                </a:lnTo>
                <a:lnTo>
                  <a:pt x="485" y="90"/>
                </a:lnTo>
                <a:lnTo>
                  <a:pt x="470" y="99"/>
                </a:lnTo>
                <a:lnTo>
                  <a:pt x="454" y="107"/>
                </a:lnTo>
                <a:lnTo>
                  <a:pt x="440" y="107"/>
                </a:lnTo>
                <a:lnTo>
                  <a:pt x="425" y="115"/>
                </a:lnTo>
                <a:lnTo>
                  <a:pt x="409" y="115"/>
                </a:lnTo>
                <a:lnTo>
                  <a:pt x="394" y="123"/>
                </a:lnTo>
                <a:lnTo>
                  <a:pt x="379" y="123"/>
                </a:lnTo>
                <a:lnTo>
                  <a:pt x="364" y="132"/>
                </a:lnTo>
                <a:lnTo>
                  <a:pt x="349" y="140"/>
                </a:lnTo>
                <a:lnTo>
                  <a:pt x="333" y="140"/>
                </a:lnTo>
                <a:lnTo>
                  <a:pt x="318" y="140"/>
                </a:lnTo>
                <a:lnTo>
                  <a:pt x="303" y="148"/>
                </a:lnTo>
                <a:lnTo>
                  <a:pt x="288" y="140"/>
                </a:lnTo>
                <a:lnTo>
                  <a:pt x="273" y="140"/>
                </a:lnTo>
                <a:lnTo>
                  <a:pt x="257" y="140"/>
                </a:lnTo>
                <a:lnTo>
                  <a:pt x="243" y="140"/>
                </a:lnTo>
                <a:lnTo>
                  <a:pt x="227" y="140"/>
                </a:lnTo>
                <a:lnTo>
                  <a:pt x="212" y="132"/>
                </a:lnTo>
                <a:lnTo>
                  <a:pt x="197" y="123"/>
                </a:lnTo>
                <a:lnTo>
                  <a:pt x="181" y="123"/>
                </a:lnTo>
                <a:lnTo>
                  <a:pt x="167" y="115"/>
                </a:lnTo>
                <a:lnTo>
                  <a:pt x="152" y="115"/>
                </a:lnTo>
                <a:lnTo>
                  <a:pt x="128" y="107"/>
                </a:lnTo>
                <a:lnTo>
                  <a:pt x="113" y="99"/>
                </a:lnTo>
                <a:lnTo>
                  <a:pt x="91" y="90"/>
                </a:lnTo>
                <a:lnTo>
                  <a:pt x="76" y="90"/>
                </a:lnTo>
                <a:lnTo>
                  <a:pt x="60" y="82"/>
                </a:lnTo>
                <a:lnTo>
                  <a:pt x="45" y="82"/>
                </a:lnTo>
                <a:lnTo>
                  <a:pt x="30" y="82"/>
                </a:lnTo>
                <a:lnTo>
                  <a:pt x="15" y="74"/>
                </a:lnTo>
                <a:lnTo>
                  <a:pt x="0" y="74"/>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7" name="Google Shape;927;p130"/>
          <p:cNvSpPr/>
          <p:nvPr/>
        </p:nvSpPr>
        <p:spPr>
          <a:xfrm>
            <a:off x="6584950" y="4918075"/>
            <a:ext cx="104775"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8" name="Google Shape;928;p130"/>
          <p:cNvSpPr/>
          <p:nvPr/>
        </p:nvSpPr>
        <p:spPr>
          <a:xfrm>
            <a:off x="7162800" y="4864100"/>
            <a:ext cx="684212" cy="236537"/>
          </a:xfrm>
          <a:custGeom>
            <a:avLst/>
            <a:gdLst/>
            <a:ahLst/>
            <a:cxnLst/>
            <a:rect l="l" t="t" r="r" b="b"/>
            <a:pathLst>
              <a:path w="485" h="149" extrusionOk="0">
                <a:moveTo>
                  <a:pt x="8" y="66"/>
                </a:moveTo>
                <a:lnTo>
                  <a:pt x="23" y="58"/>
                </a:lnTo>
                <a:lnTo>
                  <a:pt x="37" y="58"/>
                </a:lnTo>
                <a:lnTo>
                  <a:pt x="52" y="50"/>
                </a:lnTo>
                <a:lnTo>
                  <a:pt x="68" y="50"/>
                </a:lnTo>
                <a:lnTo>
                  <a:pt x="83" y="41"/>
                </a:lnTo>
                <a:lnTo>
                  <a:pt x="98" y="33"/>
                </a:lnTo>
                <a:lnTo>
                  <a:pt x="121" y="25"/>
                </a:lnTo>
                <a:lnTo>
                  <a:pt x="136" y="17"/>
                </a:lnTo>
                <a:lnTo>
                  <a:pt x="151" y="17"/>
                </a:lnTo>
                <a:lnTo>
                  <a:pt x="166" y="0"/>
                </a:lnTo>
                <a:lnTo>
                  <a:pt x="181" y="0"/>
                </a:lnTo>
                <a:lnTo>
                  <a:pt x="197" y="0"/>
                </a:lnTo>
                <a:lnTo>
                  <a:pt x="212" y="0"/>
                </a:lnTo>
                <a:lnTo>
                  <a:pt x="226" y="0"/>
                </a:lnTo>
                <a:lnTo>
                  <a:pt x="242" y="0"/>
                </a:lnTo>
                <a:lnTo>
                  <a:pt x="257" y="8"/>
                </a:lnTo>
                <a:lnTo>
                  <a:pt x="279" y="17"/>
                </a:lnTo>
                <a:lnTo>
                  <a:pt x="295" y="17"/>
                </a:lnTo>
                <a:lnTo>
                  <a:pt x="310" y="17"/>
                </a:lnTo>
                <a:lnTo>
                  <a:pt x="326" y="25"/>
                </a:lnTo>
                <a:lnTo>
                  <a:pt x="340" y="33"/>
                </a:lnTo>
                <a:lnTo>
                  <a:pt x="355" y="41"/>
                </a:lnTo>
                <a:lnTo>
                  <a:pt x="371" y="50"/>
                </a:lnTo>
                <a:lnTo>
                  <a:pt x="386" y="58"/>
                </a:lnTo>
                <a:lnTo>
                  <a:pt x="400" y="66"/>
                </a:lnTo>
                <a:lnTo>
                  <a:pt x="424" y="74"/>
                </a:lnTo>
                <a:lnTo>
                  <a:pt x="439" y="82"/>
                </a:lnTo>
                <a:lnTo>
                  <a:pt x="454" y="82"/>
                </a:lnTo>
                <a:lnTo>
                  <a:pt x="476" y="90"/>
                </a:lnTo>
                <a:lnTo>
                  <a:pt x="467" y="111"/>
                </a:lnTo>
                <a:lnTo>
                  <a:pt x="484" y="90"/>
                </a:lnTo>
                <a:lnTo>
                  <a:pt x="469" y="99"/>
                </a:lnTo>
                <a:lnTo>
                  <a:pt x="454" y="107"/>
                </a:lnTo>
                <a:lnTo>
                  <a:pt x="439" y="107"/>
                </a:lnTo>
                <a:lnTo>
                  <a:pt x="424" y="115"/>
                </a:lnTo>
                <a:lnTo>
                  <a:pt x="408" y="115"/>
                </a:lnTo>
                <a:lnTo>
                  <a:pt x="393" y="123"/>
                </a:lnTo>
                <a:lnTo>
                  <a:pt x="378" y="123"/>
                </a:lnTo>
                <a:lnTo>
                  <a:pt x="363" y="132"/>
                </a:lnTo>
                <a:lnTo>
                  <a:pt x="348" y="140"/>
                </a:lnTo>
                <a:lnTo>
                  <a:pt x="333" y="140"/>
                </a:lnTo>
                <a:lnTo>
                  <a:pt x="318" y="140"/>
                </a:lnTo>
                <a:lnTo>
                  <a:pt x="302" y="148"/>
                </a:lnTo>
                <a:lnTo>
                  <a:pt x="287" y="140"/>
                </a:lnTo>
                <a:lnTo>
                  <a:pt x="272" y="140"/>
                </a:lnTo>
                <a:lnTo>
                  <a:pt x="257" y="140"/>
                </a:lnTo>
                <a:lnTo>
                  <a:pt x="242" y="140"/>
                </a:lnTo>
                <a:lnTo>
                  <a:pt x="226" y="140"/>
                </a:lnTo>
                <a:lnTo>
                  <a:pt x="212" y="132"/>
                </a:lnTo>
                <a:lnTo>
                  <a:pt x="197" y="123"/>
                </a:lnTo>
                <a:lnTo>
                  <a:pt x="181" y="123"/>
                </a:lnTo>
                <a:lnTo>
                  <a:pt x="166" y="115"/>
                </a:lnTo>
                <a:lnTo>
                  <a:pt x="151" y="115"/>
                </a:lnTo>
                <a:lnTo>
                  <a:pt x="128" y="107"/>
                </a:lnTo>
                <a:lnTo>
                  <a:pt x="113" y="99"/>
                </a:lnTo>
                <a:lnTo>
                  <a:pt x="91" y="90"/>
                </a:lnTo>
                <a:lnTo>
                  <a:pt x="76" y="90"/>
                </a:lnTo>
                <a:lnTo>
                  <a:pt x="60" y="82"/>
                </a:lnTo>
                <a:lnTo>
                  <a:pt x="45" y="82"/>
                </a:lnTo>
                <a:lnTo>
                  <a:pt x="30" y="82"/>
                </a:lnTo>
                <a:lnTo>
                  <a:pt x="15" y="74"/>
                </a:lnTo>
                <a:lnTo>
                  <a:pt x="0" y="74"/>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29" name="Google Shape;929;p130"/>
          <p:cNvSpPr/>
          <p:nvPr/>
        </p:nvSpPr>
        <p:spPr>
          <a:xfrm>
            <a:off x="7439025" y="4935537"/>
            <a:ext cx="107950" cy="5715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0" name="Google Shape;930;p130"/>
          <p:cNvSpPr/>
          <p:nvPr/>
        </p:nvSpPr>
        <p:spPr>
          <a:xfrm>
            <a:off x="706437" y="4808537"/>
            <a:ext cx="684212" cy="238125"/>
          </a:xfrm>
          <a:custGeom>
            <a:avLst/>
            <a:gdLst/>
            <a:ahLst/>
            <a:cxnLst/>
            <a:rect l="l" t="t" r="r" b="b"/>
            <a:pathLst>
              <a:path w="485"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0"/>
                </a:lnTo>
                <a:lnTo>
                  <a:pt x="386" y="58"/>
                </a:lnTo>
                <a:lnTo>
                  <a:pt x="400" y="66"/>
                </a:lnTo>
                <a:lnTo>
                  <a:pt x="424" y="75"/>
                </a:lnTo>
                <a:lnTo>
                  <a:pt x="439" y="83"/>
                </a:lnTo>
                <a:lnTo>
                  <a:pt x="454" y="83"/>
                </a:lnTo>
                <a:lnTo>
                  <a:pt x="476" y="91"/>
                </a:lnTo>
                <a:lnTo>
                  <a:pt x="467" y="112"/>
                </a:lnTo>
                <a:lnTo>
                  <a:pt x="484" y="91"/>
                </a:lnTo>
                <a:lnTo>
                  <a:pt x="469" y="100"/>
                </a:lnTo>
                <a:lnTo>
                  <a:pt x="454" y="107"/>
                </a:lnTo>
                <a:lnTo>
                  <a:pt x="439" y="107"/>
                </a:lnTo>
                <a:lnTo>
                  <a:pt x="424" y="116"/>
                </a:lnTo>
                <a:lnTo>
                  <a:pt x="408" y="116"/>
                </a:lnTo>
                <a:lnTo>
                  <a:pt x="393" y="124"/>
                </a:lnTo>
                <a:lnTo>
                  <a:pt x="378" y="124"/>
                </a:lnTo>
                <a:lnTo>
                  <a:pt x="363" y="133"/>
                </a:lnTo>
                <a:lnTo>
                  <a:pt x="348" y="140"/>
                </a:lnTo>
                <a:lnTo>
                  <a:pt x="333" y="140"/>
                </a:lnTo>
                <a:lnTo>
                  <a:pt x="318" y="140"/>
                </a:lnTo>
                <a:lnTo>
                  <a:pt x="302" y="149"/>
                </a:lnTo>
                <a:lnTo>
                  <a:pt x="287" y="140"/>
                </a:lnTo>
                <a:lnTo>
                  <a:pt x="272" y="140"/>
                </a:lnTo>
                <a:lnTo>
                  <a:pt x="257" y="140"/>
                </a:lnTo>
                <a:lnTo>
                  <a:pt x="242" y="140"/>
                </a:lnTo>
                <a:lnTo>
                  <a:pt x="226" y="140"/>
                </a:lnTo>
                <a:lnTo>
                  <a:pt x="212" y="133"/>
                </a:lnTo>
                <a:lnTo>
                  <a:pt x="197" y="124"/>
                </a:lnTo>
                <a:lnTo>
                  <a:pt x="181" y="124"/>
                </a:lnTo>
                <a:lnTo>
                  <a:pt x="166" y="116"/>
                </a:lnTo>
                <a:lnTo>
                  <a:pt x="151"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1" name="Google Shape;931;p130"/>
          <p:cNvSpPr/>
          <p:nvPr/>
        </p:nvSpPr>
        <p:spPr>
          <a:xfrm>
            <a:off x="984250" y="4879975"/>
            <a:ext cx="106362" cy="6032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2" name="Google Shape;932;p130"/>
          <p:cNvSpPr/>
          <p:nvPr/>
        </p:nvSpPr>
        <p:spPr>
          <a:xfrm>
            <a:off x="1389062" y="4760912"/>
            <a:ext cx="684212" cy="238125"/>
          </a:xfrm>
          <a:custGeom>
            <a:avLst/>
            <a:gdLst/>
            <a:ahLst/>
            <a:cxnLst/>
            <a:rect l="l" t="t" r="r" b="b"/>
            <a:pathLst>
              <a:path w="485" h="150" extrusionOk="0">
                <a:moveTo>
                  <a:pt x="8" y="66"/>
                </a:moveTo>
                <a:lnTo>
                  <a:pt x="23" y="58"/>
                </a:lnTo>
                <a:lnTo>
                  <a:pt x="37" y="58"/>
                </a:lnTo>
                <a:lnTo>
                  <a:pt x="52" y="50"/>
                </a:lnTo>
                <a:lnTo>
                  <a:pt x="68" y="50"/>
                </a:lnTo>
                <a:lnTo>
                  <a:pt x="83" y="42"/>
                </a:lnTo>
                <a:lnTo>
                  <a:pt x="98" y="33"/>
                </a:lnTo>
                <a:lnTo>
                  <a:pt x="121" y="26"/>
                </a:lnTo>
                <a:lnTo>
                  <a:pt x="136" y="17"/>
                </a:lnTo>
                <a:lnTo>
                  <a:pt x="151" y="17"/>
                </a:lnTo>
                <a:lnTo>
                  <a:pt x="166" y="0"/>
                </a:lnTo>
                <a:lnTo>
                  <a:pt x="181" y="0"/>
                </a:lnTo>
                <a:lnTo>
                  <a:pt x="197" y="0"/>
                </a:lnTo>
                <a:lnTo>
                  <a:pt x="212" y="0"/>
                </a:lnTo>
                <a:lnTo>
                  <a:pt x="226" y="0"/>
                </a:lnTo>
                <a:lnTo>
                  <a:pt x="242" y="0"/>
                </a:lnTo>
                <a:lnTo>
                  <a:pt x="257" y="9"/>
                </a:lnTo>
                <a:lnTo>
                  <a:pt x="279" y="17"/>
                </a:lnTo>
                <a:lnTo>
                  <a:pt x="295" y="17"/>
                </a:lnTo>
                <a:lnTo>
                  <a:pt x="310" y="17"/>
                </a:lnTo>
                <a:lnTo>
                  <a:pt x="326" y="26"/>
                </a:lnTo>
                <a:lnTo>
                  <a:pt x="340" y="33"/>
                </a:lnTo>
                <a:lnTo>
                  <a:pt x="355" y="42"/>
                </a:lnTo>
                <a:lnTo>
                  <a:pt x="371" y="50"/>
                </a:lnTo>
                <a:lnTo>
                  <a:pt x="386" y="58"/>
                </a:lnTo>
                <a:lnTo>
                  <a:pt x="400" y="66"/>
                </a:lnTo>
                <a:lnTo>
                  <a:pt x="424" y="75"/>
                </a:lnTo>
                <a:lnTo>
                  <a:pt x="439" y="83"/>
                </a:lnTo>
                <a:lnTo>
                  <a:pt x="454" y="83"/>
                </a:lnTo>
                <a:lnTo>
                  <a:pt x="476" y="91"/>
                </a:lnTo>
                <a:lnTo>
                  <a:pt x="467" y="112"/>
                </a:lnTo>
                <a:lnTo>
                  <a:pt x="484" y="91"/>
                </a:lnTo>
                <a:lnTo>
                  <a:pt x="469" y="100"/>
                </a:lnTo>
                <a:lnTo>
                  <a:pt x="454" y="107"/>
                </a:lnTo>
                <a:lnTo>
                  <a:pt x="439" y="107"/>
                </a:lnTo>
                <a:lnTo>
                  <a:pt x="424" y="116"/>
                </a:lnTo>
                <a:lnTo>
                  <a:pt x="408" y="116"/>
                </a:lnTo>
                <a:lnTo>
                  <a:pt x="393" y="124"/>
                </a:lnTo>
                <a:lnTo>
                  <a:pt x="378" y="124"/>
                </a:lnTo>
                <a:lnTo>
                  <a:pt x="363" y="133"/>
                </a:lnTo>
                <a:lnTo>
                  <a:pt x="348" y="140"/>
                </a:lnTo>
                <a:lnTo>
                  <a:pt x="333" y="140"/>
                </a:lnTo>
                <a:lnTo>
                  <a:pt x="318" y="140"/>
                </a:lnTo>
                <a:lnTo>
                  <a:pt x="302" y="149"/>
                </a:lnTo>
                <a:lnTo>
                  <a:pt x="287" y="140"/>
                </a:lnTo>
                <a:lnTo>
                  <a:pt x="272" y="140"/>
                </a:lnTo>
                <a:lnTo>
                  <a:pt x="257" y="140"/>
                </a:lnTo>
                <a:lnTo>
                  <a:pt x="242" y="140"/>
                </a:lnTo>
                <a:lnTo>
                  <a:pt x="226" y="140"/>
                </a:lnTo>
                <a:lnTo>
                  <a:pt x="212" y="133"/>
                </a:lnTo>
                <a:lnTo>
                  <a:pt x="197" y="124"/>
                </a:lnTo>
                <a:lnTo>
                  <a:pt x="181" y="124"/>
                </a:lnTo>
                <a:lnTo>
                  <a:pt x="166" y="116"/>
                </a:lnTo>
                <a:lnTo>
                  <a:pt x="151" y="116"/>
                </a:lnTo>
                <a:lnTo>
                  <a:pt x="128" y="107"/>
                </a:lnTo>
                <a:lnTo>
                  <a:pt x="113" y="100"/>
                </a:lnTo>
                <a:lnTo>
                  <a:pt x="91" y="91"/>
                </a:lnTo>
                <a:lnTo>
                  <a:pt x="76" y="91"/>
                </a:lnTo>
                <a:lnTo>
                  <a:pt x="60" y="83"/>
                </a:lnTo>
                <a:lnTo>
                  <a:pt x="45" y="83"/>
                </a:lnTo>
                <a:lnTo>
                  <a:pt x="30" y="83"/>
                </a:lnTo>
                <a:lnTo>
                  <a:pt x="15" y="75"/>
                </a:lnTo>
                <a:lnTo>
                  <a:pt x="0" y="75"/>
                </a:lnTo>
                <a:lnTo>
                  <a:pt x="15" y="66"/>
                </a:lnTo>
                <a:lnTo>
                  <a:pt x="8" y="66"/>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3" name="Google Shape;933;p130"/>
          <p:cNvSpPr/>
          <p:nvPr/>
        </p:nvSpPr>
        <p:spPr>
          <a:xfrm>
            <a:off x="1665287" y="4832350"/>
            <a:ext cx="106362" cy="6032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4" name="Google Shape;934;p130"/>
          <p:cNvSpPr/>
          <p:nvPr/>
        </p:nvSpPr>
        <p:spPr>
          <a:xfrm>
            <a:off x="1608137" y="3346450"/>
            <a:ext cx="442912" cy="317500"/>
          </a:xfrm>
          <a:custGeom>
            <a:avLst/>
            <a:gdLst/>
            <a:ahLst/>
            <a:cxnLst/>
            <a:rect l="l" t="t" r="r" b="b"/>
            <a:pathLst>
              <a:path w="314" h="200" extrusionOk="0">
                <a:moveTo>
                  <a:pt x="2" y="190"/>
                </a:moveTo>
                <a:lnTo>
                  <a:pt x="9" y="179"/>
                </a:lnTo>
                <a:lnTo>
                  <a:pt x="18" y="172"/>
                </a:lnTo>
                <a:lnTo>
                  <a:pt x="24" y="161"/>
                </a:lnTo>
                <a:lnTo>
                  <a:pt x="33" y="155"/>
                </a:lnTo>
                <a:lnTo>
                  <a:pt x="40" y="141"/>
                </a:lnTo>
                <a:lnTo>
                  <a:pt x="46" y="130"/>
                </a:lnTo>
                <a:lnTo>
                  <a:pt x="59" y="115"/>
                </a:lnTo>
                <a:lnTo>
                  <a:pt x="65" y="102"/>
                </a:lnTo>
                <a:lnTo>
                  <a:pt x="75" y="96"/>
                </a:lnTo>
                <a:lnTo>
                  <a:pt x="78" y="80"/>
                </a:lnTo>
                <a:lnTo>
                  <a:pt x="88" y="74"/>
                </a:lnTo>
                <a:lnTo>
                  <a:pt x="98" y="67"/>
                </a:lnTo>
                <a:lnTo>
                  <a:pt x="107" y="60"/>
                </a:lnTo>
                <a:lnTo>
                  <a:pt x="117" y="53"/>
                </a:lnTo>
                <a:lnTo>
                  <a:pt x="127" y="46"/>
                </a:lnTo>
                <a:lnTo>
                  <a:pt x="139" y="46"/>
                </a:lnTo>
                <a:lnTo>
                  <a:pt x="157" y="40"/>
                </a:lnTo>
                <a:lnTo>
                  <a:pt x="166" y="34"/>
                </a:lnTo>
                <a:lnTo>
                  <a:pt x="175" y="28"/>
                </a:lnTo>
                <a:lnTo>
                  <a:pt x="188" y="27"/>
                </a:lnTo>
                <a:lnTo>
                  <a:pt x="201" y="25"/>
                </a:lnTo>
                <a:lnTo>
                  <a:pt x="214" y="23"/>
                </a:lnTo>
                <a:lnTo>
                  <a:pt x="227" y="23"/>
                </a:lnTo>
                <a:lnTo>
                  <a:pt x="240" y="21"/>
                </a:lnTo>
                <a:lnTo>
                  <a:pt x="251" y="20"/>
                </a:lnTo>
                <a:lnTo>
                  <a:pt x="269" y="15"/>
                </a:lnTo>
                <a:lnTo>
                  <a:pt x="281" y="14"/>
                </a:lnTo>
                <a:lnTo>
                  <a:pt x="291" y="8"/>
                </a:lnTo>
                <a:lnTo>
                  <a:pt x="308" y="4"/>
                </a:lnTo>
                <a:lnTo>
                  <a:pt x="311" y="20"/>
                </a:lnTo>
                <a:lnTo>
                  <a:pt x="313" y="0"/>
                </a:lnTo>
                <a:lnTo>
                  <a:pt x="306" y="12"/>
                </a:lnTo>
                <a:lnTo>
                  <a:pt x="300" y="24"/>
                </a:lnTo>
                <a:lnTo>
                  <a:pt x="290" y="30"/>
                </a:lnTo>
                <a:lnTo>
                  <a:pt x="284" y="42"/>
                </a:lnTo>
                <a:lnTo>
                  <a:pt x="275" y="49"/>
                </a:lnTo>
                <a:lnTo>
                  <a:pt x="268" y="60"/>
                </a:lnTo>
                <a:lnTo>
                  <a:pt x="258" y="68"/>
                </a:lnTo>
                <a:lnTo>
                  <a:pt x="252" y="79"/>
                </a:lnTo>
                <a:lnTo>
                  <a:pt x="245" y="90"/>
                </a:lnTo>
                <a:lnTo>
                  <a:pt x="236" y="96"/>
                </a:lnTo>
                <a:lnTo>
                  <a:pt x="226" y="103"/>
                </a:lnTo>
                <a:lnTo>
                  <a:pt x="218" y="115"/>
                </a:lnTo>
                <a:lnTo>
                  <a:pt x="207" y="116"/>
                </a:lnTo>
                <a:lnTo>
                  <a:pt x="198" y="123"/>
                </a:lnTo>
                <a:lnTo>
                  <a:pt x="187" y="130"/>
                </a:lnTo>
                <a:lnTo>
                  <a:pt x="179" y="135"/>
                </a:lnTo>
                <a:lnTo>
                  <a:pt x="168" y="142"/>
                </a:lnTo>
                <a:lnTo>
                  <a:pt x="155" y="145"/>
                </a:lnTo>
                <a:lnTo>
                  <a:pt x="143" y="146"/>
                </a:lnTo>
                <a:lnTo>
                  <a:pt x="133" y="153"/>
                </a:lnTo>
                <a:lnTo>
                  <a:pt x="121" y="154"/>
                </a:lnTo>
                <a:lnTo>
                  <a:pt x="112" y="160"/>
                </a:lnTo>
                <a:lnTo>
                  <a:pt x="94" y="164"/>
                </a:lnTo>
                <a:lnTo>
                  <a:pt x="81" y="166"/>
                </a:lnTo>
                <a:lnTo>
                  <a:pt x="63" y="171"/>
                </a:lnTo>
                <a:lnTo>
                  <a:pt x="54" y="177"/>
                </a:lnTo>
                <a:lnTo>
                  <a:pt x="41" y="178"/>
                </a:lnTo>
                <a:lnTo>
                  <a:pt x="32" y="184"/>
                </a:lnTo>
                <a:lnTo>
                  <a:pt x="22" y="191"/>
                </a:lnTo>
                <a:lnTo>
                  <a:pt x="10" y="192"/>
                </a:lnTo>
                <a:lnTo>
                  <a:pt x="0" y="199"/>
                </a:lnTo>
                <a:lnTo>
                  <a:pt x="7" y="187"/>
                </a:lnTo>
                <a:lnTo>
                  <a:pt x="2" y="190"/>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5" name="Google Shape;935;p130"/>
          <p:cNvSpPr/>
          <p:nvPr/>
        </p:nvSpPr>
        <p:spPr>
          <a:xfrm rot="-1920000">
            <a:off x="1771650" y="3470275"/>
            <a:ext cx="77787"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6" name="Google Shape;936;p130"/>
          <p:cNvSpPr/>
          <p:nvPr/>
        </p:nvSpPr>
        <p:spPr>
          <a:xfrm>
            <a:off x="2139950" y="3292475"/>
            <a:ext cx="327025" cy="492125"/>
          </a:xfrm>
          <a:custGeom>
            <a:avLst/>
            <a:gdLst/>
            <a:ahLst/>
            <a:cxnLst/>
            <a:rect l="l" t="t" r="r" b="b"/>
            <a:pathLst>
              <a:path w="232" h="310" extrusionOk="0">
                <a:moveTo>
                  <a:pt x="0" y="299"/>
                </a:moveTo>
                <a:lnTo>
                  <a:pt x="2" y="286"/>
                </a:lnTo>
                <a:lnTo>
                  <a:pt x="8" y="277"/>
                </a:lnTo>
                <a:lnTo>
                  <a:pt x="11" y="263"/>
                </a:lnTo>
                <a:lnTo>
                  <a:pt x="17" y="254"/>
                </a:lnTo>
                <a:lnTo>
                  <a:pt x="20" y="239"/>
                </a:lnTo>
                <a:lnTo>
                  <a:pt x="21" y="226"/>
                </a:lnTo>
                <a:lnTo>
                  <a:pt x="28" y="208"/>
                </a:lnTo>
                <a:lnTo>
                  <a:pt x="29" y="193"/>
                </a:lnTo>
                <a:lnTo>
                  <a:pt x="37" y="183"/>
                </a:lnTo>
                <a:lnTo>
                  <a:pt x="34" y="166"/>
                </a:lnTo>
                <a:lnTo>
                  <a:pt x="42" y="157"/>
                </a:lnTo>
                <a:lnTo>
                  <a:pt x="49" y="147"/>
                </a:lnTo>
                <a:lnTo>
                  <a:pt x="54" y="138"/>
                </a:lnTo>
                <a:lnTo>
                  <a:pt x="61" y="127"/>
                </a:lnTo>
                <a:lnTo>
                  <a:pt x="68" y="116"/>
                </a:lnTo>
                <a:lnTo>
                  <a:pt x="79" y="112"/>
                </a:lnTo>
                <a:lnTo>
                  <a:pt x="94" y="99"/>
                </a:lnTo>
                <a:lnTo>
                  <a:pt x="101" y="90"/>
                </a:lnTo>
                <a:lnTo>
                  <a:pt x="107" y="80"/>
                </a:lnTo>
                <a:lnTo>
                  <a:pt x="120" y="74"/>
                </a:lnTo>
                <a:lnTo>
                  <a:pt x="130" y="68"/>
                </a:lnTo>
                <a:lnTo>
                  <a:pt x="142" y="61"/>
                </a:lnTo>
                <a:lnTo>
                  <a:pt x="154" y="56"/>
                </a:lnTo>
                <a:lnTo>
                  <a:pt x="165" y="49"/>
                </a:lnTo>
                <a:lnTo>
                  <a:pt x="176" y="44"/>
                </a:lnTo>
                <a:lnTo>
                  <a:pt x="191" y="32"/>
                </a:lnTo>
                <a:lnTo>
                  <a:pt x="203" y="26"/>
                </a:lnTo>
                <a:lnTo>
                  <a:pt x="209" y="17"/>
                </a:lnTo>
                <a:lnTo>
                  <a:pt x="224" y="5"/>
                </a:lnTo>
                <a:lnTo>
                  <a:pt x="231" y="20"/>
                </a:lnTo>
                <a:lnTo>
                  <a:pt x="227" y="0"/>
                </a:lnTo>
                <a:lnTo>
                  <a:pt x="225" y="14"/>
                </a:lnTo>
                <a:lnTo>
                  <a:pt x="223" y="28"/>
                </a:lnTo>
                <a:lnTo>
                  <a:pt x="216" y="37"/>
                </a:lnTo>
                <a:lnTo>
                  <a:pt x="215" y="51"/>
                </a:lnTo>
                <a:lnTo>
                  <a:pt x="207" y="61"/>
                </a:lnTo>
                <a:lnTo>
                  <a:pt x="205" y="75"/>
                </a:lnTo>
                <a:lnTo>
                  <a:pt x="198" y="85"/>
                </a:lnTo>
                <a:lnTo>
                  <a:pt x="196" y="99"/>
                </a:lnTo>
                <a:lnTo>
                  <a:pt x="194" y="111"/>
                </a:lnTo>
                <a:lnTo>
                  <a:pt x="187" y="120"/>
                </a:lnTo>
                <a:lnTo>
                  <a:pt x="179" y="131"/>
                </a:lnTo>
                <a:lnTo>
                  <a:pt x="177" y="145"/>
                </a:lnTo>
                <a:lnTo>
                  <a:pt x="167" y="151"/>
                </a:lnTo>
                <a:lnTo>
                  <a:pt x="160" y="160"/>
                </a:lnTo>
                <a:lnTo>
                  <a:pt x="152" y="170"/>
                </a:lnTo>
                <a:lnTo>
                  <a:pt x="146" y="178"/>
                </a:lnTo>
                <a:lnTo>
                  <a:pt x="138" y="190"/>
                </a:lnTo>
                <a:lnTo>
                  <a:pt x="127" y="198"/>
                </a:lnTo>
                <a:lnTo>
                  <a:pt x="116" y="203"/>
                </a:lnTo>
                <a:lnTo>
                  <a:pt x="110" y="213"/>
                </a:lnTo>
                <a:lnTo>
                  <a:pt x="98" y="219"/>
                </a:lnTo>
                <a:lnTo>
                  <a:pt x="92" y="228"/>
                </a:lnTo>
                <a:lnTo>
                  <a:pt x="76" y="240"/>
                </a:lnTo>
                <a:lnTo>
                  <a:pt x="65" y="246"/>
                </a:lnTo>
                <a:lnTo>
                  <a:pt x="50" y="258"/>
                </a:lnTo>
                <a:lnTo>
                  <a:pt x="43" y="266"/>
                </a:lnTo>
                <a:lnTo>
                  <a:pt x="32" y="273"/>
                </a:lnTo>
                <a:lnTo>
                  <a:pt x="25" y="282"/>
                </a:lnTo>
                <a:lnTo>
                  <a:pt x="19" y="292"/>
                </a:lnTo>
                <a:lnTo>
                  <a:pt x="7" y="298"/>
                </a:lnTo>
                <a:lnTo>
                  <a:pt x="1" y="309"/>
                </a:lnTo>
                <a:lnTo>
                  <a:pt x="2" y="294"/>
                </a:lnTo>
                <a:lnTo>
                  <a:pt x="0" y="299"/>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7" name="Google Shape;937;p130"/>
          <p:cNvSpPr/>
          <p:nvPr/>
        </p:nvSpPr>
        <p:spPr>
          <a:xfrm rot="-3180000">
            <a:off x="2235200" y="3514725"/>
            <a:ext cx="88900" cy="3810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8" name="Google Shape;938;p130"/>
          <p:cNvSpPr/>
          <p:nvPr/>
        </p:nvSpPr>
        <p:spPr>
          <a:xfrm>
            <a:off x="717550" y="3705225"/>
            <a:ext cx="495300" cy="423862"/>
          </a:xfrm>
          <a:custGeom>
            <a:avLst/>
            <a:gdLst/>
            <a:ahLst/>
            <a:cxnLst/>
            <a:rect l="l" t="t" r="r" b="b"/>
            <a:pathLst>
              <a:path w="351" h="267" extrusionOk="0">
                <a:moveTo>
                  <a:pt x="10" y="174"/>
                </a:moveTo>
                <a:lnTo>
                  <a:pt x="28" y="174"/>
                </a:lnTo>
                <a:lnTo>
                  <a:pt x="47" y="174"/>
                </a:lnTo>
                <a:lnTo>
                  <a:pt x="66" y="164"/>
                </a:lnTo>
                <a:lnTo>
                  <a:pt x="85" y="164"/>
                </a:lnTo>
                <a:lnTo>
                  <a:pt x="104" y="153"/>
                </a:lnTo>
                <a:lnTo>
                  <a:pt x="123" y="153"/>
                </a:lnTo>
                <a:lnTo>
                  <a:pt x="141" y="153"/>
                </a:lnTo>
                <a:lnTo>
                  <a:pt x="161" y="144"/>
                </a:lnTo>
                <a:lnTo>
                  <a:pt x="179" y="133"/>
                </a:lnTo>
                <a:lnTo>
                  <a:pt x="198" y="112"/>
                </a:lnTo>
                <a:lnTo>
                  <a:pt x="217" y="102"/>
                </a:lnTo>
                <a:lnTo>
                  <a:pt x="236" y="92"/>
                </a:lnTo>
                <a:lnTo>
                  <a:pt x="255" y="72"/>
                </a:lnTo>
                <a:lnTo>
                  <a:pt x="274" y="61"/>
                </a:lnTo>
                <a:lnTo>
                  <a:pt x="284" y="41"/>
                </a:lnTo>
                <a:lnTo>
                  <a:pt x="302" y="31"/>
                </a:lnTo>
                <a:lnTo>
                  <a:pt x="322" y="20"/>
                </a:lnTo>
                <a:lnTo>
                  <a:pt x="340" y="0"/>
                </a:lnTo>
                <a:lnTo>
                  <a:pt x="340" y="11"/>
                </a:lnTo>
                <a:lnTo>
                  <a:pt x="350" y="31"/>
                </a:lnTo>
                <a:lnTo>
                  <a:pt x="350" y="51"/>
                </a:lnTo>
                <a:lnTo>
                  <a:pt x="350" y="72"/>
                </a:lnTo>
                <a:lnTo>
                  <a:pt x="350" y="92"/>
                </a:lnTo>
                <a:lnTo>
                  <a:pt x="340" y="112"/>
                </a:lnTo>
                <a:lnTo>
                  <a:pt x="322" y="122"/>
                </a:lnTo>
                <a:lnTo>
                  <a:pt x="322" y="144"/>
                </a:lnTo>
                <a:lnTo>
                  <a:pt x="312" y="164"/>
                </a:lnTo>
                <a:lnTo>
                  <a:pt x="302" y="184"/>
                </a:lnTo>
                <a:lnTo>
                  <a:pt x="284" y="205"/>
                </a:lnTo>
                <a:lnTo>
                  <a:pt x="264" y="214"/>
                </a:lnTo>
                <a:lnTo>
                  <a:pt x="246" y="235"/>
                </a:lnTo>
                <a:lnTo>
                  <a:pt x="227" y="246"/>
                </a:lnTo>
                <a:lnTo>
                  <a:pt x="217" y="266"/>
                </a:lnTo>
                <a:lnTo>
                  <a:pt x="198" y="266"/>
                </a:lnTo>
                <a:lnTo>
                  <a:pt x="179" y="266"/>
                </a:lnTo>
                <a:lnTo>
                  <a:pt x="161" y="266"/>
                </a:lnTo>
                <a:lnTo>
                  <a:pt x="141" y="266"/>
                </a:lnTo>
                <a:lnTo>
                  <a:pt x="123" y="255"/>
                </a:lnTo>
                <a:lnTo>
                  <a:pt x="104" y="255"/>
                </a:lnTo>
                <a:lnTo>
                  <a:pt x="85" y="246"/>
                </a:lnTo>
                <a:lnTo>
                  <a:pt x="66" y="225"/>
                </a:lnTo>
                <a:lnTo>
                  <a:pt x="47" y="214"/>
                </a:lnTo>
                <a:lnTo>
                  <a:pt x="28" y="205"/>
                </a:lnTo>
                <a:lnTo>
                  <a:pt x="10" y="194"/>
                </a:lnTo>
                <a:lnTo>
                  <a:pt x="0" y="174"/>
                </a:lnTo>
                <a:lnTo>
                  <a:pt x="10" y="174"/>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39" name="Google Shape;939;p130"/>
          <p:cNvSpPr/>
          <p:nvPr/>
        </p:nvSpPr>
        <p:spPr>
          <a:xfrm>
            <a:off x="920750" y="3965575"/>
            <a:ext cx="106362"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0" name="Google Shape;940;p130"/>
          <p:cNvSpPr/>
          <p:nvPr/>
        </p:nvSpPr>
        <p:spPr>
          <a:xfrm>
            <a:off x="7169150" y="3705225"/>
            <a:ext cx="495300" cy="423862"/>
          </a:xfrm>
          <a:custGeom>
            <a:avLst/>
            <a:gdLst/>
            <a:ahLst/>
            <a:cxnLst/>
            <a:rect l="l" t="t" r="r" b="b"/>
            <a:pathLst>
              <a:path w="351" h="267" extrusionOk="0">
                <a:moveTo>
                  <a:pt x="340" y="174"/>
                </a:moveTo>
                <a:lnTo>
                  <a:pt x="322" y="174"/>
                </a:lnTo>
                <a:lnTo>
                  <a:pt x="303" y="174"/>
                </a:lnTo>
                <a:lnTo>
                  <a:pt x="284" y="164"/>
                </a:lnTo>
                <a:lnTo>
                  <a:pt x="265" y="164"/>
                </a:lnTo>
                <a:lnTo>
                  <a:pt x="246" y="153"/>
                </a:lnTo>
                <a:lnTo>
                  <a:pt x="227" y="153"/>
                </a:lnTo>
                <a:lnTo>
                  <a:pt x="209" y="153"/>
                </a:lnTo>
                <a:lnTo>
                  <a:pt x="189" y="144"/>
                </a:lnTo>
                <a:lnTo>
                  <a:pt x="171" y="133"/>
                </a:lnTo>
                <a:lnTo>
                  <a:pt x="152" y="112"/>
                </a:lnTo>
                <a:lnTo>
                  <a:pt x="133" y="102"/>
                </a:lnTo>
                <a:lnTo>
                  <a:pt x="114" y="92"/>
                </a:lnTo>
                <a:lnTo>
                  <a:pt x="95" y="72"/>
                </a:lnTo>
                <a:lnTo>
                  <a:pt x="76" y="61"/>
                </a:lnTo>
                <a:lnTo>
                  <a:pt x="66" y="41"/>
                </a:lnTo>
                <a:lnTo>
                  <a:pt x="48" y="31"/>
                </a:lnTo>
                <a:lnTo>
                  <a:pt x="28" y="20"/>
                </a:lnTo>
                <a:lnTo>
                  <a:pt x="10" y="0"/>
                </a:lnTo>
                <a:lnTo>
                  <a:pt x="10" y="11"/>
                </a:lnTo>
                <a:lnTo>
                  <a:pt x="0" y="31"/>
                </a:lnTo>
                <a:lnTo>
                  <a:pt x="0" y="51"/>
                </a:lnTo>
                <a:lnTo>
                  <a:pt x="0" y="72"/>
                </a:lnTo>
                <a:lnTo>
                  <a:pt x="0" y="92"/>
                </a:lnTo>
                <a:lnTo>
                  <a:pt x="10" y="112"/>
                </a:lnTo>
                <a:lnTo>
                  <a:pt x="28" y="122"/>
                </a:lnTo>
                <a:lnTo>
                  <a:pt x="28" y="144"/>
                </a:lnTo>
                <a:lnTo>
                  <a:pt x="38" y="164"/>
                </a:lnTo>
                <a:lnTo>
                  <a:pt x="48" y="184"/>
                </a:lnTo>
                <a:lnTo>
                  <a:pt x="66" y="205"/>
                </a:lnTo>
                <a:lnTo>
                  <a:pt x="86" y="214"/>
                </a:lnTo>
                <a:lnTo>
                  <a:pt x="104" y="235"/>
                </a:lnTo>
                <a:lnTo>
                  <a:pt x="123" y="246"/>
                </a:lnTo>
                <a:lnTo>
                  <a:pt x="133" y="266"/>
                </a:lnTo>
                <a:lnTo>
                  <a:pt x="152" y="266"/>
                </a:lnTo>
                <a:lnTo>
                  <a:pt x="171" y="266"/>
                </a:lnTo>
                <a:lnTo>
                  <a:pt x="189" y="266"/>
                </a:lnTo>
                <a:lnTo>
                  <a:pt x="209" y="266"/>
                </a:lnTo>
                <a:lnTo>
                  <a:pt x="227" y="255"/>
                </a:lnTo>
                <a:lnTo>
                  <a:pt x="246" y="255"/>
                </a:lnTo>
                <a:lnTo>
                  <a:pt x="265" y="246"/>
                </a:lnTo>
                <a:lnTo>
                  <a:pt x="284" y="225"/>
                </a:lnTo>
                <a:lnTo>
                  <a:pt x="303" y="214"/>
                </a:lnTo>
                <a:lnTo>
                  <a:pt x="322" y="205"/>
                </a:lnTo>
                <a:lnTo>
                  <a:pt x="340" y="194"/>
                </a:lnTo>
                <a:lnTo>
                  <a:pt x="350" y="174"/>
                </a:lnTo>
                <a:lnTo>
                  <a:pt x="340" y="174"/>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1" name="Google Shape;941;p130"/>
          <p:cNvSpPr/>
          <p:nvPr/>
        </p:nvSpPr>
        <p:spPr>
          <a:xfrm>
            <a:off x="7351712" y="3965575"/>
            <a:ext cx="109537" cy="5873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2" name="Google Shape;942;p130"/>
          <p:cNvSpPr/>
          <p:nvPr/>
        </p:nvSpPr>
        <p:spPr>
          <a:xfrm>
            <a:off x="2182812" y="2855912"/>
            <a:ext cx="444500" cy="317500"/>
          </a:xfrm>
          <a:custGeom>
            <a:avLst/>
            <a:gdLst/>
            <a:ahLst/>
            <a:cxnLst/>
            <a:rect l="l" t="t" r="r" b="b"/>
            <a:pathLst>
              <a:path w="315" h="200" extrusionOk="0">
                <a:moveTo>
                  <a:pt x="2" y="190"/>
                </a:moveTo>
                <a:lnTo>
                  <a:pt x="9" y="179"/>
                </a:lnTo>
                <a:lnTo>
                  <a:pt x="18" y="172"/>
                </a:lnTo>
                <a:lnTo>
                  <a:pt x="24" y="161"/>
                </a:lnTo>
                <a:lnTo>
                  <a:pt x="34" y="155"/>
                </a:lnTo>
                <a:lnTo>
                  <a:pt x="40" y="141"/>
                </a:lnTo>
                <a:lnTo>
                  <a:pt x="47" y="130"/>
                </a:lnTo>
                <a:lnTo>
                  <a:pt x="59" y="115"/>
                </a:lnTo>
                <a:lnTo>
                  <a:pt x="65" y="102"/>
                </a:lnTo>
                <a:lnTo>
                  <a:pt x="75" y="96"/>
                </a:lnTo>
                <a:lnTo>
                  <a:pt x="79" y="80"/>
                </a:lnTo>
                <a:lnTo>
                  <a:pt x="88" y="74"/>
                </a:lnTo>
                <a:lnTo>
                  <a:pt x="98" y="67"/>
                </a:lnTo>
                <a:lnTo>
                  <a:pt x="107" y="60"/>
                </a:lnTo>
                <a:lnTo>
                  <a:pt x="117" y="53"/>
                </a:lnTo>
                <a:lnTo>
                  <a:pt x="128" y="46"/>
                </a:lnTo>
                <a:lnTo>
                  <a:pt x="139" y="46"/>
                </a:lnTo>
                <a:lnTo>
                  <a:pt x="157" y="40"/>
                </a:lnTo>
                <a:lnTo>
                  <a:pt x="167" y="34"/>
                </a:lnTo>
                <a:lnTo>
                  <a:pt x="176" y="28"/>
                </a:lnTo>
                <a:lnTo>
                  <a:pt x="189" y="27"/>
                </a:lnTo>
                <a:lnTo>
                  <a:pt x="201" y="25"/>
                </a:lnTo>
                <a:lnTo>
                  <a:pt x="214" y="23"/>
                </a:lnTo>
                <a:lnTo>
                  <a:pt x="227" y="23"/>
                </a:lnTo>
                <a:lnTo>
                  <a:pt x="240" y="21"/>
                </a:lnTo>
                <a:lnTo>
                  <a:pt x="252" y="20"/>
                </a:lnTo>
                <a:lnTo>
                  <a:pt x="270" y="15"/>
                </a:lnTo>
                <a:lnTo>
                  <a:pt x="282" y="14"/>
                </a:lnTo>
                <a:lnTo>
                  <a:pt x="292" y="8"/>
                </a:lnTo>
                <a:lnTo>
                  <a:pt x="309" y="4"/>
                </a:lnTo>
                <a:lnTo>
                  <a:pt x="312" y="20"/>
                </a:lnTo>
                <a:lnTo>
                  <a:pt x="314" y="0"/>
                </a:lnTo>
                <a:lnTo>
                  <a:pt x="307" y="12"/>
                </a:lnTo>
                <a:lnTo>
                  <a:pt x="301" y="24"/>
                </a:lnTo>
                <a:lnTo>
                  <a:pt x="291" y="30"/>
                </a:lnTo>
                <a:lnTo>
                  <a:pt x="285" y="42"/>
                </a:lnTo>
                <a:lnTo>
                  <a:pt x="276" y="49"/>
                </a:lnTo>
                <a:lnTo>
                  <a:pt x="269" y="60"/>
                </a:lnTo>
                <a:lnTo>
                  <a:pt x="258" y="68"/>
                </a:lnTo>
                <a:lnTo>
                  <a:pt x="253" y="79"/>
                </a:lnTo>
                <a:lnTo>
                  <a:pt x="246" y="90"/>
                </a:lnTo>
                <a:lnTo>
                  <a:pt x="236" y="96"/>
                </a:lnTo>
                <a:lnTo>
                  <a:pt x="227" y="103"/>
                </a:lnTo>
                <a:lnTo>
                  <a:pt x="219" y="115"/>
                </a:lnTo>
                <a:lnTo>
                  <a:pt x="208" y="116"/>
                </a:lnTo>
                <a:lnTo>
                  <a:pt x="199" y="123"/>
                </a:lnTo>
                <a:lnTo>
                  <a:pt x="188" y="130"/>
                </a:lnTo>
                <a:lnTo>
                  <a:pt x="179" y="135"/>
                </a:lnTo>
                <a:lnTo>
                  <a:pt x="168" y="142"/>
                </a:lnTo>
                <a:lnTo>
                  <a:pt x="155" y="145"/>
                </a:lnTo>
                <a:lnTo>
                  <a:pt x="143" y="146"/>
                </a:lnTo>
                <a:lnTo>
                  <a:pt x="133" y="153"/>
                </a:lnTo>
                <a:lnTo>
                  <a:pt x="121" y="154"/>
                </a:lnTo>
                <a:lnTo>
                  <a:pt x="112" y="160"/>
                </a:lnTo>
                <a:lnTo>
                  <a:pt x="94" y="164"/>
                </a:lnTo>
                <a:lnTo>
                  <a:pt x="81" y="166"/>
                </a:lnTo>
                <a:lnTo>
                  <a:pt x="63" y="171"/>
                </a:lnTo>
                <a:lnTo>
                  <a:pt x="54" y="177"/>
                </a:lnTo>
                <a:lnTo>
                  <a:pt x="41" y="178"/>
                </a:lnTo>
                <a:lnTo>
                  <a:pt x="32" y="184"/>
                </a:lnTo>
                <a:lnTo>
                  <a:pt x="22" y="191"/>
                </a:lnTo>
                <a:lnTo>
                  <a:pt x="10" y="192"/>
                </a:lnTo>
                <a:lnTo>
                  <a:pt x="0" y="199"/>
                </a:lnTo>
                <a:lnTo>
                  <a:pt x="7" y="187"/>
                </a:lnTo>
                <a:lnTo>
                  <a:pt x="2" y="190"/>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3" name="Google Shape;943;p130"/>
          <p:cNvSpPr/>
          <p:nvPr/>
        </p:nvSpPr>
        <p:spPr>
          <a:xfrm rot="-1920000">
            <a:off x="2347912" y="2979737"/>
            <a:ext cx="77787"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4" name="Google Shape;944;p130"/>
          <p:cNvSpPr/>
          <p:nvPr/>
        </p:nvSpPr>
        <p:spPr>
          <a:xfrm>
            <a:off x="2727325" y="2708275"/>
            <a:ext cx="442912" cy="317500"/>
          </a:xfrm>
          <a:custGeom>
            <a:avLst/>
            <a:gdLst/>
            <a:ahLst/>
            <a:cxnLst/>
            <a:rect l="l" t="t" r="r" b="b"/>
            <a:pathLst>
              <a:path w="314" h="200" extrusionOk="0">
                <a:moveTo>
                  <a:pt x="2" y="190"/>
                </a:moveTo>
                <a:lnTo>
                  <a:pt x="9" y="179"/>
                </a:lnTo>
                <a:lnTo>
                  <a:pt x="18" y="172"/>
                </a:lnTo>
                <a:lnTo>
                  <a:pt x="24" y="161"/>
                </a:lnTo>
                <a:lnTo>
                  <a:pt x="33" y="155"/>
                </a:lnTo>
                <a:lnTo>
                  <a:pt x="40" y="141"/>
                </a:lnTo>
                <a:lnTo>
                  <a:pt x="46" y="130"/>
                </a:lnTo>
                <a:lnTo>
                  <a:pt x="59" y="115"/>
                </a:lnTo>
                <a:lnTo>
                  <a:pt x="65" y="102"/>
                </a:lnTo>
                <a:lnTo>
                  <a:pt x="75" y="96"/>
                </a:lnTo>
                <a:lnTo>
                  <a:pt x="78" y="80"/>
                </a:lnTo>
                <a:lnTo>
                  <a:pt x="88" y="74"/>
                </a:lnTo>
                <a:lnTo>
                  <a:pt x="98" y="67"/>
                </a:lnTo>
                <a:lnTo>
                  <a:pt x="107" y="60"/>
                </a:lnTo>
                <a:lnTo>
                  <a:pt x="117" y="53"/>
                </a:lnTo>
                <a:lnTo>
                  <a:pt x="127" y="46"/>
                </a:lnTo>
                <a:lnTo>
                  <a:pt x="139" y="46"/>
                </a:lnTo>
                <a:lnTo>
                  <a:pt x="157" y="40"/>
                </a:lnTo>
                <a:lnTo>
                  <a:pt x="166" y="34"/>
                </a:lnTo>
                <a:lnTo>
                  <a:pt x="175" y="28"/>
                </a:lnTo>
                <a:lnTo>
                  <a:pt x="188" y="27"/>
                </a:lnTo>
                <a:lnTo>
                  <a:pt x="201" y="25"/>
                </a:lnTo>
                <a:lnTo>
                  <a:pt x="214" y="23"/>
                </a:lnTo>
                <a:lnTo>
                  <a:pt x="227" y="23"/>
                </a:lnTo>
                <a:lnTo>
                  <a:pt x="240" y="21"/>
                </a:lnTo>
                <a:lnTo>
                  <a:pt x="251" y="20"/>
                </a:lnTo>
                <a:lnTo>
                  <a:pt x="269" y="15"/>
                </a:lnTo>
                <a:lnTo>
                  <a:pt x="281" y="14"/>
                </a:lnTo>
                <a:lnTo>
                  <a:pt x="291" y="8"/>
                </a:lnTo>
                <a:lnTo>
                  <a:pt x="308" y="4"/>
                </a:lnTo>
                <a:lnTo>
                  <a:pt x="311" y="20"/>
                </a:lnTo>
                <a:lnTo>
                  <a:pt x="313" y="0"/>
                </a:lnTo>
                <a:lnTo>
                  <a:pt x="306" y="12"/>
                </a:lnTo>
                <a:lnTo>
                  <a:pt x="300" y="24"/>
                </a:lnTo>
                <a:lnTo>
                  <a:pt x="290" y="30"/>
                </a:lnTo>
                <a:lnTo>
                  <a:pt x="284" y="42"/>
                </a:lnTo>
                <a:lnTo>
                  <a:pt x="275" y="49"/>
                </a:lnTo>
                <a:lnTo>
                  <a:pt x="268" y="60"/>
                </a:lnTo>
                <a:lnTo>
                  <a:pt x="258" y="68"/>
                </a:lnTo>
                <a:lnTo>
                  <a:pt x="252" y="79"/>
                </a:lnTo>
                <a:lnTo>
                  <a:pt x="245" y="90"/>
                </a:lnTo>
                <a:lnTo>
                  <a:pt x="236" y="96"/>
                </a:lnTo>
                <a:lnTo>
                  <a:pt x="226" y="103"/>
                </a:lnTo>
                <a:lnTo>
                  <a:pt x="218" y="115"/>
                </a:lnTo>
                <a:lnTo>
                  <a:pt x="207" y="116"/>
                </a:lnTo>
                <a:lnTo>
                  <a:pt x="198" y="123"/>
                </a:lnTo>
                <a:lnTo>
                  <a:pt x="187" y="130"/>
                </a:lnTo>
                <a:lnTo>
                  <a:pt x="179" y="135"/>
                </a:lnTo>
                <a:lnTo>
                  <a:pt x="168" y="142"/>
                </a:lnTo>
                <a:lnTo>
                  <a:pt x="155" y="145"/>
                </a:lnTo>
                <a:lnTo>
                  <a:pt x="143" y="146"/>
                </a:lnTo>
                <a:lnTo>
                  <a:pt x="133" y="153"/>
                </a:lnTo>
                <a:lnTo>
                  <a:pt x="121" y="154"/>
                </a:lnTo>
                <a:lnTo>
                  <a:pt x="112" y="160"/>
                </a:lnTo>
                <a:lnTo>
                  <a:pt x="94" y="164"/>
                </a:lnTo>
                <a:lnTo>
                  <a:pt x="81" y="166"/>
                </a:lnTo>
                <a:lnTo>
                  <a:pt x="63" y="171"/>
                </a:lnTo>
                <a:lnTo>
                  <a:pt x="54" y="177"/>
                </a:lnTo>
                <a:lnTo>
                  <a:pt x="41" y="178"/>
                </a:lnTo>
                <a:lnTo>
                  <a:pt x="32" y="184"/>
                </a:lnTo>
                <a:lnTo>
                  <a:pt x="22" y="191"/>
                </a:lnTo>
                <a:lnTo>
                  <a:pt x="10" y="192"/>
                </a:lnTo>
                <a:lnTo>
                  <a:pt x="0" y="199"/>
                </a:lnTo>
                <a:lnTo>
                  <a:pt x="7" y="187"/>
                </a:lnTo>
                <a:lnTo>
                  <a:pt x="2" y="190"/>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5" name="Google Shape;945;p130"/>
          <p:cNvSpPr/>
          <p:nvPr/>
        </p:nvSpPr>
        <p:spPr>
          <a:xfrm rot="-1920000">
            <a:off x="2892425" y="2830512"/>
            <a:ext cx="79375" cy="42862"/>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6" name="Google Shape;946;p130"/>
          <p:cNvSpPr/>
          <p:nvPr/>
        </p:nvSpPr>
        <p:spPr>
          <a:xfrm>
            <a:off x="3378200" y="2562225"/>
            <a:ext cx="482600" cy="211137"/>
          </a:xfrm>
          <a:custGeom>
            <a:avLst/>
            <a:gdLst/>
            <a:ahLst/>
            <a:cxnLst/>
            <a:rect l="l" t="t" r="r" b="b"/>
            <a:pathLst>
              <a:path w="342" h="133" extrusionOk="0">
                <a:moveTo>
                  <a:pt x="2" y="124"/>
                </a:moveTo>
                <a:lnTo>
                  <a:pt x="11" y="113"/>
                </a:lnTo>
                <a:lnTo>
                  <a:pt x="21" y="110"/>
                </a:lnTo>
                <a:lnTo>
                  <a:pt x="29" y="100"/>
                </a:lnTo>
                <a:lnTo>
                  <a:pt x="40" y="96"/>
                </a:lnTo>
                <a:lnTo>
                  <a:pt x="49" y="84"/>
                </a:lnTo>
                <a:lnTo>
                  <a:pt x="57" y="74"/>
                </a:lnTo>
                <a:lnTo>
                  <a:pt x="72" y="63"/>
                </a:lnTo>
                <a:lnTo>
                  <a:pt x="80" y="51"/>
                </a:lnTo>
                <a:lnTo>
                  <a:pt x="91" y="47"/>
                </a:lnTo>
                <a:lnTo>
                  <a:pt x="97" y="32"/>
                </a:lnTo>
                <a:lnTo>
                  <a:pt x="109" y="28"/>
                </a:lnTo>
                <a:lnTo>
                  <a:pt x="118" y="23"/>
                </a:lnTo>
                <a:lnTo>
                  <a:pt x="128" y="19"/>
                </a:lnTo>
                <a:lnTo>
                  <a:pt x="140" y="14"/>
                </a:lnTo>
                <a:lnTo>
                  <a:pt x="151" y="9"/>
                </a:lnTo>
                <a:lnTo>
                  <a:pt x="162" y="12"/>
                </a:lnTo>
                <a:lnTo>
                  <a:pt x="181" y="9"/>
                </a:lnTo>
                <a:lnTo>
                  <a:pt x="192" y="4"/>
                </a:lnTo>
                <a:lnTo>
                  <a:pt x="202" y="0"/>
                </a:lnTo>
                <a:lnTo>
                  <a:pt x="215" y="3"/>
                </a:lnTo>
                <a:lnTo>
                  <a:pt x="227" y="4"/>
                </a:lnTo>
                <a:lnTo>
                  <a:pt x="240" y="4"/>
                </a:lnTo>
                <a:lnTo>
                  <a:pt x="252" y="7"/>
                </a:lnTo>
                <a:lnTo>
                  <a:pt x="266" y="8"/>
                </a:lnTo>
                <a:lnTo>
                  <a:pt x="277" y="10"/>
                </a:lnTo>
                <a:lnTo>
                  <a:pt x="295" y="8"/>
                </a:lnTo>
                <a:lnTo>
                  <a:pt x="308" y="10"/>
                </a:lnTo>
                <a:lnTo>
                  <a:pt x="319" y="5"/>
                </a:lnTo>
                <a:lnTo>
                  <a:pt x="337" y="4"/>
                </a:lnTo>
                <a:lnTo>
                  <a:pt x="336" y="22"/>
                </a:lnTo>
                <a:lnTo>
                  <a:pt x="341" y="3"/>
                </a:lnTo>
                <a:lnTo>
                  <a:pt x="334" y="12"/>
                </a:lnTo>
                <a:lnTo>
                  <a:pt x="325" y="24"/>
                </a:lnTo>
                <a:lnTo>
                  <a:pt x="314" y="27"/>
                </a:lnTo>
                <a:lnTo>
                  <a:pt x="306" y="37"/>
                </a:lnTo>
                <a:lnTo>
                  <a:pt x="295" y="43"/>
                </a:lnTo>
                <a:lnTo>
                  <a:pt x="286" y="52"/>
                </a:lnTo>
                <a:lnTo>
                  <a:pt x="276" y="58"/>
                </a:lnTo>
                <a:lnTo>
                  <a:pt x="268" y="66"/>
                </a:lnTo>
                <a:lnTo>
                  <a:pt x="259" y="76"/>
                </a:lnTo>
                <a:lnTo>
                  <a:pt x="249" y="81"/>
                </a:lnTo>
                <a:lnTo>
                  <a:pt x="237" y="85"/>
                </a:lnTo>
                <a:lnTo>
                  <a:pt x="229" y="96"/>
                </a:lnTo>
                <a:lnTo>
                  <a:pt x="217" y="95"/>
                </a:lnTo>
                <a:lnTo>
                  <a:pt x="207" y="99"/>
                </a:lnTo>
                <a:lnTo>
                  <a:pt x="196" y="103"/>
                </a:lnTo>
                <a:lnTo>
                  <a:pt x="186" y="106"/>
                </a:lnTo>
                <a:lnTo>
                  <a:pt x="175" y="112"/>
                </a:lnTo>
                <a:lnTo>
                  <a:pt x="161" y="112"/>
                </a:lnTo>
                <a:lnTo>
                  <a:pt x="148" y="110"/>
                </a:lnTo>
                <a:lnTo>
                  <a:pt x="139" y="114"/>
                </a:lnTo>
                <a:lnTo>
                  <a:pt x="126" y="113"/>
                </a:lnTo>
                <a:lnTo>
                  <a:pt x="116" y="118"/>
                </a:lnTo>
                <a:lnTo>
                  <a:pt x="97" y="118"/>
                </a:lnTo>
                <a:lnTo>
                  <a:pt x="85" y="117"/>
                </a:lnTo>
                <a:lnTo>
                  <a:pt x="66" y="118"/>
                </a:lnTo>
                <a:lnTo>
                  <a:pt x="55" y="121"/>
                </a:lnTo>
                <a:lnTo>
                  <a:pt x="43" y="120"/>
                </a:lnTo>
                <a:lnTo>
                  <a:pt x="33" y="124"/>
                </a:lnTo>
                <a:lnTo>
                  <a:pt x="22" y="129"/>
                </a:lnTo>
                <a:lnTo>
                  <a:pt x="10" y="128"/>
                </a:lnTo>
                <a:lnTo>
                  <a:pt x="0" y="132"/>
                </a:lnTo>
                <a:lnTo>
                  <a:pt x="7" y="121"/>
                </a:lnTo>
                <a:lnTo>
                  <a:pt x="2" y="124"/>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7" name="Google Shape;947;p130"/>
          <p:cNvSpPr/>
          <p:nvPr/>
        </p:nvSpPr>
        <p:spPr>
          <a:xfrm rot="-1260000">
            <a:off x="3565525" y="2630487"/>
            <a:ext cx="77787"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8" name="Google Shape;948;p130"/>
          <p:cNvSpPr/>
          <p:nvPr/>
        </p:nvSpPr>
        <p:spPr>
          <a:xfrm>
            <a:off x="4203700" y="2505075"/>
            <a:ext cx="511175" cy="176212"/>
          </a:xfrm>
          <a:custGeom>
            <a:avLst/>
            <a:gdLst/>
            <a:ahLst/>
            <a:cxnLst/>
            <a:rect l="l" t="t" r="r" b="b"/>
            <a:pathLst>
              <a:path w="362" h="111" extrusionOk="0">
                <a:moveTo>
                  <a:pt x="5" y="57"/>
                </a:moveTo>
                <a:lnTo>
                  <a:pt x="16" y="51"/>
                </a:lnTo>
                <a:lnTo>
                  <a:pt x="27" y="50"/>
                </a:lnTo>
                <a:lnTo>
                  <a:pt x="37" y="44"/>
                </a:lnTo>
                <a:lnTo>
                  <a:pt x="49" y="43"/>
                </a:lnTo>
                <a:lnTo>
                  <a:pt x="60" y="35"/>
                </a:lnTo>
                <a:lnTo>
                  <a:pt x="72" y="29"/>
                </a:lnTo>
                <a:lnTo>
                  <a:pt x="89" y="24"/>
                </a:lnTo>
                <a:lnTo>
                  <a:pt x="99" y="16"/>
                </a:lnTo>
                <a:lnTo>
                  <a:pt x="112" y="15"/>
                </a:lnTo>
                <a:lnTo>
                  <a:pt x="121" y="4"/>
                </a:lnTo>
                <a:lnTo>
                  <a:pt x="134" y="4"/>
                </a:lnTo>
                <a:lnTo>
                  <a:pt x="144" y="3"/>
                </a:lnTo>
                <a:lnTo>
                  <a:pt x="155" y="2"/>
                </a:lnTo>
                <a:lnTo>
                  <a:pt x="167" y="2"/>
                </a:lnTo>
                <a:lnTo>
                  <a:pt x="179" y="0"/>
                </a:lnTo>
                <a:lnTo>
                  <a:pt x="189" y="6"/>
                </a:lnTo>
                <a:lnTo>
                  <a:pt x="208" y="11"/>
                </a:lnTo>
                <a:lnTo>
                  <a:pt x="219" y="11"/>
                </a:lnTo>
                <a:lnTo>
                  <a:pt x="230" y="10"/>
                </a:lnTo>
                <a:lnTo>
                  <a:pt x="241" y="18"/>
                </a:lnTo>
                <a:lnTo>
                  <a:pt x="253" y="22"/>
                </a:lnTo>
                <a:lnTo>
                  <a:pt x="264" y="28"/>
                </a:lnTo>
                <a:lnTo>
                  <a:pt x="275" y="35"/>
                </a:lnTo>
                <a:lnTo>
                  <a:pt x="288" y="41"/>
                </a:lnTo>
                <a:lnTo>
                  <a:pt x="299" y="46"/>
                </a:lnTo>
                <a:lnTo>
                  <a:pt x="316" y="51"/>
                </a:lnTo>
                <a:lnTo>
                  <a:pt x="328" y="57"/>
                </a:lnTo>
                <a:lnTo>
                  <a:pt x="339" y="57"/>
                </a:lnTo>
                <a:lnTo>
                  <a:pt x="356" y="62"/>
                </a:lnTo>
                <a:lnTo>
                  <a:pt x="350" y="79"/>
                </a:lnTo>
                <a:lnTo>
                  <a:pt x="361" y="62"/>
                </a:lnTo>
                <a:lnTo>
                  <a:pt x="351" y="68"/>
                </a:lnTo>
                <a:lnTo>
                  <a:pt x="339" y="77"/>
                </a:lnTo>
                <a:lnTo>
                  <a:pt x="328" y="75"/>
                </a:lnTo>
                <a:lnTo>
                  <a:pt x="317" y="83"/>
                </a:lnTo>
                <a:lnTo>
                  <a:pt x="306" y="83"/>
                </a:lnTo>
                <a:lnTo>
                  <a:pt x="294" y="90"/>
                </a:lnTo>
                <a:lnTo>
                  <a:pt x="283" y="90"/>
                </a:lnTo>
                <a:lnTo>
                  <a:pt x="273" y="97"/>
                </a:lnTo>
                <a:lnTo>
                  <a:pt x="262" y="102"/>
                </a:lnTo>
                <a:lnTo>
                  <a:pt x="250" y="103"/>
                </a:lnTo>
                <a:lnTo>
                  <a:pt x="239" y="104"/>
                </a:lnTo>
                <a:lnTo>
                  <a:pt x="227" y="110"/>
                </a:lnTo>
                <a:lnTo>
                  <a:pt x="216" y="106"/>
                </a:lnTo>
                <a:lnTo>
                  <a:pt x="206" y="106"/>
                </a:lnTo>
                <a:lnTo>
                  <a:pt x="193" y="106"/>
                </a:lnTo>
                <a:lnTo>
                  <a:pt x="183" y="105"/>
                </a:lnTo>
                <a:lnTo>
                  <a:pt x="171" y="106"/>
                </a:lnTo>
                <a:lnTo>
                  <a:pt x="158" y="101"/>
                </a:lnTo>
                <a:lnTo>
                  <a:pt x="147" y="95"/>
                </a:lnTo>
                <a:lnTo>
                  <a:pt x="136" y="96"/>
                </a:lnTo>
                <a:lnTo>
                  <a:pt x="124" y="90"/>
                </a:lnTo>
                <a:lnTo>
                  <a:pt x="114" y="91"/>
                </a:lnTo>
                <a:lnTo>
                  <a:pt x="96" y="85"/>
                </a:lnTo>
                <a:lnTo>
                  <a:pt x="85" y="80"/>
                </a:lnTo>
                <a:lnTo>
                  <a:pt x="67" y="74"/>
                </a:lnTo>
                <a:lnTo>
                  <a:pt x="55" y="74"/>
                </a:lnTo>
                <a:lnTo>
                  <a:pt x="45" y="67"/>
                </a:lnTo>
                <a:lnTo>
                  <a:pt x="34" y="67"/>
                </a:lnTo>
                <a:lnTo>
                  <a:pt x="22" y="69"/>
                </a:lnTo>
                <a:lnTo>
                  <a:pt x="11" y="63"/>
                </a:lnTo>
                <a:lnTo>
                  <a:pt x="0" y="64"/>
                </a:lnTo>
                <a:lnTo>
                  <a:pt x="10" y="57"/>
                </a:lnTo>
                <a:lnTo>
                  <a:pt x="5" y="5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49" name="Google Shape;949;p130"/>
          <p:cNvSpPr/>
          <p:nvPr/>
        </p:nvSpPr>
        <p:spPr>
          <a:xfrm rot="-120000">
            <a:off x="4411662" y="2563812"/>
            <a:ext cx="77787"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0" name="Google Shape;950;p130"/>
          <p:cNvSpPr/>
          <p:nvPr/>
        </p:nvSpPr>
        <p:spPr>
          <a:xfrm>
            <a:off x="4752975" y="2422525"/>
            <a:ext cx="511175" cy="176212"/>
          </a:xfrm>
          <a:custGeom>
            <a:avLst/>
            <a:gdLst/>
            <a:ahLst/>
            <a:cxnLst/>
            <a:rect l="l" t="t" r="r" b="b"/>
            <a:pathLst>
              <a:path w="363" h="111" extrusionOk="0">
                <a:moveTo>
                  <a:pt x="5" y="57"/>
                </a:moveTo>
                <a:lnTo>
                  <a:pt x="16" y="51"/>
                </a:lnTo>
                <a:lnTo>
                  <a:pt x="27" y="50"/>
                </a:lnTo>
                <a:lnTo>
                  <a:pt x="37" y="44"/>
                </a:lnTo>
                <a:lnTo>
                  <a:pt x="49" y="43"/>
                </a:lnTo>
                <a:lnTo>
                  <a:pt x="60" y="35"/>
                </a:lnTo>
                <a:lnTo>
                  <a:pt x="72" y="29"/>
                </a:lnTo>
                <a:lnTo>
                  <a:pt x="89" y="24"/>
                </a:lnTo>
                <a:lnTo>
                  <a:pt x="100" y="16"/>
                </a:lnTo>
                <a:lnTo>
                  <a:pt x="112" y="15"/>
                </a:lnTo>
                <a:lnTo>
                  <a:pt x="122" y="4"/>
                </a:lnTo>
                <a:lnTo>
                  <a:pt x="134" y="4"/>
                </a:lnTo>
                <a:lnTo>
                  <a:pt x="145" y="3"/>
                </a:lnTo>
                <a:lnTo>
                  <a:pt x="155" y="2"/>
                </a:lnTo>
                <a:lnTo>
                  <a:pt x="168" y="2"/>
                </a:lnTo>
                <a:lnTo>
                  <a:pt x="180" y="0"/>
                </a:lnTo>
                <a:lnTo>
                  <a:pt x="190" y="6"/>
                </a:lnTo>
                <a:lnTo>
                  <a:pt x="208" y="11"/>
                </a:lnTo>
                <a:lnTo>
                  <a:pt x="220" y="11"/>
                </a:lnTo>
                <a:lnTo>
                  <a:pt x="230" y="10"/>
                </a:lnTo>
                <a:lnTo>
                  <a:pt x="242" y="18"/>
                </a:lnTo>
                <a:lnTo>
                  <a:pt x="253" y="22"/>
                </a:lnTo>
                <a:lnTo>
                  <a:pt x="265" y="28"/>
                </a:lnTo>
                <a:lnTo>
                  <a:pt x="276" y="35"/>
                </a:lnTo>
                <a:lnTo>
                  <a:pt x="289" y="41"/>
                </a:lnTo>
                <a:lnTo>
                  <a:pt x="300" y="46"/>
                </a:lnTo>
                <a:lnTo>
                  <a:pt x="317" y="51"/>
                </a:lnTo>
                <a:lnTo>
                  <a:pt x="328" y="57"/>
                </a:lnTo>
                <a:lnTo>
                  <a:pt x="340" y="57"/>
                </a:lnTo>
                <a:lnTo>
                  <a:pt x="357" y="62"/>
                </a:lnTo>
                <a:lnTo>
                  <a:pt x="351" y="79"/>
                </a:lnTo>
                <a:lnTo>
                  <a:pt x="362" y="62"/>
                </a:lnTo>
                <a:lnTo>
                  <a:pt x="352" y="68"/>
                </a:lnTo>
                <a:lnTo>
                  <a:pt x="340" y="77"/>
                </a:lnTo>
                <a:lnTo>
                  <a:pt x="328" y="75"/>
                </a:lnTo>
                <a:lnTo>
                  <a:pt x="318" y="83"/>
                </a:lnTo>
                <a:lnTo>
                  <a:pt x="306" y="83"/>
                </a:lnTo>
                <a:lnTo>
                  <a:pt x="295" y="90"/>
                </a:lnTo>
                <a:lnTo>
                  <a:pt x="284" y="90"/>
                </a:lnTo>
                <a:lnTo>
                  <a:pt x="274" y="97"/>
                </a:lnTo>
                <a:lnTo>
                  <a:pt x="262" y="102"/>
                </a:lnTo>
                <a:lnTo>
                  <a:pt x="251" y="103"/>
                </a:lnTo>
                <a:lnTo>
                  <a:pt x="239" y="104"/>
                </a:lnTo>
                <a:lnTo>
                  <a:pt x="228" y="110"/>
                </a:lnTo>
                <a:lnTo>
                  <a:pt x="217" y="106"/>
                </a:lnTo>
                <a:lnTo>
                  <a:pt x="207" y="106"/>
                </a:lnTo>
                <a:lnTo>
                  <a:pt x="194" y="106"/>
                </a:lnTo>
                <a:lnTo>
                  <a:pt x="184" y="105"/>
                </a:lnTo>
                <a:lnTo>
                  <a:pt x="172" y="106"/>
                </a:lnTo>
                <a:lnTo>
                  <a:pt x="159" y="101"/>
                </a:lnTo>
                <a:lnTo>
                  <a:pt x="147" y="95"/>
                </a:lnTo>
                <a:lnTo>
                  <a:pt x="136" y="96"/>
                </a:lnTo>
                <a:lnTo>
                  <a:pt x="124" y="90"/>
                </a:lnTo>
                <a:lnTo>
                  <a:pt x="114" y="91"/>
                </a:lnTo>
                <a:lnTo>
                  <a:pt x="96" y="85"/>
                </a:lnTo>
                <a:lnTo>
                  <a:pt x="85" y="80"/>
                </a:lnTo>
                <a:lnTo>
                  <a:pt x="67" y="74"/>
                </a:lnTo>
                <a:lnTo>
                  <a:pt x="56" y="74"/>
                </a:lnTo>
                <a:lnTo>
                  <a:pt x="45" y="67"/>
                </a:lnTo>
                <a:lnTo>
                  <a:pt x="34" y="67"/>
                </a:lnTo>
                <a:lnTo>
                  <a:pt x="22" y="69"/>
                </a:lnTo>
                <a:lnTo>
                  <a:pt x="11" y="63"/>
                </a:lnTo>
                <a:lnTo>
                  <a:pt x="0" y="64"/>
                </a:lnTo>
                <a:lnTo>
                  <a:pt x="10" y="57"/>
                </a:lnTo>
                <a:lnTo>
                  <a:pt x="5" y="5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1" name="Google Shape;951;p130"/>
          <p:cNvSpPr/>
          <p:nvPr/>
        </p:nvSpPr>
        <p:spPr>
          <a:xfrm rot="-120000">
            <a:off x="4960937" y="2479675"/>
            <a:ext cx="77787" cy="42862"/>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2" name="Google Shape;952;p130"/>
          <p:cNvSpPr/>
          <p:nvPr/>
        </p:nvSpPr>
        <p:spPr>
          <a:xfrm>
            <a:off x="5610225" y="2751137"/>
            <a:ext cx="495300" cy="212725"/>
          </a:xfrm>
          <a:custGeom>
            <a:avLst/>
            <a:gdLst/>
            <a:ahLst/>
            <a:cxnLst/>
            <a:rect l="l" t="t" r="r" b="b"/>
            <a:pathLst>
              <a:path w="351" h="134" extrusionOk="0">
                <a:moveTo>
                  <a:pt x="6" y="20"/>
                </a:moveTo>
                <a:lnTo>
                  <a:pt x="18" y="17"/>
                </a:lnTo>
                <a:lnTo>
                  <a:pt x="29" y="20"/>
                </a:lnTo>
                <a:lnTo>
                  <a:pt x="39" y="16"/>
                </a:lnTo>
                <a:lnTo>
                  <a:pt x="51" y="19"/>
                </a:lnTo>
                <a:lnTo>
                  <a:pt x="64" y="14"/>
                </a:lnTo>
                <a:lnTo>
                  <a:pt x="77" y="12"/>
                </a:lnTo>
                <a:lnTo>
                  <a:pt x="94" y="11"/>
                </a:lnTo>
                <a:lnTo>
                  <a:pt x="107" y="5"/>
                </a:lnTo>
                <a:lnTo>
                  <a:pt x="118" y="8"/>
                </a:lnTo>
                <a:lnTo>
                  <a:pt x="131" y="0"/>
                </a:lnTo>
                <a:lnTo>
                  <a:pt x="143" y="3"/>
                </a:lnTo>
                <a:lnTo>
                  <a:pt x="153" y="4"/>
                </a:lnTo>
                <a:lnTo>
                  <a:pt x="164" y="7"/>
                </a:lnTo>
                <a:lnTo>
                  <a:pt x="175" y="10"/>
                </a:lnTo>
                <a:lnTo>
                  <a:pt x="188" y="12"/>
                </a:lnTo>
                <a:lnTo>
                  <a:pt x="196" y="20"/>
                </a:lnTo>
                <a:lnTo>
                  <a:pt x="213" y="28"/>
                </a:lnTo>
                <a:lnTo>
                  <a:pt x="224" y="32"/>
                </a:lnTo>
                <a:lnTo>
                  <a:pt x="234" y="35"/>
                </a:lnTo>
                <a:lnTo>
                  <a:pt x="244" y="44"/>
                </a:lnTo>
                <a:lnTo>
                  <a:pt x="254" y="52"/>
                </a:lnTo>
                <a:lnTo>
                  <a:pt x="264" y="61"/>
                </a:lnTo>
                <a:lnTo>
                  <a:pt x="273" y="71"/>
                </a:lnTo>
                <a:lnTo>
                  <a:pt x="285" y="79"/>
                </a:lnTo>
                <a:lnTo>
                  <a:pt x="294" y="87"/>
                </a:lnTo>
                <a:lnTo>
                  <a:pt x="309" y="97"/>
                </a:lnTo>
                <a:lnTo>
                  <a:pt x="320" y="106"/>
                </a:lnTo>
                <a:lnTo>
                  <a:pt x="330" y="108"/>
                </a:lnTo>
                <a:lnTo>
                  <a:pt x="346" y="118"/>
                </a:lnTo>
                <a:lnTo>
                  <a:pt x="336" y="133"/>
                </a:lnTo>
                <a:lnTo>
                  <a:pt x="350" y="120"/>
                </a:lnTo>
                <a:lnTo>
                  <a:pt x="339" y="123"/>
                </a:lnTo>
                <a:lnTo>
                  <a:pt x="326" y="128"/>
                </a:lnTo>
                <a:lnTo>
                  <a:pt x="316" y="122"/>
                </a:lnTo>
                <a:lnTo>
                  <a:pt x="303" y="128"/>
                </a:lnTo>
                <a:lnTo>
                  <a:pt x="291" y="125"/>
                </a:lnTo>
                <a:lnTo>
                  <a:pt x="280" y="129"/>
                </a:lnTo>
                <a:lnTo>
                  <a:pt x="268" y="126"/>
                </a:lnTo>
                <a:lnTo>
                  <a:pt x="258" y="130"/>
                </a:lnTo>
                <a:lnTo>
                  <a:pt x="245" y="131"/>
                </a:lnTo>
                <a:lnTo>
                  <a:pt x="233" y="129"/>
                </a:lnTo>
                <a:lnTo>
                  <a:pt x="223" y="127"/>
                </a:lnTo>
                <a:lnTo>
                  <a:pt x="210" y="130"/>
                </a:lnTo>
                <a:lnTo>
                  <a:pt x="200" y="123"/>
                </a:lnTo>
                <a:lnTo>
                  <a:pt x="190" y="121"/>
                </a:lnTo>
                <a:lnTo>
                  <a:pt x="178" y="117"/>
                </a:lnTo>
                <a:lnTo>
                  <a:pt x="168" y="113"/>
                </a:lnTo>
                <a:lnTo>
                  <a:pt x="156" y="112"/>
                </a:lnTo>
                <a:lnTo>
                  <a:pt x="144" y="103"/>
                </a:lnTo>
                <a:lnTo>
                  <a:pt x="135" y="95"/>
                </a:lnTo>
                <a:lnTo>
                  <a:pt x="125" y="93"/>
                </a:lnTo>
                <a:lnTo>
                  <a:pt x="113" y="84"/>
                </a:lnTo>
                <a:lnTo>
                  <a:pt x="104" y="82"/>
                </a:lnTo>
                <a:lnTo>
                  <a:pt x="88" y="72"/>
                </a:lnTo>
                <a:lnTo>
                  <a:pt x="78" y="64"/>
                </a:lnTo>
                <a:lnTo>
                  <a:pt x="62" y="52"/>
                </a:lnTo>
                <a:lnTo>
                  <a:pt x="51" y="50"/>
                </a:lnTo>
                <a:lnTo>
                  <a:pt x="42" y="42"/>
                </a:lnTo>
                <a:lnTo>
                  <a:pt x="32" y="39"/>
                </a:lnTo>
                <a:lnTo>
                  <a:pt x="20" y="37"/>
                </a:lnTo>
                <a:lnTo>
                  <a:pt x="10" y="28"/>
                </a:lnTo>
                <a:lnTo>
                  <a:pt x="0" y="27"/>
                </a:lnTo>
                <a:lnTo>
                  <a:pt x="11" y="21"/>
                </a:lnTo>
                <a:lnTo>
                  <a:pt x="6" y="20"/>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3" name="Google Shape;953;p130"/>
          <p:cNvSpPr/>
          <p:nvPr/>
        </p:nvSpPr>
        <p:spPr>
          <a:xfrm rot="720000">
            <a:off x="5815012" y="2820987"/>
            <a:ext cx="79375"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4" name="Google Shape;954;p130"/>
          <p:cNvSpPr/>
          <p:nvPr/>
        </p:nvSpPr>
        <p:spPr>
          <a:xfrm>
            <a:off x="6092825" y="2786062"/>
            <a:ext cx="495300" cy="212725"/>
          </a:xfrm>
          <a:custGeom>
            <a:avLst/>
            <a:gdLst/>
            <a:ahLst/>
            <a:cxnLst/>
            <a:rect l="l" t="t" r="r" b="b"/>
            <a:pathLst>
              <a:path w="351" h="134" extrusionOk="0">
                <a:moveTo>
                  <a:pt x="6" y="20"/>
                </a:moveTo>
                <a:lnTo>
                  <a:pt x="18" y="17"/>
                </a:lnTo>
                <a:lnTo>
                  <a:pt x="29" y="20"/>
                </a:lnTo>
                <a:lnTo>
                  <a:pt x="39" y="16"/>
                </a:lnTo>
                <a:lnTo>
                  <a:pt x="51" y="19"/>
                </a:lnTo>
                <a:lnTo>
                  <a:pt x="64" y="14"/>
                </a:lnTo>
                <a:lnTo>
                  <a:pt x="77" y="12"/>
                </a:lnTo>
                <a:lnTo>
                  <a:pt x="94" y="11"/>
                </a:lnTo>
                <a:lnTo>
                  <a:pt x="107" y="5"/>
                </a:lnTo>
                <a:lnTo>
                  <a:pt x="118" y="8"/>
                </a:lnTo>
                <a:lnTo>
                  <a:pt x="131" y="0"/>
                </a:lnTo>
                <a:lnTo>
                  <a:pt x="143" y="3"/>
                </a:lnTo>
                <a:lnTo>
                  <a:pt x="153" y="4"/>
                </a:lnTo>
                <a:lnTo>
                  <a:pt x="164" y="7"/>
                </a:lnTo>
                <a:lnTo>
                  <a:pt x="175" y="10"/>
                </a:lnTo>
                <a:lnTo>
                  <a:pt x="188" y="12"/>
                </a:lnTo>
                <a:lnTo>
                  <a:pt x="196" y="20"/>
                </a:lnTo>
                <a:lnTo>
                  <a:pt x="213" y="28"/>
                </a:lnTo>
                <a:lnTo>
                  <a:pt x="224" y="32"/>
                </a:lnTo>
                <a:lnTo>
                  <a:pt x="234" y="35"/>
                </a:lnTo>
                <a:lnTo>
                  <a:pt x="244" y="44"/>
                </a:lnTo>
                <a:lnTo>
                  <a:pt x="254" y="52"/>
                </a:lnTo>
                <a:lnTo>
                  <a:pt x="264" y="61"/>
                </a:lnTo>
                <a:lnTo>
                  <a:pt x="273" y="71"/>
                </a:lnTo>
                <a:lnTo>
                  <a:pt x="285" y="79"/>
                </a:lnTo>
                <a:lnTo>
                  <a:pt x="294" y="87"/>
                </a:lnTo>
                <a:lnTo>
                  <a:pt x="309" y="97"/>
                </a:lnTo>
                <a:lnTo>
                  <a:pt x="320" y="106"/>
                </a:lnTo>
                <a:lnTo>
                  <a:pt x="330" y="108"/>
                </a:lnTo>
                <a:lnTo>
                  <a:pt x="346" y="118"/>
                </a:lnTo>
                <a:lnTo>
                  <a:pt x="336" y="133"/>
                </a:lnTo>
                <a:lnTo>
                  <a:pt x="350" y="120"/>
                </a:lnTo>
                <a:lnTo>
                  <a:pt x="339" y="123"/>
                </a:lnTo>
                <a:lnTo>
                  <a:pt x="326" y="128"/>
                </a:lnTo>
                <a:lnTo>
                  <a:pt x="316" y="122"/>
                </a:lnTo>
                <a:lnTo>
                  <a:pt x="303" y="128"/>
                </a:lnTo>
                <a:lnTo>
                  <a:pt x="291" y="125"/>
                </a:lnTo>
                <a:lnTo>
                  <a:pt x="280" y="129"/>
                </a:lnTo>
                <a:lnTo>
                  <a:pt x="268" y="126"/>
                </a:lnTo>
                <a:lnTo>
                  <a:pt x="258" y="130"/>
                </a:lnTo>
                <a:lnTo>
                  <a:pt x="245" y="131"/>
                </a:lnTo>
                <a:lnTo>
                  <a:pt x="233" y="129"/>
                </a:lnTo>
                <a:lnTo>
                  <a:pt x="223" y="127"/>
                </a:lnTo>
                <a:lnTo>
                  <a:pt x="210" y="130"/>
                </a:lnTo>
                <a:lnTo>
                  <a:pt x="200" y="123"/>
                </a:lnTo>
                <a:lnTo>
                  <a:pt x="190" y="121"/>
                </a:lnTo>
                <a:lnTo>
                  <a:pt x="178" y="117"/>
                </a:lnTo>
                <a:lnTo>
                  <a:pt x="168" y="113"/>
                </a:lnTo>
                <a:lnTo>
                  <a:pt x="156" y="112"/>
                </a:lnTo>
                <a:lnTo>
                  <a:pt x="144" y="103"/>
                </a:lnTo>
                <a:lnTo>
                  <a:pt x="135" y="95"/>
                </a:lnTo>
                <a:lnTo>
                  <a:pt x="125" y="93"/>
                </a:lnTo>
                <a:lnTo>
                  <a:pt x="113" y="84"/>
                </a:lnTo>
                <a:lnTo>
                  <a:pt x="104" y="82"/>
                </a:lnTo>
                <a:lnTo>
                  <a:pt x="88" y="72"/>
                </a:lnTo>
                <a:lnTo>
                  <a:pt x="78" y="64"/>
                </a:lnTo>
                <a:lnTo>
                  <a:pt x="62" y="52"/>
                </a:lnTo>
                <a:lnTo>
                  <a:pt x="51" y="50"/>
                </a:lnTo>
                <a:lnTo>
                  <a:pt x="42" y="42"/>
                </a:lnTo>
                <a:lnTo>
                  <a:pt x="32" y="39"/>
                </a:lnTo>
                <a:lnTo>
                  <a:pt x="20" y="37"/>
                </a:lnTo>
                <a:lnTo>
                  <a:pt x="10" y="28"/>
                </a:lnTo>
                <a:lnTo>
                  <a:pt x="0" y="27"/>
                </a:lnTo>
                <a:lnTo>
                  <a:pt x="11" y="21"/>
                </a:lnTo>
                <a:lnTo>
                  <a:pt x="6" y="20"/>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5" name="Google Shape;955;p130"/>
          <p:cNvSpPr/>
          <p:nvPr/>
        </p:nvSpPr>
        <p:spPr>
          <a:xfrm rot="720000">
            <a:off x="6297612" y="2855912"/>
            <a:ext cx="79375"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6" name="Google Shape;956;p130"/>
          <p:cNvSpPr/>
          <p:nvPr/>
        </p:nvSpPr>
        <p:spPr>
          <a:xfrm>
            <a:off x="6661150" y="3249612"/>
            <a:ext cx="479425" cy="260350"/>
          </a:xfrm>
          <a:custGeom>
            <a:avLst/>
            <a:gdLst/>
            <a:ahLst/>
            <a:cxnLst/>
            <a:rect l="l" t="t" r="r" b="b"/>
            <a:pathLst>
              <a:path w="340" h="164" extrusionOk="0">
                <a:moveTo>
                  <a:pt x="7" y="2"/>
                </a:moveTo>
                <a:lnTo>
                  <a:pt x="20" y="1"/>
                </a:lnTo>
                <a:lnTo>
                  <a:pt x="30" y="5"/>
                </a:lnTo>
                <a:lnTo>
                  <a:pt x="43" y="4"/>
                </a:lnTo>
                <a:lnTo>
                  <a:pt x="54" y="8"/>
                </a:lnTo>
                <a:lnTo>
                  <a:pt x="67" y="6"/>
                </a:lnTo>
                <a:lnTo>
                  <a:pt x="79" y="4"/>
                </a:lnTo>
                <a:lnTo>
                  <a:pt x="97" y="5"/>
                </a:lnTo>
                <a:lnTo>
                  <a:pt x="111" y="4"/>
                </a:lnTo>
                <a:lnTo>
                  <a:pt x="121" y="8"/>
                </a:lnTo>
                <a:lnTo>
                  <a:pt x="136" y="0"/>
                </a:lnTo>
                <a:lnTo>
                  <a:pt x="146" y="4"/>
                </a:lnTo>
                <a:lnTo>
                  <a:pt x="157" y="9"/>
                </a:lnTo>
                <a:lnTo>
                  <a:pt x="168" y="12"/>
                </a:lnTo>
                <a:lnTo>
                  <a:pt x="179" y="17"/>
                </a:lnTo>
                <a:lnTo>
                  <a:pt x="190" y="21"/>
                </a:lnTo>
                <a:lnTo>
                  <a:pt x="197" y="31"/>
                </a:lnTo>
                <a:lnTo>
                  <a:pt x="212" y="43"/>
                </a:lnTo>
                <a:lnTo>
                  <a:pt x="223" y="48"/>
                </a:lnTo>
                <a:lnTo>
                  <a:pt x="233" y="52"/>
                </a:lnTo>
                <a:lnTo>
                  <a:pt x="242" y="62"/>
                </a:lnTo>
                <a:lnTo>
                  <a:pt x="251" y="72"/>
                </a:lnTo>
                <a:lnTo>
                  <a:pt x="260" y="82"/>
                </a:lnTo>
                <a:lnTo>
                  <a:pt x="269" y="93"/>
                </a:lnTo>
                <a:lnTo>
                  <a:pt x="278" y="102"/>
                </a:lnTo>
                <a:lnTo>
                  <a:pt x="285" y="112"/>
                </a:lnTo>
                <a:lnTo>
                  <a:pt x="301" y="124"/>
                </a:lnTo>
                <a:lnTo>
                  <a:pt x="309" y="135"/>
                </a:lnTo>
                <a:lnTo>
                  <a:pt x="319" y="139"/>
                </a:lnTo>
                <a:lnTo>
                  <a:pt x="333" y="151"/>
                </a:lnTo>
                <a:lnTo>
                  <a:pt x="322" y="163"/>
                </a:lnTo>
                <a:lnTo>
                  <a:pt x="339" y="152"/>
                </a:lnTo>
                <a:lnTo>
                  <a:pt x="326" y="154"/>
                </a:lnTo>
                <a:lnTo>
                  <a:pt x="313" y="156"/>
                </a:lnTo>
                <a:lnTo>
                  <a:pt x="302" y="151"/>
                </a:lnTo>
                <a:lnTo>
                  <a:pt x="291" y="153"/>
                </a:lnTo>
                <a:lnTo>
                  <a:pt x="279" y="149"/>
                </a:lnTo>
                <a:lnTo>
                  <a:pt x="268" y="151"/>
                </a:lnTo>
                <a:lnTo>
                  <a:pt x="255" y="146"/>
                </a:lnTo>
                <a:lnTo>
                  <a:pt x="243" y="148"/>
                </a:lnTo>
                <a:lnTo>
                  <a:pt x="231" y="151"/>
                </a:lnTo>
                <a:lnTo>
                  <a:pt x="220" y="146"/>
                </a:lnTo>
                <a:lnTo>
                  <a:pt x="210" y="142"/>
                </a:lnTo>
                <a:lnTo>
                  <a:pt x="197" y="143"/>
                </a:lnTo>
                <a:lnTo>
                  <a:pt x="188" y="133"/>
                </a:lnTo>
                <a:lnTo>
                  <a:pt x="178" y="129"/>
                </a:lnTo>
                <a:lnTo>
                  <a:pt x="166" y="125"/>
                </a:lnTo>
                <a:lnTo>
                  <a:pt x="156" y="120"/>
                </a:lnTo>
                <a:lnTo>
                  <a:pt x="145" y="116"/>
                </a:lnTo>
                <a:lnTo>
                  <a:pt x="136" y="105"/>
                </a:lnTo>
                <a:lnTo>
                  <a:pt x="128" y="96"/>
                </a:lnTo>
                <a:lnTo>
                  <a:pt x="116" y="91"/>
                </a:lnTo>
                <a:lnTo>
                  <a:pt x="108" y="82"/>
                </a:lnTo>
                <a:lnTo>
                  <a:pt x="97" y="78"/>
                </a:lnTo>
                <a:lnTo>
                  <a:pt x="83" y="65"/>
                </a:lnTo>
                <a:lnTo>
                  <a:pt x="75" y="56"/>
                </a:lnTo>
                <a:lnTo>
                  <a:pt x="60" y="43"/>
                </a:lnTo>
                <a:lnTo>
                  <a:pt x="50" y="39"/>
                </a:lnTo>
                <a:lnTo>
                  <a:pt x="41" y="29"/>
                </a:lnTo>
                <a:lnTo>
                  <a:pt x="31" y="25"/>
                </a:lnTo>
                <a:lnTo>
                  <a:pt x="20" y="20"/>
                </a:lnTo>
                <a:lnTo>
                  <a:pt x="11" y="11"/>
                </a:lnTo>
                <a:lnTo>
                  <a:pt x="0" y="6"/>
                </a:lnTo>
                <a:lnTo>
                  <a:pt x="13" y="4"/>
                </a:lnTo>
                <a:lnTo>
                  <a:pt x="7" y="2"/>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7" name="Google Shape;957;p130"/>
          <p:cNvSpPr/>
          <p:nvPr/>
        </p:nvSpPr>
        <p:spPr>
          <a:xfrm rot="1200000">
            <a:off x="6859587" y="3333750"/>
            <a:ext cx="77787" cy="3810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8" name="Google Shape;958;p130"/>
          <p:cNvSpPr/>
          <p:nvPr/>
        </p:nvSpPr>
        <p:spPr>
          <a:xfrm>
            <a:off x="6408737" y="3579812"/>
            <a:ext cx="341312" cy="477837"/>
          </a:xfrm>
          <a:custGeom>
            <a:avLst/>
            <a:gdLst/>
            <a:ahLst/>
            <a:cxnLst/>
            <a:rect l="l" t="t" r="r" b="b"/>
            <a:pathLst>
              <a:path w="242" h="301" extrusionOk="0">
                <a:moveTo>
                  <a:pt x="8" y="0"/>
                </a:moveTo>
                <a:lnTo>
                  <a:pt x="20" y="6"/>
                </a:lnTo>
                <a:lnTo>
                  <a:pt x="28" y="13"/>
                </a:lnTo>
                <a:lnTo>
                  <a:pt x="39" y="19"/>
                </a:lnTo>
                <a:lnTo>
                  <a:pt x="48" y="28"/>
                </a:lnTo>
                <a:lnTo>
                  <a:pt x="60" y="33"/>
                </a:lnTo>
                <a:lnTo>
                  <a:pt x="72" y="38"/>
                </a:lnTo>
                <a:lnTo>
                  <a:pt x="88" y="47"/>
                </a:lnTo>
                <a:lnTo>
                  <a:pt x="100" y="53"/>
                </a:lnTo>
                <a:lnTo>
                  <a:pt x="107" y="61"/>
                </a:lnTo>
                <a:lnTo>
                  <a:pt x="124" y="62"/>
                </a:lnTo>
                <a:lnTo>
                  <a:pt x="131" y="69"/>
                </a:lnTo>
                <a:lnTo>
                  <a:pt x="139" y="80"/>
                </a:lnTo>
                <a:lnTo>
                  <a:pt x="148" y="89"/>
                </a:lnTo>
                <a:lnTo>
                  <a:pt x="155" y="98"/>
                </a:lnTo>
                <a:lnTo>
                  <a:pt x="163" y="108"/>
                </a:lnTo>
                <a:lnTo>
                  <a:pt x="166" y="119"/>
                </a:lnTo>
                <a:lnTo>
                  <a:pt x="174" y="139"/>
                </a:lnTo>
                <a:lnTo>
                  <a:pt x="182" y="147"/>
                </a:lnTo>
                <a:lnTo>
                  <a:pt x="189" y="156"/>
                </a:lnTo>
                <a:lnTo>
                  <a:pt x="192" y="169"/>
                </a:lnTo>
                <a:lnTo>
                  <a:pt x="197" y="183"/>
                </a:lnTo>
                <a:lnTo>
                  <a:pt x="201" y="197"/>
                </a:lnTo>
                <a:lnTo>
                  <a:pt x="203" y="210"/>
                </a:lnTo>
                <a:lnTo>
                  <a:pt x="207" y="223"/>
                </a:lnTo>
                <a:lnTo>
                  <a:pt x="210" y="235"/>
                </a:lnTo>
                <a:lnTo>
                  <a:pt x="219" y="253"/>
                </a:lnTo>
                <a:lnTo>
                  <a:pt x="221" y="268"/>
                </a:lnTo>
                <a:lnTo>
                  <a:pt x="230" y="277"/>
                </a:lnTo>
                <a:lnTo>
                  <a:pt x="238" y="294"/>
                </a:lnTo>
                <a:lnTo>
                  <a:pt x="222" y="300"/>
                </a:lnTo>
                <a:lnTo>
                  <a:pt x="241" y="298"/>
                </a:lnTo>
                <a:lnTo>
                  <a:pt x="229" y="294"/>
                </a:lnTo>
                <a:lnTo>
                  <a:pt x="216" y="288"/>
                </a:lnTo>
                <a:lnTo>
                  <a:pt x="209" y="280"/>
                </a:lnTo>
                <a:lnTo>
                  <a:pt x="197" y="275"/>
                </a:lnTo>
                <a:lnTo>
                  <a:pt x="189" y="265"/>
                </a:lnTo>
                <a:lnTo>
                  <a:pt x="179" y="262"/>
                </a:lnTo>
                <a:lnTo>
                  <a:pt x="170" y="252"/>
                </a:lnTo>
                <a:lnTo>
                  <a:pt x="157" y="247"/>
                </a:lnTo>
                <a:lnTo>
                  <a:pt x="145" y="244"/>
                </a:lnTo>
                <a:lnTo>
                  <a:pt x="139" y="234"/>
                </a:lnTo>
                <a:lnTo>
                  <a:pt x="130" y="224"/>
                </a:lnTo>
                <a:lnTo>
                  <a:pt x="118" y="219"/>
                </a:lnTo>
                <a:lnTo>
                  <a:pt x="114" y="206"/>
                </a:lnTo>
                <a:lnTo>
                  <a:pt x="107" y="199"/>
                </a:lnTo>
                <a:lnTo>
                  <a:pt x="98" y="188"/>
                </a:lnTo>
                <a:lnTo>
                  <a:pt x="92" y="179"/>
                </a:lnTo>
                <a:lnTo>
                  <a:pt x="83" y="170"/>
                </a:lnTo>
                <a:lnTo>
                  <a:pt x="80" y="157"/>
                </a:lnTo>
                <a:lnTo>
                  <a:pt x="77" y="144"/>
                </a:lnTo>
                <a:lnTo>
                  <a:pt x="68" y="134"/>
                </a:lnTo>
                <a:lnTo>
                  <a:pt x="66" y="121"/>
                </a:lnTo>
                <a:lnTo>
                  <a:pt x="57" y="112"/>
                </a:lnTo>
                <a:lnTo>
                  <a:pt x="49" y="93"/>
                </a:lnTo>
                <a:lnTo>
                  <a:pt x="46" y="81"/>
                </a:lnTo>
                <a:lnTo>
                  <a:pt x="39" y="62"/>
                </a:lnTo>
                <a:lnTo>
                  <a:pt x="32" y="54"/>
                </a:lnTo>
                <a:lnTo>
                  <a:pt x="27" y="41"/>
                </a:lnTo>
                <a:lnTo>
                  <a:pt x="20" y="32"/>
                </a:lnTo>
                <a:lnTo>
                  <a:pt x="11" y="22"/>
                </a:lnTo>
                <a:lnTo>
                  <a:pt x="9" y="10"/>
                </a:lnTo>
                <a:lnTo>
                  <a:pt x="0" y="1"/>
                </a:lnTo>
                <a:lnTo>
                  <a:pt x="13" y="5"/>
                </a:lnTo>
                <a:lnTo>
                  <a:pt x="8" y="0"/>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9" name="Google Shape;959;p130"/>
          <p:cNvSpPr/>
          <p:nvPr/>
        </p:nvSpPr>
        <p:spPr>
          <a:xfrm rot="2820000">
            <a:off x="6542881" y="3777456"/>
            <a:ext cx="87312" cy="3492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0" name="Google Shape;960;p130" descr="Outlined diamond"/>
          <p:cNvSpPr txBox="1"/>
          <p:nvPr/>
        </p:nvSpPr>
        <p:spPr>
          <a:xfrm>
            <a:off x="676275" y="5194300"/>
            <a:ext cx="7554912" cy="393700"/>
          </a:xfrm>
          <a:prstGeom prst="rect">
            <a:avLst/>
          </a:prstGeom>
          <a:blipFill rotWithShape="1">
            <a:blip r:embed="rId3">
              <a:alphaModFix/>
            </a:blip>
            <a:stretch>
              <a:fillRect/>
            </a:stretch>
          </a:blip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1" name="Google Shape;961;p130"/>
          <p:cNvSpPr/>
          <p:nvPr/>
        </p:nvSpPr>
        <p:spPr>
          <a:xfrm>
            <a:off x="2782887" y="3025775"/>
            <a:ext cx="474662" cy="238125"/>
          </a:xfrm>
          <a:custGeom>
            <a:avLst/>
            <a:gdLst/>
            <a:ahLst/>
            <a:cxnLst/>
            <a:rect l="l" t="t" r="r" b="b"/>
            <a:pathLst>
              <a:path w="337" h="150" extrusionOk="0">
                <a:moveTo>
                  <a:pt x="3" y="141"/>
                </a:moveTo>
                <a:lnTo>
                  <a:pt x="12" y="130"/>
                </a:lnTo>
                <a:lnTo>
                  <a:pt x="22" y="125"/>
                </a:lnTo>
                <a:lnTo>
                  <a:pt x="29" y="115"/>
                </a:lnTo>
                <a:lnTo>
                  <a:pt x="39" y="111"/>
                </a:lnTo>
                <a:lnTo>
                  <a:pt x="48" y="98"/>
                </a:lnTo>
                <a:lnTo>
                  <a:pt x="55" y="89"/>
                </a:lnTo>
                <a:lnTo>
                  <a:pt x="69" y="76"/>
                </a:lnTo>
                <a:lnTo>
                  <a:pt x="78" y="63"/>
                </a:lnTo>
                <a:lnTo>
                  <a:pt x="88" y="59"/>
                </a:lnTo>
                <a:lnTo>
                  <a:pt x="93" y="44"/>
                </a:lnTo>
                <a:lnTo>
                  <a:pt x="104" y="38"/>
                </a:lnTo>
                <a:lnTo>
                  <a:pt x="115" y="32"/>
                </a:lnTo>
                <a:lnTo>
                  <a:pt x="124" y="28"/>
                </a:lnTo>
                <a:lnTo>
                  <a:pt x="133" y="22"/>
                </a:lnTo>
                <a:lnTo>
                  <a:pt x="145" y="17"/>
                </a:lnTo>
                <a:lnTo>
                  <a:pt x="157" y="19"/>
                </a:lnTo>
                <a:lnTo>
                  <a:pt x="176" y="15"/>
                </a:lnTo>
                <a:lnTo>
                  <a:pt x="186" y="12"/>
                </a:lnTo>
                <a:lnTo>
                  <a:pt x="195" y="6"/>
                </a:lnTo>
                <a:lnTo>
                  <a:pt x="208" y="8"/>
                </a:lnTo>
                <a:lnTo>
                  <a:pt x="222" y="8"/>
                </a:lnTo>
                <a:lnTo>
                  <a:pt x="234" y="8"/>
                </a:lnTo>
                <a:lnTo>
                  <a:pt x="247" y="11"/>
                </a:lnTo>
                <a:lnTo>
                  <a:pt x="260" y="11"/>
                </a:lnTo>
                <a:lnTo>
                  <a:pt x="271" y="11"/>
                </a:lnTo>
                <a:lnTo>
                  <a:pt x="290" y="8"/>
                </a:lnTo>
                <a:lnTo>
                  <a:pt x="302" y="9"/>
                </a:lnTo>
                <a:lnTo>
                  <a:pt x="313" y="5"/>
                </a:lnTo>
                <a:lnTo>
                  <a:pt x="331" y="2"/>
                </a:lnTo>
                <a:lnTo>
                  <a:pt x="331" y="20"/>
                </a:lnTo>
                <a:lnTo>
                  <a:pt x="336" y="0"/>
                </a:lnTo>
                <a:lnTo>
                  <a:pt x="327" y="11"/>
                </a:lnTo>
                <a:lnTo>
                  <a:pt x="320" y="21"/>
                </a:lnTo>
                <a:lnTo>
                  <a:pt x="309" y="27"/>
                </a:lnTo>
                <a:lnTo>
                  <a:pt x="302" y="35"/>
                </a:lnTo>
                <a:lnTo>
                  <a:pt x="292" y="41"/>
                </a:lnTo>
                <a:lnTo>
                  <a:pt x="284" y="52"/>
                </a:lnTo>
                <a:lnTo>
                  <a:pt x="272" y="58"/>
                </a:lnTo>
                <a:lnTo>
                  <a:pt x="264" y="69"/>
                </a:lnTo>
                <a:lnTo>
                  <a:pt x="257" y="78"/>
                </a:lnTo>
                <a:lnTo>
                  <a:pt x="246" y="83"/>
                </a:lnTo>
                <a:lnTo>
                  <a:pt x="236" y="89"/>
                </a:lnTo>
                <a:lnTo>
                  <a:pt x="227" y="99"/>
                </a:lnTo>
                <a:lnTo>
                  <a:pt x="217" y="99"/>
                </a:lnTo>
                <a:lnTo>
                  <a:pt x="206" y="104"/>
                </a:lnTo>
                <a:lnTo>
                  <a:pt x="195" y="110"/>
                </a:lnTo>
                <a:lnTo>
                  <a:pt x="185" y="114"/>
                </a:lnTo>
                <a:lnTo>
                  <a:pt x="175" y="119"/>
                </a:lnTo>
                <a:lnTo>
                  <a:pt x="161" y="119"/>
                </a:lnTo>
                <a:lnTo>
                  <a:pt x="148" y="118"/>
                </a:lnTo>
                <a:lnTo>
                  <a:pt x="138" y="124"/>
                </a:lnTo>
                <a:lnTo>
                  <a:pt x="126" y="123"/>
                </a:lnTo>
                <a:lnTo>
                  <a:pt x="116" y="128"/>
                </a:lnTo>
                <a:lnTo>
                  <a:pt x="98" y="129"/>
                </a:lnTo>
                <a:lnTo>
                  <a:pt x="85" y="128"/>
                </a:lnTo>
                <a:lnTo>
                  <a:pt x="67" y="130"/>
                </a:lnTo>
                <a:lnTo>
                  <a:pt x="57" y="135"/>
                </a:lnTo>
                <a:lnTo>
                  <a:pt x="44" y="134"/>
                </a:lnTo>
                <a:lnTo>
                  <a:pt x="34" y="138"/>
                </a:lnTo>
                <a:lnTo>
                  <a:pt x="23" y="144"/>
                </a:lnTo>
                <a:lnTo>
                  <a:pt x="11" y="143"/>
                </a:lnTo>
                <a:lnTo>
                  <a:pt x="0" y="149"/>
                </a:lnTo>
                <a:lnTo>
                  <a:pt x="9" y="138"/>
                </a:lnTo>
                <a:lnTo>
                  <a:pt x="3" y="141"/>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2" name="Google Shape;962;p130"/>
          <p:cNvSpPr/>
          <p:nvPr/>
        </p:nvSpPr>
        <p:spPr>
          <a:xfrm rot="-1440000">
            <a:off x="2965450" y="3106737"/>
            <a:ext cx="76200"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3" name="Google Shape;963;p130"/>
          <p:cNvSpPr/>
          <p:nvPr/>
        </p:nvSpPr>
        <p:spPr>
          <a:xfrm>
            <a:off x="3340100" y="2828925"/>
            <a:ext cx="479425" cy="239712"/>
          </a:xfrm>
          <a:custGeom>
            <a:avLst/>
            <a:gdLst/>
            <a:ahLst/>
            <a:cxnLst/>
            <a:rect l="l" t="t" r="r" b="b"/>
            <a:pathLst>
              <a:path w="340" h="151" extrusionOk="0">
                <a:moveTo>
                  <a:pt x="3" y="142"/>
                </a:moveTo>
                <a:lnTo>
                  <a:pt x="12" y="131"/>
                </a:lnTo>
                <a:lnTo>
                  <a:pt x="22" y="126"/>
                </a:lnTo>
                <a:lnTo>
                  <a:pt x="30" y="115"/>
                </a:lnTo>
                <a:lnTo>
                  <a:pt x="39" y="112"/>
                </a:lnTo>
                <a:lnTo>
                  <a:pt x="48" y="99"/>
                </a:lnTo>
                <a:lnTo>
                  <a:pt x="56" y="89"/>
                </a:lnTo>
                <a:lnTo>
                  <a:pt x="70" y="76"/>
                </a:lnTo>
                <a:lnTo>
                  <a:pt x="79" y="63"/>
                </a:lnTo>
                <a:lnTo>
                  <a:pt x="89" y="60"/>
                </a:lnTo>
                <a:lnTo>
                  <a:pt x="94" y="44"/>
                </a:lnTo>
                <a:lnTo>
                  <a:pt x="105" y="38"/>
                </a:lnTo>
                <a:lnTo>
                  <a:pt x="116" y="32"/>
                </a:lnTo>
                <a:lnTo>
                  <a:pt x="125" y="29"/>
                </a:lnTo>
                <a:lnTo>
                  <a:pt x="135" y="23"/>
                </a:lnTo>
                <a:lnTo>
                  <a:pt x="147" y="17"/>
                </a:lnTo>
                <a:lnTo>
                  <a:pt x="159" y="19"/>
                </a:lnTo>
                <a:lnTo>
                  <a:pt x="177" y="15"/>
                </a:lnTo>
                <a:lnTo>
                  <a:pt x="188" y="12"/>
                </a:lnTo>
                <a:lnTo>
                  <a:pt x="197" y="6"/>
                </a:lnTo>
                <a:lnTo>
                  <a:pt x="210" y="8"/>
                </a:lnTo>
                <a:lnTo>
                  <a:pt x="224" y="8"/>
                </a:lnTo>
                <a:lnTo>
                  <a:pt x="236" y="8"/>
                </a:lnTo>
                <a:lnTo>
                  <a:pt x="249" y="11"/>
                </a:lnTo>
                <a:lnTo>
                  <a:pt x="262" y="11"/>
                </a:lnTo>
                <a:lnTo>
                  <a:pt x="273" y="11"/>
                </a:lnTo>
                <a:lnTo>
                  <a:pt x="293" y="8"/>
                </a:lnTo>
                <a:lnTo>
                  <a:pt x="305" y="10"/>
                </a:lnTo>
                <a:lnTo>
                  <a:pt x="316" y="5"/>
                </a:lnTo>
                <a:lnTo>
                  <a:pt x="334" y="2"/>
                </a:lnTo>
                <a:lnTo>
                  <a:pt x="334" y="20"/>
                </a:lnTo>
                <a:lnTo>
                  <a:pt x="339" y="0"/>
                </a:lnTo>
                <a:lnTo>
                  <a:pt x="330" y="11"/>
                </a:lnTo>
                <a:lnTo>
                  <a:pt x="323" y="21"/>
                </a:lnTo>
                <a:lnTo>
                  <a:pt x="312" y="27"/>
                </a:lnTo>
                <a:lnTo>
                  <a:pt x="305" y="36"/>
                </a:lnTo>
                <a:lnTo>
                  <a:pt x="294" y="42"/>
                </a:lnTo>
                <a:lnTo>
                  <a:pt x="287" y="52"/>
                </a:lnTo>
                <a:lnTo>
                  <a:pt x="274" y="58"/>
                </a:lnTo>
                <a:lnTo>
                  <a:pt x="267" y="69"/>
                </a:lnTo>
                <a:lnTo>
                  <a:pt x="259" y="79"/>
                </a:lnTo>
                <a:lnTo>
                  <a:pt x="248" y="83"/>
                </a:lnTo>
                <a:lnTo>
                  <a:pt x="238" y="89"/>
                </a:lnTo>
                <a:lnTo>
                  <a:pt x="229" y="100"/>
                </a:lnTo>
                <a:lnTo>
                  <a:pt x="219" y="100"/>
                </a:lnTo>
                <a:lnTo>
                  <a:pt x="208" y="105"/>
                </a:lnTo>
                <a:lnTo>
                  <a:pt x="197" y="111"/>
                </a:lnTo>
                <a:lnTo>
                  <a:pt x="187" y="114"/>
                </a:lnTo>
                <a:lnTo>
                  <a:pt x="176" y="120"/>
                </a:lnTo>
                <a:lnTo>
                  <a:pt x="163" y="120"/>
                </a:lnTo>
                <a:lnTo>
                  <a:pt x="150" y="119"/>
                </a:lnTo>
                <a:lnTo>
                  <a:pt x="139" y="125"/>
                </a:lnTo>
                <a:lnTo>
                  <a:pt x="127" y="124"/>
                </a:lnTo>
                <a:lnTo>
                  <a:pt x="117" y="129"/>
                </a:lnTo>
                <a:lnTo>
                  <a:pt x="98" y="130"/>
                </a:lnTo>
                <a:lnTo>
                  <a:pt x="85" y="129"/>
                </a:lnTo>
                <a:lnTo>
                  <a:pt x="68" y="131"/>
                </a:lnTo>
                <a:lnTo>
                  <a:pt x="58" y="136"/>
                </a:lnTo>
                <a:lnTo>
                  <a:pt x="45" y="135"/>
                </a:lnTo>
                <a:lnTo>
                  <a:pt x="34" y="139"/>
                </a:lnTo>
                <a:lnTo>
                  <a:pt x="23" y="145"/>
                </a:lnTo>
                <a:lnTo>
                  <a:pt x="11" y="144"/>
                </a:lnTo>
                <a:lnTo>
                  <a:pt x="0" y="150"/>
                </a:lnTo>
                <a:lnTo>
                  <a:pt x="9" y="139"/>
                </a:lnTo>
                <a:lnTo>
                  <a:pt x="3" y="142"/>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4" name="Google Shape;964;p130"/>
          <p:cNvSpPr/>
          <p:nvPr/>
        </p:nvSpPr>
        <p:spPr>
          <a:xfrm rot="-1440000">
            <a:off x="3525837" y="2908300"/>
            <a:ext cx="77787" cy="42862"/>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5" name="Google Shape;965;p130"/>
          <p:cNvSpPr/>
          <p:nvPr/>
        </p:nvSpPr>
        <p:spPr>
          <a:xfrm>
            <a:off x="3970337" y="2703512"/>
            <a:ext cx="512762" cy="176212"/>
          </a:xfrm>
          <a:custGeom>
            <a:avLst/>
            <a:gdLst/>
            <a:ahLst/>
            <a:cxnLst/>
            <a:rect l="l" t="t" r="r" b="b"/>
            <a:pathLst>
              <a:path w="363" h="111" extrusionOk="0">
                <a:moveTo>
                  <a:pt x="5" y="57"/>
                </a:moveTo>
                <a:lnTo>
                  <a:pt x="16" y="51"/>
                </a:lnTo>
                <a:lnTo>
                  <a:pt x="27" y="50"/>
                </a:lnTo>
                <a:lnTo>
                  <a:pt x="37" y="44"/>
                </a:lnTo>
                <a:lnTo>
                  <a:pt x="49" y="43"/>
                </a:lnTo>
                <a:lnTo>
                  <a:pt x="60" y="35"/>
                </a:lnTo>
                <a:lnTo>
                  <a:pt x="72" y="29"/>
                </a:lnTo>
                <a:lnTo>
                  <a:pt x="89" y="24"/>
                </a:lnTo>
                <a:lnTo>
                  <a:pt x="100" y="16"/>
                </a:lnTo>
                <a:lnTo>
                  <a:pt x="112" y="15"/>
                </a:lnTo>
                <a:lnTo>
                  <a:pt x="122" y="4"/>
                </a:lnTo>
                <a:lnTo>
                  <a:pt x="134" y="4"/>
                </a:lnTo>
                <a:lnTo>
                  <a:pt x="145" y="3"/>
                </a:lnTo>
                <a:lnTo>
                  <a:pt x="155" y="2"/>
                </a:lnTo>
                <a:lnTo>
                  <a:pt x="168" y="2"/>
                </a:lnTo>
                <a:lnTo>
                  <a:pt x="180" y="0"/>
                </a:lnTo>
                <a:lnTo>
                  <a:pt x="190" y="6"/>
                </a:lnTo>
                <a:lnTo>
                  <a:pt x="208" y="11"/>
                </a:lnTo>
                <a:lnTo>
                  <a:pt x="220" y="11"/>
                </a:lnTo>
                <a:lnTo>
                  <a:pt x="230" y="10"/>
                </a:lnTo>
                <a:lnTo>
                  <a:pt x="242" y="18"/>
                </a:lnTo>
                <a:lnTo>
                  <a:pt x="253" y="22"/>
                </a:lnTo>
                <a:lnTo>
                  <a:pt x="265" y="28"/>
                </a:lnTo>
                <a:lnTo>
                  <a:pt x="276" y="35"/>
                </a:lnTo>
                <a:lnTo>
                  <a:pt x="289" y="41"/>
                </a:lnTo>
                <a:lnTo>
                  <a:pt x="300" y="46"/>
                </a:lnTo>
                <a:lnTo>
                  <a:pt x="317" y="51"/>
                </a:lnTo>
                <a:lnTo>
                  <a:pt x="328" y="57"/>
                </a:lnTo>
                <a:lnTo>
                  <a:pt x="340" y="57"/>
                </a:lnTo>
                <a:lnTo>
                  <a:pt x="357" y="62"/>
                </a:lnTo>
                <a:lnTo>
                  <a:pt x="351" y="79"/>
                </a:lnTo>
                <a:lnTo>
                  <a:pt x="362" y="62"/>
                </a:lnTo>
                <a:lnTo>
                  <a:pt x="352" y="68"/>
                </a:lnTo>
                <a:lnTo>
                  <a:pt x="340" y="77"/>
                </a:lnTo>
                <a:lnTo>
                  <a:pt x="328" y="75"/>
                </a:lnTo>
                <a:lnTo>
                  <a:pt x="318" y="83"/>
                </a:lnTo>
                <a:lnTo>
                  <a:pt x="306" y="83"/>
                </a:lnTo>
                <a:lnTo>
                  <a:pt x="295" y="90"/>
                </a:lnTo>
                <a:lnTo>
                  <a:pt x="284" y="90"/>
                </a:lnTo>
                <a:lnTo>
                  <a:pt x="274" y="97"/>
                </a:lnTo>
                <a:lnTo>
                  <a:pt x="262" y="102"/>
                </a:lnTo>
                <a:lnTo>
                  <a:pt x="251" y="103"/>
                </a:lnTo>
                <a:lnTo>
                  <a:pt x="239" y="104"/>
                </a:lnTo>
                <a:lnTo>
                  <a:pt x="228" y="110"/>
                </a:lnTo>
                <a:lnTo>
                  <a:pt x="217" y="106"/>
                </a:lnTo>
                <a:lnTo>
                  <a:pt x="207" y="106"/>
                </a:lnTo>
                <a:lnTo>
                  <a:pt x="194" y="106"/>
                </a:lnTo>
                <a:lnTo>
                  <a:pt x="184" y="105"/>
                </a:lnTo>
                <a:lnTo>
                  <a:pt x="172" y="106"/>
                </a:lnTo>
                <a:lnTo>
                  <a:pt x="159" y="101"/>
                </a:lnTo>
                <a:lnTo>
                  <a:pt x="147" y="95"/>
                </a:lnTo>
                <a:lnTo>
                  <a:pt x="136" y="96"/>
                </a:lnTo>
                <a:lnTo>
                  <a:pt x="124" y="90"/>
                </a:lnTo>
                <a:lnTo>
                  <a:pt x="114" y="91"/>
                </a:lnTo>
                <a:lnTo>
                  <a:pt x="96" y="85"/>
                </a:lnTo>
                <a:lnTo>
                  <a:pt x="85" y="80"/>
                </a:lnTo>
                <a:lnTo>
                  <a:pt x="67" y="74"/>
                </a:lnTo>
                <a:lnTo>
                  <a:pt x="56" y="74"/>
                </a:lnTo>
                <a:lnTo>
                  <a:pt x="45" y="67"/>
                </a:lnTo>
                <a:lnTo>
                  <a:pt x="34" y="67"/>
                </a:lnTo>
                <a:lnTo>
                  <a:pt x="22" y="69"/>
                </a:lnTo>
                <a:lnTo>
                  <a:pt x="11" y="63"/>
                </a:lnTo>
                <a:lnTo>
                  <a:pt x="0" y="64"/>
                </a:lnTo>
                <a:lnTo>
                  <a:pt x="10" y="57"/>
                </a:lnTo>
                <a:lnTo>
                  <a:pt x="5" y="5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6" name="Google Shape;966;p130"/>
          <p:cNvSpPr/>
          <p:nvPr/>
        </p:nvSpPr>
        <p:spPr>
          <a:xfrm rot="-120000">
            <a:off x="4179887" y="2760662"/>
            <a:ext cx="77787"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7" name="Google Shape;967;p130"/>
          <p:cNvSpPr/>
          <p:nvPr/>
        </p:nvSpPr>
        <p:spPr>
          <a:xfrm>
            <a:off x="4657725" y="2751137"/>
            <a:ext cx="512762" cy="176212"/>
          </a:xfrm>
          <a:custGeom>
            <a:avLst/>
            <a:gdLst/>
            <a:ahLst/>
            <a:cxnLst/>
            <a:rect l="l" t="t" r="r" b="b"/>
            <a:pathLst>
              <a:path w="363" h="111" extrusionOk="0">
                <a:moveTo>
                  <a:pt x="5" y="57"/>
                </a:moveTo>
                <a:lnTo>
                  <a:pt x="16" y="51"/>
                </a:lnTo>
                <a:lnTo>
                  <a:pt x="27" y="50"/>
                </a:lnTo>
                <a:lnTo>
                  <a:pt x="37" y="44"/>
                </a:lnTo>
                <a:lnTo>
                  <a:pt x="49" y="43"/>
                </a:lnTo>
                <a:lnTo>
                  <a:pt x="60" y="35"/>
                </a:lnTo>
                <a:lnTo>
                  <a:pt x="72" y="29"/>
                </a:lnTo>
                <a:lnTo>
                  <a:pt x="89" y="24"/>
                </a:lnTo>
                <a:lnTo>
                  <a:pt x="100" y="16"/>
                </a:lnTo>
                <a:lnTo>
                  <a:pt x="112" y="15"/>
                </a:lnTo>
                <a:lnTo>
                  <a:pt x="122" y="4"/>
                </a:lnTo>
                <a:lnTo>
                  <a:pt x="134" y="4"/>
                </a:lnTo>
                <a:lnTo>
                  <a:pt x="145" y="3"/>
                </a:lnTo>
                <a:lnTo>
                  <a:pt x="155" y="2"/>
                </a:lnTo>
                <a:lnTo>
                  <a:pt x="168" y="2"/>
                </a:lnTo>
                <a:lnTo>
                  <a:pt x="180" y="0"/>
                </a:lnTo>
                <a:lnTo>
                  <a:pt x="190" y="6"/>
                </a:lnTo>
                <a:lnTo>
                  <a:pt x="208" y="11"/>
                </a:lnTo>
                <a:lnTo>
                  <a:pt x="220" y="11"/>
                </a:lnTo>
                <a:lnTo>
                  <a:pt x="230" y="10"/>
                </a:lnTo>
                <a:lnTo>
                  <a:pt x="242" y="18"/>
                </a:lnTo>
                <a:lnTo>
                  <a:pt x="253" y="22"/>
                </a:lnTo>
                <a:lnTo>
                  <a:pt x="265" y="28"/>
                </a:lnTo>
                <a:lnTo>
                  <a:pt x="276" y="35"/>
                </a:lnTo>
                <a:lnTo>
                  <a:pt x="289" y="41"/>
                </a:lnTo>
                <a:lnTo>
                  <a:pt x="300" y="46"/>
                </a:lnTo>
                <a:lnTo>
                  <a:pt x="317" y="51"/>
                </a:lnTo>
                <a:lnTo>
                  <a:pt x="328" y="57"/>
                </a:lnTo>
                <a:lnTo>
                  <a:pt x="340" y="57"/>
                </a:lnTo>
                <a:lnTo>
                  <a:pt x="357" y="62"/>
                </a:lnTo>
                <a:lnTo>
                  <a:pt x="351" y="79"/>
                </a:lnTo>
                <a:lnTo>
                  <a:pt x="362" y="62"/>
                </a:lnTo>
                <a:lnTo>
                  <a:pt x="352" y="68"/>
                </a:lnTo>
                <a:lnTo>
                  <a:pt x="340" y="77"/>
                </a:lnTo>
                <a:lnTo>
                  <a:pt x="328" y="75"/>
                </a:lnTo>
                <a:lnTo>
                  <a:pt x="318" y="83"/>
                </a:lnTo>
                <a:lnTo>
                  <a:pt x="306" y="83"/>
                </a:lnTo>
                <a:lnTo>
                  <a:pt x="295" y="90"/>
                </a:lnTo>
                <a:lnTo>
                  <a:pt x="284" y="90"/>
                </a:lnTo>
                <a:lnTo>
                  <a:pt x="274" y="97"/>
                </a:lnTo>
                <a:lnTo>
                  <a:pt x="262" y="102"/>
                </a:lnTo>
                <a:lnTo>
                  <a:pt x="251" y="103"/>
                </a:lnTo>
                <a:lnTo>
                  <a:pt x="239" y="104"/>
                </a:lnTo>
                <a:lnTo>
                  <a:pt x="228" y="110"/>
                </a:lnTo>
                <a:lnTo>
                  <a:pt x="217" y="106"/>
                </a:lnTo>
                <a:lnTo>
                  <a:pt x="207" y="106"/>
                </a:lnTo>
                <a:lnTo>
                  <a:pt x="194" y="106"/>
                </a:lnTo>
                <a:lnTo>
                  <a:pt x="184" y="105"/>
                </a:lnTo>
                <a:lnTo>
                  <a:pt x="172" y="106"/>
                </a:lnTo>
                <a:lnTo>
                  <a:pt x="159" y="101"/>
                </a:lnTo>
                <a:lnTo>
                  <a:pt x="147" y="95"/>
                </a:lnTo>
                <a:lnTo>
                  <a:pt x="136" y="96"/>
                </a:lnTo>
                <a:lnTo>
                  <a:pt x="124" y="90"/>
                </a:lnTo>
                <a:lnTo>
                  <a:pt x="114" y="91"/>
                </a:lnTo>
                <a:lnTo>
                  <a:pt x="96" y="85"/>
                </a:lnTo>
                <a:lnTo>
                  <a:pt x="85" y="80"/>
                </a:lnTo>
                <a:lnTo>
                  <a:pt x="67" y="74"/>
                </a:lnTo>
                <a:lnTo>
                  <a:pt x="56" y="74"/>
                </a:lnTo>
                <a:lnTo>
                  <a:pt x="45" y="67"/>
                </a:lnTo>
                <a:lnTo>
                  <a:pt x="34" y="67"/>
                </a:lnTo>
                <a:lnTo>
                  <a:pt x="22" y="69"/>
                </a:lnTo>
                <a:lnTo>
                  <a:pt x="11" y="63"/>
                </a:lnTo>
                <a:lnTo>
                  <a:pt x="0" y="64"/>
                </a:lnTo>
                <a:lnTo>
                  <a:pt x="10" y="57"/>
                </a:lnTo>
                <a:lnTo>
                  <a:pt x="5" y="57"/>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8" name="Google Shape;968;p130"/>
          <p:cNvSpPr/>
          <p:nvPr/>
        </p:nvSpPr>
        <p:spPr>
          <a:xfrm rot="-120000">
            <a:off x="4868862" y="2806700"/>
            <a:ext cx="76200"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69" name="Google Shape;969;p130"/>
          <p:cNvSpPr/>
          <p:nvPr/>
        </p:nvSpPr>
        <p:spPr>
          <a:xfrm>
            <a:off x="5330825" y="2832100"/>
            <a:ext cx="496887" cy="214312"/>
          </a:xfrm>
          <a:custGeom>
            <a:avLst/>
            <a:gdLst/>
            <a:ahLst/>
            <a:cxnLst/>
            <a:rect l="l" t="t" r="r" b="b"/>
            <a:pathLst>
              <a:path w="352" h="135" extrusionOk="0">
                <a:moveTo>
                  <a:pt x="6" y="21"/>
                </a:moveTo>
                <a:lnTo>
                  <a:pt x="18" y="17"/>
                </a:lnTo>
                <a:lnTo>
                  <a:pt x="29" y="20"/>
                </a:lnTo>
                <a:lnTo>
                  <a:pt x="39" y="16"/>
                </a:lnTo>
                <a:lnTo>
                  <a:pt x="52" y="19"/>
                </a:lnTo>
                <a:lnTo>
                  <a:pt x="64" y="14"/>
                </a:lnTo>
                <a:lnTo>
                  <a:pt x="77" y="12"/>
                </a:lnTo>
                <a:lnTo>
                  <a:pt x="94" y="11"/>
                </a:lnTo>
                <a:lnTo>
                  <a:pt x="107" y="5"/>
                </a:lnTo>
                <a:lnTo>
                  <a:pt x="119" y="8"/>
                </a:lnTo>
                <a:lnTo>
                  <a:pt x="131" y="0"/>
                </a:lnTo>
                <a:lnTo>
                  <a:pt x="143" y="3"/>
                </a:lnTo>
                <a:lnTo>
                  <a:pt x="153" y="4"/>
                </a:lnTo>
                <a:lnTo>
                  <a:pt x="164" y="7"/>
                </a:lnTo>
                <a:lnTo>
                  <a:pt x="176" y="10"/>
                </a:lnTo>
                <a:lnTo>
                  <a:pt x="188" y="12"/>
                </a:lnTo>
                <a:lnTo>
                  <a:pt x="196" y="21"/>
                </a:lnTo>
                <a:lnTo>
                  <a:pt x="214" y="29"/>
                </a:lnTo>
                <a:lnTo>
                  <a:pt x="225" y="32"/>
                </a:lnTo>
                <a:lnTo>
                  <a:pt x="235" y="35"/>
                </a:lnTo>
                <a:lnTo>
                  <a:pt x="245" y="45"/>
                </a:lnTo>
                <a:lnTo>
                  <a:pt x="254" y="53"/>
                </a:lnTo>
                <a:lnTo>
                  <a:pt x="264" y="62"/>
                </a:lnTo>
                <a:lnTo>
                  <a:pt x="274" y="71"/>
                </a:lnTo>
                <a:lnTo>
                  <a:pt x="286" y="80"/>
                </a:lnTo>
                <a:lnTo>
                  <a:pt x="295" y="88"/>
                </a:lnTo>
                <a:lnTo>
                  <a:pt x="310" y="97"/>
                </a:lnTo>
                <a:lnTo>
                  <a:pt x="321" y="106"/>
                </a:lnTo>
                <a:lnTo>
                  <a:pt x="331" y="109"/>
                </a:lnTo>
                <a:lnTo>
                  <a:pt x="347" y="119"/>
                </a:lnTo>
                <a:lnTo>
                  <a:pt x="337" y="134"/>
                </a:lnTo>
                <a:lnTo>
                  <a:pt x="351" y="121"/>
                </a:lnTo>
                <a:lnTo>
                  <a:pt x="340" y="124"/>
                </a:lnTo>
                <a:lnTo>
                  <a:pt x="326" y="129"/>
                </a:lnTo>
                <a:lnTo>
                  <a:pt x="317" y="123"/>
                </a:lnTo>
                <a:lnTo>
                  <a:pt x="304" y="129"/>
                </a:lnTo>
                <a:lnTo>
                  <a:pt x="292" y="126"/>
                </a:lnTo>
                <a:lnTo>
                  <a:pt x="281" y="130"/>
                </a:lnTo>
                <a:lnTo>
                  <a:pt x="268" y="127"/>
                </a:lnTo>
                <a:lnTo>
                  <a:pt x="259" y="131"/>
                </a:lnTo>
                <a:lnTo>
                  <a:pt x="245" y="132"/>
                </a:lnTo>
                <a:lnTo>
                  <a:pt x="234" y="130"/>
                </a:lnTo>
                <a:lnTo>
                  <a:pt x="223" y="128"/>
                </a:lnTo>
                <a:lnTo>
                  <a:pt x="210" y="131"/>
                </a:lnTo>
                <a:lnTo>
                  <a:pt x="200" y="124"/>
                </a:lnTo>
                <a:lnTo>
                  <a:pt x="191" y="122"/>
                </a:lnTo>
                <a:lnTo>
                  <a:pt x="178" y="118"/>
                </a:lnTo>
                <a:lnTo>
                  <a:pt x="169" y="114"/>
                </a:lnTo>
                <a:lnTo>
                  <a:pt x="156" y="113"/>
                </a:lnTo>
                <a:lnTo>
                  <a:pt x="145" y="104"/>
                </a:lnTo>
                <a:lnTo>
                  <a:pt x="135" y="96"/>
                </a:lnTo>
                <a:lnTo>
                  <a:pt x="125" y="94"/>
                </a:lnTo>
                <a:lnTo>
                  <a:pt x="114" y="85"/>
                </a:lnTo>
                <a:lnTo>
                  <a:pt x="104" y="83"/>
                </a:lnTo>
                <a:lnTo>
                  <a:pt x="88" y="72"/>
                </a:lnTo>
                <a:lnTo>
                  <a:pt x="78" y="64"/>
                </a:lnTo>
                <a:lnTo>
                  <a:pt x="62" y="53"/>
                </a:lnTo>
                <a:lnTo>
                  <a:pt x="52" y="50"/>
                </a:lnTo>
                <a:lnTo>
                  <a:pt x="43" y="42"/>
                </a:lnTo>
                <a:lnTo>
                  <a:pt x="32" y="39"/>
                </a:lnTo>
                <a:lnTo>
                  <a:pt x="20" y="38"/>
                </a:lnTo>
                <a:lnTo>
                  <a:pt x="10" y="29"/>
                </a:lnTo>
                <a:lnTo>
                  <a:pt x="0" y="27"/>
                </a:lnTo>
                <a:lnTo>
                  <a:pt x="11" y="21"/>
                </a:lnTo>
                <a:lnTo>
                  <a:pt x="6" y="21"/>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0" name="Google Shape;970;p130"/>
          <p:cNvSpPr/>
          <p:nvPr/>
        </p:nvSpPr>
        <p:spPr>
          <a:xfrm rot="720000">
            <a:off x="5537200" y="2903537"/>
            <a:ext cx="77787" cy="41275"/>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1" name="Google Shape;971;p130"/>
          <p:cNvSpPr/>
          <p:nvPr/>
        </p:nvSpPr>
        <p:spPr>
          <a:xfrm>
            <a:off x="2370137" y="3392487"/>
            <a:ext cx="330200" cy="492125"/>
          </a:xfrm>
          <a:custGeom>
            <a:avLst/>
            <a:gdLst/>
            <a:ahLst/>
            <a:cxnLst/>
            <a:rect l="l" t="t" r="r" b="b"/>
            <a:pathLst>
              <a:path w="234" h="310" extrusionOk="0">
                <a:moveTo>
                  <a:pt x="0" y="299"/>
                </a:moveTo>
                <a:lnTo>
                  <a:pt x="2" y="286"/>
                </a:lnTo>
                <a:lnTo>
                  <a:pt x="8" y="277"/>
                </a:lnTo>
                <a:lnTo>
                  <a:pt x="11" y="263"/>
                </a:lnTo>
                <a:lnTo>
                  <a:pt x="17" y="254"/>
                </a:lnTo>
                <a:lnTo>
                  <a:pt x="20" y="239"/>
                </a:lnTo>
                <a:lnTo>
                  <a:pt x="21" y="226"/>
                </a:lnTo>
                <a:lnTo>
                  <a:pt x="28" y="208"/>
                </a:lnTo>
                <a:lnTo>
                  <a:pt x="30" y="193"/>
                </a:lnTo>
                <a:lnTo>
                  <a:pt x="38" y="183"/>
                </a:lnTo>
                <a:lnTo>
                  <a:pt x="34" y="166"/>
                </a:lnTo>
                <a:lnTo>
                  <a:pt x="43" y="157"/>
                </a:lnTo>
                <a:lnTo>
                  <a:pt x="49" y="147"/>
                </a:lnTo>
                <a:lnTo>
                  <a:pt x="55" y="138"/>
                </a:lnTo>
                <a:lnTo>
                  <a:pt x="62" y="127"/>
                </a:lnTo>
                <a:lnTo>
                  <a:pt x="69" y="116"/>
                </a:lnTo>
                <a:lnTo>
                  <a:pt x="80" y="112"/>
                </a:lnTo>
                <a:lnTo>
                  <a:pt x="95" y="99"/>
                </a:lnTo>
                <a:lnTo>
                  <a:pt x="102" y="90"/>
                </a:lnTo>
                <a:lnTo>
                  <a:pt x="108" y="80"/>
                </a:lnTo>
                <a:lnTo>
                  <a:pt x="121" y="74"/>
                </a:lnTo>
                <a:lnTo>
                  <a:pt x="131" y="68"/>
                </a:lnTo>
                <a:lnTo>
                  <a:pt x="143" y="61"/>
                </a:lnTo>
                <a:lnTo>
                  <a:pt x="155" y="56"/>
                </a:lnTo>
                <a:lnTo>
                  <a:pt x="167" y="49"/>
                </a:lnTo>
                <a:lnTo>
                  <a:pt x="177" y="44"/>
                </a:lnTo>
                <a:lnTo>
                  <a:pt x="193" y="32"/>
                </a:lnTo>
                <a:lnTo>
                  <a:pt x="204" y="26"/>
                </a:lnTo>
                <a:lnTo>
                  <a:pt x="211" y="17"/>
                </a:lnTo>
                <a:lnTo>
                  <a:pt x="226" y="5"/>
                </a:lnTo>
                <a:lnTo>
                  <a:pt x="233" y="20"/>
                </a:lnTo>
                <a:lnTo>
                  <a:pt x="229" y="0"/>
                </a:lnTo>
                <a:lnTo>
                  <a:pt x="227" y="14"/>
                </a:lnTo>
                <a:lnTo>
                  <a:pt x="225" y="28"/>
                </a:lnTo>
                <a:lnTo>
                  <a:pt x="217" y="37"/>
                </a:lnTo>
                <a:lnTo>
                  <a:pt x="217" y="51"/>
                </a:lnTo>
                <a:lnTo>
                  <a:pt x="209" y="61"/>
                </a:lnTo>
                <a:lnTo>
                  <a:pt x="207" y="75"/>
                </a:lnTo>
                <a:lnTo>
                  <a:pt x="199" y="85"/>
                </a:lnTo>
                <a:lnTo>
                  <a:pt x="198" y="99"/>
                </a:lnTo>
                <a:lnTo>
                  <a:pt x="195" y="111"/>
                </a:lnTo>
                <a:lnTo>
                  <a:pt x="189" y="120"/>
                </a:lnTo>
                <a:lnTo>
                  <a:pt x="180" y="131"/>
                </a:lnTo>
                <a:lnTo>
                  <a:pt x="178" y="145"/>
                </a:lnTo>
                <a:lnTo>
                  <a:pt x="168" y="151"/>
                </a:lnTo>
                <a:lnTo>
                  <a:pt x="162" y="160"/>
                </a:lnTo>
                <a:lnTo>
                  <a:pt x="153" y="170"/>
                </a:lnTo>
                <a:lnTo>
                  <a:pt x="147" y="178"/>
                </a:lnTo>
                <a:lnTo>
                  <a:pt x="139" y="190"/>
                </a:lnTo>
                <a:lnTo>
                  <a:pt x="128" y="198"/>
                </a:lnTo>
                <a:lnTo>
                  <a:pt x="117" y="203"/>
                </a:lnTo>
                <a:lnTo>
                  <a:pt x="111" y="213"/>
                </a:lnTo>
                <a:lnTo>
                  <a:pt x="99" y="219"/>
                </a:lnTo>
                <a:lnTo>
                  <a:pt x="93" y="228"/>
                </a:lnTo>
                <a:lnTo>
                  <a:pt x="77" y="240"/>
                </a:lnTo>
                <a:lnTo>
                  <a:pt x="66" y="246"/>
                </a:lnTo>
                <a:lnTo>
                  <a:pt x="51" y="258"/>
                </a:lnTo>
                <a:lnTo>
                  <a:pt x="43" y="266"/>
                </a:lnTo>
                <a:lnTo>
                  <a:pt x="32" y="273"/>
                </a:lnTo>
                <a:lnTo>
                  <a:pt x="25" y="282"/>
                </a:lnTo>
                <a:lnTo>
                  <a:pt x="19" y="292"/>
                </a:lnTo>
                <a:lnTo>
                  <a:pt x="7" y="298"/>
                </a:lnTo>
                <a:lnTo>
                  <a:pt x="1" y="309"/>
                </a:lnTo>
                <a:lnTo>
                  <a:pt x="2" y="294"/>
                </a:lnTo>
                <a:lnTo>
                  <a:pt x="0" y="299"/>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2" name="Google Shape;972;p130"/>
          <p:cNvSpPr/>
          <p:nvPr/>
        </p:nvSpPr>
        <p:spPr>
          <a:xfrm rot="-3180000">
            <a:off x="2469356" y="3612356"/>
            <a:ext cx="87312" cy="38100"/>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3" name="Google Shape;973;p130"/>
          <p:cNvSpPr/>
          <p:nvPr/>
        </p:nvSpPr>
        <p:spPr>
          <a:xfrm>
            <a:off x="5994400" y="3124200"/>
            <a:ext cx="417512" cy="382587"/>
          </a:xfrm>
          <a:custGeom>
            <a:avLst/>
            <a:gdLst/>
            <a:ahLst/>
            <a:cxnLst/>
            <a:rect l="l" t="t" r="r" b="b"/>
            <a:pathLst>
              <a:path w="296" h="241" extrusionOk="0">
                <a:moveTo>
                  <a:pt x="9" y="0"/>
                </a:moveTo>
                <a:lnTo>
                  <a:pt x="20" y="4"/>
                </a:lnTo>
                <a:lnTo>
                  <a:pt x="29" y="8"/>
                </a:lnTo>
                <a:lnTo>
                  <a:pt x="41" y="12"/>
                </a:lnTo>
                <a:lnTo>
                  <a:pt x="52" y="19"/>
                </a:lnTo>
                <a:lnTo>
                  <a:pt x="64" y="20"/>
                </a:lnTo>
                <a:lnTo>
                  <a:pt x="77" y="21"/>
                </a:lnTo>
                <a:lnTo>
                  <a:pt x="95" y="27"/>
                </a:lnTo>
                <a:lnTo>
                  <a:pt x="108" y="28"/>
                </a:lnTo>
                <a:lnTo>
                  <a:pt x="115" y="37"/>
                </a:lnTo>
                <a:lnTo>
                  <a:pt x="134" y="33"/>
                </a:lnTo>
                <a:lnTo>
                  <a:pt x="142" y="39"/>
                </a:lnTo>
                <a:lnTo>
                  <a:pt x="152" y="46"/>
                </a:lnTo>
                <a:lnTo>
                  <a:pt x="161" y="52"/>
                </a:lnTo>
                <a:lnTo>
                  <a:pt x="170" y="60"/>
                </a:lnTo>
                <a:lnTo>
                  <a:pt x="181" y="67"/>
                </a:lnTo>
                <a:lnTo>
                  <a:pt x="186" y="78"/>
                </a:lnTo>
                <a:lnTo>
                  <a:pt x="197" y="95"/>
                </a:lnTo>
                <a:lnTo>
                  <a:pt x="208" y="100"/>
                </a:lnTo>
                <a:lnTo>
                  <a:pt x="214" y="108"/>
                </a:lnTo>
                <a:lnTo>
                  <a:pt x="221" y="121"/>
                </a:lnTo>
                <a:lnTo>
                  <a:pt x="229" y="132"/>
                </a:lnTo>
                <a:lnTo>
                  <a:pt x="235" y="144"/>
                </a:lnTo>
                <a:lnTo>
                  <a:pt x="239" y="157"/>
                </a:lnTo>
                <a:lnTo>
                  <a:pt x="246" y="168"/>
                </a:lnTo>
                <a:lnTo>
                  <a:pt x="251" y="180"/>
                </a:lnTo>
                <a:lnTo>
                  <a:pt x="266" y="195"/>
                </a:lnTo>
                <a:lnTo>
                  <a:pt x="270" y="208"/>
                </a:lnTo>
                <a:lnTo>
                  <a:pt x="279" y="215"/>
                </a:lnTo>
                <a:lnTo>
                  <a:pt x="291" y="231"/>
                </a:lnTo>
                <a:lnTo>
                  <a:pt x="279" y="240"/>
                </a:lnTo>
                <a:lnTo>
                  <a:pt x="295" y="233"/>
                </a:lnTo>
                <a:lnTo>
                  <a:pt x="282" y="233"/>
                </a:lnTo>
                <a:lnTo>
                  <a:pt x="269" y="229"/>
                </a:lnTo>
                <a:lnTo>
                  <a:pt x="261" y="223"/>
                </a:lnTo>
                <a:lnTo>
                  <a:pt x="247" y="221"/>
                </a:lnTo>
                <a:lnTo>
                  <a:pt x="237" y="214"/>
                </a:lnTo>
                <a:lnTo>
                  <a:pt x="228" y="214"/>
                </a:lnTo>
                <a:lnTo>
                  <a:pt x="217" y="206"/>
                </a:lnTo>
                <a:lnTo>
                  <a:pt x="204" y="205"/>
                </a:lnTo>
                <a:lnTo>
                  <a:pt x="190" y="205"/>
                </a:lnTo>
                <a:lnTo>
                  <a:pt x="183" y="195"/>
                </a:lnTo>
                <a:lnTo>
                  <a:pt x="172" y="188"/>
                </a:lnTo>
                <a:lnTo>
                  <a:pt x="159" y="186"/>
                </a:lnTo>
                <a:lnTo>
                  <a:pt x="152" y="174"/>
                </a:lnTo>
                <a:lnTo>
                  <a:pt x="144" y="169"/>
                </a:lnTo>
                <a:lnTo>
                  <a:pt x="134" y="160"/>
                </a:lnTo>
                <a:lnTo>
                  <a:pt x="126" y="154"/>
                </a:lnTo>
                <a:lnTo>
                  <a:pt x="115" y="148"/>
                </a:lnTo>
                <a:lnTo>
                  <a:pt x="110" y="135"/>
                </a:lnTo>
                <a:lnTo>
                  <a:pt x="105" y="124"/>
                </a:lnTo>
                <a:lnTo>
                  <a:pt x="93" y="116"/>
                </a:lnTo>
                <a:lnTo>
                  <a:pt x="88" y="104"/>
                </a:lnTo>
                <a:lnTo>
                  <a:pt x="78" y="98"/>
                </a:lnTo>
                <a:lnTo>
                  <a:pt x="66" y="80"/>
                </a:lnTo>
                <a:lnTo>
                  <a:pt x="61" y="69"/>
                </a:lnTo>
                <a:lnTo>
                  <a:pt x="50" y="54"/>
                </a:lnTo>
                <a:lnTo>
                  <a:pt x="41" y="47"/>
                </a:lnTo>
                <a:lnTo>
                  <a:pt x="35" y="35"/>
                </a:lnTo>
                <a:lnTo>
                  <a:pt x="26" y="28"/>
                </a:lnTo>
                <a:lnTo>
                  <a:pt x="16" y="21"/>
                </a:lnTo>
                <a:lnTo>
                  <a:pt x="10" y="9"/>
                </a:lnTo>
                <a:lnTo>
                  <a:pt x="0" y="4"/>
                </a:lnTo>
                <a:lnTo>
                  <a:pt x="14" y="5"/>
                </a:lnTo>
                <a:lnTo>
                  <a:pt x="9" y="0"/>
                </a:lnTo>
              </a:path>
            </a:pathLst>
          </a:custGeom>
          <a:solidFill>
            <a:schemeClr val="folHlink"/>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4" name="Google Shape;974;p130"/>
          <p:cNvSpPr/>
          <p:nvPr/>
        </p:nvSpPr>
        <p:spPr>
          <a:xfrm rot="2040000">
            <a:off x="6165850" y="3267075"/>
            <a:ext cx="77787" cy="39687"/>
          </a:xfrm>
          <a:prstGeom prst="ellipse">
            <a:avLst/>
          </a:prstGeom>
          <a:solidFill>
            <a:srgbClr val="000000"/>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5" name="Google Shape;975;p130"/>
          <p:cNvSpPr/>
          <p:nvPr/>
        </p:nvSpPr>
        <p:spPr>
          <a:xfrm>
            <a:off x="2627312" y="2997200"/>
            <a:ext cx="3605212" cy="808037"/>
          </a:xfrm>
          <a:custGeom>
            <a:avLst/>
            <a:gdLst/>
            <a:ahLst/>
            <a:cxnLst/>
            <a:rect l="l" t="t" r="r" b="b"/>
            <a:pathLst>
              <a:path w="2555" h="509" extrusionOk="0">
                <a:moveTo>
                  <a:pt x="141" y="355"/>
                </a:moveTo>
                <a:lnTo>
                  <a:pt x="160" y="345"/>
                </a:lnTo>
                <a:lnTo>
                  <a:pt x="180" y="335"/>
                </a:lnTo>
                <a:lnTo>
                  <a:pt x="198" y="325"/>
                </a:lnTo>
                <a:lnTo>
                  <a:pt x="218" y="316"/>
                </a:lnTo>
                <a:lnTo>
                  <a:pt x="236" y="306"/>
                </a:lnTo>
                <a:lnTo>
                  <a:pt x="255" y="288"/>
                </a:lnTo>
                <a:lnTo>
                  <a:pt x="274" y="268"/>
                </a:lnTo>
                <a:lnTo>
                  <a:pt x="293" y="249"/>
                </a:lnTo>
                <a:lnTo>
                  <a:pt x="312" y="230"/>
                </a:lnTo>
                <a:lnTo>
                  <a:pt x="321" y="210"/>
                </a:lnTo>
                <a:lnTo>
                  <a:pt x="341" y="201"/>
                </a:lnTo>
                <a:lnTo>
                  <a:pt x="359" y="192"/>
                </a:lnTo>
                <a:lnTo>
                  <a:pt x="378" y="172"/>
                </a:lnTo>
                <a:lnTo>
                  <a:pt x="397" y="153"/>
                </a:lnTo>
                <a:lnTo>
                  <a:pt x="425" y="143"/>
                </a:lnTo>
                <a:lnTo>
                  <a:pt x="444" y="143"/>
                </a:lnTo>
                <a:lnTo>
                  <a:pt x="464" y="134"/>
                </a:lnTo>
                <a:lnTo>
                  <a:pt x="482" y="134"/>
                </a:lnTo>
                <a:lnTo>
                  <a:pt x="501" y="134"/>
                </a:lnTo>
                <a:lnTo>
                  <a:pt x="530" y="115"/>
                </a:lnTo>
                <a:lnTo>
                  <a:pt x="548" y="105"/>
                </a:lnTo>
                <a:lnTo>
                  <a:pt x="567" y="105"/>
                </a:lnTo>
                <a:lnTo>
                  <a:pt x="587" y="96"/>
                </a:lnTo>
                <a:lnTo>
                  <a:pt x="605" y="96"/>
                </a:lnTo>
                <a:lnTo>
                  <a:pt x="625" y="86"/>
                </a:lnTo>
                <a:lnTo>
                  <a:pt x="653" y="67"/>
                </a:lnTo>
                <a:lnTo>
                  <a:pt x="671" y="57"/>
                </a:lnTo>
                <a:lnTo>
                  <a:pt x="690" y="57"/>
                </a:lnTo>
                <a:lnTo>
                  <a:pt x="718" y="47"/>
                </a:lnTo>
                <a:lnTo>
                  <a:pt x="738" y="47"/>
                </a:lnTo>
                <a:lnTo>
                  <a:pt x="756" y="39"/>
                </a:lnTo>
                <a:lnTo>
                  <a:pt x="776" y="39"/>
                </a:lnTo>
                <a:lnTo>
                  <a:pt x="794" y="39"/>
                </a:lnTo>
                <a:lnTo>
                  <a:pt x="813" y="29"/>
                </a:lnTo>
                <a:lnTo>
                  <a:pt x="832" y="19"/>
                </a:lnTo>
                <a:lnTo>
                  <a:pt x="851" y="10"/>
                </a:lnTo>
                <a:lnTo>
                  <a:pt x="871" y="10"/>
                </a:lnTo>
                <a:lnTo>
                  <a:pt x="889" y="0"/>
                </a:lnTo>
                <a:lnTo>
                  <a:pt x="908" y="0"/>
                </a:lnTo>
                <a:lnTo>
                  <a:pt x="936" y="0"/>
                </a:lnTo>
                <a:lnTo>
                  <a:pt x="955" y="0"/>
                </a:lnTo>
                <a:lnTo>
                  <a:pt x="984" y="10"/>
                </a:lnTo>
                <a:lnTo>
                  <a:pt x="1002" y="10"/>
                </a:lnTo>
                <a:lnTo>
                  <a:pt x="1022" y="19"/>
                </a:lnTo>
                <a:lnTo>
                  <a:pt x="1050" y="19"/>
                </a:lnTo>
                <a:lnTo>
                  <a:pt x="1069" y="29"/>
                </a:lnTo>
                <a:lnTo>
                  <a:pt x="1088" y="29"/>
                </a:lnTo>
                <a:lnTo>
                  <a:pt x="1107" y="29"/>
                </a:lnTo>
                <a:lnTo>
                  <a:pt x="1125" y="39"/>
                </a:lnTo>
                <a:lnTo>
                  <a:pt x="1173" y="47"/>
                </a:lnTo>
                <a:lnTo>
                  <a:pt x="1220" y="57"/>
                </a:lnTo>
                <a:lnTo>
                  <a:pt x="1268" y="67"/>
                </a:lnTo>
                <a:lnTo>
                  <a:pt x="1315" y="67"/>
                </a:lnTo>
                <a:lnTo>
                  <a:pt x="1353" y="67"/>
                </a:lnTo>
                <a:lnTo>
                  <a:pt x="1371" y="67"/>
                </a:lnTo>
                <a:lnTo>
                  <a:pt x="1391" y="67"/>
                </a:lnTo>
                <a:lnTo>
                  <a:pt x="1409" y="67"/>
                </a:lnTo>
                <a:lnTo>
                  <a:pt x="1429" y="57"/>
                </a:lnTo>
                <a:lnTo>
                  <a:pt x="1447" y="57"/>
                </a:lnTo>
                <a:lnTo>
                  <a:pt x="1466" y="57"/>
                </a:lnTo>
                <a:lnTo>
                  <a:pt x="1495" y="39"/>
                </a:lnTo>
                <a:lnTo>
                  <a:pt x="1514" y="29"/>
                </a:lnTo>
                <a:lnTo>
                  <a:pt x="1532" y="19"/>
                </a:lnTo>
                <a:lnTo>
                  <a:pt x="1552" y="10"/>
                </a:lnTo>
                <a:lnTo>
                  <a:pt x="1570" y="10"/>
                </a:lnTo>
                <a:lnTo>
                  <a:pt x="1589" y="10"/>
                </a:lnTo>
                <a:lnTo>
                  <a:pt x="1608" y="10"/>
                </a:lnTo>
                <a:lnTo>
                  <a:pt x="1627" y="10"/>
                </a:lnTo>
                <a:lnTo>
                  <a:pt x="1655" y="10"/>
                </a:lnTo>
                <a:lnTo>
                  <a:pt x="1675" y="10"/>
                </a:lnTo>
                <a:lnTo>
                  <a:pt x="1693" y="10"/>
                </a:lnTo>
                <a:lnTo>
                  <a:pt x="1722" y="29"/>
                </a:lnTo>
                <a:lnTo>
                  <a:pt x="1741" y="29"/>
                </a:lnTo>
                <a:lnTo>
                  <a:pt x="1760" y="29"/>
                </a:lnTo>
                <a:lnTo>
                  <a:pt x="1778" y="29"/>
                </a:lnTo>
                <a:lnTo>
                  <a:pt x="1798" y="39"/>
                </a:lnTo>
                <a:lnTo>
                  <a:pt x="1816" y="39"/>
                </a:lnTo>
                <a:lnTo>
                  <a:pt x="1836" y="47"/>
                </a:lnTo>
                <a:lnTo>
                  <a:pt x="1854" y="57"/>
                </a:lnTo>
                <a:lnTo>
                  <a:pt x="1873" y="57"/>
                </a:lnTo>
                <a:lnTo>
                  <a:pt x="1892" y="67"/>
                </a:lnTo>
                <a:lnTo>
                  <a:pt x="1911" y="67"/>
                </a:lnTo>
                <a:lnTo>
                  <a:pt x="1930" y="67"/>
                </a:lnTo>
                <a:lnTo>
                  <a:pt x="1949" y="76"/>
                </a:lnTo>
                <a:lnTo>
                  <a:pt x="1967" y="86"/>
                </a:lnTo>
                <a:lnTo>
                  <a:pt x="1996" y="96"/>
                </a:lnTo>
                <a:lnTo>
                  <a:pt x="2015" y="105"/>
                </a:lnTo>
                <a:lnTo>
                  <a:pt x="2034" y="115"/>
                </a:lnTo>
                <a:lnTo>
                  <a:pt x="2053" y="115"/>
                </a:lnTo>
                <a:lnTo>
                  <a:pt x="2082" y="125"/>
                </a:lnTo>
                <a:lnTo>
                  <a:pt x="2110" y="134"/>
                </a:lnTo>
                <a:lnTo>
                  <a:pt x="2138" y="143"/>
                </a:lnTo>
                <a:lnTo>
                  <a:pt x="2157" y="153"/>
                </a:lnTo>
                <a:lnTo>
                  <a:pt x="2176" y="163"/>
                </a:lnTo>
                <a:lnTo>
                  <a:pt x="2195" y="172"/>
                </a:lnTo>
                <a:lnTo>
                  <a:pt x="2213" y="172"/>
                </a:lnTo>
                <a:lnTo>
                  <a:pt x="2233" y="182"/>
                </a:lnTo>
                <a:lnTo>
                  <a:pt x="2261" y="192"/>
                </a:lnTo>
                <a:lnTo>
                  <a:pt x="2280" y="201"/>
                </a:lnTo>
                <a:lnTo>
                  <a:pt x="2299" y="201"/>
                </a:lnTo>
                <a:lnTo>
                  <a:pt x="2328" y="220"/>
                </a:lnTo>
                <a:lnTo>
                  <a:pt x="2336" y="239"/>
                </a:lnTo>
                <a:lnTo>
                  <a:pt x="2356" y="249"/>
                </a:lnTo>
                <a:lnTo>
                  <a:pt x="2366" y="268"/>
                </a:lnTo>
                <a:lnTo>
                  <a:pt x="2384" y="268"/>
                </a:lnTo>
                <a:lnTo>
                  <a:pt x="2413" y="288"/>
                </a:lnTo>
                <a:lnTo>
                  <a:pt x="2431" y="296"/>
                </a:lnTo>
                <a:lnTo>
                  <a:pt x="2451" y="316"/>
                </a:lnTo>
                <a:lnTo>
                  <a:pt x="2469" y="325"/>
                </a:lnTo>
                <a:lnTo>
                  <a:pt x="2489" y="335"/>
                </a:lnTo>
                <a:lnTo>
                  <a:pt x="2507" y="345"/>
                </a:lnTo>
                <a:lnTo>
                  <a:pt x="2526" y="355"/>
                </a:lnTo>
                <a:lnTo>
                  <a:pt x="2536" y="374"/>
                </a:lnTo>
                <a:lnTo>
                  <a:pt x="2554" y="402"/>
                </a:lnTo>
                <a:lnTo>
                  <a:pt x="2554" y="421"/>
                </a:lnTo>
                <a:lnTo>
                  <a:pt x="2536" y="441"/>
                </a:lnTo>
                <a:lnTo>
                  <a:pt x="2517" y="451"/>
                </a:lnTo>
                <a:lnTo>
                  <a:pt x="2497" y="460"/>
                </a:lnTo>
                <a:lnTo>
                  <a:pt x="2479" y="460"/>
                </a:lnTo>
                <a:lnTo>
                  <a:pt x="2459" y="469"/>
                </a:lnTo>
                <a:lnTo>
                  <a:pt x="2441" y="469"/>
                </a:lnTo>
                <a:lnTo>
                  <a:pt x="2422" y="460"/>
                </a:lnTo>
                <a:lnTo>
                  <a:pt x="2403" y="460"/>
                </a:lnTo>
                <a:lnTo>
                  <a:pt x="2384" y="469"/>
                </a:lnTo>
                <a:lnTo>
                  <a:pt x="2366" y="469"/>
                </a:lnTo>
                <a:lnTo>
                  <a:pt x="2346" y="479"/>
                </a:lnTo>
                <a:lnTo>
                  <a:pt x="2328" y="479"/>
                </a:lnTo>
                <a:lnTo>
                  <a:pt x="2308" y="469"/>
                </a:lnTo>
                <a:lnTo>
                  <a:pt x="2290" y="460"/>
                </a:lnTo>
                <a:lnTo>
                  <a:pt x="2271" y="460"/>
                </a:lnTo>
                <a:lnTo>
                  <a:pt x="2251" y="460"/>
                </a:lnTo>
                <a:lnTo>
                  <a:pt x="2223" y="460"/>
                </a:lnTo>
                <a:lnTo>
                  <a:pt x="2205" y="460"/>
                </a:lnTo>
                <a:lnTo>
                  <a:pt x="2185" y="460"/>
                </a:lnTo>
                <a:lnTo>
                  <a:pt x="2167" y="469"/>
                </a:lnTo>
                <a:lnTo>
                  <a:pt x="2148" y="479"/>
                </a:lnTo>
                <a:lnTo>
                  <a:pt x="2119" y="479"/>
                </a:lnTo>
                <a:lnTo>
                  <a:pt x="2100" y="488"/>
                </a:lnTo>
                <a:lnTo>
                  <a:pt x="2082" y="488"/>
                </a:lnTo>
                <a:lnTo>
                  <a:pt x="2062" y="498"/>
                </a:lnTo>
                <a:lnTo>
                  <a:pt x="2044" y="498"/>
                </a:lnTo>
                <a:lnTo>
                  <a:pt x="2024" y="498"/>
                </a:lnTo>
                <a:lnTo>
                  <a:pt x="2006" y="498"/>
                </a:lnTo>
                <a:lnTo>
                  <a:pt x="1987" y="498"/>
                </a:lnTo>
                <a:lnTo>
                  <a:pt x="1967" y="488"/>
                </a:lnTo>
                <a:lnTo>
                  <a:pt x="1949" y="488"/>
                </a:lnTo>
                <a:lnTo>
                  <a:pt x="1930" y="488"/>
                </a:lnTo>
                <a:lnTo>
                  <a:pt x="1911" y="488"/>
                </a:lnTo>
                <a:lnTo>
                  <a:pt x="1892" y="488"/>
                </a:lnTo>
                <a:lnTo>
                  <a:pt x="1873" y="479"/>
                </a:lnTo>
                <a:lnTo>
                  <a:pt x="1844" y="479"/>
                </a:lnTo>
                <a:lnTo>
                  <a:pt x="1826" y="479"/>
                </a:lnTo>
                <a:lnTo>
                  <a:pt x="1806" y="469"/>
                </a:lnTo>
                <a:lnTo>
                  <a:pt x="1788" y="460"/>
                </a:lnTo>
                <a:lnTo>
                  <a:pt x="1760" y="451"/>
                </a:lnTo>
                <a:lnTo>
                  <a:pt x="1731" y="441"/>
                </a:lnTo>
                <a:lnTo>
                  <a:pt x="1713" y="441"/>
                </a:lnTo>
                <a:lnTo>
                  <a:pt x="1693" y="451"/>
                </a:lnTo>
                <a:lnTo>
                  <a:pt x="1665" y="460"/>
                </a:lnTo>
                <a:lnTo>
                  <a:pt x="1655" y="479"/>
                </a:lnTo>
                <a:lnTo>
                  <a:pt x="1637" y="488"/>
                </a:lnTo>
                <a:lnTo>
                  <a:pt x="1618" y="488"/>
                </a:lnTo>
                <a:lnTo>
                  <a:pt x="1599" y="488"/>
                </a:lnTo>
                <a:lnTo>
                  <a:pt x="1570" y="488"/>
                </a:lnTo>
                <a:lnTo>
                  <a:pt x="1552" y="488"/>
                </a:lnTo>
                <a:lnTo>
                  <a:pt x="1532" y="498"/>
                </a:lnTo>
                <a:lnTo>
                  <a:pt x="1514" y="498"/>
                </a:lnTo>
                <a:lnTo>
                  <a:pt x="1495" y="498"/>
                </a:lnTo>
                <a:lnTo>
                  <a:pt x="1476" y="508"/>
                </a:lnTo>
                <a:lnTo>
                  <a:pt x="1457" y="508"/>
                </a:lnTo>
                <a:lnTo>
                  <a:pt x="1438" y="508"/>
                </a:lnTo>
                <a:lnTo>
                  <a:pt x="1419" y="508"/>
                </a:lnTo>
                <a:lnTo>
                  <a:pt x="1401" y="508"/>
                </a:lnTo>
                <a:lnTo>
                  <a:pt x="1381" y="508"/>
                </a:lnTo>
                <a:lnTo>
                  <a:pt x="1362" y="498"/>
                </a:lnTo>
                <a:lnTo>
                  <a:pt x="1324" y="479"/>
                </a:lnTo>
                <a:lnTo>
                  <a:pt x="1306" y="469"/>
                </a:lnTo>
                <a:lnTo>
                  <a:pt x="1286" y="469"/>
                </a:lnTo>
                <a:lnTo>
                  <a:pt x="1268" y="469"/>
                </a:lnTo>
                <a:lnTo>
                  <a:pt x="1248" y="469"/>
                </a:lnTo>
                <a:lnTo>
                  <a:pt x="1230" y="469"/>
                </a:lnTo>
                <a:lnTo>
                  <a:pt x="1211" y="469"/>
                </a:lnTo>
                <a:lnTo>
                  <a:pt x="1192" y="479"/>
                </a:lnTo>
                <a:lnTo>
                  <a:pt x="1173" y="479"/>
                </a:lnTo>
                <a:lnTo>
                  <a:pt x="1145" y="479"/>
                </a:lnTo>
                <a:lnTo>
                  <a:pt x="1116" y="488"/>
                </a:lnTo>
                <a:lnTo>
                  <a:pt x="1097" y="488"/>
                </a:lnTo>
                <a:lnTo>
                  <a:pt x="1078" y="479"/>
                </a:lnTo>
                <a:lnTo>
                  <a:pt x="1060" y="479"/>
                </a:lnTo>
                <a:lnTo>
                  <a:pt x="1040" y="479"/>
                </a:lnTo>
                <a:lnTo>
                  <a:pt x="1022" y="479"/>
                </a:lnTo>
                <a:lnTo>
                  <a:pt x="1002" y="479"/>
                </a:lnTo>
                <a:lnTo>
                  <a:pt x="974" y="479"/>
                </a:lnTo>
                <a:lnTo>
                  <a:pt x="955" y="479"/>
                </a:lnTo>
                <a:lnTo>
                  <a:pt x="936" y="479"/>
                </a:lnTo>
                <a:lnTo>
                  <a:pt x="908" y="479"/>
                </a:lnTo>
                <a:lnTo>
                  <a:pt x="879" y="479"/>
                </a:lnTo>
                <a:lnTo>
                  <a:pt x="861" y="479"/>
                </a:lnTo>
                <a:lnTo>
                  <a:pt x="832" y="479"/>
                </a:lnTo>
                <a:lnTo>
                  <a:pt x="813" y="488"/>
                </a:lnTo>
                <a:lnTo>
                  <a:pt x="785" y="488"/>
                </a:lnTo>
                <a:lnTo>
                  <a:pt x="756" y="498"/>
                </a:lnTo>
                <a:lnTo>
                  <a:pt x="718" y="498"/>
                </a:lnTo>
                <a:lnTo>
                  <a:pt x="700" y="498"/>
                </a:lnTo>
                <a:lnTo>
                  <a:pt x="681" y="498"/>
                </a:lnTo>
                <a:lnTo>
                  <a:pt x="662" y="498"/>
                </a:lnTo>
                <a:lnTo>
                  <a:pt x="643" y="498"/>
                </a:lnTo>
                <a:lnTo>
                  <a:pt x="625" y="498"/>
                </a:lnTo>
                <a:lnTo>
                  <a:pt x="605" y="498"/>
                </a:lnTo>
                <a:lnTo>
                  <a:pt x="587" y="488"/>
                </a:lnTo>
                <a:lnTo>
                  <a:pt x="567" y="488"/>
                </a:lnTo>
                <a:lnTo>
                  <a:pt x="539" y="488"/>
                </a:lnTo>
                <a:lnTo>
                  <a:pt x="520" y="479"/>
                </a:lnTo>
                <a:lnTo>
                  <a:pt x="501" y="479"/>
                </a:lnTo>
                <a:lnTo>
                  <a:pt x="482" y="469"/>
                </a:lnTo>
                <a:lnTo>
                  <a:pt x="454" y="469"/>
                </a:lnTo>
                <a:lnTo>
                  <a:pt x="435" y="460"/>
                </a:lnTo>
                <a:lnTo>
                  <a:pt x="416" y="460"/>
                </a:lnTo>
                <a:lnTo>
                  <a:pt x="397" y="460"/>
                </a:lnTo>
                <a:lnTo>
                  <a:pt x="378" y="460"/>
                </a:lnTo>
                <a:lnTo>
                  <a:pt x="359" y="451"/>
                </a:lnTo>
                <a:lnTo>
                  <a:pt x="341" y="451"/>
                </a:lnTo>
                <a:lnTo>
                  <a:pt x="321" y="451"/>
                </a:lnTo>
                <a:lnTo>
                  <a:pt x="303" y="451"/>
                </a:lnTo>
                <a:lnTo>
                  <a:pt x="283" y="451"/>
                </a:lnTo>
                <a:lnTo>
                  <a:pt x="255" y="441"/>
                </a:lnTo>
                <a:lnTo>
                  <a:pt x="236" y="441"/>
                </a:lnTo>
                <a:lnTo>
                  <a:pt x="218" y="441"/>
                </a:lnTo>
                <a:lnTo>
                  <a:pt x="208" y="421"/>
                </a:lnTo>
                <a:lnTo>
                  <a:pt x="189" y="431"/>
                </a:lnTo>
                <a:lnTo>
                  <a:pt x="170" y="431"/>
                </a:lnTo>
                <a:lnTo>
                  <a:pt x="151" y="431"/>
                </a:lnTo>
                <a:lnTo>
                  <a:pt x="123" y="441"/>
                </a:lnTo>
                <a:lnTo>
                  <a:pt x="103" y="451"/>
                </a:lnTo>
                <a:lnTo>
                  <a:pt x="85" y="451"/>
                </a:lnTo>
                <a:lnTo>
                  <a:pt x="65" y="460"/>
                </a:lnTo>
                <a:lnTo>
                  <a:pt x="47" y="469"/>
                </a:lnTo>
                <a:lnTo>
                  <a:pt x="28" y="479"/>
                </a:lnTo>
                <a:lnTo>
                  <a:pt x="9" y="479"/>
                </a:lnTo>
                <a:lnTo>
                  <a:pt x="9" y="460"/>
                </a:lnTo>
                <a:lnTo>
                  <a:pt x="0" y="441"/>
                </a:lnTo>
                <a:lnTo>
                  <a:pt x="9" y="421"/>
                </a:lnTo>
                <a:lnTo>
                  <a:pt x="28" y="412"/>
                </a:lnTo>
                <a:lnTo>
                  <a:pt x="47" y="412"/>
                </a:lnTo>
                <a:lnTo>
                  <a:pt x="65" y="392"/>
                </a:lnTo>
                <a:lnTo>
                  <a:pt x="85" y="392"/>
                </a:lnTo>
                <a:lnTo>
                  <a:pt x="103" y="383"/>
                </a:lnTo>
                <a:lnTo>
                  <a:pt x="123" y="383"/>
                </a:lnTo>
                <a:lnTo>
                  <a:pt x="132" y="364"/>
                </a:lnTo>
                <a:lnTo>
                  <a:pt x="151" y="355"/>
                </a:lnTo>
                <a:lnTo>
                  <a:pt x="141" y="355"/>
                </a:lnTo>
              </a:path>
            </a:pathLst>
          </a:custGeom>
          <a:solidFill>
            <a:srgbClr val="FFFF0B"/>
          </a:solid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6" name="Google Shape;976;p130"/>
          <p:cNvSpPr/>
          <p:nvPr/>
        </p:nvSpPr>
        <p:spPr>
          <a:xfrm>
            <a:off x="2095500" y="3201987"/>
            <a:ext cx="285750" cy="230187"/>
          </a:xfrm>
          <a:custGeom>
            <a:avLst/>
            <a:gdLst/>
            <a:ahLst/>
            <a:cxnLst/>
            <a:rect l="l" t="t" r="r" b="b"/>
            <a:pathLst>
              <a:path w="203" h="145" extrusionOk="0">
                <a:moveTo>
                  <a:pt x="0" y="144"/>
                </a:moveTo>
                <a:lnTo>
                  <a:pt x="17" y="133"/>
                </a:lnTo>
                <a:lnTo>
                  <a:pt x="17" y="113"/>
                </a:lnTo>
                <a:lnTo>
                  <a:pt x="25" y="92"/>
                </a:lnTo>
                <a:lnTo>
                  <a:pt x="43" y="72"/>
                </a:lnTo>
                <a:lnTo>
                  <a:pt x="59" y="61"/>
                </a:lnTo>
                <a:lnTo>
                  <a:pt x="75" y="52"/>
                </a:lnTo>
                <a:lnTo>
                  <a:pt x="93" y="52"/>
                </a:lnTo>
                <a:lnTo>
                  <a:pt x="109" y="52"/>
                </a:lnTo>
                <a:lnTo>
                  <a:pt x="127" y="52"/>
                </a:lnTo>
                <a:lnTo>
                  <a:pt x="143" y="52"/>
                </a:lnTo>
                <a:lnTo>
                  <a:pt x="159" y="41"/>
                </a:lnTo>
                <a:lnTo>
                  <a:pt x="177" y="31"/>
                </a:lnTo>
                <a:lnTo>
                  <a:pt x="185" y="11"/>
                </a:lnTo>
                <a:lnTo>
                  <a:pt x="202" y="0"/>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7" name="Google Shape;977;p130"/>
          <p:cNvSpPr/>
          <p:nvPr/>
        </p:nvSpPr>
        <p:spPr>
          <a:xfrm>
            <a:off x="2520950" y="3116262"/>
            <a:ext cx="287337" cy="230187"/>
          </a:xfrm>
          <a:custGeom>
            <a:avLst/>
            <a:gdLst/>
            <a:ahLst/>
            <a:cxnLst/>
            <a:rect l="l" t="t" r="r" b="b"/>
            <a:pathLst>
              <a:path w="203" h="145" extrusionOk="0">
                <a:moveTo>
                  <a:pt x="0" y="144"/>
                </a:moveTo>
                <a:lnTo>
                  <a:pt x="17" y="133"/>
                </a:lnTo>
                <a:lnTo>
                  <a:pt x="17" y="113"/>
                </a:lnTo>
                <a:lnTo>
                  <a:pt x="25" y="92"/>
                </a:lnTo>
                <a:lnTo>
                  <a:pt x="43" y="72"/>
                </a:lnTo>
                <a:lnTo>
                  <a:pt x="59" y="61"/>
                </a:lnTo>
                <a:lnTo>
                  <a:pt x="75" y="52"/>
                </a:lnTo>
                <a:lnTo>
                  <a:pt x="93" y="52"/>
                </a:lnTo>
                <a:lnTo>
                  <a:pt x="109" y="52"/>
                </a:lnTo>
                <a:lnTo>
                  <a:pt x="127" y="52"/>
                </a:lnTo>
                <a:lnTo>
                  <a:pt x="143" y="52"/>
                </a:lnTo>
                <a:lnTo>
                  <a:pt x="159" y="41"/>
                </a:lnTo>
                <a:lnTo>
                  <a:pt x="177" y="31"/>
                </a:lnTo>
                <a:lnTo>
                  <a:pt x="185" y="11"/>
                </a:lnTo>
                <a:lnTo>
                  <a:pt x="202" y="0"/>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8" name="Google Shape;978;p130"/>
          <p:cNvSpPr/>
          <p:nvPr/>
        </p:nvSpPr>
        <p:spPr>
          <a:xfrm>
            <a:off x="3094037" y="2724150"/>
            <a:ext cx="287337" cy="231775"/>
          </a:xfrm>
          <a:custGeom>
            <a:avLst/>
            <a:gdLst/>
            <a:ahLst/>
            <a:cxnLst/>
            <a:rect l="l" t="t" r="r" b="b"/>
            <a:pathLst>
              <a:path w="203" h="146" extrusionOk="0">
                <a:moveTo>
                  <a:pt x="0" y="145"/>
                </a:moveTo>
                <a:lnTo>
                  <a:pt x="17" y="134"/>
                </a:lnTo>
                <a:lnTo>
                  <a:pt x="17" y="114"/>
                </a:lnTo>
                <a:lnTo>
                  <a:pt x="25" y="93"/>
                </a:lnTo>
                <a:lnTo>
                  <a:pt x="43" y="73"/>
                </a:lnTo>
                <a:lnTo>
                  <a:pt x="59" y="62"/>
                </a:lnTo>
                <a:lnTo>
                  <a:pt x="75" y="52"/>
                </a:lnTo>
                <a:lnTo>
                  <a:pt x="93" y="52"/>
                </a:lnTo>
                <a:lnTo>
                  <a:pt x="109" y="52"/>
                </a:lnTo>
                <a:lnTo>
                  <a:pt x="127" y="52"/>
                </a:lnTo>
                <a:lnTo>
                  <a:pt x="143" y="52"/>
                </a:lnTo>
                <a:lnTo>
                  <a:pt x="159" y="42"/>
                </a:lnTo>
                <a:lnTo>
                  <a:pt x="177" y="31"/>
                </a:lnTo>
                <a:lnTo>
                  <a:pt x="185" y="11"/>
                </a:lnTo>
                <a:lnTo>
                  <a:pt x="202" y="0"/>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9" name="Google Shape;979;p130"/>
          <p:cNvSpPr/>
          <p:nvPr/>
        </p:nvSpPr>
        <p:spPr>
          <a:xfrm>
            <a:off x="2724150" y="3294062"/>
            <a:ext cx="288925" cy="230187"/>
          </a:xfrm>
          <a:custGeom>
            <a:avLst/>
            <a:gdLst/>
            <a:ahLst/>
            <a:cxnLst/>
            <a:rect l="l" t="t" r="r" b="b"/>
            <a:pathLst>
              <a:path w="204" h="145" extrusionOk="0">
                <a:moveTo>
                  <a:pt x="0" y="144"/>
                </a:moveTo>
                <a:lnTo>
                  <a:pt x="17" y="133"/>
                </a:lnTo>
                <a:lnTo>
                  <a:pt x="17" y="113"/>
                </a:lnTo>
                <a:lnTo>
                  <a:pt x="25" y="92"/>
                </a:lnTo>
                <a:lnTo>
                  <a:pt x="43" y="72"/>
                </a:lnTo>
                <a:lnTo>
                  <a:pt x="59" y="61"/>
                </a:lnTo>
                <a:lnTo>
                  <a:pt x="76" y="52"/>
                </a:lnTo>
                <a:lnTo>
                  <a:pt x="93" y="52"/>
                </a:lnTo>
                <a:lnTo>
                  <a:pt x="110" y="52"/>
                </a:lnTo>
                <a:lnTo>
                  <a:pt x="127" y="52"/>
                </a:lnTo>
                <a:lnTo>
                  <a:pt x="144" y="52"/>
                </a:lnTo>
                <a:lnTo>
                  <a:pt x="160" y="41"/>
                </a:lnTo>
                <a:lnTo>
                  <a:pt x="178" y="31"/>
                </a:lnTo>
                <a:lnTo>
                  <a:pt x="186" y="11"/>
                </a:lnTo>
                <a:lnTo>
                  <a:pt x="203" y="0"/>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0" name="Google Shape;980;p130"/>
          <p:cNvSpPr/>
          <p:nvPr/>
        </p:nvSpPr>
        <p:spPr>
          <a:xfrm>
            <a:off x="1349375" y="3490912"/>
            <a:ext cx="285750" cy="231775"/>
          </a:xfrm>
          <a:custGeom>
            <a:avLst/>
            <a:gdLst/>
            <a:ahLst/>
            <a:cxnLst/>
            <a:rect l="l" t="t" r="r" b="b"/>
            <a:pathLst>
              <a:path w="203" h="146" extrusionOk="0">
                <a:moveTo>
                  <a:pt x="0" y="145"/>
                </a:moveTo>
                <a:lnTo>
                  <a:pt x="17" y="134"/>
                </a:lnTo>
                <a:lnTo>
                  <a:pt x="17" y="114"/>
                </a:lnTo>
                <a:lnTo>
                  <a:pt x="25" y="93"/>
                </a:lnTo>
                <a:lnTo>
                  <a:pt x="43" y="73"/>
                </a:lnTo>
                <a:lnTo>
                  <a:pt x="59" y="62"/>
                </a:lnTo>
                <a:lnTo>
                  <a:pt x="75" y="52"/>
                </a:lnTo>
                <a:lnTo>
                  <a:pt x="93" y="52"/>
                </a:lnTo>
                <a:lnTo>
                  <a:pt x="109" y="52"/>
                </a:lnTo>
                <a:lnTo>
                  <a:pt x="127" y="52"/>
                </a:lnTo>
                <a:lnTo>
                  <a:pt x="143" y="52"/>
                </a:lnTo>
                <a:lnTo>
                  <a:pt x="159" y="42"/>
                </a:lnTo>
                <a:lnTo>
                  <a:pt x="177" y="31"/>
                </a:lnTo>
                <a:lnTo>
                  <a:pt x="185" y="11"/>
                </a:lnTo>
                <a:lnTo>
                  <a:pt x="202" y="0"/>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1" name="Google Shape;981;p130"/>
          <p:cNvSpPr/>
          <p:nvPr/>
        </p:nvSpPr>
        <p:spPr>
          <a:xfrm>
            <a:off x="1882775" y="3522662"/>
            <a:ext cx="285750" cy="231775"/>
          </a:xfrm>
          <a:custGeom>
            <a:avLst/>
            <a:gdLst/>
            <a:ahLst/>
            <a:cxnLst/>
            <a:rect l="l" t="t" r="r" b="b"/>
            <a:pathLst>
              <a:path w="203" h="146" extrusionOk="0">
                <a:moveTo>
                  <a:pt x="0" y="145"/>
                </a:moveTo>
                <a:lnTo>
                  <a:pt x="17" y="134"/>
                </a:lnTo>
                <a:lnTo>
                  <a:pt x="17" y="114"/>
                </a:lnTo>
                <a:lnTo>
                  <a:pt x="25" y="93"/>
                </a:lnTo>
                <a:lnTo>
                  <a:pt x="43" y="73"/>
                </a:lnTo>
                <a:lnTo>
                  <a:pt x="59" y="62"/>
                </a:lnTo>
                <a:lnTo>
                  <a:pt x="75" y="52"/>
                </a:lnTo>
                <a:lnTo>
                  <a:pt x="93" y="52"/>
                </a:lnTo>
                <a:lnTo>
                  <a:pt x="109" y="52"/>
                </a:lnTo>
                <a:lnTo>
                  <a:pt x="127" y="52"/>
                </a:lnTo>
                <a:lnTo>
                  <a:pt x="143" y="52"/>
                </a:lnTo>
                <a:lnTo>
                  <a:pt x="159" y="42"/>
                </a:lnTo>
                <a:lnTo>
                  <a:pt x="177" y="31"/>
                </a:lnTo>
                <a:lnTo>
                  <a:pt x="185" y="11"/>
                </a:lnTo>
                <a:lnTo>
                  <a:pt x="202" y="0"/>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2" name="Google Shape;982;p130"/>
          <p:cNvSpPr/>
          <p:nvPr/>
        </p:nvSpPr>
        <p:spPr>
          <a:xfrm>
            <a:off x="2784475" y="2593975"/>
            <a:ext cx="285750" cy="230187"/>
          </a:xfrm>
          <a:custGeom>
            <a:avLst/>
            <a:gdLst/>
            <a:ahLst/>
            <a:cxnLst/>
            <a:rect l="l" t="t" r="r" b="b"/>
            <a:pathLst>
              <a:path w="203" h="145" extrusionOk="0">
                <a:moveTo>
                  <a:pt x="0" y="144"/>
                </a:moveTo>
                <a:lnTo>
                  <a:pt x="17" y="133"/>
                </a:lnTo>
                <a:lnTo>
                  <a:pt x="17" y="113"/>
                </a:lnTo>
                <a:lnTo>
                  <a:pt x="25" y="92"/>
                </a:lnTo>
                <a:lnTo>
                  <a:pt x="43" y="72"/>
                </a:lnTo>
                <a:lnTo>
                  <a:pt x="59" y="61"/>
                </a:lnTo>
                <a:lnTo>
                  <a:pt x="75" y="52"/>
                </a:lnTo>
                <a:lnTo>
                  <a:pt x="93" y="52"/>
                </a:lnTo>
                <a:lnTo>
                  <a:pt x="109" y="52"/>
                </a:lnTo>
                <a:lnTo>
                  <a:pt x="127" y="52"/>
                </a:lnTo>
                <a:lnTo>
                  <a:pt x="143" y="52"/>
                </a:lnTo>
                <a:lnTo>
                  <a:pt x="159" y="41"/>
                </a:lnTo>
                <a:lnTo>
                  <a:pt x="177" y="31"/>
                </a:lnTo>
                <a:lnTo>
                  <a:pt x="185" y="11"/>
                </a:lnTo>
                <a:lnTo>
                  <a:pt x="202" y="0"/>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3" name="Google Shape;983;p130"/>
          <p:cNvSpPr/>
          <p:nvPr/>
        </p:nvSpPr>
        <p:spPr>
          <a:xfrm>
            <a:off x="3789362" y="2676525"/>
            <a:ext cx="330200" cy="90487"/>
          </a:xfrm>
          <a:custGeom>
            <a:avLst/>
            <a:gdLst/>
            <a:ahLst/>
            <a:cxnLst/>
            <a:rect l="l" t="t" r="r" b="b"/>
            <a:pathLst>
              <a:path w="234" h="57" extrusionOk="0">
                <a:moveTo>
                  <a:pt x="0" y="56"/>
                </a:moveTo>
                <a:lnTo>
                  <a:pt x="20" y="54"/>
                </a:lnTo>
                <a:lnTo>
                  <a:pt x="26" y="35"/>
                </a:lnTo>
                <a:lnTo>
                  <a:pt x="39" y="17"/>
                </a:lnTo>
                <a:lnTo>
                  <a:pt x="62" y="5"/>
                </a:lnTo>
                <a:lnTo>
                  <a:pt x="80" y="2"/>
                </a:lnTo>
                <a:lnTo>
                  <a:pt x="98" y="0"/>
                </a:lnTo>
                <a:lnTo>
                  <a:pt x="115" y="7"/>
                </a:lnTo>
                <a:lnTo>
                  <a:pt x="130" y="14"/>
                </a:lnTo>
                <a:lnTo>
                  <a:pt x="147" y="23"/>
                </a:lnTo>
                <a:lnTo>
                  <a:pt x="162" y="29"/>
                </a:lnTo>
                <a:lnTo>
                  <a:pt x="180" y="26"/>
                </a:lnTo>
                <a:lnTo>
                  <a:pt x="199" y="23"/>
                </a:lnTo>
                <a:lnTo>
                  <a:pt x="213" y="7"/>
                </a:lnTo>
                <a:lnTo>
                  <a:pt x="233" y="4"/>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4" name="Google Shape;984;p130"/>
          <p:cNvSpPr/>
          <p:nvPr/>
        </p:nvSpPr>
        <p:spPr>
          <a:xfrm>
            <a:off x="3409950" y="2481262"/>
            <a:ext cx="328612" cy="88900"/>
          </a:xfrm>
          <a:custGeom>
            <a:avLst/>
            <a:gdLst/>
            <a:ahLst/>
            <a:cxnLst/>
            <a:rect l="l" t="t" r="r" b="b"/>
            <a:pathLst>
              <a:path w="233" h="56" extrusionOk="0">
                <a:moveTo>
                  <a:pt x="0" y="55"/>
                </a:moveTo>
                <a:lnTo>
                  <a:pt x="20" y="53"/>
                </a:lnTo>
                <a:lnTo>
                  <a:pt x="26" y="34"/>
                </a:lnTo>
                <a:lnTo>
                  <a:pt x="39" y="16"/>
                </a:lnTo>
                <a:lnTo>
                  <a:pt x="62" y="5"/>
                </a:lnTo>
                <a:lnTo>
                  <a:pt x="79" y="2"/>
                </a:lnTo>
                <a:lnTo>
                  <a:pt x="98" y="0"/>
                </a:lnTo>
                <a:lnTo>
                  <a:pt x="114" y="7"/>
                </a:lnTo>
                <a:lnTo>
                  <a:pt x="130" y="14"/>
                </a:lnTo>
                <a:lnTo>
                  <a:pt x="146" y="22"/>
                </a:lnTo>
                <a:lnTo>
                  <a:pt x="161" y="28"/>
                </a:lnTo>
                <a:lnTo>
                  <a:pt x="179" y="26"/>
                </a:lnTo>
                <a:lnTo>
                  <a:pt x="198" y="22"/>
                </a:lnTo>
                <a:lnTo>
                  <a:pt x="212" y="7"/>
                </a:lnTo>
                <a:lnTo>
                  <a:pt x="232" y="4"/>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5" name="Google Shape;985;p130"/>
          <p:cNvSpPr/>
          <p:nvPr/>
        </p:nvSpPr>
        <p:spPr>
          <a:xfrm>
            <a:off x="3917950" y="2876550"/>
            <a:ext cx="331787" cy="85725"/>
          </a:xfrm>
          <a:custGeom>
            <a:avLst/>
            <a:gdLst/>
            <a:ahLst/>
            <a:cxnLst/>
            <a:rect l="l" t="t" r="r" b="b"/>
            <a:pathLst>
              <a:path w="236" h="54" extrusionOk="0">
                <a:moveTo>
                  <a:pt x="0" y="34"/>
                </a:moveTo>
                <a:lnTo>
                  <a:pt x="19" y="38"/>
                </a:lnTo>
                <a:lnTo>
                  <a:pt x="29" y="21"/>
                </a:lnTo>
                <a:lnTo>
                  <a:pt x="44" y="6"/>
                </a:lnTo>
                <a:lnTo>
                  <a:pt x="69" y="0"/>
                </a:lnTo>
                <a:lnTo>
                  <a:pt x="86" y="2"/>
                </a:lnTo>
                <a:lnTo>
                  <a:pt x="104" y="6"/>
                </a:lnTo>
                <a:lnTo>
                  <a:pt x="120" y="16"/>
                </a:lnTo>
                <a:lnTo>
                  <a:pt x="133" y="27"/>
                </a:lnTo>
                <a:lnTo>
                  <a:pt x="148" y="39"/>
                </a:lnTo>
                <a:lnTo>
                  <a:pt x="162" y="49"/>
                </a:lnTo>
                <a:lnTo>
                  <a:pt x="180" y="52"/>
                </a:lnTo>
                <a:lnTo>
                  <a:pt x="199" y="53"/>
                </a:lnTo>
                <a:lnTo>
                  <a:pt x="216" y="41"/>
                </a:lnTo>
                <a:lnTo>
                  <a:pt x="235" y="42"/>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6" name="Google Shape;986;p130"/>
          <p:cNvSpPr/>
          <p:nvPr/>
        </p:nvSpPr>
        <p:spPr>
          <a:xfrm>
            <a:off x="3930650" y="2466975"/>
            <a:ext cx="330200" cy="88900"/>
          </a:xfrm>
          <a:custGeom>
            <a:avLst/>
            <a:gdLst/>
            <a:ahLst/>
            <a:cxnLst/>
            <a:rect l="l" t="t" r="r" b="b"/>
            <a:pathLst>
              <a:path w="234" h="56" extrusionOk="0">
                <a:moveTo>
                  <a:pt x="0" y="55"/>
                </a:moveTo>
                <a:lnTo>
                  <a:pt x="20" y="53"/>
                </a:lnTo>
                <a:lnTo>
                  <a:pt x="26" y="34"/>
                </a:lnTo>
                <a:lnTo>
                  <a:pt x="39" y="16"/>
                </a:lnTo>
                <a:lnTo>
                  <a:pt x="62" y="5"/>
                </a:lnTo>
                <a:lnTo>
                  <a:pt x="80" y="2"/>
                </a:lnTo>
                <a:lnTo>
                  <a:pt x="98" y="0"/>
                </a:lnTo>
                <a:lnTo>
                  <a:pt x="115" y="7"/>
                </a:lnTo>
                <a:lnTo>
                  <a:pt x="130" y="14"/>
                </a:lnTo>
                <a:lnTo>
                  <a:pt x="147" y="22"/>
                </a:lnTo>
                <a:lnTo>
                  <a:pt x="162" y="28"/>
                </a:lnTo>
                <a:lnTo>
                  <a:pt x="180" y="26"/>
                </a:lnTo>
                <a:lnTo>
                  <a:pt x="199" y="22"/>
                </a:lnTo>
                <a:lnTo>
                  <a:pt x="213" y="7"/>
                </a:lnTo>
                <a:lnTo>
                  <a:pt x="233" y="4"/>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7" name="Google Shape;987;p130"/>
          <p:cNvSpPr/>
          <p:nvPr/>
        </p:nvSpPr>
        <p:spPr>
          <a:xfrm>
            <a:off x="4537075" y="2417762"/>
            <a:ext cx="330200" cy="88900"/>
          </a:xfrm>
          <a:custGeom>
            <a:avLst/>
            <a:gdLst/>
            <a:ahLst/>
            <a:cxnLst/>
            <a:rect l="l" t="t" r="r" b="b"/>
            <a:pathLst>
              <a:path w="234" h="56" extrusionOk="0">
                <a:moveTo>
                  <a:pt x="0" y="55"/>
                </a:moveTo>
                <a:lnTo>
                  <a:pt x="20" y="53"/>
                </a:lnTo>
                <a:lnTo>
                  <a:pt x="26" y="34"/>
                </a:lnTo>
                <a:lnTo>
                  <a:pt x="39" y="16"/>
                </a:lnTo>
                <a:lnTo>
                  <a:pt x="62" y="5"/>
                </a:lnTo>
                <a:lnTo>
                  <a:pt x="80" y="2"/>
                </a:lnTo>
                <a:lnTo>
                  <a:pt x="98" y="0"/>
                </a:lnTo>
                <a:lnTo>
                  <a:pt x="115" y="7"/>
                </a:lnTo>
                <a:lnTo>
                  <a:pt x="130" y="14"/>
                </a:lnTo>
                <a:lnTo>
                  <a:pt x="147" y="22"/>
                </a:lnTo>
                <a:lnTo>
                  <a:pt x="162" y="28"/>
                </a:lnTo>
                <a:lnTo>
                  <a:pt x="180" y="26"/>
                </a:lnTo>
                <a:lnTo>
                  <a:pt x="199" y="22"/>
                </a:lnTo>
                <a:lnTo>
                  <a:pt x="213" y="7"/>
                </a:lnTo>
                <a:lnTo>
                  <a:pt x="233" y="4"/>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8" name="Google Shape;988;p130"/>
          <p:cNvSpPr/>
          <p:nvPr/>
        </p:nvSpPr>
        <p:spPr>
          <a:xfrm>
            <a:off x="4337050" y="2925762"/>
            <a:ext cx="328612" cy="88900"/>
          </a:xfrm>
          <a:custGeom>
            <a:avLst/>
            <a:gdLst/>
            <a:ahLst/>
            <a:cxnLst/>
            <a:rect l="l" t="t" r="r" b="b"/>
            <a:pathLst>
              <a:path w="233" h="56" extrusionOk="0">
                <a:moveTo>
                  <a:pt x="0" y="55"/>
                </a:moveTo>
                <a:lnTo>
                  <a:pt x="20" y="53"/>
                </a:lnTo>
                <a:lnTo>
                  <a:pt x="26" y="34"/>
                </a:lnTo>
                <a:lnTo>
                  <a:pt x="39" y="16"/>
                </a:lnTo>
                <a:lnTo>
                  <a:pt x="62" y="5"/>
                </a:lnTo>
                <a:lnTo>
                  <a:pt x="79" y="2"/>
                </a:lnTo>
                <a:lnTo>
                  <a:pt x="98" y="0"/>
                </a:lnTo>
                <a:lnTo>
                  <a:pt x="114" y="7"/>
                </a:lnTo>
                <a:lnTo>
                  <a:pt x="130" y="14"/>
                </a:lnTo>
                <a:lnTo>
                  <a:pt x="146" y="22"/>
                </a:lnTo>
                <a:lnTo>
                  <a:pt x="161" y="28"/>
                </a:lnTo>
                <a:lnTo>
                  <a:pt x="179" y="26"/>
                </a:lnTo>
                <a:lnTo>
                  <a:pt x="198" y="22"/>
                </a:lnTo>
                <a:lnTo>
                  <a:pt x="212" y="7"/>
                </a:lnTo>
                <a:lnTo>
                  <a:pt x="232" y="4"/>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9" name="Google Shape;989;p130"/>
          <p:cNvSpPr/>
          <p:nvPr/>
        </p:nvSpPr>
        <p:spPr>
          <a:xfrm>
            <a:off x="5070475" y="2679700"/>
            <a:ext cx="333375" cy="92075"/>
          </a:xfrm>
          <a:custGeom>
            <a:avLst/>
            <a:gdLst/>
            <a:ahLst/>
            <a:cxnLst/>
            <a:rect l="l" t="t" r="r" b="b"/>
            <a:pathLst>
              <a:path w="237" h="58" extrusionOk="0">
                <a:moveTo>
                  <a:pt x="0" y="32"/>
                </a:moveTo>
                <a:lnTo>
                  <a:pt x="20" y="34"/>
                </a:lnTo>
                <a:lnTo>
                  <a:pt x="29" y="18"/>
                </a:lnTo>
                <a:lnTo>
                  <a:pt x="45" y="5"/>
                </a:lnTo>
                <a:lnTo>
                  <a:pt x="71" y="0"/>
                </a:lnTo>
                <a:lnTo>
                  <a:pt x="88" y="2"/>
                </a:lnTo>
                <a:lnTo>
                  <a:pt x="106" y="6"/>
                </a:lnTo>
                <a:lnTo>
                  <a:pt x="121" y="18"/>
                </a:lnTo>
                <a:lnTo>
                  <a:pt x="135" y="29"/>
                </a:lnTo>
                <a:lnTo>
                  <a:pt x="149" y="43"/>
                </a:lnTo>
                <a:lnTo>
                  <a:pt x="162" y="52"/>
                </a:lnTo>
                <a:lnTo>
                  <a:pt x="179" y="55"/>
                </a:lnTo>
                <a:lnTo>
                  <a:pt x="199" y="57"/>
                </a:lnTo>
                <a:lnTo>
                  <a:pt x="216" y="46"/>
                </a:lnTo>
                <a:lnTo>
                  <a:pt x="236" y="49"/>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0" name="Google Shape;990;p130"/>
          <p:cNvSpPr/>
          <p:nvPr/>
        </p:nvSpPr>
        <p:spPr>
          <a:xfrm>
            <a:off x="5627687" y="3121025"/>
            <a:ext cx="334962" cy="93662"/>
          </a:xfrm>
          <a:custGeom>
            <a:avLst/>
            <a:gdLst/>
            <a:ahLst/>
            <a:cxnLst/>
            <a:rect l="l" t="t" r="r" b="b"/>
            <a:pathLst>
              <a:path w="238" h="59" extrusionOk="0">
                <a:moveTo>
                  <a:pt x="0" y="33"/>
                </a:moveTo>
                <a:lnTo>
                  <a:pt x="20" y="35"/>
                </a:lnTo>
                <a:lnTo>
                  <a:pt x="29" y="18"/>
                </a:lnTo>
                <a:lnTo>
                  <a:pt x="46" y="5"/>
                </a:lnTo>
                <a:lnTo>
                  <a:pt x="71" y="0"/>
                </a:lnTo>
                <a:lnTo>
                  <a:pt x="88" y="2"/>
                </a:lnTo>
                <a:lnTo>
                  <a:pt x="107" y="6"/>
                </a:lnTo>
                <a:lnTo>
                  <a:pt x="121" y="18"/>
                </a:lnTo>
                <a:lnTo>
                  <a:pt x="136" y="29"/>
                </a:lnTo>
                <a:lnTo>
                  <a:pt x="150" y="44"/>
                </a:lnTo>
                <a:lnTo>
                  <a:pt x="163" y="53"/>
                </a:lnTo>
                <a:lnTo>
                  <a:pt x="180" y="56"/>
                </a:lnTo>
                <a:lnTo>
                  <a:pt x="200" y="58"/>
                </a:lnTo>
                <a:lnTo>
                  <a:pt x="217" y="47"/>
                </a:lnTo>
                <a:lnTo>
                  <a:pt x="237" y="50"/>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1" name="Google Shape;991;p130"/>
          <p:cNvSpPr/>
          <p:nvPr/>
        </p:nvSpPr>
        <p:spPr>
          <a:xfrm>
            <a:off x="5791200" y="2743200"/>
            <a:ext cx="334962" cy="92075"/>
          </a:xfrm>
          <a:custGeom>
            <a:avLst/>
            <a:gdLst/>
            <a:ahLst/>
            <a:cxnLst/>
            <a:rect l="l" t="t" r="r" b="b"/>
            <a:pathLst>
              <a:path w="237" h="58" extrusionOk="0">
                <a:moveTo>
                  <a:pt x="0" y="32"/>
                </a:moveTo>
                <a:lnTo>
                  <a:pt x="20" y="34"/>
                </a:lnTo>
                <a:lnTo>
                  <a:pt x="29" y="18"/>
                </a:lnTo>
                <a:lnTo>
                  <a:pt x="45" y="5"/>
                </a:lnTo>
                <a:lnTo>
                  <a:pt x="71" y="0"/>
                </a:lnTo>
                <a:lnTo>
                  <a:pt x="88" y="2"/>
                </a:lnTo>
                <a:lnTo>
                  <a:pt x="106" y="6"/>
                </a:lnTo>
                <a:lnTo>
                  <a:pt x="121" y="18"/>
                </a:lnTo>
                <a:lnTo>
                  <a:pt x="135" y="29"/>
                </a:lnTo>
                <a:lnTo>
                  <a:pt x="149" y="43"/>
                </a:lnTo>
                <a:lnTo>
                  <a:pt x="162" y="52"/>
                </a:lnTo>
                <a:lnTo>
                  <a:pt x="179" y="55"/>
                </a:lnTo>
                <a:lnTo>
                  <a:pt x="199" y="57"/>
                </a:lnTo>
                <a:lnTo>
                  <a:pt x="216" y="46"/>
                </a:lnTo>
                <a:lnTo>
                  <a:pt x="236" y="49"/>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2" name="Google Shape;992;p130"/>
          <p:cNvSpPr/>
          <p:nvPr/>
        </p:nvSpPr>
        <p:spPr>
          <a:xfrm>
            <a:off x="5402262" y="2566987"/>
            <a:ext cx="333375" cy="92075"/>
          </a:xfrm>
          <a:custGeom>
            <a:avLst/>
            <a:gdLst/>
            <a:ahLst/>
            <a:cxnLst/>
            <a:rect l="l" t="t" r="r" b="b"/>
            <a:pathLst>
              <a:path w="237" h="58" extrusionOk="0">
                <a:moveTo>
                  <a:pt x="0" y="32"/>
                </a:moveTo>
                <a:lnTo>
                  <a:pt x="20" y="34"/>
                </a:lnTo>
                <a:lnTo>
                  <a:pt x="29" y="18"/>
                </a:lnTo>
                <a:lnTo>
                  <a:pt x="45" y="5"/>
                </a:lnTo>
                <a:lnTo>
                  <a:pt x="71" y="0"/>
                </a:lnTo>
                <a:lnTo>
                  <a:pt x="88" y="2"/>
                </a:lnTo>
                <a:lnTo>
                  <a:pt x="106" y="6"/>
                </a:lnTo>
                <a:lnTo>
                  <a:pt x="121" y="18"/>
                </a:lnTo>
                <a:lnTo>
                  <a:pt x="135" y="29"/>
                </a:lnTo>
                <a:lnTo>
                  <a:pt x="149" y="43"/>
                </a:lnTo>
                <a:lnTo>
                  <a:pt x="162" y="52"/>
                </a:lnTo>
                <a:lnTo>
                  <a:pt x="179" y="55"/>
                </a:lnTo>
                <a:lnTo>
                  <a:pt x="199" y="57"/>
                </a:lnTo>
                <a:lnTo>
                  <a:pt x="216" y="46"/>
                </a:lnTo>
                <a:lnTo>
                  <a:pt x="236" y="49"/>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3" name="Google Shape;993;p130"/>
          <p:cNvSpPr/>
          <p:nvPr/>
        </p:nvSpPr>
        <p:spPr>
          <a:xfrm>
            <a:off x="6145212" y="3024187"/>
            <a:ext cx="312737" cy="180975"/>
          </a:xfrm>
          <a:custGeom>
            <a:avLst/>
            <a:gdLst/>
            <a:ahLst/>
            <a:cxnLst/>
            <a:rect l="l" t="t" r="r" b="b"/>
            <a:pathLst>
              <a:path w="222" h="114" extrusionOk="0">
                <a:moveTo>
                  <a:pt x="0" y="8"/>
                </a:moveTo>
                <a:lnTo>
                  <a:pt x="18" y="19"/>
                </a:lnTo>
                <a:lnTo>
                  <a:pt x="32" y="6"/>
                </a:lnTo>
                <a:lnTo>
                  <a:pt x="50" y="0"/>
                </a:lnTo>
                <a:lnTo>
                  <a:pt x="75" y="5"/>
                </a:lnTo>
                <a:lnTo>
                  <a:pt x="92" y="13"/>
                </a:lnTo>
                <a:lnTo>
                  <a:pt x="109" y="24"/>
                </a:lnTo>
                <a:lnTo>
                  <a:pt x="119" y="40"/>
                </a:lnTo>
                <a:lnTo>
                  <a:pt x="130" y="57"/>
                </a:lnTo>
                <a:lnTo>
                  <a:pt x="139" y="74"/>
                </a:lnTo>
                <a:lnTo>
                  <a:pt x="150" y="88"/>
                </a:lnTo>
                <a:lnTo>
                  <a:pt x="165" y="97"/>
                </a:lnTo>
                <a:lnTo>
                  <a:pt x="184" y="107"/>
                </a:lnTo>
                <a:lnTo>
                  <a:pt x="202" y="102"/>
                </a:lnTo>
                <a:lnTo>
                  <a:pt x="221" y="113"/>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4" name="Google Shape;994;p130"/>
          <p:cNvSpPr/>
          <p:nvPr/>
        </p:nvSpPr>
        <p:spPr>
          <a:xfrm>
            <a:off x="6480175" y="3532187"/>
            <a:ext cx="311150" cy="180975"/>
          </a:xfrm>
          <a:custGeom>
            <a:avLst/>
            <a:gdLst/>
            <a:ahLst/>
            <a:cxnLst/>
            <a:rect l="l" t="t" r="r" b="b"/>
            <a:pathLst>
              <a:path w="221" h="114" extrusionOk="0">
                <a:moveTo>
                  <a:pt x="0" y="8"/>
                </a:moveTo>
                <a:lnTo>
                  <a:pt x="18" y="19"/>
                </a:lnTo>
                <a:lnTo>
                  <a:pt x="32" y="6"/>
                </a:lnTo>
                <a:lnTo>
                  <a:pt x="50" y="0"/>
                </a:lnTo>
                <a:lnTo>
                  <a:pt x="74" y="5"/>
                </a:lnTo>
                <a:lnTo>
                  <a:pt x="92" y="13"/>
                </a:lnTo>
                <a:lnTo>
                  <a:pt x="108" y="24"/>
                </a:lnTo>
                <a:lnTo>
                  <a:pt x="119" y="40"/>
                </a:lnTo>
                <a:lnTo>
                  <a:pt x="129" y="57"/>
                </a:lnTo>
                <a:lnTo>
                  <a:pt x="138" y="74"/>
                </a:lnTo>
                <a:lnTo>
                  <a:pt x="150" y="88"/>
                </a:lnTo>
                <a:lnTo>
                  <a:pt x="164" y="97"/>
                </a:lnTo>
                <a:lnTo>
                  <a:pt x="183" y="107"/>
                </a:lnTo>
                <a:lnTo>
                  <a:pt x="201" y="102"/>
                </a:lnTo>
                <a:lnTo>
                  <a:pt x="220" y="113"/>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5" name="Google Shape;995;p130"/>
          <p:cNvSpPr/>
          <p:nvPr/>
        </p:nvSpPr>
        <p:spPr>
          <a:xfrm>
            <a:off x="6550025" y="3365500"/>
            <a:ext cx="314325" cy="182562"/>
          </a:xfrm>
          <a:custGeom>
            <a:avLst/>
            <a:gdLst/>
            <a:ahLst/>
            <a:cxnLst/>
            <a:rect l="l" t="t" r="r" b="b"/>
            <a:pathLst>
              <a:path w="222" h="115" extrusionOk="0">
                <a:moveTo>
                  <a:pt x="0" y="8"/>
                </a:moveTo>
                <a:lnTo>
                  <a:pt x="18" y="19"/>
                </a:lnTo>
                <a:lnTo>
                  <a:pt x="32" y="6"/>
                </a:lnTo>
                <a:lnTo>
                  <a:pt x="50" y="0"/>
                </a:lnTo>
                <a:lnTo>
                  <a:pt x="75" y="5"/>
                </a:lnTo>
                <a:lnTo>
                  <a:pt x="92" y="13"/>
                </a:lnTo>
                <a:lnTo>
                  <a:pt x="109" y="24"/>
                </a:lnTo>
                <a:lnTo>
                  <a:pt x="119" y="40"/>
                </a:lnTo>
                <a:lnTo>
                  <a:pt x="130" y="57"/>
                </a:lnTo>
                <a:lnTo>
                  <a:pt x="139" y="75"/>
                </a:lnTo>
                <a:lnTo>
                  <a:pt x="150" y="89"/>
                </a:lnTo>
                <a:lnTo>
                  <a:pt x="165" y="97"/>
                </a:lnTo>
                <a:lnTo>
                  <a:pt x="184" y="108"/>
                </a:lnTo>
                <a:lnTo>
                  <a:pt x="202" y="103"/>
                </a:lnTo>
                <a:lnTo>
                  <a:pt x="221" y="114"/>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6" name="Google Shape;996;p130"/>
          <p:cNvSpPr/>
          <p:nvPr/>
        </p:nvSpPr>
        <p:spPr>
          <a:xfrm>
            <a:off x="7169150" y="3548062"/>
            <a:ext cx="311150" cy="180975"/>
          </a:xfrm>
          <a:custGeom>
            <a:avLst/>
            <a:gdLst/>
            <a:ahLst/>
            <a:cxnLst/>
            <a:rect l="l" t="t" r="r" b="b"/>
            <a:pathLst>
              <a:path w="221" h="114" extrusionOk="0">
                <a:moveTo>
                  <a:pt x="0" y="8"/>
                </a:moveTo>
                <a:lnTo>
                  <a:pt x="18" y="19"/>
                </a:lnTo>
                <a:lnTo>
                  <a:pt x="32" y="6"/>
                </a:lnTo>
                <a:lnTo>
                  <a:pt x="50" y="0"/>
                </a:lnTo>
                <a:lnTo>
                  <a:pt x="74" y="5"/>
                </a:lnTo>
                <a:lnTo>
                  <a:pt x="92" y="13"/>
                </a:lnTo>
                <a:lnTo>
                  <a:pt x="108" y="24"/>
                </a:lnTo>
                <a:lnTo>
                  <a:pt x="119" y="40"/>
                </a:lnTo>
                <a:lnTo>
                  <a:pt x="129" y="57"/>
                </a:lnTo>
                <a:lnTo>
                  <a:pt x="138" y="74"/>
                </a:lnTo>
                <a:lnTo>
                  <a:pt x="150" y="88"/>
                </a:lnTo>
                <a:lnTo>
                  <a:pt x="164" y="97"/>
                </a:lnTo>
                <a:lnTo>
                  <a:pt x="183" y="107"/>
                </a:lnTo>
                <a:lnTo>
                  <a:pt x="201" y="102"/>
                </a:lnTo>
                <a:lnTo>
                  <a:pt x="220" y="113"/>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7" name="Google Shape;997;p130"/>
          <p:cNvSpPr/>
          <p:nvPr/>
        </p:nvSpPr>
        <p:spPr>
          <a:xfrm>
            <a:off x="3690937" y="3911600"/>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8" name="Google Shape;998;p130"/>
          <p:cNvSpPr/>
          <p:nvPr/>
        </p:nvSpPr>
        <p:spPr>
          <a:xfrm>
            <a:off x="4552950" y="3911600"/>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99" name="Google Shape;999;p130"/>
          <p:cNvSpPr/>
          <p:nvPr/>
        </p:nvSpPr>
        <p:spPr>
          <a:xfrm>
            <a:off x="4133850" y="4243387"/>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0" name="Google Shape;1000;p130"/>
          <p:cNvSpPr/>
          <p:nvPr/>
        </p:nvSpPr>
        <p:spPr>
          <a:xfrm>
            <a:off x="2846387" y="3911600"/>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1" name="Google Shape;1001;p130"/>
          <p:cNvSpPr/>
          <p:nvPr/>
        </p:nvSpPr>
        <p:spPr>
          <a:xfrm>
            <a:off x="3287712" y="4257675"/>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2" name="Google Shape;1002;p130"/>
          <p:cNvSpPr/>
          <p:nvPr/>
        </p:nvSpPr>
        <p:spPr>
          <a:xfrm>
            <a:off x="2024062" y="3925887"/>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3" name="Google Shape;1003;p130"/>
          <p:cNvSpPr/>
          <p:nvPr/>
        </p:nvSpPr>
        <p:spPr>
          <a:xfrm>
            <a:off x="2206625" y="4202112"/>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4" name="Google Shape;1004;p130"/>
          <p:cNvSpPr/>
          <p:nvPr/>
        </p:nvSpPr>
        <p:spPr>
          <a:xfrm>
            <a:off x="760412" y="4187825"/>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5" name="Google Shape;1005;p130"/>
          <p:cNvSpPr/>
          <p:nvPr/>
        </p:nvSpPr>
        <p:spPr>
          <a:xfrm>
            <a:off x="1225550" y="3913187"/>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6" name="Google Shape;1006;p130"/>
          <p:cNvSpPr/>
          <p:nvPr/>
        </p:nvSpPr>
        <p:spPr>
          <a:xfrm>
            <a:off x="5449887" y="3898900"/>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7" name="Google Shape;1007;p130"/>
          <p:cNvSpPr/>
          <p:nvPr/>
        </p:nvSpPr>
        <p:spPr>
          <a:xfrm>
            <a:off x="5583237" y="4230687"/>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8" name="Google Shape;1008;p130"/>
          <p:cNvSpPr/>
          <p:nvPr/>
        </p:nvSpPr>
        <p:spPr>
          <a:xfrm>
            <a:off x="6443662" y="4243387"/>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09" name="Google Shape;1009;p130"/>
          <p:cNvSpPr/>
          <p:nvPr/>
        </p:nvSpPr>
        <p:spPr>
          <a:xfrm>
            <a:off x="7486650" y="4146550"/>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0" name="Google Shape;1010;p130"/>
          <p:cNvSpPr/>
          <p:nvPr/>
        </p:nvSpPr>
        <p:spPr>
          <a:xfrm>
            <a:off x="4687887" y="4560887"/>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1" name="Google Shape;1011;p130"/>
          <p:cNvSpPr/>
          <p:nvPr/>
        </p:nvSpPr>
        <p:spPr>
          <a:xfrm>
            <a:off x="4452937" y="5016500"/>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2" name="Google Shape;1012;p130"/>
          <p:cNvSpPr/>
          <p:nvPr/>
        </p:nvSpPr>
        <p:spPr>
          <a:xfrm>
            <a:off x="5878512" y="4767262"/>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3" name="Google Shape;1013;p130"/>
          <p:cNvSpPr/>
          <p:nvPr/>
        </p:nvSpPr>
        <p:spPr>
          <a:xfrm>
            <a:off x="2724150" y="5016500"/>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4" name="Google Shape;1014;p130"/>
          <p:cNvSpPr/>
          <p:nvPr/>
        </p:nvSpPr>
        <p:spPr>
          <a:xfrm>
            <a:off x="6049962" y="5043487"/>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5" name="Google Shape;1015;p130"/>
          <p:cNvSpPr/>
          <p:nvPr/>
        </p:nvSpPr>
        <p:spPr>
          <a:xfrm>
            <a:off x="2087562" y="4505325"/>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6" name="Google Shape;1016;p130"/>
          <p:cNvSpPr/>
          <p:nvPr/>
        </p:nvSpPr>
        <p:spPr>
          <a:xfrm>
            <a:off x="1400175" y="5043487"/>
            <a:ext cx="590550"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7" name="Google Shape;1017;p130"/>
          <p:cNvSpPr/>
          <p:nvPr/>
        </p:nvSpPr>
        <p:spPr>
          <a:xfrm>
            <a:off x="882650" y="4740275"/>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18" name="Google Shape;1018;p130"/>
          <p:cNvSpPr/>
          <p:nvPr/>
        </p:nvSpPr>
        <p:spPr>
          <a:xfrm>
            <a:off x="6711950" y="4822825"/>
            <a:ext cx="592137" cy="74612"/>
          </a:xfrm>
          <a:custGeom>
            <a:avLst/>
            <a:gdLst/>
            <a:ahLst/>
            <a:cxnLst/>
            <a:rect l="l" t="t" r="r" b="b"/>
            <a:pathLst>
              <a:path w="419" h="47" extrusionOk="0">
                <a:moveTo>
                  <a:pt x="0" y="30"/>
                </a:moveTo>
                <a:lnTo>
                  <a:pt x="34" y="33"/>
                </a:lnTo>
                <a:lnTo>
                  <a:pt x="52" y="18"/>
                </a:lnTo>
                <a:lnTo>
                  <a:pt x="79" y="5"/>
                </a:lnTo>
                <a:lnTo>
                  <a:pt x="122" y="0"/>
                </a:lnTo>
                <a:lnTo>
                  <a:pt x="153" y="2"/>
                </a:lnTo>
                <a:lnTo>
                  <a:pt x="186" y="5"/>
                </a:lnTo>
                <a:lnTo>
                  <a:pt x="213" y="14"/>
                </a:lnTo>
                <a:lnTo>
                  <a:pt x="237" y="24"/>
                </a:lnTo>
                <a:lnTo>
                  <a:pt x="263" y="34"/>
                </a:lnTo>
                <a:lnTo>
                  <a:pt x="289" y="43"/>
                </a:lnTo>
                <a:lnTo>
                  <a:pt x="320" y="45"/>
                </a:lnTo>
                <a:lnTo>
                  <a:pt x="354" y="46"/>
                </a:lnTo>
                <a:lnTo>
                  <a:pt x="384" y="36"/>
                </a:lnTo>
                <a:lnTo>
                  <a:pt x="418" y="37"/>
                </a:lnTo>
              </a:path>
            </a:pathLst>
          </a:custGeom>
          <a:noFill/>
          <a:ln w="12700" cap="rnd"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19" name="Google Shape;1019;p130"/>
          <p:cNvGrpSpPr/>
          <p:nvPr/>
        </p:nvGrpSpPr>
        <p:grpSpPr>
          <a:xfrm>
            <a:off x="4435475" y="2292350"/>
            <a:ext cx="271462" cy="87312"/>
            <a:chOff x="3227" y="1468"/>
            <a:chExt cx="193" cy="55"/>
          </a:xfrm>
        </p:grpSpPr>
        <p:sp>
          <p:nvSpPr>
            <p:cNvPr id="1020" name="Google Shape;1020;p130"/>
            <p:cNvSpPr/>
            <p:nvPr/>
          </p:nvSpPr>
          <p:spPr>
            <a:xfrm>
              <a:off x="3320" y="1468"/>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21" name="Google Shape;1021;p130"/>
            <p:cNvSpPr/>
            <p:nvPr/>
          </p:nvSpPr>
          <p:spPr>
            <a:xfrm>
              <a:off x="3227" y="1469"/>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22" name="Google Shape;1022;p130"/>
          <p:cNvCxnSpPr/>
          <p:nvPr/>
        </p:nvCxnSpPr>
        <p:spPr>
          <a:xfrm>
            <a:off x="4432300" y="2373312"/>
            <a:ext cx="273050" cy="0"/>
          </a:xfrm>
          <a:prstGeom prst="straightConnector1">
            <a:avLst/>
          </a:prstGeom>
          <a:noFill/>
          <a:ln w="12700" cap="flat" cmpd="sng">
            <a:solidFill>
              <a:srgbClr val="000000"/>
            </a:solidFill>
            <a:prstDash val="solid"/>
            <a:miter lim="800000"/>
            <a:headEnd type="none" w="med" len="med"/>
            <a:tailEnd type="none" w="med" len="med"/>
          </a:ln>
        </p:spPr>
      </p:cxnSp>
      <p:sp>
        <p:nvSpPr>
          <p:cNvPr id="1023" name="Google Shape;1023;p130"/>
          <p:cNvSpPr/>
          <p:nvPr/>
        </p:nvSpPr>
        <p:spPr>
          <a:xfrm>
            <a:off x="4552950" y="2316162"/>
            <a:ext cx="30162"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24" name="Google Shape;1024;p130"/>
          <p:cNvGrpSpPr/>
          <p:nvPr/>
        </p:nvGrpSpPr>
        <p:grpSpPr>
          <a:xfrm>
            <a:off x="4702287" y="2287251"/>
            <a:ext cx="279234" cy="111863"/>
            <a:chOff x="3417" y="1465"/>
            <a:chExt cx="197" cy="70"/>
          </a:xfrm>
        </p:grpSpPr>
        <p:sp>
          <p:nvSpPr>
            <p:cNvPr id="1025" name="Google Shape;1025;p130"/>
            <p:cNvSpPr/>
            <p:nvPr/>
          </p:nvSpPr>
          <p:spPr>
            <a:xfrm rot="300000">
              <a:off x="3512" y="1476"/>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26" name="Google Shape;1026;p130"/>
            <p:cNvSpPr/>
            <p:nvPr/>
          </p:nvSpPr>
          <p:spPr>
            <a:xfrm rot="300000">
              <a:off x="3419" y="1469"/>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27" name="Google Shape;1027;p130"/>
          <p:cNvCxnSpPr/>
          <p:nvPr/>
        </p:nvCxnSpPr>
        <p:spPr>
          <a:xfrm>
            <a:off x="4700587" y="2371725"/>
            <a:ext cx="273050" cy="15875"/>
          </a:xfrm>
          <a:prstGeom prst="straightConnector1">
            <a:avLst/>
          </a:prstGeom>
          <a:noFill/>
          <a:ln w="12700" cap="flat" cmpd="sng">
            <a:solidFill>
              <a:srgbClr val="000000"/>
            </a:solidFill>
            <a:prstDash val="solid"/>
            <a:miter lim="800000"/>
            <a:headEnd type="none" w="med" len="med"/>
            <a:tailEnd type="none" w="med" len="med"/>
          </a:ln>
        </p:spPr>
      </p:cxnSp>
      <p:sp>
        <p:nvSpPr>
          <p:cNvPr id="1028" name="Google Shape;1028;p130"/>
          <p:cNvSpPr/>
          <p:nvPr/>
        </p:nvSpPr>
        <p:spPr>
          <a:xfrm rot="300000">
            <a:off x="4822825" y="2322512"/>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29" name="Google Shape;1029;p130"/>
          <p:cNvGrpSpPr/>
          <p:nvPr/>
        </p:nvGrpSpPr>
        <p:grpSpPr>
          <a:xfrm>
            <a:off x="4978554" y="2304056"/>
            <a:ext cx="280769" cy="129091"/>
            <a:chOff x="3612" y="1475"/>
            <a:chExt cx="200" cy="81"/>
          </a:xfrm>
        </p:grpSpPr>
        <p:sp>
          <p:nvSpPr>
            <p:cNvPr id="1030" name="Google Shape;1030;p130"/>
            <p:cNvSpPr/>
            <p:nvPr/>
          </p:nvSpPr>
          <p:spPr>
            <a:xfrm rot="480000">
              <a:off x="3708" y="1495"/>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31" name="Google Shape;1031;p130"/>
            <p:cNvSpPr/>
            <p:nvPr/>
          </p:nvSpPr>
          <p:spPr>
            <a:xfrm rot="480000">
              <a:off x="3615" y="1482"/>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32" name="Google Shape;1032;p130"/>
          <p:cNvCxnSpPr/>
          <p:nvPr/>
        </p:nvCxnSpPr>
        <p:spPr>
          <a:xfrm>
            <a:off x="4976812" y="2389187"/>
            <a:ext cx="269875" cy="31750"/>
          </a:xfrm>
          <a:prstGeom prst="straightConnector1">
            <a:avLst/>
          </a:prstGeom>
          <a:noFill/>
          <a:ln w="12700" cap="flat" cmpd="sng">
            <a:solidFill>
              <a:srgbClr val="000000"/>
            </a:solidFill>
            <a:prstDash val="solid"/>
            <a:miter lim="800000"/>
            <a:headEnd type="none" w="med" len="med"/>
            <a:tailEnd type="none" w="med" len="med"/>
          </a:ln>
        </p:spPr>
      </p:cxnSp>
      <p:sp>
        <p:nvSpPr>
          <p:cNvPr id="1033" name="Google Shape;1033;p130"/>
          <p:cNvSpPr/>
          <p:nvPr/>
        </p:nvSpPr>
        <p:spPr>
          <a:xfrm rot="480000">
            <a:off x="5100637" y="2347912"/>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34" name="Google Shape;1034;p130"/>
          <p:cNvGrpSpPr/>
          <p:nvPr/>
        </p:nvGrpSpPr>
        <p:grpSpPr>
          <a:xfrm>
            <a:off x="5270447" y="2345211"/>
            <a:ext cx="282813" cy="148425"/>
            <a:chOff x="3819" y="1501"/>
            <a:chExt cx="200" cy="93"/>
          </a:xfrm>
        </p:grpSpPr>
        <p:sp>
          <p:nvSpPr>
            <p:cNvPr id="1035" name="Google Shape;1035;p130"/>
            <p:cNvSpPr/>
            <p:nvPr/>
          </p:nvSpPr>
          <p:spPr>
            <a:xfrm rot="720000">
              <a:off x="3915" y="1530"/>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36" name="Google Shape;1036;p130"/>
            <p:cNvSpPr/>
            <p:nvPr/>
          </p:nvSpPr>
          <p:spPr>
            <a:xfrm rot="720000">
              <a:off x="3824" y="1511"/>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37" name="Google Shape;1037;p130"/>
          <p:cNvCxnSpPr/>
          <p:nvPr/>
        </p:nvCxnSpPr>
        <p:spPr>
          <a:xfrm>
            <a:off x="5267325" y="2427287"/>
            <a:ext cx="268287" cy="53975"/>
          </a:xfrm>
          <a:prstGeom prst="straightConnector1">
            <a:avLst/>
          </a:prstGeom>
          <a:noFill/>
          <a:ln w="12700" cap="flat" cmpd="sng">
            <a:solidFill>
              <a:srgbClr val="000000"/>
            </a:solidFill>
            <a:prstDash val="solid"/>
            <a:miter lim="800000"/>
            <a:headEnd type="none" w="med" len="med"/>
            <a:tailEnd type="none" w="med" len="med"/>
          </a:ln>
        </p:spPr>
      </p:cxnSp>
      <p:sp>
        <p:nvSpPr>
          <p:cNvPr id="1038" name="Google Shape;1038;p130"/>
          <p:cNvSpPr/>
          <p:nvPr/>
        </p:nvSpPr>
        <p:spPr>
          <a:xfrm rot="720000">
            <a:off x="5394325" y="2398712"/>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39" name="Google Shape;1039;p130"/>
          <p:cNvGrpSpPr/>
          <p:nvPr/>
        </p:nvGrpSpPr>
        <p:grpSpPr>
          <a:xfrm>
            <a:off x="5553531" y="2406822"/>
            <a:ext cx="281820" cy="163346"/>
            <a:chOff x="4020" y="1540"/>
            <a:chExt cx="200" cy="103"/>
          </a:xfrm>
        </p:grpSpPr>
        <p:sp>
          <p:nvSpPr>
            <p:cNvPr id="1040" name="Google Shape;1040;p130"/>
            <p:cNvSpPr/>
            <p:nvPr/>
          </p:nvSpPr>
          <p:spPr>
            <a:xfrm rot="900000">
              <a:off x="4114" y="1576"/>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41" name="Google Shape;1041;p130"/>
            <p:cNvSpPr/>
            <p:nvPr/>
          </p:nvSpPr>
          <p:spPr>
            <a:xfrm rot="900000">
              <a:off x="4025" y="1552"/>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42" name="Google Shape;1042;p130"/>
          <p:cNvCxnSpPr/>
          <p:nvPr/>
        </p:nvCxnSpPr>
        <p:spPr>
          <a:xfrm>
            <a:off x="5549900" y="2489200"/>
            <a:ext cx="265112" cy="69850"/>
          </a:xfrm>
          <a:prstGeom prst="straightConnector1">
            <a:avLst/>
          </a:prstGeom>
          <a:noFill/>
          <a:ln w="12700" cap="flat" cmpd="sng">
            <a:solidFill>
              <a:srgbClr val="000000"/>
            </a:solidFill>
            <a:prstDash val="solid"/>
            <a:miter lim="800000"/>
            <a:headEnd type="none" w="med" len="med"/>
            <a:tailEnd type="none" w="med" len="med"/>
          </a:ln>
        </p:spPr>
      </p:cxnSp>
      <p:sp>
        <p:nvSpPr>
          <p:cNvPr id="1043" name="Google Shape;1043;p130"/>
          <p:cNvSpPr/>
          <p:nvPr/>
        </p:nvSpPr>
        <p:spPr>
          <a:xfrm rot="900000">
            <a:off x="5676900" y="2468562"/>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44" name="Google Shape;1044;p130"/>
          <p:cNvGrpSpPr/>
          <p:nvPr/>
        </p:nvGrpSpPr>
        <p:grpSpPr>
          <a:xfrm>
            <a:off x="5813881" y="2489372"/>
            <a:ext cx="281820" cy="163346"/>
            <a:chOff x="4204" y="1592"/>
            <a:chExt cx="200" cy="103"/>
          </a:xfrm>
        </p:grpSpPr>
        <p:sp>
          <p:nvSpPr>
            <p:cNvPr id="1045" name="Google Shape;1045;p130"/>
            <p:cNvSpPr/>
            <p:nvPr/>
          </p:nvSpPr>
          <p:spPr>
            <a:xfrm rot="900000">
              <a:off x="4298" y="1628"/>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46" name="Google Shape;1046;p130"/>
            <p:cNvSpPr/>
            <p:nvPr/>
          </p:nvSpPr>
          <p:spPr>
            <a:xfrm rot="900000">
              <a:off x="4209" y="1604"/>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47" name="Google Shape;1047;p130"/>
          <p:cNvCxnSpPr/>
          <p:nvPr/>
        </p:nvCxnSpPr>
        <p:spPr>
          <a:xfrm>
            <a:off x="5810250" y="2571750"/>
            <a:ext cx="265112" cy="69850"/>
          </a:xfrm>
          <a:prstGeom prst="straightConnector1">
            <a:avLst/>
          </a:prstGeom>
          <a:noFill/>
          <a:ln w="12700" cap="flat" cmpd="sng">
            <a:solidFill>
              <a:srgbClr val="000000"/>
            </a:solidFill>
            <a:prstDash val="solid"/>
            <a:miter lim="800000"/>
            <a:headEnd type="none" w="med" len="med"/>
            <a:tailEnd type="none" w="med" len="med"/>
          </a:ln>
        </p:spPr>
      </p:cxnSp>
      <p:sp>
        <p:nvSpPr>
          <p:cNvPr id="1048" name="Google Shape;1048;p130"/>
          <p:cNvSpPr/>
          <p:nvPr/>
        </p:nvSpPr>
        <p:spPr>
          <a:xfrm rot="900000">
            <a:off x="5937250" y="2551112"/>
            <a:ext cx="30162"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49" name="Google Shape;1049;p130"/>
          <p:cNvGrpSpPr/>
          <p:nvPr/>
        </p:nvGrpSpPr>
        <p:grpSpPr>
          <a:xfrm>
            <a:off x="6091594" y="2581946"/>
            <a:ext cx="280485" cy="195746"/>
            <a:chOff x="4400" y="1650"/>
            <a:chExt cx="199" cy="123"/>
          </a:xfrm>
        </p:grpSpPr>
        <p:sp>
          <p:nvSpPr>
            <p:cNvPr id="1050" name="Google Shape;1050;p130"/>
            <p:cNvSpPr/>
            <p:nvPr/>
          </p:nvSpPr>
          <p:spPr>
            <a:xfrm rot="1320000">
              <a:off x="4493" y="1702"/>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51" name="Google Shape;1051;p130"/>
            <p:cNvSpPr/>
            <p:nvPr/>
          </p:nvSpPr>
          <p:spPr>
            <a:xfrm rot="1320000">
              <a:off x="4407" y="1667"/>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52" name="Google Shape;1052;p130"/>
          <p:cNvCxnSpPr/>
          <p:nvPr/>
        </p:nvCxnSpPr>
        <p:spPr>
          <a:xfrm>
            <a:off x="6089650" y="2660650"/>
            <a:ext cx="252412" cy="107950"/>
          </a:xfrm>
          <a:prstGeom prst="straightConnector1">
            <a:avLst/>
          </a:prstGeom>
          <a:noFill/>
          <a:ln w="12700" cap="flat" cmpd="sng">
            <a:solidFill>
              <a:srgbClr val="000000"/>
            </a:solidFill>
            <a:prstDash val="solid"/>
            <a:miter lim="800000"/>
            <a:headEnd type="none" w="med" len="med"/>
            <a:tailEnd type="none" w="med" len="med"/>
          </a:ln>
        </p:spPr>
      </p:cxnSp>
      <p:sp>
        <p:nvSpPr>
          <p:cNvPr id="1053" name="Google Shape;1053;p130"/>
          <p:cNvSpPr/>
          <p:nvPr/>
        </p:nvSpPr>
        <p:spPr>
          <a:xfrm rot="1320000">
            <a:off x="6215062" y="2659062"/>
            <a:ext cx="30162"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54" name="Google Shape;1054;p130"/>
          <p:cNvGrpSpPr/>
          <p:nvPr/>
        </p:nvGrpSpPr>
        <p:grpSpPr>
          <a:xfrm>
            <a:off x="6345070" y="2704889"/>
            <a:ext cx="273642" cy="230899"/>
            <a:chOff x="4580" y="1728"/>
            <a:chExt cx="194" cy="145"/>
          </a:xfrm>
        </p:grpSpPr>
        <p:sp>
          <p:nvSpPr>
            <p:cNvPr id="1055" name="Google Shape;1055;p130"/>
            <p:cNvSpPr/>
            <p:nvPr/>
          </p:nvSpPr>
          <p:spPr>
            <a:xfrm rot="1800000">
              <a:off x="4667" y="1797"/>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56" name="Google Shape;1056;p130"/>
            <p:cNvSpPr/>
            <p:nvPr/>
          </p:nvSpPr>
          <p:spPr>
            <a:xfrm rot="1800000">
              <a:off x="4587" y="1749"/>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57" name="Google Shape;1057;p130"/>
          <p:cNvCxnSpPr/>
          <p:nvPr/>
        </p:nvCxnSpPr>
        <p:spPr>
          <a:xfrm>
            <a:off x="6342062" y="2778125"/>
            <a:ext cx="236537" cy="147637"/>
          </a:xfrm>
          <a:prstGeom prst="straightConnector1">
            <a:avLst/>
          </a:prstGeom>
          <a:noFill/>
          <a:ln w="12700" cap="flat" cmpd="sng">
            <a:solidFill>
              <a:srgbClr val="000000"/>
            </a:solidFill>
            <a:prstDash val="solid"/>
            <a:miter lim="800000"/>
            <a:headEnd type="none" w="med" len="med"/>
            <a:tailEnd type="none" w="med" len="med"/>
          </a:ln>
        </p:spPr>
      </p:cxnSp>
      <p:sp>
        <p:nvSpPr>
          <p:cNvPr id="1058" name="Google Shape;1058;p130"/>
          <p:cNvSpPr/>
          <p:nvPr/>
        </p:nvSpPr>
        <p:spPr>
          <a:xfrm rot="1800000">
            <a:off x="6464300" y="2800350"/>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59" name="Google Shape;1059;p130"/>
          <p:cNvGrpSpPr/>
          <p:nvPr/>
        </p:nvGrpSpPr>
        <p:grpSpPr>
          <a:xfrm>
            <a:off x="6596125" y="2864479"/>
            <a:ext cx="268430" cy="241933"/>
            <a:chOff x="4758" y="1828"/>
            <a:chExt cx="191" cy="152"/>
          </a:xfrm>
        </p:grpSpPr>
        <p:sp>
          <p:nvSpPr>
            <p:cNvPr id="1060" name="Google Shape;1060;p130"/>
            <p:cNvSpPr/>
            <p:nvPr/>
          </p:nvSpPr>
          <p:spPr>
            <a:xfrm rot="1980000">
              <a:off x="4842" y="1903"/>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61" name="Google Shape;1061;p130"/>
            <p:cNvSpPr/>
            <p:nvPr/>
          </p:nvSpPr>
          <p:spPr>
            <a:xfrm rot="1980000">
              <a:off x="4765" y="1851"/>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62" name="Google Shape;1062;p130"/>
          <p:cNvCxnSpPr/>
          <p:nvPr/>
        </p:nvCxnSpPr>
        <p:spPr>
          <a:xfrm>
            <a:off x="6592887" y="2935287"/>
            <a:ext cx="227012" cy="161925"/>
          </a:xfrm>
          <a:prstGeom prst="straightConnector1">
            <a:avLst/>
          </a:prstGeom>
          <a:noFill/>
          <a:ln w="12700" cap="flat" cmpd="sng">
            <a:solidFill>
              <a:srgbClr val="000000"/>
            </a:solidFill>
            <a:prstDash val="solid"/>
            <a:miter lim="800000"/>
            <a:headEnd type="none" w="med" len="med"/>
            <a:tailEnd type="none" w="med" len="med"/>
          </a:ln>
        </p:spPr>
      </p:cxnSp>
      <p:sp>
        <p:nvSpPr>
          <p:cNvPr id="1063" name="Google Shape;1063;p130"/>
          <p:cNvSpPr/>
          <p:nvPr/>
        </p:nvSpPr>
        <p:spPr>
          <a:xfrm rot="1980000">
            <a:off x="6713537" y="2965450"/>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64" name="Google Shape;1064;p130"/>
          <p:cNvGrpSpPr/>
          <p:nvPr/>
        </p:nvGrpSpPr>
        <p:grpSpPr>
          <a:xfrm>
            <a:off x="6836226" y="3043334"/>
            <a:ext cx="264490" cy="252533"/>
            <a:chOff x="4929" y="1941"/>
            <a:chExt cx="187" cy="159"/>
          </a:xfrm>
        </p:grpSpPr>
        <p:sp>
          <p:nvSpPr>
            <p:cNvPr id="1065" name="Google Shape;1065;p130"/>
            <p:cNvSpPr/>
            <p:nvPr/>
          </p:nvSpPr>
          <p:spPr>
            <a:xfrm rot="2160000">
              <a:off x="5009" y="2021"/>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66" name="Google Shape;1066;p130"/>
            <p:cNvSpPr/>
            <p:nvPr/>
          </p:nvSpPr>
          <p:spPr>
            <a:xfrm rot="2160000">
              <a:off x="4935" y="1965"/>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67" name="Google Shape;1067;p130"/>
          <p:cNvCxnSpPr/>
          <p:nvPr/>
        </p:nvCxnSpPr>
        <p:spPr>
          <a:xfrm>
            <a:off x="6832600" y="3111500"/>
            <a:ext cx="219075" cy="176212"/>
          </a:xfrm>
          <a:prstGeom prst="straightConnector1">
            <a:avLst/>
          </a:prstGeom>
          <a:noFill/>
          <a:ln w="12700" cap="flat" cmpd="sng">
            <a:solidFill>
              <a:srgbClr val="000000"/>
            </a:solidFill>
            <a:prstDash val="solid"/>
            <a:miter lim="800000"/>
            <a:headEnd type="none" w="med" len="med"/>
            <a:tailEnd type="none" w="med" len="med"/>
          </a:ln>
        </p:spPr>
      </p:cxnSp>
      <p:sp>
        <p:nvSpPr>
          <p:cNvPr id="1068" name="Google Shape;1068;p130"/>
          <p:cNvSpPr/>
          <p:nvPr/>
        </p:nvSpPr>
        <p:spPr>
          <a:xfrm rot="2160000">
            <a:off x="6953250" y="3149600"/>
            <a:ext cx="30162"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69" name="Google Shape;1069;p130"/>
          <p:cNvGrpSpPr/>
          <p:nvPr/>
        </p:nvGrpSpPr>
        <p:grpSpPr>
          <a:xfrm>
            <a:off x="7062729" y="3234706"/>
            <a:ext cx="279749" cy="211049"/>
            <a:chOff x="5089" y="2062"/>
            <a:chExt cx="198" cy="133"/>
          </a:xfrm>
        </p:grpSpPr>
        <p:sp>
          <p:nvSpPr>
            <p:cNvPr id="1070" name="Google Shape;1070;p130"/>
            <p:cNvSpPr/>
            <p:nvPr/>
          </p:nvSpPr>
          <p:spPr>
            <a:xfrm rot="1500000">
              <a:off x="5180" y="2121"/>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71" name="Google Shape;1071;p130"/>
            <p:cNvSpPr/>
            <p:nvPr/>
          </p:nvSpPr>
          <p:spPr>
            <a:xfrm rot="1500000">
              <a:off x="5096" y="2080"/>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72" name="Google Shape;1072;p130"/>
          <p:cNvCxnSpPr/>
          <p:nvPr/>
        </p:nvCxnSpPr>
        <p:spPr>
          <a:xfrm>
            <a:off x="7058025" y="3311525"/>
            <a:ext cx="249237" cy="125412"/>
          </a:xfrm>
          <a:prstGeom prst="straightConnector1">
            <a:avLst/>
          </a:prstGeom>
          <a:noFill/>
          <a:ln w="12700" cap="flat" cmpd="sng">
            <a:solidFill>
              <a:srgbClr val="000000"/>
            </a:solidFill>
            <a:prstDash val="solid"/>
            <a:miter lim="800000"/>
            <a:headEnd type="none" w="med" len="med"/>
            <a:tailEnd type="none" w="med" len="med"/>
          </a:ln>
        </p:spPr>
      </p:cxnSp>
      <p:sp>
        <p:nvSpPr>
          <p:cNvPr id="1073" name="Google Shape;1073;p130"/>
          <p:cNvSpPr/>
          <p:nvPr/>
        </p:nvSpPr>
        <p:spPr>
          <a:xfrm rot="1500000">
            <a:off x="7185025" y="3321050"/>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74" name="Google Shape;1074;p130"/>
          <p:cNvGrpSpPr/>
          <p:nvPr/>
        </p:nvGrpSpPr>
        <p:grpSpPr>
          <a:xfrm>
            <a:off x="7320326" y="3367759"/>
            <a:ext cx="278885" cy="197333"/>
            <a:chOff x="5271" y="2145"/>
            <a:chExt cx="198" cy="124"/>
          </a:xfrm>
        </p:grpSpPr>
        <p:sp>
          <p:nvSpPr>
            <p:cNvPr id="1075" name="Google Shape;1075;p130"/>
            <p:cNvSpPr/>
            <p:nvPr/>
          </p:nvSpPr>
          <p:spPr>
            <a:xfrm rot="1320000">
              <a:off x="5363" y="2198"/>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76" name="Google Shape;1076;p130"/>
            <p:cNvSpPr/>
            <p:nvPr/>
          </p:nvSpPr>
          <p:spPr>
            <a:xfrm rot="1320000">
              <a:off x="5278" y="2162"/>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77" name="Google Shape;1077;p130"/>
          <p:cNvCxnSpPr/>
          <p:nvPr/>
        </p:nvCxnSpPr>
        <p:spPr>
          <a:xfrm>
            <a:off x="7316787" y="3446462"/>
            <a:ext cx="252412" cy="107950"/>
          </a:xfrm>
          <a:prstGeom prst="straightConnector1">
            <a:avLst/>
          </a:prstGeom>
          <a:noFill/>
          <a:ln w="12700" cap="flat" cmpd="sng">
            <a:solidFill>
              <a:srgbClr val="000000"/>
            </a:solidFill>
            <a:prstDash val="solid"/>
            <a:miter lim="800000"/>
            <a:headEnd type="none" w="med" len="med"/>
            <a:tailEnd type="none" w="med" len="med"/>
          </a:ln>
        </p:spPr>
      </p:cxnSp>
      <p:sp>
        <p:nvSpPr>
          <p:cNvPr id="1078" name="Google Shape;1078;p130"/>
          <p:cNvSpPr/>
          <p:nvPr/>
        </p:nvSpPr>
        <p:spPr>
          <a:xfrm rot="1320000">
            <a:off x="7442200" y="3444875"/>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79" name="Google Shape;1079;p130"/>
          <p:cNvGrpSpPr/>
          <p:nvPr/>
        </p:nvGrpSpPr>
        <p:grpSpPr>
          <a:xfrm>
            <a:off x="7591466" y="3491231"/>
            <a:ext cx="279544" cy="205992"/>
            <a:chOff x="5464" y="2223"/>
            <a:chExt cx="198" cy="130"/>
          </a:xfrm>
        </p:grpSpPr>
        <p:sp>
          <p:nvSpPr>
            <p:cNvPr id="1080" name="Google Shape;1080;p130"/>
            <p:cNvSpPr/>
            <p:nvPr/>
          </p:nvSpPr>
          <p:spPr>
            <a:xfrm rot="1440000">
              <a:off x="5555" y="2280"/>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81" name="Google Shape;1081;p130"/>
            <p:cNvSpPr/>
            <p:nvPr/>
          </p:nvSpPr>
          <p:spPr>
            <a:xfrm rot="1440000">
              <a:off x="5471" y="2241"/>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82" name="Google Shape;1082;p130"/>
          <p:cNvCxnSpPr/>
          <p:nvPr/>
        </p:nvCxnSpPr>
        <p:spPr>
          <a:xfrm>
            <a:off x="7588250" y="3570287"/>
            <a:ext cx="249237" cy="117475"/>
          </a:xfrm>
          <a:prstGeom prst="straightConnector1">
            <a:avLst/>
          </a:prstGeom>
          <a:noFill/>
          <a:ln w="12700" cap="flat" cmpd="sng">
            <a:solidFill>
              <a:srgbClr val="000000"/>
            </a:solidFill>
            <a:prstDash val="solid"/>
            <a:miter lim="800000"/>
            <a:headEnd type="none" w="med" len="med"/>
            <a:tailEnd type="none" w="med" len="med"/>
          </a:ln>
        </p:spPr>
      </p:cxnSp>
      <p:sp>
        <p:nvSpPr>
          <p:cNvPr id="1083" name="Google Shape;1083;p130"/>
          <p:cNvSpPr/>
          <p:nvPr/>
        </p:nvSpPr>
        <p:spPr>
          <a:xfrm rot="1440000">
            <a:off x="7715250" y="3573462"/>
            <a:ext cx="30162"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84" name="Google Shape;1084;p130"/>
          <p:cNvGrpSpPr/>
          <p:nvPr/>
        </p:nvGrpSpPr>
        <p:grpSpPr>
          <a:xfrm>
            <a:off x="7840761" y="3611881"/>
            <a:ext cx="277839" cy="205992"/>
            <a:chOff x="5640" y="2299"/>
            <a:chExt cx="198" cy="130"/>
          </a:xfrm>
        </p:grpSpPr>
        <p:sp>
          <p:nvSpPr>
            <p:cNvPr id="1085" name="Google Shape;1085;p130"/>
            <p:cNvSpPr/>
            <p:nvPr/>
          </p:nvSpPr>
          <p:spPr>
            <a:xfrm rot="1440000">
              <a:off x="5731" y="2356"/>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86" name="Google Shape;1086;p130"/>
            <p:cNvSpPr/>
            <p:nvPr/>
          </p:nvSpPr>
          <p:spPr>
            <a:xfrm rot="1440000">
              <a:off x="5647" y="2317"/>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87" name="Google Shape;1087;p130"/>
          <p:cNvCxnSpPr/>
          <p:nvPr/>
        </p:nvCxnSpPr>
        <p:spPr>
          <a:xfrm>
            <a:off x="7837487" y="3690937"/>
            <a:ext cx="247650" cy="117475"/>
          </a:xfrm>
          <a:prstGeom prst="straightConnector1">
            <a:avLst/>
          </a:prstGeom>
          <a:noFill/>
          <a:ln w="12700" cap="flat" cmpd="sng">
            <a:solidFill>
              <a:srgbClr val="000000"/>
            </a:solidFill>
            <a:prstDash val="solid"/>
            <a:miter lim="800000"/>
            <a:headEnd type="none" w="med" len="med"/>
            <a:tailEnd type="none" w="med" len="med"/>
          </a:ln>
        </p:spPr>
      </p:cxnSp>
      <p:sp>
        <p:nvSpPr>
          <p:cNvPr id="1088" name="Google Shape;1088;p130"/>
          <p:cNvSpPr/>
          <p:nvPr/>
        </p:nvSpPr>
        <p:spPr>
          <a:xfrm rot="1440000">
            <a:off x="7962900" y="3694112"/>
            <a:ext cx="31750" cy="12700"/>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1089" name="Google Shape;1089;p130"/>
          <p:cNvGrpSpPr/>
          <p:nvPr/>
        </p:nvGrpSpPr>
        <p:grpSpPr>
          <a:xfrm>
            <a:off x="4135437" y="2298700"/>
            <a:ext cx="285750" cy="87312"/>
            <a:chOff x="3015" y="1472"/>
            <a:chExt cx="202" cy="55"/>
          </a:xfrm>
        </p:grpSpPr>
        <p:grpSp>
          <p:nvGrpSpPr>
            <p:cNvPr id="1090" name="Google Shape;1090;p130"/>
            <p:cNvGrpSpPr/>
            <p:nvPr/>
          </p:nvGrpSpPr>
          <p:grpSpPr>
            <a:xfrm>
              <a:off x="3023" y="1472"/>
              <a:ext cx="193" cy="55"/>
              <a:chOff x="3023" y="1472"/>
              <a:chExt cx="193" cy="55"/>
            </a:xfrm>
          </p:grpSpPr>
          <p:sp>
            <p:nvSpPr>
              <p:cNvPr id="1091" name="Google Shape;1091;p130"/>
              <p:cNvSpPr/>
              <p:nvPr/>
            </p:nvSpPr>
            <p:spPr>
              <a:xfrm>
                <a:off x="3023" y="1473"/>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92" name="Google Shape;1092;p130"/>
              <p:cNvSpPr/>
              <p:nvPr/>
            </p:nvSpPr>
            <p:spPr>
              <a:xfrm>
                <a:off x="3116" y="1472"/>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93" name="Google Shape;1093;p130"/>
            <p:cNvCxnSpPr/>
            <p:nvPr/>
          </p:nvCxnSpPr>
          <p:spPr>
            <a:xfrm rot="10800000">
              <a:off x="3015" y="1523"/>
              <a:ext cx="202" cy="0"/>
            </a:xfrm>
            <a:prstGeom prst="straightConnector1">
              <a:avLst/>
            </a:prstGeom>
            <a:noFill/>
            <a:ln w="12700" cap="flat" cmpd="sng">
              <a:solidFill>
                <a:srgbClr val="000000"/>
              </a:solidFill>
              <a:prstDash val="solid"/>
              <a:miter lim="800000"/>
              <a:headEnd type="none" w="med" len="med"/>
              <a:tailEnd type="none" w="med" len="med"/>
            </a:ln>
          </p:spPr>
        </p:cxnSp>
        <p:sp>
          <p:nvSpPr>
            <p:cNvPr id="1094" name="Google Shape;1094;p130"/>
            <p:cNvSpPr/>
            <p:nvPr/>
          </p:nvSpPr>
          <p:spPr>
            <a:xfrm>
              <a:off x="3106" y="1487"/>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095" name="Google Shape;1095;p130"/>
          <p:cNvGrpSpPr/>
          <p:nvPr/>
        </p:nvGrpSpPr>
        <p:grpSpPr>
          <a:xfrm>
            <a:off x="3856037" y="2298298"/>
            <a:ext cx="285750" cy="113449"/>
            <a:chOff x="2817" y="1472"/>
            <a:chExt cx="202" cy="71"/>
          </a:xfrm>
        </p:grpSpPr>
        <p:grpSp>
          <p:nvGrpSpPr>
            <p:cNvPr id="1096" name="Google Shape;1096;p130"/>
            <p:cNvGrpSpPr/>
            <p:nvPr/>
          </p:nvGrpSpPr>
          <p:grpSpPr>
            <a:xfrm>
              <a:off x="2821" y="1472"/>
              <a:ext cx="197" cy="71"/>
              <a:chOff x="2821" y="1472"/>
              <a:chExt cx="197" cy="71"/>
            </a:xfrm>
          </p:grpSpPr>
          <p:sp>
            <p:nvSpPr>
              <p:cNvPr id="1097" name="Google Shape;1097;p130"/>
              <p:cNvSpPr/>
              <p:nvPr/>
            </p:nvSpPr>
            <p:spPr>
              <a:xfrm rot="-300000">
                <a:off x="2823" y="1485"/>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98" name="Google Shape;1098;p130"/>
              <p:cNvSpPr/>
              <p:nvPr/>
            </p:nvSpPr>
            <p:spPr>
              <a:xfrm rot="-300000">
                <a:off x="2916" y="1476"/>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099" name="Google Shape;1099;p130"/>
            <p:cNvCxnSpPr/>
            <p:nvPr/>
          </p:nvCxnSpPr>
          <p:spPr>
            <a:xfrm flipH="1">
              <a:off x="2817" y="1526"/>
              <a:ext cx="202" cy="10"/>
            </a:xfrm>
            <a:prstGeom prst="straightConnector1">
              <a:avLst/>
            </a:prstGeom>
            <a:noFill/>
            <a:ln w="12700" cap="flat" cmpd="sng">
              <a:solidFill>
                <a:srgbClr val="000000"/>
              </a:solidFill>
              <a:prstDash val="solid"/>
              <a:miter lim="800000"/>
              <a:headEnd type="none" w="med" len="med"/>
              <a:tailEnd type="none" w="med" len="med"/>
            </a:ln>
          </p:spPr>
        </p:cxnSp>
        <p:sp>
          <p:nvSpPr>
            <p:cNvPr id="1100" name="Google Shape;1100;p130"/>
            <p:cNvSpPr/>
            <p:nvPr/>
          </p:nvSpPr>
          <p:spPr>
            <a:xfrm rot="-300000" flipH="1">
              <a:off x="2906" y="1495"/>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01" name="Google Shape;1101;p130"/>
          <p:cNvGrpSpPr/>
          <p:nvPr/>
        </p:nvGrpSpPr>
        <p:grpSpPr>
          <a:xfrm>
            <a:off x="3584185" y="2315065"/>
            <a:ext cx="281858" cy="130678"/>
            <a:chOff x="2624" y="1482"/>
            <a:chExt cx="200" cy="82"/>
          </a:xfrm>
        </p:grpSpPr>
        <p:grpSp>
          <p:nvGrpSpPr>
            <p:cNvPr id="1102" name="Google Shape;1102;p130"/>
            <p:cNvGrpSpPr/>
            <p:nvPr/>
          </p:nvGrpSpPr>
          <p:grpSpPr>
            <a:xfrm>
              <a:off x="2624" y="1482"/>
              <a:ext cx="200" cy="82"/>
              <a:chOff x="2624" y="1482"/>
              <a:chExt cx="200" cy="82"/>
            </a:xfrm>
          </p:grpSpPr>
          <p:sp>
            <p:nvSpPr>
              <p:cNvPr id="1103" name="Google Shape;1103;p130"/>
              <p:cNvSpPr/>
              <p:nvPr/>
            </p:nvSpPr>
            <p:spPr>
              <a:xfrm rot="-480000">
                <a:off x="2627" y="1504"/>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04" name="Google Shape;1104;p130"/>
              <p:cNvSpPr/>
              <p:nvPr/>
            </p:nvSpPr>
            <p:spPr>
              <a:xfrm rot="-480000">
                <a:off x="2720" y="1489"/>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05" name="Google Shape;1105;p130"/>
            <p:cNvCxnSpPr/>
            <p:nvPr/>
          </p:nvCxnSpPr>
          <p:spPr>
            <a:xfrm flipH="1">
              <a:off x="2624" y="1537"/>
              <a:ext cx="199" cy="20"/>
            </a:xfrm>
            <a:prstGeom prst="straightConnector1">
              <a:avLst/>
            </a:prstGeom>
            <a:noFill/>
            <a:ln w="12700" cap="flat" cmpd="sng">
              <a:solidFill>
                <a:srgbClr val="000000"/>
              </a:solidFill>
              <a:prstDash val="solid"/>
              <a:miter lim="800000"/>
              <a:headEnd type="none" w="med" len="med"/>
              <a:tailEnd type="none" w="med" len="med"/>
            </a:ln>
          </p:spPr>
        </p:cxnSp>
        <p:sp>
          <p:nvSpPr>
            <p:cNvPr id="1106" name="Google Shape;1106;p130"/>
            <p:cNvSpPr/>
            <p:nvPr/>
          </p:nvSpPr>
          <p:spPr>
            <a:xfrm rot="-480000" flipH="1">
              <a:off x="2709" y="1511"/>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07" name="Google Shape;1107;p130"/>
          <p:cNvGrpSpPr/>
          <p:nvPr/>
        </p:nvGrpSpPr>
        <p:grpSpPr>
          <a:xfrm>
            <a:off x="3290666" y="2356176"/>
            <a:ext cx="284384" cy="150012"/>
            <a:chOff x="2415" y="1508"/>
            <a:chExt cx="202" cy="94"/>
          </a:xfrm>
        </p:grpSpPr>
        <p:grpSp>
          <p:nvGrpSpPr>
            <p:cNvPr id="1108" name="Google Shape;1108;p130"/>
            <p:cNvGrpSpPr/>
            <p:nvPr/>
          </p:nvGrpSpPr>
          <p:grpSpPr>
            <a:xfrm>
              <a:off x="2415" y="1508"/>
              <a:ext cx="200" cy="94"/>
              <a:chOff x="2415" y="1508"/>
              <a:chExt cx="200" cy="94"/>
            </a:xfrm>
          </p:grpSpPr>
          <p:sp>
            <p:nvSpPr>
              <p:cNvPr id="1109" name="Google Shape;1109;p130"/>
              <p:cNvSpPr/>
              <p:nvPr/>
            </p:nvSpPr>
            <p:spPr>
              <a:xfrm rot="-720000">
                <a:off x="2420" y="1539"/>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10" name="Google Shape;1110;p130"/>
              <p:cNvSpPr/>
              <p:nvPr/>
            </p:nvSpPr>
            <p:spPr>
              <a:xfrm rot="-720000">
                <a:off x="2511" y="1518"/>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11" name="Google Shape;1111;p130"/>
            <p:cNvCxnSpPr/>
            <p:nvPr/>
          </p:nvCxnSpPr>
          <p:spPr>
            <a:xfrm flipH="1">
              <a:off x="2419" y="1561"/>
              <a:ext cx="198" cy="34"/>
            </a:xfrm>
            <a:prstGeom prst="straightConnector1">
              <a:avLst/>
            </a:prstGeom>
            <a:noFill/>
            <a:ln w="12700" cap="flat" cmpd="sng">
              <a:solidFill>
                <a:srgbClr val="000000"/>
              </a:solidFill>
              <a:prstDash val="solid"/>
              <a:miter lim="800000"/>
              <a:headEnd type="none" w="med" len="med"/>
              <a:tailEnd type="none" w="med" len="med"/>
            </a:ln>
          </p:spPr>
        </p:cxnSp>
        <p:sp>
          <p:nvSpPr>
            <p:cNvPr id="1112" name="Google Shape;1112;p130"/>
            <p:cNvSpPr/>
            <p:nvPr/>
          </p:nvSpPr>
          <p:spPr>
            <a:xfrm rot="-720000" flipH="1">
              <a:off x="2501" y="1543"/>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13" name="Google Shape;1113;p130"/>
          <p:cNvGrpSpPr/>
          <p:nvPr/>
        </p:nvGrpSpPr>
        <p:grpSpPr>
          <a:xfrm>
            <a:off x="3008779" y="2417756"/>
            <a:ext cx="283696" cy="164933"/>
            <a:chOff x="2216" y="1547"/>
            <a:chExt cx="201" cy="104"/>
          </a:xfrm>
        </p:grpSpPr>
        <p:grpSp>
          <p:nvGrpSpPr>
            <p:cNvPr id="1114" name="Google Shape;1114;p130"/>
            <p:cNvGrpSpPr/>
            <p:nvPr/>
          </p:nvGrpSpPr>
          <p:grpSpPr>
            <a:xfrm>
              <a:off x="2216" y="1547"/>
              <a:ext cx="200" cy="104"/>
              <a:chOff x="2216" y="1547"/>
              <a:chExt cx="200" cy="104"/>
            </a:xfrm>
          </p:grpSpPr>
          <p:sp>
            <p:nvSpPr>
              <p:cNvPr id="1115" name="Google Shape;1115;p130"/>
              <p:cNvSpPr/>
              <p:nvPr/>
            </p:nvSpPr>
            <p:spPr>
              <a:xfrm rot="-900000">
                <a:off x="2221" y="1585"/>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16" name="Google Shape;1116;p130"/>
              <p:cNvSpPr/>
              <p:nvPr/>
            </p:nvSpPr>
            <p:spPr>
              <a:xfrm rot="-900000">
                <a:off x="2310" y="1559"/>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17" name="Google Shape;1117;p130"/>
            <p:cNvCxnSpPr/>
            <p:nvPr/>
          </p:nvCxnSpPr>
          <p:spPr>
            <a:xfrm flipH="1">
              <a:off x="2221" y="1600"/>
              <a:ext cx="196" cy="44"/>
            </a:xfrm>
            <a:prstGeom prst="straightConnector1">
              <a:avLst/>
            </a:prstGeom>
            <a:noFill/>
            <a:ln w="12700" cap="flat" cmpd="sng">
              <a:solidFill>
                <a:srgbClr val="000000"/>
              </a:solidFill>
              <a:prstDash val="solid"/>
              <a:miter lim="800000"/>
              <a:headEnd type="none" w="med" len="med"/>
              <a:tailEnd type="none" w="med" len="med"/>
            </a:ln>
          </p:spPr>
        </p:cxnSp>
        <p:sp>
          <p:nvSpPr>
            <p:cNvPr id="1118" name="Google Shape;1118;p130"/>
            <p:cNvSpPr/>
            <p:nvPr/>
          </p:nvSpPr>
          <p:spPr>
            <a:xfrm rot="-900000" flipH="1">
              <a:off x="2301" y="1587"/>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19" name="Google Shape;1119;p130"/>
          <p:cNvGrpSpPr/>
          <p:nvPr/>
        </p:nvGrpSpPr>
        <p:grpSpPr>
          <a:xfrm>
            <a:off x="2748429" y="2500306"/>
            <a:ext cx="283696" cy="164933"/>
            <a:chOff x="2032" y="1599"/>
            <a:chExt cx="201" cy="104"/>
          </a:xfrm>
        </p:grpSpPr>
        <p:grpSp>
          <p:nvGrpSpPr>
            <p:cNvPr id="1120" name="Google Shape;1120;p130"/>
            <p:cNvGrpSpPr/>
            <p:nvPr/>
          </p:nvGrpSpPr>
          <p:grpSpPr>
            <a:xfrm>
              <a:off x="2032" y="1599"/>
              <a:ext cx="200" cy="104"/>
              <a:chOff x="2032" y="1599"/>
              <a:chExt cx="200" cy="104"/>
            </a:xfrm>
          </p:grpSpPr>
          <p:sp>
            <p:nvSpPr>
              <p:cNvPr id="1121" name="Google Shape;1121;p130"/>
              <p:cNvSpPr/>
              <p:nvPr/>
            </p:nvSpPr>
            <p:spPr>
              <a:xfrm rot="-900000">
                <a:off x="2037" y="1637"/>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22" name="Google Shape;1122;p130"/>
              <p:cNvSpPr/>
              <p:nvPr/>
            </p:nvSpPr>
            <p:spPr>
              <a:xfrm rot="-900000">
                <a:off x="2126" y="1611"/>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23" name="Google Shape;1123;p130"/>
            <p:cNvCxnSpPr/>
            <p:nvPr/>
          </p:nvCxnSpPr>
          <p:spPr>
            <a:xfrm flipH="1">
              <a:off x="2037" y="1652"/>
              <a:ext cx="196" cy="44"/>
            </a:xfrm>
            <a:prstGeom prst="straightConnector1">
              <a:avLst/>
            </a:prstGeom>
            <a:noFill/>
            <a:ln w="12700" cap="flat" cmpd="sng">
              <a:solidFill>
                <a:srgbClr val="000000"/>
              </a:solidFill>
              <a:prstDash val="solid"/>
              <a:miter lim="800000"/>
              <a:headEnd type="none" w="med" len="med"/>
              <a:tailEnd type="none" w="med" len="med"/>
            </a:ln>
          </p:spPr>
        </p:cxnSp>
        <p:sp>
          <p:nvSpPr>
            <p:cNvPr id="1124" name="Google Shape;1124;p130"/>
            <p:cNvSpPr/>
            <p:nvPr/>
          </p:nvSpPr>
          <p:spPr>
            <a:xfrm rot="-900000" flipH="1">
              <a:off x="2117" y="1639"/>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25" name="Google Shape;1125;p130"/>
          <p:cNvGrpSpPr/>
          <p:nvPr/>
        </p:nvGrpSpPr>
        <p:grpSpPr>
          <a:xfrm>
            <a:off x="2472105" y="2592819"/>
            <a:ext cx="280619" cy="197334"/>
            <a:chOff x="1835" y="1657"/>
            <a:chExt cx="200" cy="124"/>
          </a:xfrm>
        </p:grpSpPr>
        <p:grpSp>
          <p:nvGrpSpPr>
            <p:cNvPr id="1126" name="Google Shape;1126;p130"/>
            <p:cNvGrpSpPr/>
            <p:nvPr/>
          </p:nvGrpSpPr>
          <p:grpSpPr>
            <a:xfrm>
              <a:off x="1835" y="1657"/>
              <a:ext cx="199" cy="124"/>
              <a:chOff x="1835" y="1657"/>
              <a:chExt cx="199" cy="124"/>
            </a:xfrm>
          </p:grpSpPr>
          <p:sp>
            <p:nvSpPr>
              <p:cNvPr id="1127" name="Google Shape;1127;p130"/>
              <p:cNvSpPr/>
              <p:nvPr/>
            </p:nvSpPr>
            <p:spPr>
              <a:xfrm rot="-1320000">
                <a:off x="1842" y="1711"/>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28" name="Google Shape;1128;p130"/>
              <p:cNvSpPr/>
              <p:nvPr/>
            </p:nvSpPr>
            <p:spPr>
              <a:xfrm rot="-1320000">
                <a:off x="1928" y="1674"/>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29" name="Google Shape;1129;p130"/>
            <p:cNvCxnSpPr/>
            <p:nvPr/>
          </p:nvCxnSpPr>
          <p:spPr>
            <a:xfrm flipH="1">
              <a:off x="1848" y="1708"/>
              <a:ext cx="187" cy="68"/>
            </a:xfrm>
            <a:prstGeom prst="straightConnector1">
              <a:avLst/>
            </a:prstGeom>
            <a:noFill/>
            <a:ln w="12700" cap="flat" cmpd="sng">
              <a:solidFill>
                <a:srgbClr val="000000"/>
              </a:solidFill>
              <a:prstDash val="solid"/>
              <a:miter lim="800000"/>
              <a:headEnd type="none" w="med" len="med"/>
              <a:tailEnd type="none" w="med" len="med"/>
            </a:ln>
          </p:spPr>
        </p:cxnSp>
        <p:sp>
          <p:nvSpPr>
            <p:cNvPr id="1130" name="Google Shape;1130;p130"/>
            <p:cNvSpPr/>
            <p:nvPr/>
          </p:nvSpPr>
          <p:spPr>
            <a:xfrm rot="-1320000" flipH="1">
              <a:off x="1920" y="1707"/>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31" name="Google Shape;1131;p130"/>
          <p:cNvGrpSpPr/>
          <p:nvPr/>
        </p:nvGrpSpPr>
        <p:grpSpPr>
          <a:xfrm>
            <a:off x="2225515" y="2715711"/>
            <a:ext cx="274797" cy="232486"/>
            <a:chOff x="1661" y="1735"/>
            <a:chExt cx="195" cy="146"/>
          </a:xfrm>
        </p:grpSpPr>
        <p:grpSp>
          <p:nvGrpSpPr>
            <p:cNvPr id="1132" name="Google Shape;1132;p130"/>
            <p:cNvGrpSpPr/>
            <p:nvPr/>
          </p:nvGrpSpPr>
          <p:grpSpPr>
            <a:xfrm>
              <a:off x="1661" y="1735"/>
              <a:ext cx="194" cy="146"/>
              <a:chOff x="1661" y="1735"/>
              <a:chExt cx="194" cy="146"/>
            </a:xfrm>
          </p:grpSpPr>
          <p:sp>
            <p:nvSpPr>
              <p:cNvPr id="1133" name="Google Shape;1133;p130"/>
              <p:cNvSpPr/>
              <p:nvPr/>
            </p:nvSpPr>
            <p:spPr>
              <a:xfrm rot="-1800000">
                <a:off x="1668" y="1806"/>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34" name="Google Shape;1134;p130"/>
              <p:cNvSpPr/>
              <p:nvPr/>
            </p:nvSpPr>
            <p:spPr>
              <a:xfrm rot="-1800000">
                <a:off x="1748" y="1756"/>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35" name="Google Shape;1135;p130"/>
            <p:cNvCxnSpPr/>
            <p:nvPr/>
          </p:nvCxnSpPr>
          <p:spPr>
            <a:xfrm flipH="1">
              <a:off x="1680" y="1782"/>
              <a:ext cx="176" cy="93"/>
            </a:xfrm>
            <a:prstGeom prst="straightConnector1">
              <a:avLst/>
            </a:prstGeom>
            <a:noFill/>
            <a:ln w="12700" cap="flat" cmpd="sng">
              <a:solidFill>
                <a:srgbClr val="000000"/>
              </a:solidFill>
              <a:prstDash val="solid"/>
              <a:miter lim="800000"/>
              <a:headEnd type="none" w="med" len="med"/>
              <a:tailEnd type="none" w="med" len="med"/>
            </a:ln>
          </p:spPr>
        </p:cxnSp>
        <p:sp>
          <p:nvSpPr>
            <p:cNvPr id="1136" name="Google Shape;1136;p130"/>
            <p:cNvSpPr/>
            <p:nvPr/>
          </p:nvSpPr>
          <p:spPr>
            <a:xfrm rot="-1800000" flipH="1">
              <a:off x="1743" y="1796"/>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37" name="Google Shape;1137;p130"/>
          <p:cNvGrpSpPr/>
          <p:nvPr/>
        </p:nvGrpSpPr>
        <p:grpSpPr>
          <a:xfrm>
            <a:off x="1978036" y="2875287"/>
            <a:ext cx="271451" cy="243521"/>
            <a:chOff x="1486" y="1835"/>
            <a:chExt cx="192" cy="153"/>
          </a:xfrm>
        </p:grpSpPr>
        <p:grpSp>
          <p:nvGrpSpPr>
            <p:cNvPr id="1138" name="Google Shape;1138;p130"/>
            <p:cNvGrpSpPr/>
            <p:nvPr/>
          </p:nvGrpSpPr>
          <p:grpSpPr>
            <a:xfrm>
              <a:off x="1486" y="1835"/>
              <a:ext cx="191" cy="153"/>
              <a:chOff x="1486" y="1835"/>
              <a:chExt cx="191" cy="153"/>
            </a:xfrm>
          </p:grpSpPr>
          <p:sp>
            <p:nvSpPr>
              <p:cNvPr id="1139" name="Google Shape;1139;p130"/>
              <p:cNvSpPr/>
              <p:nvPr/>
            </p:nvSpPr>
            <p:spPr>
              <a:xfrm rot="-1980000">
                <a:off x="1493" y="1912"/>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40" name="Google Shape;1140;p130"/>
              <p:cNvSpPr/>
              <p:nvPr/>
            </p:nvSpPr>
            <p:spPr>
              <a:xfrm rot="-1980000">
                <a:off x="1570" y="1858"/>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41" name="Google Shape;1141;p130"/>
            <p:cNvCxnSpPr/>
            <p:nvPr/>
          </p:nvCxnSpPr>
          <p:spPr>
            <a:xfrm flipH="1">
              <a:off x="1509" y="1881"/>
              <a:ext cx="169" cy="102"/>
            </a:xfrm>
            <a:prstGeom prst="straightConnector1">
              <a:avLst/>
            </a:prstGeom>
            <a:noFill/>
            <a:ln w="12700" cap="flat" cmpd="sng">
              <a:solidFill>
                <a:srgbClr val="000000"/>
              </a:solidFill>
              <a:prstDash val="solid"/>
              <a:miter lim="800000"/>
              <a:headEnd type="none" w="med" len="med"/>
              <a:tailEnd type="none" w="med" len="med"/>
            </a:ln>
          </p:spPr>
        </p:cxnSp>
        <p:sp>
          <p:nvSpPr>
            <p:cNvPr id="1142" name="Google Shape;1142;p130"/>
            <p:cNvSpPr/>
            <p:nvPr/>
          </p:nvSpPr>
          <p:spPr>
            <a:xfrm rot="-1980000" flipH="1">
              <a:off x="1566" y="1900"/>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43" name="Google Shape;1143;p130"/>
          <p:cNvGrpSpPr/>
          <p:nvPr/>
        </p:nvGrpSpPr>
        <p:grpSpPr>
          <a:xfrm>
            <a:off x="1743533" y="3054132"/>
            <a:ext cx="266242" cy="254120"/>
            <a:chOff x="1320" y="1948"/>
            <a:chExt cx="188" cy="160"/>
          </a:xfrm>
        </p:grpSpPr>
        <p:grpSp>
          <p:nvGrpSpPr>
            <p:cNvPr id="1144" name="Google Shape;1144;p130"/>
            <p:cNvGrpSpPr/>
            <p:nvPr/>
          </p:nvGrpSpPr>
          <p:grpSpPr>
            <a:xfrm>
              <a:off x="1320" y="1948"/>
              <a:ext cx="187" cy="160"/>
              <a:chOff x="1320" y="1948"/>
              <a:chExt cx="187" cy="160"/>
            </a:xfrm>
          </p:grpSpPr>
          <p:sp>
            <p:nvSpPr>
              <p:cNvPr id="1145" name="Google Shape;1145;p130"/>
              <p:cNvSpPr/>
              <p:nvPr/>
            </p:nvSpPr>
            <p:spPr>
              <a:xfrm rot="-2160000">
                <a:off x="1326" y="2030"/>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46" name="Google Shape;1146;p130"/>
              <p:cNvSpPr/>
              <p:nvPr/>
            </p:nvSpPr>
            <p:spPr>
              <a:xfrm rot="-2160000">
                <a:off x="1400" y="1972"/>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47" name="Google Shape;1147;p130"/>
            <p:cNvCxnSpPr/>
            <p:nvPr/>
          </p:nvCxnSpPr>
          <p:spPr>
            <a:xfrm flipH="1">
              <a:off x="1345" y="1992"/>
              <a:ext cx="163" cy="111"/>
            </a:xfrm>
            <a:prstGeom prst="straightConnector1">
              <a:avLst/>
            </a:prstGeom>
            <a:noFill/>
            <a:ln w="12700" cap="flat" cmpd="sng">
              <a:solidFill>
                <a:srgbClr val="000000"/>
              </a:solidFill>
              <a:prstDash val="solid"/>
              <a:miter lim="800000"/>
              <a:headEnd type="none" w="med" len="med"/>
              <a:tailEnd type="none" w="med" len="med"/>
            </a:ln>
          </p:spPr>
        </p:cxnSp>
        <p:sp>
          <p:nvSpPr>
            <p:cNvPr id="1148" name="Google Shape;1148;p130"/>
            <p:cNvSpPr/>
            <p:nvPr/>
          </p:nvSpPr>
          <p:spPr>
            <a:xfrm rot="-2160000" flipH="1">
              <a:off x="1397" y="2016"/>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49" name="Google Shape;1149;p130"/>
          <p:cNvGrpSpPr/>
          <p:nvPr/>
        </p:nvGrpSpPr>
        <p:grpSpPr>
          <a:xfrm>
            <a:off x="1501718" y="3245557"/>
            <a:ext cx="282632" cy="212637"/>
            <a:chOff x="1148" y="2068"/>
            <a:chExt cx="200" cy="134"/>
          </a:xfrm>
        </p:grpSpPr>
        <p:grpSp>
          <p:nvGrpSpPr>
            <p:cNvPr id="1150" name="Google Shape;1150;p130"/>
            <p:cNvGrpSpPr/>
            <p:nvPr/>
          </p:nvGrpSpPr>
          <p:grpSpPr>
            <a:xfrm>
              <a:off x="1148" y="2068"/>
              <a:ext cx="198" cy="134"/>
              <a:chOff x="1148" y="2068"/>
              <a:chExt cx="198" cy="134"/>
            </a:xfrm>
          </p:grpSpPr>
          <p:sp>
            <p:nvSpPr>
              <p:cNvPr id="1151" name="Google Shape;1151;p130"/>
              <p:cNvSpPr/>
              <p:nvPr/>
            </p:nvSpPr>
            <p:spPr>
              <a:xfrm rot="-1500000">
                <a:off x="1155" y="2130"/>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52" name="Google Shape;1152;p130"/>
              <p:cNvSpPr/>
              <p:nvPr/>
            </p:nvSpPr>
            <p:spPr>
              <a:xfrm rot="-1500000">
                <a:off x="1239" y="2087"/>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53" name="Google Shape;1153;p130"/>
            <p:cNvCxnSpPr/>
            <p:nvPr/>
          </p:nvCxnSpPr>
          <p:spPr>
            <a:xfrm flipH="1">
              <a:off x="1164" y="2118"/>
              <a:ext cx="184" cy="79"/>
            </a:xfrm>
            <a:prstGeom prst="straightConnector1">
              <a:avLst/>
            </a:prstGeom>
            <a:noFill/>
            <a:ln w="12700" cap="flat" cmpd="sng">
              <a:solidFill>
                <a:srgbClr val="000000"/>
              </a:solidFill>
              <a:prstDash val="solid"/>
              <a:miter lim="800000"/>
              <a:headEnd type="none" w="med" len="med"/>
              <a:tailEnd type="none" w="med" len="med"/>
            </a:ln>
          </p:spPr>
        </p:cxnSp>
        <p:sp>
          <p:nvSpPr>
            <p:cNvPr id="1154" name="Google Shape;1154;p130"/>
            <p:cNvSpPr/>
            <p:nvPr/>
          </p:nvSpPr>
          <p:spPr>
            <a:xfrm rot="-1500000" flipH="1">
              <a:off x="1232" y="2124"/>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55" name="Google Shape;1155;p130"/>
          <p:cNvGrpSpPr/>
          <p:nvPr/>
        </p:nvGrpSpPr>
        <p:grpSpPr>
          <a:xfrm>
            <a:off x="1243327" y="3378631"/>
            <a:ext cx="282260" cy="198921"/>
            <a:chOff x="965" y="2152"/>
            <a:chExt cx="200" cy="125"/>
          </a:xfrm>
        </p:grpSpPr>
        <p:grpSp>
          <p:nvGrpSpPr>
            <p:cNvPr id="1156" name="Google Shape;1156;p130"/>
            <p:cNvGrpSpPr/>
            <p:nvPr/>
          </p:nvGrpSpPr>
          <p:grpSpPr>
            <a:xfrm>
              <a:off x="965" y="2152"/>
              <a:ext cx="198" cy="125"/>
              <a:chOff x="965" y="2152"/>
              <a:chExt cx="198" cy="125"/>
            </a:xfrm>
          </p:grpSpPr>
          <p:sp>
            <p:nvSpPr>
              <p:cNvPr id="1157" name="Google Shape;1157;p130"/>
              <p:cNvSpPr/>
              <p:nvPr/>
            </p:nvSpPr>
            <p:spPr>
              <a:xfrm rot="-1320000">
                <a:off x="972" y="2207"/>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58" name="Google Shape;1158;p130"/>
              <p:cNvSpPr/>
              <p:nvPr/>
            </p:nvSpPr>
            <p:spPr>
              <a:xfrm rot="-1320000">
                <a:off x="1057" y="2169"/>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59" name="Google Shape;1159;p130"/>
            <p:cNvCxnSpPr/>
            <p:nvPr/>
          </p:nvCxnSpPr>
          <p:spPr>
            <a:xfrm flipH="1">
              <a:off x="978" y="2203"/>
              <a:ext cx="187" cy="68"/>
            </a:xfrm>
            <a:prstGeom prst="straightConnector1">
              <a:avLst/>
            </a:prstGeom>
            <a:noFill/>
            <a:ln w="12700" cap="flat" cmpd="sng">
              <a:solidFill>
                <a:srgbClr val="000000"/>
              </a:solidFill>
              <a:prstDash val="solid"/>
              <a:miter lim="800000"/>
              <a:headEnd type="none" w="med" len="med"/>
              <a:tailEnd type="none" w="med" len="med"/>
            </a:ln>
          </p:spPr>
        </p:cxnSp>
        <p:sp>
          <p:nvSpPr>
            <p:cNvPr id="1160" name="Google Shape;1160;p130"/>
            <p:cNvSpPr/>
            <p:nvPr/>
          </p:nvSpPr>
          <p:spPr>
            <a:xfrm rot="-1320000" flipH="1">
              <a:off x="1050" y="2202"/>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61" name="Google Shape;1161;p130"/>
          <p:cNvGrpSpPr/>
          <p:nvPr/>
        </p:nvGrpSpPr>
        <p:grpSpPr>
          <a:xfrm>
            <a:off x="973241" y="3502090"/>
            <a:ext cx="279296" cy="207579"/>
            <a:chOff x="773" y="2230"/>
            <a:chExt cx="199" cy="131"/>
          </a:xfrm>
        </p:grpSpPr>
        <p:grpSp>
          <p:nvGrpSpPr>
            <p:cNvPr id="1162" name="Google Shape;1162;p130"/>
            <p:cNvGrpSpPr/>
            <p:nvPr/>
          </p:nvGrpSpPr>
          <p:grpSpPr>
            <a:xfrm>
              <a:off x="773" y="2230"/>
              <a:ext cx="198" cy="131"/>
              <a:chOff x="773" y="2230"/>
              <a:chExt cx="198" cy="131"/>
            </a:xfrm>
          </p:grpSpPr>
          <p:sp>
            <p:nvSpPr>
              <p:cNvPr id="1163" name="Google Shape;1163;p130"/>
              <p:cNvSpPr/>
              <p:nvPr/>
            </p:nvSpPr>
            <p:spPr>
              <a:xfrm rot="-1440000">
                <a:off x="780" y="2289"/>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64" name="Google Shape;1164;p130"/>
              <p:cNvSpPr/>
              <p:nvPr/>
            </p:nvSpPr>
            <p:spPr>
              <a:xfrm rot="-1440000">
                <a:off x="864" y="2248"/>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65" name="Google Shape;1165;p130"/>
            <p:cNvCxnSpPr/>
            <p:nvPr/>
          </p:nvCxnSpPr>
          <p:spPr>
            <a:xfrm flipH="1">
              <a:off x="788" y="2281"/>
              <a:ext cx="184" cy="74"/>
            </a:xfrm>
            <a:prstGeom prst="straightConnector1">
              <a:avLst/>
            </a:prstGeom>
            <a:noFill/>
            <a:ln w="12700" cap="flat" cmpd="sng">
              <a:solidFill>
                <a:srgbClr val="000000"/>
              </a:solidFill>
              <a:prstDash val="solid"/>
              <a:miter lim="800000"/>
              <a:headEnd type="none" w="med" len="med"/>
              <a:tailEnd type="none" w="med" len="med"/>
            </a:ln>
          </p:spPr>
        </p:cxnSp>
        <p:sp>
          <p:nvSpPr>
            <p:cNvPr id="1166" name="Google Shape;1166;p130"/>
            <p:cNvSpPr/>
            <p:nvPr/>
          </p:nvSpPr>
          <p:spPr>
            <a:xfrm rot="-1440000" flipH="1">
              <a:off x="857" y="2283"/>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grpSp>
        <p:nvGrpSpPr>
          <p:cNvPr id="1167" name="Google Shape;1167;p130"/>
          <p:cNvGrpSpPr/>
          <p:nvPr/>
        </p:nvGrpSpPr>
        <p:grpSpPr>
          <a:xfrm>
            <a:off x="723949" y="3622740"/>
            <a:ext cx="280938" cy="207579"/>
            <a:chOff x="597" y="2306"/>
            <a:chExt cx="199" cy="131"/>
          </a:xfrm>
        </p:grpSpPr>
        <p:grpSp>
          <p:nvGrpSpPr>
            <p:cNvPr id="1168" name="Google Shape;1168;p130"/>
            <p:cNvGrpSpPr/>
            <p:nvPr/>
          </p:nvGrpSpPr>
          <p:grpSpPr>
            <a:xfrm>
              <a:off x="597" y="2306"/>
              <a:ext cx="198" cy="131"/>
              <a:chOff x="597" y="2306"/>
              <a:chExt cx="198" cy="131"/>
            </a:xfrm>
          </p:grpSpPr>
          <p:sp>
            <p:nvSpPr>
              <p:cNvPr id="1169" name="Google Shape;1169;p130"/>
              <p:cNvSpPr/>
              <p:nvPr/>
            </p:nvSpPr>
            <p:spPr>
              <a:xfrm rot="-1440000">
                <a:off x="604" y="2365"/>
                <a:ext cx="99" cy="54"/>
              </a:xfrm>
              <a:custGeom>
                <a:avLst/>
                <a:gdLst/>
                <a:ahLst/>
                <a:cxnLst/>
                <a:rect l="l" t="t" r="r" b="b"/>
                <a:pathLst>
                  <a:path w="21596" h="21598" fill="none" extrusionOk="0">
                    <a:moveTo>
                      <a:pt x="-1" y="21203"/>
                    </a:moveTo>
                    <a:cubicBezTo>
                      <a:pt x="212" y="9513"/>
                      <a:pt x="9689" y="115"/>
                      <a:pt x="21380" y="-1"/>
                    </a:cubicBezTo>
                  </a:path>
                  <a:path w="21596" h="21598" extrusionOk="0">
                    <a:moveTo>
                      <a:pt x="-1" y="21203"/>
                    </a:moveTo>
                    <a:cubicBezTo>
                      <a:pt x="212" y="9513"/>
                      <a:pt x="9689" y="115"/>
                      <a:pt x="21380" y="-1"/>
                    </a:cubicBezTo>
                    <a:lnTo>
                      <a:pt x="21596" y="21598"/>
                    </a:lnTo>
                    <a:lnTo>
                      <a:pt x="-1" y="21203"/>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70" name="Google Shape;1170;p130"/>
              <p:cNvSpPr/>
              <p:nvPr/>
            </p:nvSpPr>
            <p:spPr>
              <a:xfrm rot="-1440000">
                <a:off x="688" y="2324"/>
                <a:ext cx="100" cy="55"/>
              </a:xfrm>
              <a:custGeom>
                <a:avLst/>
                <a:gdLst/>
                <a:ahLst/>
                <a:cxnLst/>
                <a:rect l="l" t="t" r="r" b="b"/>
                <a:pathLst>
                  <a:path w="21811" h="21600" fill="none" extrusionOk="0">
                    <a:moveTo>
                      <a:pt x="-1" y="1"/>
                    </a:moveTo>
                    <a:cubicBezTo>
                      <a:pt x="71" y="0"/>
                      <a:pt x="143" y="0"/>
                      <a:pt x="215" y="0"/>
                    </a:cubicBezTo>
                    <a:cubicBezTo>
                      <a:pt x="11989" y="0"/>
                      <a:pt x="21594" y="9429"/>
                      <a:pt x="21811" y="21201"/>
                    </a:cubicBezTo>
                  </a:path>
                  <a:path w="21811" h="21600" extrusionOk="0">
                    <a:moveTo>
                      <a:pt x="-1" y="1"/>
                    </a:moveTo>
                    <a:cubicBezTo>
                      <a:pt x="71" y="0"/>
                      <a:pt x="143" y="0"/>
                      <a:pt x="215" y="0"/>
                    </a:cubicBezTo>
                    <a:cubicBezTo>
                      <a:pt x="11989" y="0"/>
                      <a:pt x="21594" y="9429"/>
                      <a:pt x="21811" y="21201"/>
                    </a:cubicBezTo>
                    <a:lnTo>
                      <a:pt x="215" y="21600"/>
                    </a:lnTo>
                    <a:lnTo>
                      <a:pt x="-1" y="1"/>
                    </a:lnTo>
                    <a:close/>
                  </a:path>
                </a:pathLst>
              </a:custGeom>
              <a:solidFill>
                <a:srgbClr val="C8FEC8"/>
              </a:solidFill>
              <a:ln w="12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cxnSp>
          <p:nvCxnSpPr>
            <p:cNvPr id="1171" name="Google Shape;1171;p130"/>
            <p:cNvCxnSpPr/>
            <p:nvPr/>
          </p:nvCxnSpPr>
          <p:spPr>
            <a:xfrm flipH="1">
              <a:off x="612" y="2357"/>
              <a:ext cx="184" cy="74"/>
            </a:xfrm>
            <a:prstGeom prst="straightConnector1">
              <a:avLst/>
            </a:prstGeom>
            <a:noFill/>
            <a:ln w="12700" cap="flat" cmpd="sng">
              <a:solidFill>
                <a:srgbClr val="000000"/>
              </a:solidFill>
              <a:prstDash val="solid"/>
              <a:miter lim="800000"/>
              <a:headEnd type="none" w="med" len="med"/>
              <a:tailEnd type="none" w="med" len="med"/>
            </a:ln>
          </p:spPr>
        </p:cxnSp>
        <p:sp>
          <p:nvSpPr>
            <p:cNvPr id="1172" name="Google Shape;1172;p130"/>
            <p:cNvSpPr/>
            <p:nvPr/>
          </p:nvSpPr>
          <p:spPr>
            <a:xfrm rot="-1440000" flipH="1">
              <a:off x="681" y="2359"/>
              <a:ext cx="22" cy="8"/>
            </a:xfrm>
            <a:prstGeom prst="ellipse">
              <a:avLst/>
            </a:prstGeom>
            <a:solidFill>
              <a:schemeClr val="dk2"/>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sp>
        <p:nvSpPr>
          <p:cNvPr id="1173" name="Google Shape;1173;p130"/>
          <p:cNvSpPr txBox="1"/>
          <p:nvPr/>
        </p:nvSpPr>
        <p:spPr>
          <a:xfrm>
            <a:off x="3765550" y="3184525"/>
            <a:ext cx="1932000" cy="3669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t>Lipid core</a:t>
            </a:r>
            <a:endParaRPr/>
          </a:p>
        </p:txBody>
      </p:sp>
      <p:sp>
        <p:nvSpPr>
          <p:cNvPr id="1174" name="Google Shape;1174;p130"/>
          <p:cNvSpPr txBox="1"/>
          <p:nvPr/>
        </p:nvSpPr>
        <p:spPr>
          <a:xfrm>
            <a:off x="3276600" y="5211762"/>
            <a:ext cx="1905000" cy="3669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0475" tIns="44450" rIns="90475" bIns="4445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a:t>Adventitia</a:t>
            </a:r>
            <a:endParaRPr/>
          </a:p>
        </p:txBody>
      </p:sp>
      <p:sp>
        <p:nvSpPr>
          <p:cNvPr id="1175" name="Google Shape;1175;p130"/>
          <p:cNvSpPr txBox="1"/>
          <p:nvPr/>
        </p:nvSpPr>
        <p:spPr>
          <a:xfrm>
            <a:off x="0" y="1752600"/>
            <a:ext cx="2819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FFCC"/>
              </a:buClr>
              <a:buSzPts val="2000"/>
              <a:buFont typeface="Arial"/>
              <a:buNone/>
            </a:pPr>
            <a:r>
              <a:rPr lang="en-US" sz="2000" b="1">
                <a:solidFill>
                  <a:srgbClr val="CCFFCC"/>
                </a:solidFill>
              </a:rPr>
              <a:t>Endothelial cells</a:t>
            </a:r>
            <a:endParaRPr/>
          </a:p>
        </p:txBody>
      </p:sp>
      <p:sp>
        <p:nvSpPr>
          <p:cNvPr id="1176" name="Google Shape;1176;p130"/>
          <p:cNvSpPr/>
          <p:nvPr/>
        </p:nvSpPr>
        <p:spPr>
          <a:xfrm rot="3360000">
            <a:off x="5943600" y="1828800"/>
            <a:ext cx="152400" cy="1066800"/>
          </a:xfrm>
          <a:prstGeom prst="downArrow">
            <a:avLst>
              <a:gd name="adj1" fmla="val 50000"/>
              <a:gd name="adj2" fmla="val 50000"/>
            </a:avLst>
          </a:prstGeom>
          <a:solidFill>
            <a:srgbClr val="00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77" name="Google Shape;1177;p130"/>
          <p:cNvSpPr txBox="1"/>
          <p:nvPr/>
        </p:nvSpPr>
        <p:spPr>
          <a:xfrm>
            <a:off x="5867400" y="1371600"/>
            <a:ext cx="3276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FFCC"/>
              </a:buClr>
              <a:buSzPts val="2000"/>
              <a:buFont typeface="Arial"/>
              <a:buNone/>
            </a:pPr>
            <a:r>
              <a:rPr lang="en-US" sz="2000" b="1">
                <a:solidFill>
                  <a:srgbClr val="CCFFCC"/>
                </a:solidFill>
              </a:rPr>
              <a:t>Intimal SMC (restorative phenotype)</a:t>
            </a:r>
            <a:endParaRPr/>
          </a:p>
        </p:txBody>
      </p:sp>
      <p:sp>
        <p:nvSpPr>
          <p:cNvPr id="1178" name="Google Shape;1178;p130"/>
          <p:cNvSpPr/>
          <p:nvPr/>
        </p:nvSpPr>
        <p:spPr>
          <a:xfrm rot="9360000">
            <a:off x="5313362" y="4373562"/>
            <a:ext cx="133350" cy="1619250"/>
          </a:xfrm>
          <a:prstGeom prst="downArrow">
            <a:avLst>
              <a:gd name="adj1" fmla="val 50000"/>
              <a:gd name="adj2" fmla="val 50000"/>
            </a:avLst>
          </a:prstGeom>
          <a:solidFill>
            <a:srgbClr val="00FFFF"/>
          </a:solidFill>
          <a:ln w="12700" cap="rnd"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179" name="Google Shape;1179;p130"/>
          <p:cNvSpPr txBox="1"/>
          <p:nvPr/>
        </p:nvSpPr>
        <p:spPr>
          <a:xfrm>
            <a:off x="4183062" y="5867400"/>
            <a:ext cx="4198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FFCC"/>
              </a:buClr>
              <a:buSzPts val="2000"/>
              <a:buFont typeface="Arial"/>
              <a:buNone/>
            </a:pPr>
            <a:r>
              <a:rPr lang="en-US" sz="2000" b="1">
                <a:solidFill>
                  <a:srgbClr val="CCFFCC"/>
                </a:solidFill>
              </a:rPr>
              <a:t>SMC media (contractile phenotype)</a:t>
            </a:r>
            <a:endParaRPr/>
          </a:p>
        </p:txBody>
      </p:sp>
      <p:cxnSp>
        <p:nvCxnSpPr>
          <p:cNvPr id="1180" name="Google Shape;1180;p130"/>
          <p:cNvCxnSpPr/>
          <p:nvPr/>
        </p:nvCxnSpPr>
        <p:spPr>
          <a:xfrm>
            <a:off x="1587" y="990600"/>
            <a:ext cx="9142412" cy="0"/>
          </a:xfrm>
          <a:prstGeom prst="straightConnector1">
            <a:avLst/>
          </a:prstGeom>
          <a:noFill/>
          <a:ln w="50800" cap="flat" cmpd="sng">
            <a:solidFill>
              <a:srgbClr val="FF9900"/>
            </a:solidFill>
            <a:prstDash val="solid"/>
            <a:miter lim="800000"/>
            <a:headEnd type="none" w="med" len="med"/>
            <a:tailEnd type="none" w="med" len="me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584"/>
        <p:cNvGrpSpPr/>
        <p:nvPr/>
      </p:nvGrpSpPr>
      <p:grpSpPr>
        <a:xfrm>
          <a:off x="0" y="0"/>
          <a:ext cx="0" cy="0"/>
          <a:chOff x="0" y="0"/>
          <a:chExt cx="0" cy="0"/>
        </a:xfrm>
      </p:grpSpPr>
      <p:pic>
        <p:nvPicPr>
          <p:cNvPr id="3585" name="Google Shape;3585;p206" descr="dia2 Grå 1M"/>
          <p:cNvPicPr preferRelativeResize="0"/>
          <p:nvPr/>
        </p:nvPicPr>
        <p:blipFill rotWithShape="1">
          <a:blip r:embed="rId3">
            <a:alphaModFix/>
          </a:blip>
          <a:srcRect/>
          <a:stretch/>
        </p:blipFill>
        <p:spPr>
          <a:xfrm>
            <a:off x="461962" y="765175"/>
            <a:ext cx="3684587" cy="6092825"/>
          </a:xfrm>
          <a:prstGeom prst="rect">
            <a:avLst/>
          </a:prstGeom>
          <a:noFill/>
          <a:ln>
            <a:noFill/>
          </a:ln>
        </p:spPr>
      </p:pic>
      <p:pic>
        <p:nvPicPr>
          <p:cNvPr id="3586" name="Google Shape;3586;p206" descr="dia1 grå 1M"/>
          <p:cNvPicPr preferRelativeResize="0"/>
          <p:nvPr/>
        </p:nvPicPr>
        <p:blipFill rotWithShape="1">
          <a:blip r:embed="rId4">
            <a:alphaModFix/>
          </a:blip>
          <a:srcRect l="4722" r="40617"/>
          <a:stretch/>
        </p:blipFill>
        <p:spPr>
          <a:xfrm>
            <a:off x="4146550" y="765175"/>
            <a:ext cx="4441825" cy="6096000"/>
          </a:xfrm>
          <a:prstGeom prst="rect">
            <a:avLst/>
          </a:prstGeom>
          <a:noFill/>
          <a:ln>
            <a:noFill/>
          </a:ln>
        </p:spPr>
      </p:pic>
      <p:sp>
        <p:nvSpPr>
          <p:cNvPr id="3587" name="Google Shape;3587;p206"/>
          <p:cNvSpPr txBox="1"/>
          <p:nvPr/>
        </p:nvSpPr>
        <p:spPr>
          <a:xfrm>
            <a:off x="3563937" y="6124575"/>
            <a:ext cx="5081587" cy="7334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accent1"/>
              </a:buClr>
              <a:buSzPts val="1600"/>
              <a:buFont typeface="Arial"/>
              <a:buNone/>
            </a:pPr>
            <a:r>
              <a:rPr lang="en-US" sz="1600" b="0" i="1" u="none">
                <a:solidFill>
                  <a:schemeClr val="accent1"/>
                </a:solidFill>
                <a:latin typeface="Arial"/>
                <a:ea typeface="Arial"/>
                <a:cs typeface="Arial"/>
                <a:sym typeface="Arial"/>
              </a:rPr>
              <a:t>Kaplan et al. Circulation 1987;76:1364-1372 </a:t>
            </a:r>
            <a:endParaRPr/>
          </a:p>
          <a:p>
            <a:pPr marL="0" marR="0" lvl="0" indent="0" algn="l" rtl="0">
              <a:lnSpc>
                <a:spcPct val="100000"/>
              </a:lnSpc>
              <a:spcBef>
                <a:spcPts val="0"/>
              </a:spcBef>
              <a:spcAft>
                <a:spcPts val="0"/>
              </a:spcAft>
              <a:buClr>
                <a:schemeClr val="accent1"/>
              </a:buClr>
              <a:buSzPts val="1600"/>
              <a:buFont typeface="Arial"/>
              <a:buNone/>
            </a:pPr>
            <a:r>
              <a:rPr lang="en-US" sz="1600" b="0" i="1" u="none">
                <a:solidFill>
                  <a:schemeClr val="accent1"/>
                </a:solidFill>
                <a:latin typeface="Arial"/>
                <a:ea typeface="Arial"/>
                <a:cs typeface="Arial"/>
                <a:sym typeface="Arial"/>
              </a:rPr>
              <a:t>Kaplan &amp; Manuck. Ann N Y Acad Sci 1999; 896: 145-61 </a:t>
            </a:r>
            <a:endParaRPr/>
          </a:p>
          <a:p>
            <a:pPr marL="0" marR="0" lvl="0" indent="0" algn="l" rtl="0">
              <a:lnSpc>
                <a:spcPct val="100000"/>
              </a:lnSpc>
              <a:spcBef>
                <a:spcPts val="0"/>
              </a:spcBef>
              <a:spcAft>
                <a:spcPts val="0"/>
              </a:spcAft>
              <a:buNone/>
            </a:pPr>
            <a:endParaRPr sz="1600" b="0" i="1" u="none">
              <a:solidFill>
                <a:schemeClr val="accent1"/>
              </a:solidFill>
              <a:latin typeface="Arial"/>
              <a:ea typeface="Arial"/>
              <a:cs typeface="Arial"/>
              <a:sym typeface="Arial"/>
            </a:endParaRPr>
          </a:p>
        </p:txBody>
      </p:sp>
      <p:sp>
        <p:nvSpPr>
          <p:cNvPr id="3588" name="Google Shape;3588;p206"/>
          <p:cNvSpPr/>
          <p:nvPr/>
        </p:nvSpPr>
        <p:spPr>
          <a:xfrm>
            <a:off x="2843212" y="5516562"/>
            <a:ext cx="5653087" cy="533400"/>
          </a:xfrm>
          <a:prstGeom prst="roundRect">
            <a:avLst>
              <a:gd name="adj" fmla="val 16667"/>
            </a:avLst>
          </a:prstGeom>
          <a:solidFill>
            <a:srgbClr val="FF0000"/>
          </a:solidFill>
          <a:ln>
            <a:noFill/>
          </a:ln>
          <a:effectLst>
            <a:outerShdw blurRad="63500" dist="17960" dir="2700000">
              <a:srgbClr val="990000"/>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89" name="Google Shape;3589;p206"/>
          <p:cNvSpPr txBox="1"/>
          <p:nvPr/>
        </p:nvSpPr>
        <p:spPr>
          <a:xfrm>
            <a:off x="3203575" y="5661025"/>
            <a:ext cx="50976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t>Everyone has their own sensitivity to stress</a:t>
            </a:r>
            <a:endParaRPr/>
          </a:p>
        </p:txBody>
      </p:sp>
      <p:sp>
        <p:nvSpPr>
          <p:cNvPr id="3590" name="Google Shape;3590;p206"/>
          <p:cNvSpPr/>
          <p:nvPr/>
        </p:nvSpPr>
        <p:spPr>
          <a:xfrm>
            <a:off x="882650" y="4121150"/>
            <a:ext cx="3041650" cy="476250"/>
          </a:xfrm>
          <a:prstGeom prst="roundRect">
            <a:avLst>
              <a:gd name="adj" fmla="val 16667"/>
            </a:avLst>
          </a:prstGeom>
          <a:solidFill>
            <a:srgbClr val="FFFF00"/>
          </a:solidFill>
          <a:ln>
            <a:noFill/>
          </a:ln>
          <a:effectLst>
            <a:outerShdw blurRad="63500" dist="17960" dir="2700000">
              <a:srgbClr val="999900"/>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91" name="Google Shape;3591;p206"/>
          <p:cNvSpPr txBox="1"/>
          <p:nvPr/>
        </p:nvSpPr>
        <p:spPr>
          <a:xfrm>
            <a:off x="987425" y="4083050"/>
            <a:ext cx="25272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a:t>"Subordinate"</a:t>
            </a:r>
            <a:endParaRPr/>
          </a:p>
        </p:txBody>
      </p:sp>
      <p:sp>
        <p:nvSpPr>
          <p:cNvPr id="3592" name="Google Shape;3592;p206"/>
          <p:cNvSpPr/>
          <p:nvPr/>
        </p:nvSpPr>
        <p:spPr>
          <a:xfrm>
            <a:off x="6659562" y="4508500"/>
            <a:ext cx="1722437" cy="674687"/>
          </a:xfrm>
          <a:prstGeom prst="roundRect">
            <a:avLst>
              <a:gd name="adj" fmla="val 16667"/>
            </a:avLst>
          </a:prstGeom>
          <a:solidFill>
            <a:srgbClr val="FF0000"/>
          </a:solidFill>
          <a:ln>
            <a:noFill/>
          </a:ln>
          <a:effectLst>
            <a:outerShdw blurRad="63500" dist="17960" dir="2700000">
              <a:srgbClr val="990000"/>
            </a:outerShdw>
          </a:effectLst>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593" name="Google Shape;3593;p206"/>
          <p:cNvSpPr txBox="1"/>
          <p:nvPr/>
        </p:nvSpPr>
        <p:spPr>
          <a:xfrm>
            <a:off x="6791325" y="4581525"/>
            <a:ext cx="15636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a:solidFill>
                  <a:srgbClr val="000000"/>
                </a:solidFill>
                <a:latin typeface="Arial"/>
                <a:ea typeface="Arial"/>
                <a:cs typeface="Arial"/>
                <a:sym typeface="Arial"/>
              </a:rPr>
              <a:t>”</a:t>
            </a:r>
            <a:r>
              <a:rPr lang="en-US" sz="2800" b="1"/>
              <a:t>LIDER</a:t>
            </a:r>
            <a:r>
              <a:rPr lang="en-US" sz="2800" b="1" i="0" u="none">
                <a:solidFill>
                  <a:srgbClr val="000000"/>
                </a:solidFill>
                <a:latin typeface="Arial"/>
                <a:ea typeface="Arial"/>
                <a:cs typeface="Arial"/>
                <a:sym typeface="Arial"/>
              </a:rPr>
              <a:t>” </a:t>
            </a:r>
            <a:endParaRPr/>
          </a:p>
        </p:txBody>
      </p:sp>
      <p:sp>
        <p:nvSpPr>
          <p:cNvPr id="3594" name="Google Shape;3594;p206"/>
          <p:cNvSpPr/>
          <p:nvPr/>
        </p:nvSpPr>
        <p:spPr>
          <a:xfrm>
            <a:off x="2700337" y="188912"/>
            <a:ext cx="3355463" cy="371788"/>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gradFill>
                  <a:gsLst>
                    <a:gs pos="0">
                      <a:srgbClr val="FFE701"/>
                    </a:gs>
                    <a:gs pos="100000">
                      <a:srgbClr val="FE3E02"/>
                    </a:gs>
                  </a:gsLst>
                  <a:lin ang="5400000" scaled="0"/>
                </a:gradFill>
                <a:latin typeface="Impact"/>
              </a:rPr>
              <a:t>STRESS!!!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598"/>
        <p:cNvGrpSpPr/>
        <p:nvPr/>
      </p:nvGrpSpPr>
      <p:grpSpPr>
        <a:xfrm>
          <a:off x="0" y="0"/>
          <a:ext cx="0" cy="0"/>
          <a:chOff x="0" y="0"/>
          <a:chExt cx="0" cy="0"/>
        </a:xfrm>
      </p:grpSpPr>
      <p:sp>
        <p:nvSpPr>
          <p:cNvPr id="3599" name="Google Shape;3599;p207"/>
          <p:cNvSpPr txBox="1"/>
          <p:nvPr/>
        </p:nvSpPr>
        <p:spPr>
          <a:xfrm>
            <a:off x="250825" y="260350"/>
            <a:ext cx="8893200" cy="865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a:solidFill>
                  <a:srgbClr val="FFFF00"/>
                </a:solidFill>
                <a:latin typeface="Times New Roman"/>
                <a:ea typeface="Times New Roman"/>
                <a:cs typeface="Times New Roman"/>
                <a:sym typeface="Times New Roman"/>
              </a:rPr>
              <a:t>Risk factors contributing to the occurrence MI</a:t>
            </a:r>
            <a:endParaRPr/>
          </a:p>
        </p:txBody>
      </p:sp>
      <p:graphicFrame>
        <p:nvGraphicFramePr>
          <p:cNvPr id="3600" name="Google Shape;3600;p207"/>
          <p:cNvGraphicFramePr/>
          <p:nvPr/>
        </p:nvGraphicFramePr>
        <p:xfrm>
          <a:off x="468312" y="1268412"/>
          <a:ext cx="8135925" cy="5399075"/>
        </p:xfrm>
        <a:graphic>
          <a:graphicData uri="http://schemas.openxmlformats.org/drawingml/2006/table">
            <a:tbl>
              <a:tblPr>
                <a:noFill/>
                <a:tableStyleId>{F438D767-7411-41B2-BA28-E9CDAF24861E}</a:tableStyleId>
              </a:tblPr>
              <a:tblGrid>
                <a:gridCol w="6480175">
                  <a:extLst>
                    <a:ext uri="{9D8B030D-6E8A-4147-A177-3AD203B41FA5}">
                      <a16:colId xmlns:a16="http://schemas.microsoft.com/office/drawing/2014/main" val="20000"/>
                    </a:ext>
                  </a:extLst>
                </a:gridCol>
                <a:gridCol w="1655750">
                  <a:extLst>
                    <a:ext uri="{9D8B030D-6E8A-4147-A177-3AD203B41FA5}">
                      <a16:colId xmlns:a16="http://schemas.microsoft.com/office/drawing/2014/main" val="20001"/>
                    </a:ext>
                  </a:extLst>
                </a:gridCol>
              </a:tblGrid>
              <a:tr h="731825">
                <a:tc>
                  <a:txBody>
                    <a:bodyPr/>
                    <a:lstStyle/>
                    <a:p>
                      <a:pPr marL="0" marR="0" lvl="0" indent="0" algn="ctr" rtl="0">
                        <a:lnSpc>
                          <a:spcPct val="100000"/>
                        </a:lnSpc>
                        <a:spcBef>
                          <a:spcPts val="0"/>
                        </a:spcBef>
                        <a:spcAft>
                          <a:spcPts val="0"/>
                        </a:spcAft>
                        <a:buClr>
                          <a:schemeClr val="lt1"/>
                        </a:buClr>
                        <a:buSzPts val="2000"/>
                        <a:buFont typeface="Times New Roman"/>
                        <a:buNone/>
                      </a:pPr>
                      <a:r>
                        <a:rPr lang="en-US" sz="2000">
                          <a:solidFill>
                            <a:schemeClr val="lt1"/>
                          </a:solidFill>
                          <a:latin typeface="Times New Roman"/>
                          <a:ea typeface="Times New Roman"/>
                          <a:cs typeface="Times New Roman"/>
                          <a:sym typeface="Times New Roman"/>
                        </a:rPr>
                        <a:t>Risk factor</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800"/>
                        <a:buFont typeface="Times New Roman"/>
                        <a:buNone/>
                      </a:pPr>
                      <a:r>
                        <a:rPr lang="en-US" sz="1800" b="1">
                          <a:solidFill>
                            <a:schemeClr val="lt1"/>
                          </a:solidFill>
                          <a:latin typeface="Times New Roman"/>
                          <a:ea typeface="Times New Roman"/>
                          <a:cs typeface="Times New Roman"/>
                          <a:sym typeface="Times New Roman"/>
                        </a:rPr>
                        <a:t>Possibility of correction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1. </a:t>
                      </a:r>
                      <a:r>
                        <a:rPr lang="en-US" sz="2300">
                          <a:solidFill>
                            <a:schemeClr val="lt1"/>
                          </a:solidFill>
                          <a:latin typeface="Times New Roman"/>
                          <a:ea typeface="Times New Roman"/>
                          <a:cs typeface="Times New Roman"/>
                          <a:sym typeface="Times New Roman"/>
                        </a:rPr>
                        <a:t>Heredity</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1910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2. </a:t>
                      </a:r>
                      <a:r>
                        <a:rPr lang="en-US" sz="2400">
                          <a:solidFill>
                            <a:schemeClr val="lt1"/>
                          </a:solidFill>
                          <a:latin typeface="Times New Roman"/>
                          <a:ea typeface="Times New Roman"/>
                          <a:cs typeface="Times New Roman"/>
                          <a:sym typeface="Times New Roman"/>
                        </a:rPr>
                        <a:t>Age</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3. </a:t>
                      </a:r>
                      <a:r>
                        <a:rPr lang="en-US" sz="2300">
                          <a:solidFill>
                            <a:schemeClr val="lt1"/>
                          </a:solidFill>
                          <a:latin typeface="Times New Roman"/>
                          <a:ea typeface="Times New Roman"/>
                          <a:cs typeface="Times New Roman"/>
                          <a:sym typeface="Times New Roman"/>
                        </a:rPr>
                        <a:t>Arterial hypertension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51910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4. </a:t>
                      </a:r>
                      <a:r>
                        <a:rPr lang="en-US" sz="2300">
                          <a:solidFill>
                            <a:schemeClr val="lt1"/>
                          </a:solidFill>
                          <a:latin typeface="Times New Roman"/>
                          <a:ea typeface="Times New Roman"/>
                          <a:cs typeface="Times New Roman"/>
                          <a:sym typeface="Times New Roman"/>
                        </a:rPr>
                        <a:t>Dyslipidemia</a:t>
                      </a:r>
                      <a:r>
                        <a:rPr lang="en-US" sz="2400" b="0" i="0" u="none" strike="noStrike" cap="none">
                          <a:solidFill>
                            <a:schemeClr val="lt1"/>
                          </a:solidFill>
                          <a:latin typeface="Times New Roman"/>
                          <a:ea typeface="Times New Roman"/>
                          <a:cs typeface="Times New Roman"/>
                          <a:sym typeface="Times New Roman"/>
                        </a:rPr>
                        <a:t> </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5. Smoking</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51910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6. </a:t>
                      </a:r>
                      <a:r>
                        <a:rPr lang="en-US" sz="2300">
                          <a:solidFill>
                            <a:schemeClr val="lt1"/>
                          </a:solidFill>
                          <a:latin typeface="Times New Roman"/>
                          <a:ea typeface="Times New Roman"/>
                          <a:cs typeface="Times New Roman"/>
                          <a:sym typeface="Times New Roman"/>
                        </a:rPr>
                        <a:t>Unhealthy diet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7. </a:t>
                      </a:r>
                      <a:r>
                        <a:rPr lang="en-US" sz="2300">
                          <a:solidFill>
                            <a:schemeClr val="lt1"/>
                          </a:solidFill>
                          <a:latin typeface="Times New Roman"/>
                          <a:ea typeface="Times New Roman"/>
                          <a:cs typeface="Times New Roman"/>
                          <a:sym typeface="Times New Roman"/>
                        </a:rPr>
                        <a:t> Overweight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51910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8. </a:t>
                      </a:r>
                      <a:r>
                        <a:rPr lang="en-US" sz="2300">
                          <a:solidFill>
                            <a:schemeClr val="lt1"/>
                          </a:solidFill>
                          <a:latin typeface="Times New Roman"/>
                          <a:ea typeface="Times New Roman"/>
                          <a:cs typeface="Times New Roman"/>
                          <a:sym typeface="Times New Roman"/>
                        </a:rPr>
                        <a:t>Low physical activity</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517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b="0" i="0" u="none" strike="noStrike" cap="none">
                          <a:solidFill>
                            <a:schemeClr val="lt1"/>
                          </a:solidFill>
                          <a:latin typeface="Times New Roman"/>
                          <a:ea typeface="Times New Roman"/>
                          <a:cs typeface="Times New Roman"/>
                          <a:sym typeface="Times New Roman"/>
                        </a:rPr>
                        <a:t>9. </a:t>
                      </a:r>
                      <a:r>
                        <a:rPr lang="en-US" sz="2400">
                          <a:solidFill>
                            <a:schemeClr val="lt1"/>
                          </a:solidFill>
                          <a:latin typeface="Times New Roman"/>
                          <a:ea typeface="Times New Roman"/>
                          <a:cs typeface="Times New Roman"/>
                          <a:sym typeface="Times New Roman"/>
                        </a:rPr>
                        <a:t>Stress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strike="noStrike" cap="none">
                          <a:solidFill>
                            <a:schemeClr val="lt1"/>
                          </a:solidFill>
                          <a:latin typeface="Times New Roman"/>
                          <a:ea typeface="Times New Roman"/>
                          <a:cs typeface="Times New Roman"/>
                          <a:sym typeface="Times New Roman"/>
                        </a:rPr>
                        <a: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604"/>
        <p:cNvGrpSpPr/>
        <p:nvPr/>
      </p:nvGrpSpPr>
      <p:grpSpPr>
        <a:xfrm>
          <a:off x="0" y="0"/>
          <a:ext cx="0" cy="0"/>
          <a:chOff x="0" y="0"/>
          <a:chExt cx="0" cy="0"/>
        </a:xfrm>
      </p:grpSpPr>
      <p:sp>
        <p:nvSpPr>
          <p:cNvPr id="3605" name="Google Shape;3605;p208"/>
          <p:cNvSpPr txBox="1"/>
          <p:nvPr/>
        </p:nvSpPr>
        <p:spPr>
          <a:xfrm>
            <a:off x="250825" y="0"/>
            <a:ext cx="8893175"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3600"/>
              <a:buFont typeface="Times New Roman"/>
              <a:buNone/>
            </a:pPr>
            <a:r>
              <a:rPr lang="en-US" sz="3600" b="1">
                <a:solidFill>
                  <a:srgbClr val="FFFF00"/>
                </a:solidFill>
                <a:latin typeface="Times New Roman"/>
                <a:ea typeface="Times New Roman"/>
                <a:cs typeface="Times New Roman"/>
                <a:sym typeface="Times New Roman"/>
              </a:rPr>
              <a:t>ANGINA PECTORIS (Summary)</a:t>
            </a:r>
            <a:endParaRPr/>
          </a:p>
        </p:txBody>
      </p:sp>
      <p:graphicFrame>
        <p:nvGraphicFramePr>
          <p:cNvPr id="3606" name="Google Shape;3606;p208"/>
          <p:cNvGraphicFramePr/>
          <p:nvPr/>
        </p:nvGraphicFramePr>
        <p:xfrm>
          <a:off x="323850" y="836612"/>
          <a:ext cx="8569325" cy="5624250"/>
        </p:xfrm>
        <a:graphic>
          <a:graphicData uri="http://schemas.openxmlformats.org/drawingml/2006/table">
            <a:tbl>
              <a:tblPr>
                <a:noFill/>
                <a:tableStyleId>{F438D767-7411-41B2-BA28-E9CDAF24861E}</a:tableStyleId>
              </a:tblPr>
              <a:tblGrid>
                <a:gridCol w="2654300">
                  <a:extLst>
                    <a:ext uri="{9D8B030D-6E8A-4147-A177-3AD203B41FA5}">
                      <a16:colId xmlns:a16="http://schemas.microsoft.com/office/drawing/2014/main" val="20000"/>
                    </a:ext>
                  </a:extLst>
                </a:gridCol>
                <a:gridCol w="5915025">
                  <a:extLst>
                    <a:ext uri="{9D8B030D-6E8A-4147-A177-3AD203B41FA5}">
                      <a16:colId xmlns:a16="http://schemas.microsoft.com/office/drawing/2014/main" val="20001"/>
                    </a:ext>
                  </a:extLst>
                </a:gridCol>
              </a:tblGrid>
              <a:tr h="558575">
                <a:tc>
                  <a:txBody>
                    <a:bodyPr/>
                    <a:lstStyle/>
                    <a:p>
                      <a:pPr marL="0" marR="0" lvl="0" indent="0" algn="l" rtl="0">
                        <a:lnSpc>
                          <a:spcPct val="100000"/>
                        </a:lnSpc>
                        <a:spcBef>
                          <a:spcPts val="0"/>
                        </a:spcBef>
                        <a:spcAft>
                          <a:spcPts val="0"/>
                        </a:spcAft>
                        <a:buClr>
                          <a:schemeClr val="lt1"/>
                        </a:buClr>
                        <a:buSzPts val="2800"/>
                        <a:buFont typeface="Times New Roman"/>
                        <a:buNone/>
                      </a:pPr>
                      <a:r>
                        <a:rPr lang="en-US" sz="2800">
                          <a:solidFill>
                            <a:schemeClr val="lt1"/>
                          </a:solidFill>
                          <a:latin typeface="Times New Roman"/>
                          <a:ea typeface="Times New Roman"/>
                          <a:cs typeface="Times New Roman"/>
                          <a:sym typeface="Times New Roman"/>
                        </a:rPr>
                        <a:t>Etiology</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2000"/>
                        <a:buFont typeface="Times New Roman"/>
                        <a:buNone/>
                      </a:pPr>
                      <a:r>
                        <a:rPr lang="en-US" sz="2000">
                          <a:solidFill>
                            <a:schemeClr val="lt1"/>
                          </a:solidFill>
                          <a:latin typeface="Times New Roman"/>
                          <a:ea typeface="Times New Roman"/>
                          <a:cs typeface="Times New Roman"/>
                          <a:sym typeface="Times New Roman"/>
                        </a:rPr>
                        <a:t>Atherosclerosis of the coronary arteries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4573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Clinical presentation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320"/>
                        </a:spcBef>
                        <a:spcAft>
                          <a:spcPts val="0"/>
                        </a:spcAft>
                        <a:buClr>
                          <a:schemeClr val="lt1"/>
                        </a:buClr>
                        <a:buSzPts val="1600"/>
                        <a:buFont typeface="Times New Roman"/>
                        <a:buNone/>
                      </a:pPr>
                      <a:r>
                        <a:rPr lang="en-US" sz="1600" b="0" i="0" u="none">
                          <a:solidFill>
                            <a:schemeClr val="lt1"/>
                          </a:solidFill>
                          <a:latin typeface="Times New Roman"/>
                          <a:ea typeface="Times New Roman"/>
                          <a:cs typeface="Times New Roman"/>
                          <a:sym typeface="Times New Roman"/>
                        </a:rPr>
                        <a:t>Pressing (squeezing, burning) pain</a:t>
                      </a:r>
                      <a:endParaRPr sz="1600" b="0" i="0" u="none">
                        <a:solidFill>
                          <a:schemeClr val="lt1"/>
                        </a:solidFill>
                        <a:latin typeface="Times New Roman"/>
                        <a:ea typeface="Times New Roman"/>
                        <a:cs typeface="Times New Roman"/>
                        <a:sym typeface="Times New Roman"/>
                      </a:endParaRPr>
                    </a:p>
                    <a:p>
                      <a:pPr marL="0" marR="0" lvl="0" indent="0" algn="l" rtl="0">
                        <a:lnSpc>
                          <a:spcPct val="100000"/>
                        </a:lnSpc>
                        <a:spcBef>
                          <a:spcPts val="320"/>
                        </a:spcBef>
                        <a:spcAft>
                          <a:spcPts val="0"/>
                        </a:spcAft>
                        <a:buClr>
                          <a:schemeClr val="dk1"/>
                        </a:buClr>
                        <a:buSzPts val="1100"/>
                        <a:buFont typeface="Arial"/>
                        <a:buNone/>
                      </a:pPr>
                      <a:r>
                        <a:rPr lang="en-US" sz="1600" b="0" i="0" u="none">
                          <a:solidFill>
                            <a:schemeClr val="lt1"/>
                          </a:solidFill>
                          <a:latin typeface="Times New Roman"/>
                          <a:ea typeface="Times New Roman"/>
                          <a:cs typeface="Times New Roman"/>
                          <a:sym typeface="Times New Roman"/>
                        </a:rPr>
                        <a:t>behind the sternum (along the chest, in the area of the heart, arising during physical activity,</a:t>
                      </a:r>
                      <a:endParaRPr sz="1600" b="0" i="0" u="none">
                        <a:solidFill>
                          <a:schemeClr val="lt1"/>
                        </a:solidFill>
                        <a:latin typeface="Times New Roman"/>
                        <a:ea typeface="Times New Roman"/>
                        <a:cs typeface="Times New Roman"/>
                        <a:sym typeface="Times New Roman"/>
                      </a:endParaRPr>
                    </a:p>
                    <a:p>
                      <a:pPr marL="0" marR="0" lvl="0" indent="0" algn="l" rtl="0">
                        <a:lnSpc>
                          <a:spcPct val="100000"/>
                        </a:lnSpc>
                        <a:spcBef>
                          <a:spcPts val="320"/>
                        </a:spcBef>
                        <a:spcAft>
                          <a:spcPts val="0"/>
                        </a:spcAft>
                        <a:buClr>
                          <a:schemeClr val="dk1"/>
                        </a:buClr>
                        <a:buSzPts val="1100"/>
                        <a:buFont typeface="Arial"/>
                        <a:buNone/>
                      </a:pPr>
                      <a:r>
                        <a:rPr lang="en-US" sz="1600" b="0" i="0" u="none">
                          <a:solidFill>
                            <a:schemeClr val="lt1"/>
                          </a:solidFill>
                          <a:latin typeface="Times New Roman"/>
                          <a:ea typeface="Times New Roman"/>
                          <a:cs typeface="Times New Roman"/>
                          <a:sym typeface="Times New Roman"/>
                        </a:rPr>
                        <a:t>radiating to the left shoulder (arm, left half of the neck...),</a:t>
                      </a:r>
                      <a:endParaRPr sz="1600" b="0" i="0" u="none">
                        <a:solidFill>
                          <a:schemeClr val="lt1"/>
                        </a:solidFill>
                        <a:latin typeface="Times New Roman"/>
                        <a:ea typeface="Times New Roman"/>
                        <a:cs typeface="Times New Roman"/>
                        <a:sym typeface="Times New Roman"/>
                      </a:endParaRPr>
                    </a:p>
                    <a:p>
                      <a:pPr marL="0" marR="0" lvl="0" indent="0" algn="l" rtl="0">
                        <a:lnSpc>
                          <a:spcPct val="100000"/>
                        </a:lnSpc>
                        <a:spcBef>
                          <a:spcPts val="320"/>
                        </a:spcBef>
                        <a:spcAft>
                          <a:spcPts val="0"/>
                        </a:spcAft>
                        <a:buClr>
                          <a:schemeClr val="dk1"/>
                        </a:buClr>
                        <a:buSzPts val="1100"/>
                        <a:buFont typeface="Arial"/>
                        <a:buNone/>
                      </a:pPr>
                      <a:r>
                        <a:rPr lang="en-US" sz="1600" b="0" i="0" u="none">
                          <a:solidFill>
                            <a:schemeClr val="lt1"/>
                          </a:solidFill>
                          <a:latin typeface="Times New Roman"/>
                          <a:ea typeface="Times New Roman"/>
                          <a:cs typeface="Times New Roman"/>
                          <a:sym typeface="Times New Roman"/>
                        </a:rPr>
                        <a:t>treated with nitroglycerin (stable angina).</a:t>
                      </a:r>
                      <a:endParaRPr sz="1600">
                        <a:solidFill>
                          <a:schemeClr val="lt1"/>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871525">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Classification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32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1. Angina pectoris (I-IV functional classes).</a:t>
                      </a:r>
                      <a:endParaRPr sz="1600">
                        <a:solidFill>
                          <a:schemeClr val="lt1"/>
                        </a:solidFill>
                        <a:latin typeface="Times New Roman"/>
                        <a:ea typeface="Times New Roman"/>
                        <a:cs typeface="Times New Roman"/>
                        <a:sym typeface="Times New Roman"/>
                      </a:endParaRPr>
                    </a:p>
                    <a:p>
                      <a:pPr marL="0" marR="0" lvl="0" indent="0" algn="l" rtl="0">
                        <a:lnSpc>
                          <a:spcPct val="100000"/>
                        </a:lnSpc>
                        <a:spcBef>
                          <a:spcPts val="32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2. Unstable angina (new, progressive, post-infarction, Prinzmetal)</a:t>
                      </a:r>
                      <a:endParaRPr sz="1600">
                        <a:solidFill>
                          <a:schemeClr val="lt1"/>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627050">
                <a:tc>
                  <a:txBody>
                    <a:bodyPr/>
                    <a:lstStyle/>
                    <a:p>
                      <a:pPr marL="0" marR="0" lvl="0" indent="0" algn="l" rtl="0">
                        <a:lnSpc>
                          <a:spcPct val="10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Diagnostics</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600"/>
                        <a:buFont typeface="Times New Roman"/>
                        <a:buNone/>
                      </a:pPr>
                      <a:r>
                        <a:rPr lang="en-US" sz="1600" b="0" i="0" u="none">
                          <a:solidFill>
                            <a:schemeClr val="lt1"/>
                          </a:solidFill>
                          <a:latin typeface="Times New Roman"/>
                          <a:ea typeface="Times New Roman"/>
                          <a:cs typeface="Times New Roman"/>
                          <a:sym typeface="Times New Roman"/>
                        </a:rPr>
                        <a:t> </a:t>
                      </a:r>
                      <a:r>
                        <a:rPr lang="en-US" sz="1600">
                          <a:solidFill>
                            <a:schemeClr val="lt1"/>
                          </a:solidFill>
                          <a:latin typeface="Times New Roman"/>
                          <a:ea typeface="Times New Roman"/>
                          <a:cs typeface="Times New Roman"/>
                          <a:sym typeface="Times New Roman"/>
                        </a:rPr>
                        <a:t>Clinic → ECG, CM → Bicycle ergometry → Coronary angiography</a:t>
                      </a:r>
                      <a:endParaRPr/>
                    </a:p>
                    <a:p>
                      <a:pPr marL="0" marR="0" lvl="0" indent="0" algn="l" rtl="0">
                        <a:spcBef>
                          <a:spcPts val="0"/>
                        </a:spcBef>
                        <a:spcAft>
                          <a:spcPts val="0"/>
                        </a:spcAft>
                        <a:buNone/>
                      </a:pPr>
                      <a:endParaRPr sz="1600" b="0" i="0" u="none">
                        <a:solidFill>
                          <a:schemeClr val="lt1"/>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1214425">
                <a:tc>
                  <a:txBody>
                    <a:bodyPr/>
                    <a:lstStyle/>
                    <a:p>
                      <a:pPr marL="0" marR="0" lvl="0" indent="0" algn="l" rtl="0">
                        <a:lnSpc>
                          <a:spcPct val="100000"/>
                        </a:lnSpc>
                        <a:spcBef>
                          <a:spcPts val="440"/>
                        </a:spcBef>
                        <a:spcAft>
                          <a:spcPts val="0"/>
                        </a:spcAft>
                        <a:buClr>
                          <a:schemeClr val="dk1"/>
                        </a:buClr>
                        <a:buSzPts val="1100"/>
                        <a:buFont typeface="Arial"/>
                        <a:buNone/>
                      </a:pPr>
                      <a:r>
                        <a:rPr lang="en-US" sz="2200">
                          <a:solidFill>
                            <a:schemeClr val="lt1"/>
                          </a:solidFill>
                          <a:latin typeface="Times New Roman"/>
                          <a:ea typeface="Times New Roman"/>
                          <a:cs typeface="Times New Roman"/>
                          <a:sym typeface="Times New Roman"/>
                        </a:rPr>
                        <a:t>Medication</a:t>
                      </a:r>
                      <a:endParaRPr sz="2200">
                        <a:solidFill>
                          <a:schemeClr val="lt1"/>
                        </a:solidFill>
                        <a:latin typeface="Times New Roman"/>
                        <a:ea typeface="Times New Roman"/>
                        <a:cs typeface="Times New Roman"/>
                        <a:sym typeface="Times New Roman"/>
                      </a:endParaRPr>
                    </a:p>
                    <a:p>
                      <a:pPr marL="0" marR="0" lvl="0" indent="0" algn="l" rtl="0">
                        <a:lnSpc>
                          <a:spcPct val="100000"/>
                        </a:lnSpc>
                        <a:spcBef>
                          <a:spcPts val="440"/>
                        </a:spcBef>
                        <a:spcAft>
                          <a:spcPts val="0"/>
                        </a:spcAft>
                        <a:buClr>
                          <a:schemeClr val="dk1"/>
                        </a:buClr>
                        <a:buSzPts val="1100"/>
                        <a:buFont typeface="Arial"/>
                        <a:buNone/>
                      </a:pPr>
                      <a:r>
                        <a:rPr lang="en-US" sz="2200">
                          <a:solidFill>
                            <a:schemeClr val="lt1"/>
                          </a:solidFill>
                          <a:latin typeface="Times New Roman"/>
                          <a:ea typeface="Times New Roman"/>
                          <a:cs typeface="Times New Roman"/>
                          <a:sym typeface="Times New Roman"/>
                        </a:rPr>
                        <a:t>treatment</a:t>
                      </a:r>
                      <a:endParaRPr sz="2200">
                        <a:solidFill>
                          <a:schemeClr val="lt1"/>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533400" marR="0" lvl="0" indent="-533400" algn="l" rtl="0">
                        <a:lnSpc>
                          <a:spcPct val="100000"/>
                        </a:lnSpc>
                        <a:spcBef>
                          <a:spcPts val="32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1. Statins</a:t>
                      </a:r>
                      <a:endParaRPr sz="1600">
                        <a:solidFill>
                          <a:schemeClr val="lt1"/>
                        </a:solidFill>
                        <a:latin typeface="Times New Roman"/>
                        <a:ea typeface="Times New Roman"/>
                        <a:cs typeface="Times New Roman"/>
                        <a:sym typeface="Times New Roman"/>
                      </a:endParaRPr>
                    </a:p>
                    <a:p>
                      <a:pPr marL="533400" marR="0" lvl="0" indent="-533400" algn="l" rtl="0">
                        <a:lnSpc>
                          <a:spcPct val="100000"/>
                        </a:lnSpc>
                        <a:spcBef>
                          <a:spcPts val="32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2. Antiplatelet agents</a:t>
                      </a:r>
                      <a:endParaRPr sz="1600">
                        <a:solidFill>
                          <a:schemeClr val="lt1"/>
                        </a:solidFill>
                        <a:latin typeface="Times New Roman"/>
                        <a:ea typeface="Times New Roman"/>
                        <a:cs typeface="Times New Roman"/>
                        <a:sym typeface="Times New Roman"/>
                      </a:endParaRPr>
                    </a:p>
                    <a:p>
                      <a:pPr marL="533400" marR="0" lvl="0" indent="-533400" algn="l" rtl="0">
                        <a:lnSpc>
                          <a:spcPct val="100000"/>
                        </a:lnSpc>
                        <a:spcBef>
                          <a:spcPts val="32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3. β-blockers</a:t>
                      </a:r>
                      <a:endParaRPr sz="1600">
                        <a:solidFill>
                          <a:schemeClr val="lt1"/>
                        </a:solidFill>
                        <a:latin typeface="Times New Roman"/>
                        <a:ea typeface="Times New Roman"/>
                        <a:cs typeface="Times New Roman"/>
                        <a:sym typeface="Times New Roman"/>
                      </a:endParaRPr>
                    </a:p>
                    <a:p>
                      <a:pPr marL="533400" marR="0" lvl="0" indent="-533400" algn="l" rtl="0">
                        <a:lnSpc>
                          <a:spcPct val="100000"/>
                        </a:lnSpc>
                        <a:spcBef>
                          <a:spcPts val="320"/>
                        </a:spcBef>
                        <a:spcAft>
                          <a:spcPts val="0"/>
                        </a:spcAft>
                        <a:buClr>
                          <a:schemeClr val="lt1"/>
                        </a:buClr>
                        <a:buSzPts val="1600"/>
                        <a:buFont typeface="Times New Roman"/>
                        <a:buNone/>
                      </a:pPr>
                      <a:r>
                        <a:rPr lang="en-US" sz="1600">
                          <a:solidFill>
                            <a:schemeClr val="lt1"/>
                          </a:solidFill>
                          <a:latin typeface="Times New Roman"/>
                          <a:ea typeface="Times New Roman"/>
                          <a:cs typeface="Times New Roman"/>
                          <a:sym typeface="Times New Roman"/>
                        </a:rPr>
                        <a:t>4. ACE inhibitors</a:t>
                      </a:r>
                      <a:endParaRPr sz="1600">
                        <a:solidFill>
                          <a:schemeClr val="lt1"/>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895350">
                <a:tc>
                  <a:txBody>
                    <a:bodyPr/>
                    <a:lstStyle/>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Surgical</a:t>
                      </a:r>
                      <a:endParaRPr sz="2400">
                        <a:solidFill>
                          <a:schemeClr val="lt1"/>
                        </a:solidFill>
                        <a:latin typeface="Times New Roman"/>
                        <a:ea typeface="Times New Roman"/>
                        <a:cs typeface="Times New Roman"/>
                        <a:sym typeface="Times New Roman"/>
                      </a:endParaRPr>
                    </a:p>
                    <a:p>
                      <a:pPr marL="0" marR="0" lvl="0" indent="0" algn="l" rtl="0">
                        <a:lnSpc>
                          <a:spcPct val="100000"/>
                        </a:lnSpc>
                        <a:spcBef>
                          <a:spcPts val="480"/>
                        </a:spcBef>
                        <a:spcAft>
                          <a:spcPts val="0"/>
                        </a:spcAft>
                        <a:buClr>
                          <a:schemeClr val="dk1"/>
                        </a:buClr>
                        <a:buSzPts val="1100"/>
                        <a:buFont typeface="Arial"/>
                        <a:buNone/>
                      </a:pPr>
                      <a:r>
                        <a:rPr lang="en-US" sz="2400">
                          <a:solidFill>
                            <a:schemeClr val="lt1"/>
                          </a:solidFill>
                          <a:latin typeface="Times New Roman"/>
                          <a:ea typeface="Times New Roman"/>
                          <a:cs typeface="Times New Roman"/>
                          <a:sym typeface="Times New Roman"/>
                        </a:rPr>
                        <a:t>treatment</a:t>
                      </a:r>
                      <a:endParaRPr sz="2400">
                        <a:solidFill>
                          <a:schemeClr val="lt1"/>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533400" marR="0" lvl="0" indent="-533400" algn="l" rtl="0">
                        <a:lnSpc>
                          <a:spcPct val="100000"/>
                        </a:lnSpc>
                        <a:spcBef>
                          <a:spcPts val="32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1. PTCA (percutaneous transluminal coronary angioplasty) + STENTING.</a:t>
                      </a:r>
                      <a:endParaRPr sz="1600">
                        <a:solidFill>
                          <a:schemeClr val="lt1"/>
                        </a:solidFill>
                        <a:latin typeface="Times New Roman"/>
                        <a:ea typeface="Times New Roman"/>
                        <a:cs typeface="Times New Roman"/>
                        <a:sym typeface="Times New Roman"/>
                      </a:endParaRPr>
                    </a:p>
                    <a:p>
                      <a:pPr marL="533400" marR="0" lvl="0" indent="-533400" algn="l" rtl="0">
                        <a:lnSpc>
                          <a:spcPct val="100000"/>
                        </a:lnSpc>
                        <a:spcBef>
                          <a:spcPts val="320"/>
                        </a:spcBef>
                        <a:spcAft>
                          <a:spcPts val="0"/>
                        </a:spcAft>
                        <a:buClr>
                          <a:schemeClr val="dk1"/>
                        </a:buClr>
                        <a:buSzPts val="1100"/>
                        <a:buFont typeface="Arial"/>
                        <a:buNone/>
                      </a:pPr>
                      <a:r>
                        <a:rPr lang="en-US" sz="1600">
                          <a:solidFill>
                            <a:schemeClr val="lt1"/>
                          </a:solidFill>
                          <a:latin typeface="Times New Roman"/>
                          <a:ea typeface="Times New Roman"/>
                          <a:cs typeface="Times New Roman"/>
                          <a:sym typeface="Times New Roman"/>
                        </a:rPr>
                        <a:t>2. CABG (coronary artery bypass grafting)</a:t>
                      </a:r>
                      <a:endParaRPr sz="1600">
                        <a:solidFill>
                          <a:schemeClr val="lt1"/>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626"/>
        <p:cNvGrpSpPr/>
        <p:nvPr/>
      </p:nvGrpSpPr>
      <p:grpSpPr>
        <a:xfrm>
          <a:off x="0" y="0"/>
          <a:ext cx="0" cy="0"/>
          <a:chOff x="0" y="0"/>
          <a:chExt cx="0" cy="0"/>
        </a:xfrm>
      </p:grpSpPr>
      <p:sp>
        <p:nvSpPr>
          <p:cNvPr id="3627" name="Google Shape;3627;p211"/>
          <p:cNvSpPr txBox="1"/>
          <p:nvPr/>
        </p:nvSpPr>
        <p:spPr>
          <a:xfrm>
            <a:off x="250825" y="260350"/>
            <a:ext cx="8893175" cy="8651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imes New Roman"/>
              <a:buNone/>
            </a:pPr>
            <a:r>
              <a:rPr lang="en-US" sz="2800" b="1" u="sng">
                <a:solidFill>
                  <a:srgbClr val="FFFF00"/>
                </a:solidFill>
                <a:latin typeface="Times New Roman"/>
                <a:ea typeface="Times New Roman"/>
                <a:cs typeface="Times New Roman"/>
                <a:sym typeface="Times New Roman"/>
              </a:rPr>
              <a:t>QUESTIONS :</a:t>
            </a:r>
            <a:endParaRPr/>
          </a:p>
        </p:txBody>
      </p:sp>
      <p:sp>
        <p:nvSpPr>
          <p:cNvPr id="3628" name="Google Shape;3628;p211"/>
          <p:cNvSpPr txBox="1"/>
          <p:nvPr/>
        </p:nvSpPr>
        <p:spPr>
          <a:xfrm>
            <a:off x="287337" y="2133600"/>
            <a:ext cx="8856662" cy="2447925"/>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560"/>
              </a:spcBef>
              <a:spcAft>
                <a:spcPts val="0"/>
              </a:spcAft>
              <a:buClr>
                <a:schemeClr val="lt1"/>
              </a:buClr>
              <a:buSzPts val="2800"/>
              <a:buFont typeface="Times New Roman"/>
              <a:buAutoNum type="arabicPeriod"/>
            </a:pPr>
            <a:r>
              <a:rPr lang="en-US" sz="2800">
                <a:solidFill>
                  <a:schemeClr val="lt1"/>
                </a:solidFill>
                <a:latin typeface="Times New Roman"/>
                <a:ea typeface="Times New Roman"/>
                <a:cs typeface="Times New Roman"/>
                <a:sym typeface="Times New Roman"/>
              </a:rPr>
              <a:t>Which groups of medications are mandatory for the treatment of a patient with angina pectoris II-IV functional classes?</a:t>
            </a:r>
            <a:endParaRPr sz="2800">
              <a:solidFill>
                <a:schemeClr val="lt1"/>
              </a:solidFill>
              <a:latin typeface="Times New Roman"/>
              <a:ea typeface="Times New Roman"/>
              <a:cs typeface="Times New Roman"/>
              <a:sym typeface="Times New Roman"/>
            </a:endParaRPr>
          </a:p>
          <a:p>
            <a:pPr marL="609600" marR="0" lvl="0" indent="-609600" algn="l" rtl="0">
              <a:lnSpc>
                <a:spcPct val="100000"/>
              </a:lnSpc>
              <a:spcBef>
                <a:spcPts val="560"/>
              </a:spcBef>
              <a:spcAft>
                <a:spcPts val="0"/>
              </a:spcAft>
              <a:buClr>
                <a:schemeClr val="lt1"/>
              </a:buClr>
              <a:buSzPts val="2800"/>
              <a:buFont typeface="Times New Roman"/>
              <a:buAutoNum type="arabicPeriod"/>
            </a:pPr>
            <a:r>
              <a:rPr lang="en-US" sz="2800">
                <a:solidFill>
                  <a:schemeClr val="lt1"/>
                </a:solidFill>
                <a:latin typeface="Times New Roman"/>
                <a:ea typeface="Times New Roman"/>
                <a:cs typeface="Times New Roman"/>
                <a:sym typeface="Times New Roman"/>
              </a:rPr>
              <a:t>Surgical methods used to treat angina pectoris</a:t>
            </a:r>
            <a:endParaRPr sz="2800">
              <a:solidFill>
                <a:schemeClr val="lt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pic>
        <p:nvPicPr>
          <p:cNvPr id="1190" name="Google Shape;1190;p132"/>
          <p:cNvPicPr preferRelativeResize="0"/>
          <p:nvPr/>
        </p:nvPicPr>
        <p:blipFill>
          <a:blip r:embed="rId3">
            <a:alphaModFix/>
          </a:blip>
          <a:stretch>
            <a:fillRect/>
          </a:stretch>
        </p:blipFill>
        <p:spPr>
          <a:xfrm>
            <a:off x="152400" y="152400"/>
            <a:ext cx="8839200" cy="5215128"/>
          </a:xfrm>
          <a:prstGeom prst="rect">
            <a:avLst/>
          </a:prstGeom>
          <a:noFill/>
          <a:ln>
            <a:noFill/>
          </a:ln>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1 Appendix 2 October 2000">
  <a:themeElements>
    <a:clrScheme name="">
      <a:dk1>
        <a:srgbClr val="969696"/>
      </a:dk1>
      <a:lt1>
        <a:srgbClr val="FFFFFF"/>
      </a:lt1>
      <a:dk2>
        <a:srgbClr val="141E80"/>
      </a:dk2>
      <a:lt2>
        <a:srgbClr val="FF9933"/>
      </a:lt2>
      <a:accent1>
        <a:srgbClr val="FF9933"/>
      </a:accent1>
      <a:accent2>
        <a:srgbClr val="FFFFFF"/>
      </a:accent2>
      <a:accent3>
        <a:srgbClr val="AAABC0"/>
      </a:accent3>
      <a:accent4>
        <a:srgbClr val="DADADA"/>
      </a:accent4>
      <a:accent5>
        <a:srgbClr val="FFCAAD"/>
      </a:accent5>
      <a:accent6>
        <a:srgbClr val="E7E7E7"/>
      </a:accent6>
      <a:hlink>
        <a:srgbClr val="FFCC00"/>
      </a:hlink>
      <a:folHlink>
        <a:srgbClr val="FEC2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Оформление по умолчанию">
  <a:themeElements>
    <a:clrScheme name="3_Оформление по умолчанию 13">
      <a:dk1>
        <a:srgbClr val="808080"/>
      </a:dk1>
      <a:lt1>
        <a:srgbClr val="FFFFFF"/>
      </a:lt1>
      <a:dk2>
        <a:srgbClr val="000046"/>
      </a:dk2>
      <a:lt2>
        <a:srgbClr val="FFFF00"/>
      </a:lt2>
      <a:accent1>
        <a:srgbClr val="BBE0E3"/>
      </a:accent1>
      <a:accent2>
        <a:srgbClr val="333399"/>
      </a:accent2>
      <a:accent3>
        <a:srgbClr val="AAAAB0"/>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Оформление по умолчанию">
  <a:themeElements>
    <a:clrScheme name="2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4_Custom Design">
  <a:themeElements>
    <a:clrScheme name="74_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Оформление по умолчанию">
  <a:themeElements>
    <a:clrScheme name="4_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Тема Office">
  <a:themeElements>
    <a:clrScheme name="2_Тема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7750</Words>
  <Application>Microsoft Macintosh PowerPoint</Application>
  <PresentationFormat>Экран (4:3)</PresentationFormat>
  <Paragraphs>1707</Paragraphs>
  <Slides>83</Slides>
  <Notes>83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10</vt:i4>
      </vt:variant>
      <vt:variant>
        <vt:lpstr>Заголовки слайдов</vt:lpstr>
      </vt:variant>
      <vt:variant>
        <vt:i4>83</vt:i4>
      </vt:variant>
    </vt:vector>
  </HeadingPairs>
  <TitlesOfParts>
    <vt:vector size="103" baseType="lpstr">
      <vt:lpstr>Arial Narrow</vt:lpstr>
      <vt:lpstr>Calibri</vt:lpstr>
      <vt:lpstr>Noto Sans Symbols</vt:lpstr>
      <vt:lpstr>Helvetica Neue</vt:lpstr>
      <vt:lpstr>Tahoma</vt:lpstr>
      <vt:lpstr>Arial Black</vt:lpstr>
      <vt:lpstr>Arial</vt:lpstr>
      <vt:lpstr>Garamond</vt:lpstr>
      <vt:lpstr>Times New Roman</vt:lpstr>
      <vt:lpstr>Impact</vt:lpstr>
      <vt:lpstr>Оформление по умолчанию</vt:lpstr>
      <vt:lpstr>Лучи</vt:lpstr>
      <vt:lpstr>3_Оформление по умолчанию</vt:lpstr>
      <vt:lpstr>2_Оформление по умолчанию</vt:lpstr>
      <vt:lpstr>74_Custom Design</vt:lpstr>
      <vt:lpstr>1_Оформление по умолчанию</vt:lpstr>
      <vt:lpstr>Тема Office</vt:lpstr>
      <vt:lpstr>4_Оформление по умолчанию</vt:lpstr>
      <vt:lpstr>2_Тема Office</vt:lpstr>
      <vt:lpstr>D1 Appendix 2 October 2000</vt:lpstr>
      <vt:lpstr>Презентация PowerPoint</vt:lpstr>
      <vt:lpstr> 1. Definition of angina pectoris. 2. Etiology. 3. Clinical picture. 4. Classification. 5. Diagnostics. 6. Treatment. 7. Primary and secondary prevention.</vt:lpstr>
      <vt:lpstr>ANGINA PECTORIS</vt:lpstr>
      <vt:lpstr>The first case of angina pectoris</vt:lpstr>
      <vt:lpstr>ETIOLOGY (cause of occurrence) of angina pectoris – atherosclerosis of the coronary arteries.</vt:lpstr>
      <vt:lpstr>Scheme of atherogenesis (1)</vt:lpstr>
      <vt:lpstr>Scheme of atherogenesis (2)</vt:lpstr>
      <vt:lpstr>Презентация PowerPoint</vt:lpstr>
      <vt:lpstr>Презентация PowerPoint</vt:lpstr>
      <vt:lpstr>Презентация PowerPoint</vt:lpstr>
      <vt:lpstr>Презентация PowerPoint</vt:lpstr>
      <vt:lpstr>Risk factors contributing to the occurrence/progression of IHD</vt:lpstr>
      <vt:lpstr>Презентация PowerPoint</vt:lpstr>
      <vt:lpstr>Презентация PowerPoint</vt:lpstr>
      <vt:lpstr>Clinical manifestations of ANGINA PECTORIS</vt:lpstr>
      <vt:lpstr>PAIN</vt:lpstr>
      <vt:lpstr>Презентация PowerPoint</vt:lpstr>
      <vt:lpstr>Classification of unstable angina pectoris</vt:lpstr>
      <vt:lpstr>Classification of unstable angina,  according to E. Braunwald:</vt:lpstr>
      <vt:lpstr>Diagnosis of angina pectoris</vt:lpstr>
      <vt:lpstr>Rest ECG</vt:lpstr>
      <vt:lpstr>Bicycle ergometry, Treadmill test</vt:lpstr>
      <vt:lpstr>ECG during exercise</vt:lpstr>
      <vt:lpstr>Презентация PowerPoint</vt:lpstr>
      <vt:lpstr>Electrocardiographic criteria for ischemia</vt:lpstr>
      <vt:lpstr>Презентация PowerPoint</vt:lpstr>
      <vt:lpstr>Daily ECG monitoring – recording ECG throughout the day.</vt:lpstr>
      <vt:lpstr>Transesophageal Left Atrium Stimulation</vt:lpstr>
      <vt:lpstr>Echocardiography (EchoCG) – ultrasound examination of the heart and large vessels</vt:lpstr>
      <vt:lpstr>Myocardial scintigraphy</vt:lpstr>
      <vt:lpstr>Coronary angiography</vt:lpstr>
      <vt:lpstr>Презентация PowerPoint</vt:lpstr>
      <vt:lpstr>Презентация PowerPoint</vt:lpstr>
      <vt:lpstr>Diagnosis of angina pectoris  (real clinical practice)</vt:lpstr>
      <vt:lpstr>Differential diagnosis of angina</vt:lpstr>
      <vt:lpstr>Differential diagnosis of angina</vt:lpstr>
      <vt:lpstr>Treatment of an attack of angina</vt:lpstr>
      <vt:lpstr>Treatment of ANGINA</vt:lpstr>
      <vt:lpstr>Презентация PowerPoint</vt:lpstr>
      <vt:lpstr>Презентация PowerPoint</vt:lpstr>
      <vt:lpstr>Презентация PowerPoint</vt:lpstr>
      <vt:lpstr>Презентация PowerPoint</vt:lpstr>
      <vt:lpstr>Optimal values of lipid parameters (in mmol/l) depending on the risk category</vt:lpstr>
      <vt:lpstr>Differentiation by CVD risk</vt:lpstr>
      <vt:lpstr>Презентация PowerPoint</vt:lpstr>
      <vt:lpstr>High risk category</vt:lpstr>
      <vt:lpstr>Moderate risk category</vt:lpstr>
      <vt:lpstr>Low risk category</vt:lpstr>
      <vt:lpstr>Презентация PowerPoint</vt:lpstr>
      <vt:lpstr>β-blockers</vt:lpstr>
      <vt:lpstr>CLASSIFICATION</vt:lpstr>
      <vt:lpstr>Contraindications </vt:lpstr>
      <vt:lpstr>Презентация PowerPoint</vt:lpstr>
      <vt:lpstr>Презентация PowerPoint</vt:lpstr>
      <vt:lpstr>Презентация PowerPoint</vt:lpstr>
      <vt:lpstr>Презентация PowerPoint</vt:lpstr>
      <vt:lpstr>Презентация PowerPoint</vt:lpstr>
      <vt:lpstr>Classification of ACE inhibitors (Opie, 1999)</vt:lpstr>
      <vt:lpstr>Презентация PowerPoint</vt:lpstr>
      <vt:lpstr>Презентация PowerPoint</vt:lpstr>
      <vt:lpstr>Презентация PowerPoint</vt:lpstr>
      <vt:lpstr>Direct stenting of coronary arteries</vt:lpstr>
      <vt:lpstr>Презентация PowerPoint</vt:lpstr>
      <vt:lpstr>Prevention of ANGINA (primary and secondary) </vt:lpstr>
      <vt:lpstr>Risk factors contributing to the occurrence/progression of IHD</vt:lpstr>
      <vt:lpstr>Презентация PowerPoint</vt:lpstr>
      <vt:lpstr>Презентация PowerPoint</vt:lpstr>
      <vt:lpstr>Prevalence of hypertension in Russia</vt:lpstr>
      <vt:lpstr>Prevalence of arterial hypertension in Russia</vt:lpstr>
      <vt:lpstr>Hypertension is a major risk factor for coronary artery disease</vt:lpstr>
      <vt:lpstr>The link between cholesterol levels and mortality</vt:lpstr>
      <vt:lpstr>Optimal values of lipid parameters (in mmol/l) depending on the risk category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KKK</dc:creator>
  <cp:lastModifiedBy>Microsoft Office User</cp:lastModifiedBy>
  <cp:revision>2</cp:revision>
  <dcterms:modified xsi:type="dcterms:W3CDTF">2023-10-03T14:08:39Z</dcterms:modified>
</cp:coreProperties>
</file>