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10368-4184-4851-A22A-AC62FA380A55}" v="85" dt="2023-10-10T14:41:4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91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0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71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1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2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1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2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761" y="483177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/>
                <a:cs typeface="Times New Roman"/>
              </a:rPr>
              <a:t>Федеральное государственное бюджетное образовательное учреждение</a:t>
            </a:r>
            <a:br>
              <a:rPr lang="ru-RU" sz="1400" dirty="0">
                <a:latin typeface="Times New Roman"/>
                <a:cs typeface="Times New Roman"/>
              </a:rPr>
            </a:br>
            <a:r>
              <a:rPr lang="ru-RU" sz="1400" dirty="0">
                <a:latin typeface="Times New Roman"/>
                <a:cs typeface="Times New Roman"/>
              </a:rPr>
              <a:t>высшего образования «Красноярский государственный медицинский университет</a:t>
            </a:r>
            <a:br>
              <a:rPr lang="ru-RU" sz="1400" dirty="0">
                <a:latin typeface="Times New Roman"/>
                <a:cs typeface="Times New Roman"/>
              </a:rPr>
            </a:br>
            <a:r>
              <a:rPr lang="ru-RU" sz="1400" dirty="0">
                <a:latin typeface="Times New Roman"/>
                <a:cs typeface="Times New Roman"/>
              </a:rPr>
              <a:t>имени профессора </a:t>
            </a:r>
            <a:r>
              <a:rPr lang="ru-RU" sz="1400" dirty="0" err="1">
                <a:latin typeface="Times New Roman"/>
                <a:cs typeface="Times New Roman"/>
              </a:rPr>
              <a:t>В.Ф.Войно</a:t>
            </a:r>
            <a:r>
              <a:rPr lang="ru-RU" sz="1400" dirty="0">
                <a:latin typeface="Times New Roman"/>
                <a:cs typeface="Times New Roman"/>
              </a:rPr>
              <a:t>-Ясенецкого»</a:t>
            </a:r>
            <a:br>
              <a:rPr lang="ru-RU" sz="1400" dirty="0">
                <a:latin typeface="Times New Roman"/>
                <a:cs typeface="Times New Roman"/>
              </a:rPr>
            </a:br>
            <a:r>
              <a:rPr lang="ru-RU" sz="1400" dirty="0">
                <a:latin typeface="Times New Roman"/>
                <a:cs typeface="Times New Roman"/>
              </a:rPr>
              <a:t>Министерства здравоохранения Российской Федерации</a:t>
            </a:r>
            <a:br>
              <a:rPr lang="ru-RU" sz="1400" dirty="0">
                <a:latin typeface="Times New Roman"/>
                <a:cs typeface="Times New Roman"/>
              </a:rPr>
            </a:br>
            <a:r>
              <a:rPr lang="ru-RU" sz="1400" dirty="0">
                <a:latin typeface="Times New Roman"/>
                <a:cs typeface="Times New Roman"/>
              </a:rPr>
              <a:t>Фармацевтический колледж</a:t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099" y="2470059"/>
            <a:ext cx="7718346" cy="2856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Выбор поставщика в аптеке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941168"/>
            <a:ext cx="4572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r"/>
            <a:r>
              <a:rPr lang="ru-RU" dirty="0">
                <a:latin typeface="Times New Roman"/>
                <a:cs typeface="Times New Roman"/>
              </a:rPr>
              <a:t>Выполнила: студентка 228гр Жданова Е.А</a:t>
            </a:r>
          </a:p>
          <a:p>
            <a:pPr algn="r"/>
            <a:r>
              <a:rPr lang="ru-RU" dirty="0" err="1">
                <a:latin typeface="Times New Roman"/>
                <a:cs typeface="Times New Roman"/>
              </a:rPr>
              <a:t>Преподаватель:Казакова</a:t>
            </a:r>
            <a:r>
              <a:rPr lang="ru-RU" dirty="0">
                <a:latin typeface="Times New Roman"/>
                <a:cs typeface="Times New Roman"/>
              </a:rPr>
              <a:t> Е.Н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49E50-F1FF-8DAA-4045-902C15882AB7}"/>
              </a:ext>
            </a:extLst>
          </p:cNvPr>
          <p:cNvSpPr txBox="1"/>
          <p:nvPr/>
        </p:nvSpPr>
        <p:spPr>
          <a:xfrm>
            <a:off x="3635896" y="6165304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Инструкция по выбору поставщика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Оценка и выбор поставщиков товарного аптечного ассортимента  с целью: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Обеспечения населения качественным и безопасными товарами аптечного ассортимента по конкурентоспособным ценам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Предотвращения попадания в реализацию фальсифицированных, недоброкачественных, контрафактных товаров аптечного ассортимента.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затрат на управление товарными запасами.</a:t>
            </a:r>
          </a:p>
        </p:txBody>
      </p:sp>
      <p:pic>
        <p:nvPicPr>
          <p:cNvPr id="4" name="Рисунок 3" descr="поставвщ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58198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Методика оценки поставщика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Широта аптечного ассортимента, безопасность и качество продукции.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Оценка и выбор поставщика на основе его способности поставлять товары аптечного ассортимента , соответствующие требованиям законодательства РФ об обращении ЛП.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Поиск информации о поставщике, как о деловом партнёре</a:t>
            </a:r>
          </a:p>
        </p:txBody>
      </p:sp>
      <p:pic>
        <p:nvPicPr>
          <p:cNvPr id="6" name="Рисунок 5" descr="Снимок экрана (24).png"/>
          <p:cNvPicPr>
            <a:picLocks noChangeAspect="1"/>
          </p:cNvPicPr>
          <p:nvPr/>
        </p:nvPicPr>
        <p:blipFill>
          <a:blip r:embed="rId2" cstate="print"/>
          <a:srcRect l="68112" t="29000" r="13776" b="48600"/>
          <a:stretch>
            <a:fillRect/>
          </a:stretch>
        </p:blipFill>
        <p:spPr>
          <a:xfrm>
            <a:off x="251520" y="3789040"/>
            <a:ext cx="3384376" cy="2354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Бальная оценка поставщика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Рассчитывается по формуле: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рму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03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</a:p>
        </p:txBody>
      </p:sp>
      <p:pic>
        <p:nvPicPr>
          <p:cNvPr id="4" name="Содержимое 3" descr="Б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5922" y="2160588"/>
            <a:ext cx="5935769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292" y="2160588"/>
            <a:ext cx="6273029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771" y="2160588"/>
            <a:ext cx="6218071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Заключение договора на поставку товара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показатель приемлемости поставщика выше 3 баллов, заключается договор на поставку товара в письменной форме в 2-х экземплярах , при этом непременным условием этого договора является  переход права собственности на товар от продавца  к покупателю.</a:t>
            </a:r>
            <a:endParaRPr lang="ru-RU" dirty="0"/>
          </a:p>
        </p:txBody>
      </p:sp>
      <p:pic>
        <p:nvPicPr>
          <p:cNvPr id="4" name="Рисунок 3" descr="Снимок экрана (25).png"/>
          <p:cNvPicPr>
            <a:picLocks noChangeAspect="1"/>
          </p:cNvPicPr>
          <p:nvPr/>
        </p:nvPicPr>
        <p:blipFill>
          <a:blip r:embed="rId2" cstate="print"/>
          <a:srcRect l="61025" t="16800" r="8263" b="45918"/>
          <a:stretch>
            <a:fillRect/>
          </a:stretch>
        </p:blipFill>
        <p:spPr>
          <a:xfrm>
            <a:off x="1979712" y="2708920"/>
            <a:ext cx="552445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Facet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 </vt:lpstr>
      <vt:lpstr>Инструкция по выбору поставщика </vt:lpstr>
      <vt:lpstr>Методика оценки поставщика</vt:lpstr>
      <vt:lpstr>Бальная оценка поставщика</vt:lpstr>
      <vt:lpstr>Критерии оценивания </vt:lpstr>
      <vt:lpstr>Презентация PowerPoint</vt:lpstr>
      <vt:lpstr>Презентация PowerPoint</vt:lpstr>
      <vt:lpstr>Заключение договора на поставку товара 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</dc:title>
  <dc:creator>RePack by Diakov</dc:creator>
  <cp:lastModifiedBy>RePack by Diakov</cp:lastModifiedBy>
  <cp:revision>30</cp:revision>
  <dcterms:created xsi:type="dcterms:W3CDTF">2023-05-11T15:31:35Z</dcterms:created>
  <dcterms:modified xsi:type="dcterms:W3CDTF">2023-10-10T14:46:44Z</dcterms:modified>
</cp:coreProperties>
</file>