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4" r:id="rId4"/>
    <p:sldId id="276" r:id="rId5"/>
    <p:sldId id="275" r:id="rId6"/>
    <p:sldId id="278" r:id="rId7"/>
    <p:sldId id="280" r:id="rId8"/>
    <p:sldId id="279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2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3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1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1B8E-062A-4B73-B145-5503B143D3D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61450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фармации с курсом 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0327" y="2427292"/>
            <a:ext cx="7883238" cy="297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Мастер-класс: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«Изготовление лекарственных препаратов в условиях производственной аптеки с использованием средств механизации (методики обучения)»</a:t>
            </a:r>
          </a:p>
          <a:p>
            <a:pPr algn="ctr">
              <a:spcBef>
                <a:spcPct val="0"/>
              </a:spcBef>
              <a:defRPr/>
            </a:pPr>
            <a:endParaRPr lang="ru-RU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01.02.2023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1508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 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0327" y="347948"/>
            <a:ext cx="7883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В.Ф.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перемешивания и гомогенизации мазей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122219"/>
            <a:ext cx="7886700" cy="50547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оборудования для перемешивания и гомогенизации мазей будет зависеть от способа введения лекарственного вещества в мазевую основу, и конкретного типа мазевой основы.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мазей-растворов на однофазных основах, возможно 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 для вязких сред. Для упрощения, процесс гомогенизации можно осуществлять при нагревании для снижения вязкости основы. Возможно использование комплексного емкостного оборудования с перемешивающими устройствами и рубашкой обогрева.</a:t>
            </a:r>
          </a:p>
        </p:txBody>
      </p:sp>
    </p:spTree>
    <p:extLst>
      <p:ext uri="{BB962C8B-B14F-4D97-AF65-F5344CB8AC3E}">
        <p14:creationId xmlns:p14="http://schemas.microsoft.com/office/powerpoint/2010/main" val="21903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перемешивания и гомогенизации мазей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122219"/>
            <a:ext cx="7886700" cy="505474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мазей-суспензий на однофазных основах, также возможно 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 для вязких сред, либо емкостного оборудования с перемешивающими устройствами и рубашкой обогрева.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данные решения не всегда позволяют обеспечить равномерное распределение частиц во всей массе основы, а плавление основы может приводить к оседанию частиц и потере однородности массы.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способов решения данной проблемы является 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трехвалковых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мельниц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трехвалковых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мазетерок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мазей-эмульсий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рациональным является использование высокоскоростных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 для вязких сред, либо емкостного оборудования с высокоскоростными перемешивающими устройствами и рубашкой обогрева.</a:t>
            </a:r>
          </a:p>
        </p:txBody>
      </p:sp>
    </p:spTree>
    <p:extLst>
      <p:ext uri="{BB962C8B-B14F-4D97-AF65-F5344CB8AC3E}">
        <p14:creationId xmlns:p14="http://schemas.microsoft.com/office/powerpoint/2010/main" val="28033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6789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9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97527"/>
            <a:ext cx="7886700" cy="5179436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твердых лекарственных форм с использованием средств механизации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производственной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аптеки.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жидких лекарственных форм с использованием средств механизации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производственной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аптеки.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мягких лекарственных форм с использованием средств механизации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производственной аптеки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34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твердых лекарственных форм с использованием средств механизации в условиях производственной аптеки.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634835"/>
            <a:ext cx="7886700" cy="4542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больших объемов порошков, для облегчения и обеспечения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технологического процесса рациональным является использование на ключевых стадиях производственного процесса технологического оборудования малой загрузки или лабораторного оборудования.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стадии технологии изготовления порошков: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Измельчение компонентов.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Смешивание компонентов.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955964"/>
            <a:ext cx="7886700" cy="484692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частиц лекарственных средств оказывает влияние на такие важные показатели как: однородность массы лекарственной формы, точность дозирования, сыпучесть, стабильность при хранении и др.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измельчения твердых лекарственных средств в условиях аптеки могут использоваться: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Ножевые мельницы периодического действия.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Шаровые мельницы.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Дисковые мельницы.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параметрами оборудования являются: объем рабочей камеры, оптимальная загрузка, дисперсность продукта.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 необходимо учитывать мощностные характеристики оборудования, размеры, возможность технического обслуживания и мойки.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7065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Измельчение твердых лекарственных средств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955963"/>
            <a:ext cx="7886700" cy="53755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Смешивание компонентов с использованием смесителей рациональнее осуществлять в соответствии с общими технологическими принципами смешивания компонентов при изготовлении порошков в аптечных условиях.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смешивания твердых лекарственных средств в условиях аптеки могут использоваться: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Смесители с подвижным корпусом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образный блендер (подходит для смесей склонных к образованию агломератов 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комкованию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двухконусные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смесители).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Лопастные смесители с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Z-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образными или лемешными лопастями.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мешалок, миксеров, не всегда является рациональным.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7065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Смешивание твердых лекарственных средств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34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жидких лекарственных форм с использованием средств механизации в условиях производственной аптеки.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634835"/>
            <a:ext cx="7886700" cy="4542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больших объемов жидких лекарственных форм, ключевыми стадия технологии изготовления лекарственных препаратов в форме растворов: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Растворение твердых лекарственных веществ в растворителе.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Перемешивание (гомогенизация) полученного раствора.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больших объемов жидких лекарственных препаратов в форме суспензий важной стадией является гомогенизация лекарственной формы.</a:t>
            </a:r>
          </a:p>
        </p:txBody>
      </p:sp>
    </p:spTree>
    <p:extLst>
      <p:ext uri="{BB962C8B-B14F-4D97-AF65-F5344CB8AC3E}">
        <p14:creationId xmlns:p14="http://schemas.microsoft.com/office/powerpoint/2010/main" val="24138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34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ускорения процесса растворения и перемешивания лекарственных препаратов в форме растворов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634835"/>
            <a:ext cx="7886700" cy="4542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перемешивания больших объемов растворов можно использовать: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мешалки с подогревом.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(погружные) мешалки.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возможно использование различного емкостного оборудования (реактор) снабженного перемешивающими устройствами и рубашкой обогрева.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Дозирование (розлив) изготовленных растворов можно осуществлять с помощью: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Перистальтических насосов.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Поршневых дозаторов. </a:t>
            </a:r>
          </a:p>
        </p:txBody>
      </p:sp>
    </p:spTree>
    <p:extLst>
      <p:ext uri="{BB962C8B-B14F-4D97-AF65-F5344CB8AC3E}">
        <p14:creationId xmlns:p14="http://schemas.microsoft.com/office/powerpoint/2010/main" val="37554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34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гомогенизации жидких лекарственных препаратов в форме суспензии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634835"/>
            <a:ext cx="7886700" cy="4542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гомогенизации больших объемов суспензий можно использовать: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(погружные) мешалки.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Поршневые проточные гомогенизаторы.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Преимуществом поршневых проточных гомогенизаторов является возможность одновременного подключения с дозирующими устройствами.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34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зготовления мягких лекарственных форм с использованием средств механизации в условиях производственной аптеки.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634835"/>
            <a:ext cx="7886700" cy="4542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больших объемов мазей, для оптимизации технологического процесса рациональным является использование на ключевых стадиях производственного процесса: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Перемешивающих устройств с целью перемешивания и гомогенизации массы.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Дозирующих устройств (поршневые дозаторы) для повышения точности дозирования и минимизации потерь, а также предотвращения загрязнения тары в процессе фасовки мазей.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720</Words>
  <Application>Microsoft Office PowerPoint</Application>
  <PresentationFormat>Экран (4:3)</PresentationFormat>
  <Paragraphs>69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План</vt:lpstr>
      <vt:lpstr>Технология изготовления твердых лекарственных форм с использованием средств механизации в условиях производственной аптеки.</vt:lpstr>
      <vt:lpstr>Измельчение твердых лекарственных средств</vt:lpstr>
      <vt:lpstr>Смешивание твердых лекарственных средств</vt:lpstr>
      <vt:lpstr>Технология изготовления жидких лекарственных форм с использованием средств механизации в условиях производственной аптеки.</vt:lpstr>
      <vt:lpstr>Оборудование используемое для ускорения процесса растворения и перемешивания лекарственных препаратов в форме растворов</vt:lpstr>
      <vt:lpstr>Оборудование используемое для гомогенизации жидких лекарственных препаратов в форме суспензии</vt:lpstr>
      <vt:lpstr>Технология изготовления мягких лекарственных форм с использованием средств механизации в условиях производственной аптеки.</vt:lpstr>
      <vt:lpstr>Оборудование используемое для перемешивания и гомогенизации мазей</vt:lpstr>
      <vt:lpstr>Оборудование используемое для перемешивания и гомогенизации мазей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Evgenich</dc:creator>
  <cp:lastModifiedBy>Наталья В. Холодилова</cp:lastModifiedBy>
  <cp:revision>18</cp:revision>
  <dcterms:created xsi:type="dcterms:W3CDTF">2023-01-12T14:13:51Z</dcterms:created>
  <dcterms:modified xsi:type="dcterms:W3CDTF">2023-02-16T04:44:26Z</dcterms:modified>
</cp:coreProperties>
</file>