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56" r:id="rId6"/>
    <p:sldId id="260" r:id="rId7"/>
    <p:sldId id="269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5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5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1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5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2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3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2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1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4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D956F-E428-4525-9E5E-96C5F37DCBDA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D207-790A-4B48-B9E0-AF047BCF1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5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edistar24.ru/images/gal/244/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6" y="1113182"/>
            <a:ext cx="5507126" cy="34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17" y="2040835"/>
            <a:ext cx="6370983" cy="2332384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 заболеваний мужской грудной железы. Дифференциальная диагностика заболеваний мужской грудной железы. </a:t>
            </a:r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566531" y="282045"/>
            <a:ext cx="9102729" cy="11919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медицинский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проф. В.Ф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45913" y="5347230"/>
            <a:ext cx="7711016" cy="155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Ординатор,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Цыклинская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Валерьевна</a:t>
            </a:r>
          </a:p>
          <a:p>
            <a:pPr algn="ctr"/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2018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5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diagnoster.ru/wp-content/uploads/2018/07/Ginekomastiya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8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2122" y="4446898"/>
            <a:ext cx="10495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45566"/>
                </a:solidFill>
                <a:latin typeface="PT Sans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15-ти лет жалуется на болезненную припухлость сосков. На УЗИ сразу позади соска определяется почти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анэхогенная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 неправильной формы, с нечетким контуром, больше слева (1, 2). Заключение: Двусторонняя гинекомастия, S&gt;D. Маммография подтверждает диагноз (3).</a:t>
            </a:r>
          </a:p>
        </p:txBody>
      </p:sp>
    </p:spTree>
    <p:extLst>
      <p:ext uri="{BB962C8B-B14F-4D97-AF65-F5344CB8AC3E}">
        <p14:creationId xmlns:p14="http://schemas.microsoft.com/office/powerpoint/2010/main" val="348642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174" y="251791"/>
            <a:ext cx="10515600" cy="99391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гинекомастия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 молочной железы за счет разрастания железистых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pp.userapi.com/c851528/v851528918/716cd/DvVac2dwLW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t="1651" r="23544" b="5685"/>
          <a:stretch/>
        </p:blipFill>
        <p:spPr bwMode="auto">
          <a:xfrm rot="16200000">
            <a:off x="3976307" y="817468"/>
            <a:ext cx="3449677" cy="50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845637" y="5303518"/>
            <a:ext cx="7711016" cy="155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гипертрофия (гинекомастия) 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а-увеличение толщины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желелистых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– неизмененные ткани молочной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256349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pp.userapi.com/c845521/v845521926/160268/_XZDccAxw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5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687" y="407642"/>
            <a:ext cx="10515600" cy="201750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процесс связан с повышенным содержанием половых гормонов. Частым примером является физиологическая истинная гинекомастия одной из молочных желез у девочек в 8-9лет.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отмечается увеличение размеров органа в основном за счет формирующихся элементов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(в виде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зоны).</a:t>
            </a:r>
          </a:p>
          <a:p>
            <a:endParaRPr lang="ru-RU" dirty="0"/>
          </a:p>
        </p:txBody>
      </p:sp>
      <p:pic>
        <p:nvPicPr>
          <p:cNvPr id="8194" name="Picture 2" descr="https://pp.userapi.com/c848632/v848632844/de50d/C1vryBc5H9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5" t="10388" r="27651" b="4088"/>
          <a:stretch/>
        </p:blipFill>
        <p:spPr bwMode="auto">
          <a:xfrm rot="16200000">
            <a:off x="4437220" y="1596573"/>
            <a:ext cx="2919993" cy="42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494993" y="5499652"/>
            <a:ext cx="7695928" cy="1358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гипертрофия молочной железы девочки 11 лет  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а-грудная железы в период формирования железистых и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протоковых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–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неувеличенная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грудная железа</a:t>
            </a:r>
          </a:p>
        </p:txBody>
      </p:sp>
    </p:spTree>
    <p:extLst>
      <p:ext uri="{BB962C8B-B14F-4D97-AF65-F5344CB8AC3E}">
        <p14:creationId xmlns:p14="http://schemas.microsoft.com/office/powerpoint/2010/main" val="116639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6/658170/slides/slide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1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6/658170/slides/slide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0" b="898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9982" y="1258955"/>
            <a:ext cx="5204791" cy="428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(ложная) гинекомастия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увеличение железы за счет разрастания жирового компонента.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на эхограмме увеличенной железы преобладает жировой компонент в виде множественных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формирующий весь массив увеличенной железы.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pp.userapi.com/c846219/v846219844/158dd7/JPn-lmP823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3" t="15346" r="33236" b="3808"/>
          <a:stretch/>
        </p:blipFill>
        <p:spPr bwMode="auto">
          <a:xfrm rot="16200000">
            <a:off x="1504925" y="596146"/>
            <a:ext cx="2812473" cy="41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63362" y="4164194"/>
            <a:ext cx="2895598" cy="102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гипертрофия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(гинекомастия)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2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738" y="659434"/>
            <a:ext cx="4489175" cy="5779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Железистую и жировую гинекомастию следует дифференцировать со специфическими процессами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разрастания соединительной ткани и отека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железе после повторных рожистых воспалений.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толщина кожных покровов измененной железы увеличена. На эхограмме железы определяется чередование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фиброзных структур и участков железистой ткани несколько сниженной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42" name="Picture 2" descr="https://pp.userapi.com/c847016/v847016844/15813a/pYIPaS_uby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5354" r="41967" b="7766"/>
          <a:stretch/>
        </p:blipFill>
        <p:spPr bwMode="auto">
          <a:xfrm rot="16200000">
            <a:off x="6942430" y="-71743"/>
            <a:ext cx="3374688" cy="48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11253" y="4196119"/>
            <a:ext cx="4911337" cy="1025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Отек после рожистого воспаления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 продольное изображение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 поперечное изображение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1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21" y="0"/>
            <a:ext cx="10515600" cy="68179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Гинекомастия у мальчиков на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1" y="681797"/>
            <a:ext cx="11741426" cy="197774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гинекомастии трансформация грудных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мальчиков идентична развитию молочных желез у девочек.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прямо позади соска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 с нечетким контуром и пальцевидными выростами (2-4 стадия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Таннеру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Формирование единого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фиброгландулярного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слоя и отсутствие центральной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 (5 стадия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Таннеру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указывает на далеко зашедший процесс и необратимые изменения.</a:t>
            </a:r>
          </a:p>
          <a:p>
            <a:endParaRPr lang="ru-RU" dirty="0"/>
          </a:p>
        </p:txBody>
      </p:sp>
      <p:pic>
        <p:nvPicPr>
          <p:cNvPr id="4" name="Picture 2" descr="http://diagnoster.ru/wp-content/uploads/2018/07/Ginekomastiya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73" y="2659546"/>
            <a:ext cx="9117496" cy="30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0235" y="5676831"/>
            <a:ext cx="10535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УЗИ ложная (1) и истинная гинекомастия (2, 3). При ложной гинекомастии в месте грудной железы видно только выраженный слой подкожного жира —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жировые дольки 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соединительнотканные структуры (1).</a:t>
            </a:r>
          </a:p>
        </p:txBody>
      </p:sp>
    </p:spTree>
    <p:extLst>
      <p:ext uri="{BB962C8B-B14F-4D97-AF65-F5344CB8AC3E}">
        <p14:creationId xmlns:p14="http://schemas.microsoft.com/office/powerpoint/2010/main" val="357327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217</TotalTime>
  <Words>306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Times New Roman</vt:lpstr>
      <vt:lpstr>Office Theme</vt:lpstr>
      <vt:lpstr>Ультразвуковая диагностика заболеваний мужской грудной железы. Дифференциальная диагностика заболеваний мужской грудной железы.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Гинекомастия у мальчиков на УЗИ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11</cp:revision>
  <dcterms:created xsi:type="dcterms:W3CDTF">2018-12-22T14:36:36Z</dcterms:created>
  <dcterms:modified xsi:type="dcterms:W3CDTF">2018-12-23T04:53:14Z</dcterms:modified>
</cp:coreProperties>
</file>