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0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6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0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1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6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2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7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8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8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35292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Фармацевтический колледж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708920"/>
            <a:ext cx="61722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Прием товара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4509120"/>
            <a:ext cx="538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Выполнила: Ильинская Виктория Евгеньевна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Руководитель: Казакова Елена Николаевна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62373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277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 в аптечных организациях регламентируется следующими документами: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31.08.2016 № 647н «Об утверждении Правил надлежащей аптечной практики лекарственных препаратов для медицинского применения»;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поставки;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операционные процедуры;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Российской Федерации.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приёма товара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349208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товар по количеству мест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количество мест с данными путевого листа водителя-экспедитора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запись в специальном журнале.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s://pp.userapi.com/c845417/v845417565/1d78cd/raisi6pQg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357562"/>
            <a:ext cx="3528392" cy="2714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https://pp.userapi.com/c850136/v850136565/10e07d/Kfq6DMHfV7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0438"/>
            <a:ext cx="3600400" cy="3096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6069288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сопроводительные документы (счет-фактуру, товарно-транспортную накладную, реестр сертификатов)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даты приемки, подписи и печати аптеки на сопроводительных документах.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ÐÐ°ÑÑÐ¸Ð½ÐºÐ¸ Ð¿Ð¾ Ð·Ð°Ð¿ÑÐ¾ÑÑ Ð¿ÑÐ¾Ð²ÐµÑÐºÐ° ÑÑÐµÑ-ÑÐ°ÐºÑÑ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643314"/>
            <a:ext cx="5791200" cy="290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709248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Вскрыть упаковочную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тару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по наименованиям.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s://pp.userapi.com/c855016/v855016736/f85d/t-Wyrenm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3744416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 descr="https://pp.userapi.com/c855228/v855228736/10195/ICp2FXkT5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536452" cy="3528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33843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количество товаров указанных в накладной с фактическим количеством. Сверить дозировку, фасовку и серии лекарственных препаратов с данными товарно-транспортной накладной. Так как на данный момент ведется электронный документооборот в аптеке, то печатаются ценники для лекарственных препаратов, и в процессе уже сверяется количество лекарственных препаратов с фактическим количеством.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8" name="Picture 6" descr="https://pp.userapi.com/c846217/v846217878/1cebf8/OmeybNybK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5143504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1656184"/>
          </a:xfrm>
        </p:spPr>
        <p:txBody>
          <a:bodyPr/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товар по качеству: целостность упаковки, целостность укупорки, маркировку, сроки годности.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60" name="Picture 4" descr="https://pp.userapi.com/c850228/v850228878/11212e/oNIXnagRn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104456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s://pp.userapi.com/c848524/v848524565/15ff57/ljVVL6S0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958" y="2928934"/>
            <a:ext cx="3938042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40964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расхождения между фактическим количеством и качеством поступивших товаров и данными сопроводительных документов, дальнейшая приемка товара приостанавливается. По результатам приёмки товара составляется Акт (3 экземпляра) об установленном расхождении. Один экземпляр остаётся у материально-ответственного лица, два других передаются в бухгалтерию и поставщику.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ÐÐ°ÑÑÐ¸Ð½ÐºÐ¸ Ð¿Ð¾ Ð·Ð°Ð¿ÑÐ¾ÑÑ Ð¿ÑÐ¾Ð²ÐµÑÐºÐ° ÑÑÐµÑ-ÑÐ°ÐºÑÑ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421484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8802"/>
            <a:ext cx="7467600" cy="15001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55</TotalTime>
  <Words>287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Cambria</vt:lpstr>
      <vt:lpstr>Rockwell</vt:lpstr>
      <vt:lpstr>Rockwell Condensed</vt:lpstr>
      <vt:lpstr>Times New Roman</vt:lpstr>
      <vt:lpstr>Wingdings</vt:lpstr>
      <vt:lpstr>Дерево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  </vt:lpstr>
      <vt:lpstr>Нормативные документы</vt:lpstr>
      <vt:lpstr>Алгоритм приёма товара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  </dc:title>
  <dc:creator>Антон</dc:creator>
  <cp:lastModifiedBy>Кирилл</cp:lastModifiedBy>
  <cp:revision>9</cp:revision>
  <dcterms:created xsi:type="dcterms:W3CDTF">2019-03-27T10:10:28Z</dcterms:created>
  <dcterms:modified xsi:type="dcterms:W3CDTF">2020-03-27T15:27:02Z</dcterms:modified>
</cp:coreProperties>
</file>