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8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8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7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6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77BD-7AB8-46B9-AAE7-B33CFE6D5717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919288" y="3254376"/>
            <a:ext cx="84248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Кандидаты на премию Ученого Совета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КрасГМУ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им. Проф. В. Ф.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Войно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-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Ясенецкого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650" y="5348289"/>
            <a:ext cx="7704138" cy="11763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Малаший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Екатерина Александровна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Ординатор кафедры лор – болезней с курсом ПО 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 Совета Обучающихся КрасГМУ им. проф. В.Ф. Войно-Ясенецкого</a:t>
            </a:r>
          </a:p>
        </p:txBody>
      </p:sp>
      <p:pic>
        <p:nvPicPr>
          <p:cNvPr id="5124" name="Picture 2" descr="C:\Users\Lenko\Desktop\1393215536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11150"/>
            <a:ext cx="26638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Волкова Виктория Викторовна</a:t>
            </a:r>
            <a:br>
              <a:rPr lang="ru-RU" dirty="0" smtClean="0"/>
            </a:br>
            <a:r>
              <a:rPr lang="ru-RU" dirty="0" smtClean="0"/>
              <a:t>407 </a:t>
            </a:r>
            <a:r>
              <a:rPr lang="ru-RU" dirty="0" smtClean="0"/>
              <a:t>группа Педиатрия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- </a:t>
            </a:r>
            <a:r>
              <a:rPr lang="ru-RU" dirty="0" smtClean="0"/>
              <a:t>17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071" y="2148894"/>
            <a:ext cx="2778599" cy="3704799"/>
          </a:xfrm>
        </p:spPr>
      </p:pic>
    </p:spTree>
    <p:extLst>
      <p:ext uri="{BB962C8B-B14F-4D97-AF65-F5344CB8AC3E}">
        <p14:creationId xmlns:p14="http://schemas.microsoft.com/office/powerpoint/2010/main" val="278911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Гриценко Ольга Дмитриевна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606 </a:t>
            </a:r>
            <a:r>
              <a:rPr lang="ru-RU" dirty="0" smtClean="0"/>
              <a:t>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</a:t>
            </a:r>
            <a:r>
              <a:rPr lang="ru-RU" dirty="0"/>
              <a:t>зачетной книжки за последние две сессии  – 5,0</a:t>
            </a:r>
          </a:p>
          <a:p>
            <a:r>
              <a:rPr lang="ru-RU" dirty="0"/>
              <a:t>Место в рейтинге - </a:t>
            </a:r>
            <a:r>
              <a:rPr lang="ru-RU" dirty="0" smtClean="0"/>
              <a:t>4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4" t="395" r="1" b="-62"/>
          <a:stretch/>
        </p:blipFill>
        <p:spPr>
          <a:xfrm>
            <a:off x="1719617" y="2278420"/>
            <a:ext cx="3440372" cy="3445748"/>
          </a:xfrm>
        </p:spPr>
      </p:pic>
    </p:spTree>
    <p:extLst>
      <p:ext uri="{BB962C8B-B14F-4D97-AF65-F5344CB8AC3E}">
        <p14:creationId xmlns:p14="http://schemas.microsoft.com/office/powerpoint/2010/main" val="311748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Панина Юлия Геннадьевна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621 </a:t>
            </a:r>
            <a:r>
              <a:rPr lang="ru-RU" dirty="0" smtClean="0"/>
              <a:t>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- </a:t>
            </a:r>
            <a:r>
              <a:rPr lang="ru-RU" dirty="0" smtClean="0"/>
              <a:t>31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4" r="2128"/>
          <a:stretch/>
        </p:blipFill>
        <p:spPr>
          <a:xfrm>
            <a:off x="723331" y="2079641"/>
            <a:ext cx="4462819" cy="3843305"/>
          </a:xfrm>
        </p:spPr>
      </p:pic>
    </p:spTree>
    <p:extLst>
      <p:ext uri="{BB962C8B-B14F-4D97-AF65-F5344CB8AC3E}">
        <p14:creationId xmlns:p14="http://schemas.microsoft.com/office/powerpoint/2010/main" val="83554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441" b="2341"/>
          <a:stretch/>
        </p:blipFill>
        <p:spPr>
          <a:xfrm>
            <a:off x="1847851" y="117475"/>
            <a:ext cx="8640763" cy="60213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992313" y="44450"/>
            <a:ext cx="822960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C00000"/>
                </a:solidFill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5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95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Кандидаты на премию Ученого Совета КрасГМУ им. Проф. В. Ф. Войно - Ясенецкого</vt:lpstr>
      <vt:lpstr>Волкова Виктория Викторовна 407 группа Педиатрия</vt:lpstr>
      <vt:lpstr>Гриценко Ольга Дмитриевна  606 группа Лечебное дело</vt:lpstr>
      <vt:lpstr>Панина Юлия Геннадьевна 621 группа Лечебное дело</vt:lpstr>
      <vt:lpstr>Благодарим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премию Ученого Совета КрасГМУ им. Проф. В. Ф. Войно - Ясенецкого</dc:title>
  <dc:creator>Екатерина Савельева</dc:creator>
  <cp:lastModifiedBy>Екатерина Савельева</cp:lastModifiedBy>
  <cp:revision>5</cp:revision>
  <dcterms:created xsi:type="dcterms:W3CDTF">2015-04-22T02:37:34Z</dcterms:created>
  <dcterms:modified xsi:type="dcterms:W3CDTF">2016-02-17T02:48:20Z</dcterms:modified>
</cp:coreProperties>
</file>