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45" r:id="rId3"/>
    <p:sldId id="386" r:id="rId4"/>
    <p:sldId id="379" r:id="rId5"/>
    <p:sldId id="380" r:id="rId6"/>
    <p:sldId id="387" r:id="rId7"/>
    <p:sldId id="388" r:id="rId8"/>
    <p:sldId id="389" r:id="rId9"/>
    <p:sldId id="390" r:id="rId10"/>
    <p:sldId id="391" r:id="rId11"/>
    <p:sldId id="392" r:id="rId12"/>
    <p:sldId id="393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FF33CC"/>
    <a:srgbClr val="00CC00"/>
    <a:srgbClr val="CCFF66"/>
    <a:srgbClr val="CC3399"/>
    <a:srgbClr val="800000"/>
    <a:srgbClr val="0000FF"/>
    <a:srgbClr val="CC00FF"/>
    <a:srgbClr val="33CC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09F5C5-1FC3-4040-B804-8940A6E663E5}" type="doc">
      <dgm:prSet loTypeId="urn:microsoft.com/office/officeart/2005/8/layout/equation1" loCatId="process" qsTypeId="urn:microsoft.com/office/officeart/2005/8/quickstyle/3d1" qsCatId="3D" csTypeId="urn:microsoft.com/office/officeart/2005/8/colors/colorful1" csCatId="colorful" phldr="1"/>
      <dgm:spPr/>
    </dgm:pt>
    <dgm:pt modelId="{B5103D49-0DCD-4CE7-A1D3-EC7EC8A7F1BD}">
      <dgm:prSet phldrT="[Текст]" custT="1"/>
      <dgm:spPr/>
      <dgm:t>
        <a:bodyPr/>
        <a:lstStyle/>
        <a:p>
          <a:r>
            <a:rPr lang="ru-RU" sz="1600" b="1" dirty="0" smtClean="0"/>
            <a:t>8 человек</a:t>
          </a:r>
          <a:endParaRPr lang="ru-RU" sz="1600" b="1" dirty="0"/>
        </a:p>
      </dgm:t>
    </dgm:pt>
    <dgm:pt modelId="{C7B93D7E-16AC-49A9-AFB2-41CD640195AE}" type="parTrans" cxnId="{5AFDDF46-914A-41E8-B822-BA36AF5C4617}">
      <dgm:prSet/>
      <dgm:spPr/>
      <dgm:t>
        <a:bodyPr/>
        <a:lstStyle/>
        <a:p>
          <a:endParaRPr lang="ru-RU" sz="1600"/>
        </a:p>
      </dgm:t>
    </dgm:pt>
    <dgm:pt modelId="{7657EA95-8B59-4E9C-9A7F-8DA0E19FEECF}" type="sibTrans" cxnId="{5AFDDF46-914A-41E8-B822-BA36AF5C4617}">
      <dgm:prSet custT="1"/>
      <dgm:spPr/>
      <dgm:t>
        <a:bodyPr/>
        <a:lstStyle/>
        <a:p>
          <a:endParaRPr lang="ru-RU" sz="900"/>
        </a:p>
      </dgm:t>
    </dgm:pt>
    <dgm:pt modelId="{27BE287C-FF88-49EC-BA68-68E9408BB133}">
      <dgm:prSet phldrT="[Текст]" custT="1"/>
      <dgm:spPr/>
      <dgm:t>
        <a:bodyPr/>
        <a:lstStyle/>
        <a:p>
          <a:r>
            <a:rPr lang="ru-RU" sz="1600" b="1" dirty="0" smtClean="0"/>
            <a:t>7 </a:t>
          </a:r>
          <a:r>
            <a:rPr lang="ru-RU" sz="1600" b="1" dirty="0" smtClean="0"/>
            <a:t>человек</a:t>
          </a:r>
          <a:endParaRPr lang="ru-RU" sz="1600" b="1" dirty="0"/>
        </a:p>
      </dgm:t>
    </dgm:pt>
    <dgm:pt modelId="{EE0544AD-E13F-45C9-A9F2-4CAF36EDD9A3}" type="parTrans" cxnId="{6087A606-B43F-4306-8BCC-CD7C89DBD043}">
      <dgm:prSet/>
      <dgm:spPr/>
      <dgm:t>
        <a:bodyPr/>
        <a:lstStyle/>
        <a:p>
          <a:endParaRPr lang="ru-RU" sz="1600"/>
        </a:p>
      </dgm:t>
    </dgm:pt>
    <dgm:pt modelId="{10DCD7E4-DD82-4969-A223-D8D121DE87FA}" type="sibTrans" cxnId="{6087A606-B43F-4306-8BCC-CD7C89DBD043}">
      <dgm:prSet custT="1"/>
      <dgm:spPr/>
      <dgm:t>
        <a:bodyPr/>
        <a:lstStyle/>
        <a:p>
          <a:endParaRPr lang="ru-RU" sz="900"/>
        </a:p>
      </dgm:t>
    </dgm:pt>
    <dgm:pt modelId="{0578DE0C-1277-466A-B604-CA8C999E458F}">
      <dgm:prSet phldrT="[Текст]" custT="1"/>
      <dgm:spPr/>
      <dgm:t>
        <a:bodyPr/>
        <a:lstStyle/>
        <a:p>
          <a:r>
            <a:rPr lang="ru-RU" sz="1400" b="1" dirty="0" smtClean="0"/>
            <a:t>68 человек</a:t>
          </a:r>
          <a:endParaRPr lang="ru-RU" sz="1400" b="1" dirty="0"/>
        </a:p>
      </dgm:t>
    </dgm:pt>
    <dgm:pt modelId="{DB6DC5D1-059F-4D70-9BFB-9582E3901B9F}" type="parTrans" cxnId="{AFF34FF1-8EFB-44E1-A515-4B5E3A8EDA10}">
      <dgm:prSet/>
      <dgm:spPr/>
      <dgm:t>
        <a:bodyPr/>
        <a:lstStyle/>
        <a:p>
          <a:endParaRPr lang="ru-RU" sz="1600"/>
        </a:p>
      </dgm:t>
    </dgm:pt>
    <dgm:pt modelId="{AFCF9E41-B64D-4524-BE8C-DB5CF3857392}" type="sibTrans" cxnId="{AFF34FF1-8EFB-44E1-A515-4B5E3A8EDA10}">
      <dgm:prSet/>
      <dgm:spPr/>
      <dgm:t>
        <a:bodyPr/>
        <a:lstStyle/>
        <a:p>
          <a:endParaRPr lang="ru-RU" sz="1600"/>
        </a:p>
      </dgm:t>
    </dgm:pt>
    <dgm:pt modelId="{3ACB48C7-9953-440E-AB58-1E14A46C0BC5}">
      <dgm:prSet phldrT="[Текст]" custT="1"/>
      <dgm:spPr/>
      <dgm:t>
        <a:bodyPr/>
        <a:lstStyle/>
        <a:p>
          <a:r>
            <a:rPr lang="ru-RU" sz="1600" b="1" dirty="0" smtClean="0"/>
            <a:t>49 человек</a:t>
          </a:r>
          <a:endParaRPr lang="ru-RU" sz="1600" b="1" dirty="0"/>
        </a:p>
      </dgm:t>
    </dgm:pt>
    <dgm:pt modelId="{80A65913-DB6F-4B42-B2E9-05C2104B32F9}" type="parTrans" cxnId="{74D94B80-9D0A-448B-9AEF-8BBE4B529E36}">
      <dgm:prSet/>
      <dgm:spPr/>
      <dgm:t>
        <a:bodyPr/>
        <a:lstStyle/>
        <a:p>
          <a:endParaRPr lang="ru-RU" sz="1600"/>
        </a:p>
      </dgm:t>
    </dgm:pt>
    <dgm:pt modelId="{3DBDAB2E-9E2A-468A-B670-D6DDDF15BEFD}" type="sibTrans" cxnId="{74D94B80-9D0A-448B-9AEF-8BBE4B529E36}">
      <dgm:prSet custT="1"/>
      <dgm:spPr/>
      <dgm:t>
        <a:bodyPr/>
        <a:lstStyle/>
        <a:p>
          <a:endParaRPr lang="ru-RU" sz="2400"/>
        </a:p>
      </dgm:t>
    </dgm:pt>
    <dgm:pt modelId="{1DB82E80-3ECB-45F5-873E-7262EF353644}">
      <dgm:prSet phldrT="[Текст]" custT="1"/>
      <dgm:spPr/>
      <dgm:t>
        <a:bodyPr/>
        <a:lstStyle/>
        <a:p>
          <a:r>
            <a:rPr lang="ru-RU" sz="1600" b="1" dirty="0" smtClean="0"/>
            <a:t>4 </a:t>
          </a:r>
          <a:r>
            <a:rPr lang="ru-RU" sz="1500" b="1" dirty="0" smtClean="0"/>
            <a:t>человека</a:t>
          </a:r>
          <a:endParaRPr lang="ru-RU" sz="1500" b="1" dirty="0"/>
        </a:p>
      </dgm:t>
    </dgm:pt>
    <dgm:pt modelId="{E02F0E97-80AB-43E4-AF4B-BA19C16FCCA1}" type="parTrans" cxnId="{838AD89E-6198-4957-A51E-A485BE14C513}">
      <dgm:prSet/>
      <dgm:spPr/>
      <dgm:t>
        <a:bodyPr/>
        <a:lstStyle/>
        <a:p>
          <a:endParaRPr lang="ru-RU" sz="1600"/>
        </a:p>
      </dgm:t>
    </dgm:pt>
    <dgm:pt modelId="{567F4ED6-3A86-4AFC-AD7F-36262DE71C10}" type="sibTrans" cxnId="{838AD89E-6198-4957-A51E-A485BE14C513}">
      <dgm:prSet custT="1"/>
      <dgm:spPr/>
      <dgm:t>
        <a:bodyPr/>
        <a:lstStyle/>
        <a:p>
          <a:endParaRPr lang="ru-RU" sz="900"/>
        </a:p>
      </dgm:t>
    </dgm:pt>
    <dgm:pt modelId="{4DEAA0B8-67EA-474C-AB74-996BA68AE2A5}" type="pres">
      <dgm:prSet presAssocID="{D609F5C5-1FC3-4040-B804-8940A6E663E5}" presName="linearFlow" presStyleCnt="0">
        <dgm:presLayoutVars>
          <dgm:dir/>
          <dgm:resizeHandles val="exact"/>
        </dgm:presLayoutVars>
      </dgm:prSet>
      <dgm:spPr/>
    </dgm:pt>
    <dgm:pt modelId="{702E4016-68D5-462C-B82E-BDD8C1D51E81}" type="pres">
      <dgm:prSet presAssocID="{B5103D49-0DCD-4CE7-A1D3-EC7EC8A7F1B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D1BC8-2497-4541-B8CF-9CA59A262AAD}" type="pres">
      <dgm:prSet presAssocID="{7657EA95-8B59-4E9C-9A7F-8DA0E19FEECF}" presName="spacerL" presStyleCnt="0"/>
      <dgm:spPr/>
    </dgm:pt>
    <dgm:pt modelId="{ECBC6D6E-0E1C-4521-BBCF-B8DFB375AFF2}" type="pres">
      <dgm:prSet presAssocID="{7657EA95-8B59-4E9C-9A7F-8DA0E19FEECF}" presName="sibTrans" presStyleLbl="sibTrans2D1" presStyleIdx="0" presStyleCnt="4"/>
      <dgm:spPr/>
      <dgm:t>
        <a:bodyPr/>
        <a:lstStyle/>
        <a:p>
          <a:endParaRPr lang="ru-RU"/>
        </a:p>
      </dgm:t>
    </dgm:pt>
    <dgm:pt modelId="{9E676867-0066-4E99-BD2A-4469948EB9B6}" type="pres">
      <dgm:prSet presAssocID="{7657EA95-8B59-4E9C-9A7F-8DA0E19FEECF}" presName="spacerR" presStyleCnt="0"/>
      <dgm:spPr/>
    </dgm:pt>
    <dgm:pt modelId="{BE818F64-DD24-4D83-A7C9-AD34FEC3CE86}" type="pres">
      <dgm:prSet presAssocID="{27BE287C-FF88-49EC-BA68-68E9408BB13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95FED-FFDC-4176-B1B6-D9471671824D}" type="pres">
      <dgm:prSet presAssocID="{10DCD7E4-DD82-4969-A223-D8D121DE87FA}" presName="spacerL" presStyleCnt="0"/>
      <dgm:spPr/>
    </dgm:pt>
    <dgm:pt modelId="{AA4E1D69-C297-4053-8B5A-4B8EB09D9A5B}" type="pres">
      <dgm:prSet presAssocID="{10DCD7E4-DD82-4969-A223-D8D121DE87FA}" presName="sibTrans" presStyleLbl="sibTrans2D1" presStyleIdx="1" presStyleCnt="4"/>
      <dgm:spPr/>
      <dgm:t>
        <a:bodyPr/>
        <a:lstStyle/>
        <a:p>
          <a:endParaRPr lang="ru-RU"/>
        </a:p>
      </dgm:t>
    </dgm:pt>
    <dgm:pt modelId="{EB647983-AC47-4B8F-A078-F1DB5AB4657E}" type="pres">
      <dgm:prSet presAssocID="{10DCD7E4-DD82-4969-A223-D8D121DE87FA}" presName="spacerR" presStyleCnt="0"/>
      <dgm:spPr/>
    </dgm:pt>
    <dgm:pt modelId="{6B3510EC-A3EF-4C06-ABAA-0917F507755A}" type="pres">
      <dgm:prSet presAssocID="{1DB82E80-3ECB-45F5-873E-7262EF35364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42700-AEA5-4F1B-B4A6-1928E83AB117}" type="pres">
      <dgm:prSet presAssocID="{567F4ED6-3A86-4AFC-AD7F-36262DE71C10}" presName="spacerL" presStyleCnt="0"/>
      <dgm:spPr/>
    </dgm:pt>
    <dgm:pt modelId="{42825BD2-2056-46F3-8CB9-7581163E0DF5}" type="pres">
      <dgm:prSet presAssocID="{567F4ED6-3A86-4AFC-AD7F-36262DE71C10}" presName="sibTrans" presStyleLbl="sibTrans2D1" presStyleIdx="2" presStyleCnt="4"/>
      <dgm:spPr/>
    </dgm:pt>
    <dgm:pt modelId="{8EB5D8A0-7144-42F7-BA90-75BB2389AB7B}" type="pres">
      <dgm:prSet presAssocID="{567F4ED6-3A86-4AFC-AD7F-36262DE71C10}" presName="spacerR" presStyleCnt="0"/>
      <dgm:spPr/>
    </dgm:pt>
    <dgm:pt modelId="{001118B7-761D-4882-A1C2-3237AA6ADD35}" type="pres">
      <dgm:prSet presAssocID="{3ACB48C7-9953-440E-AB58-1E14A46C0BC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AC664-581F-467C-9C21-E99EE443BA96}" type="pres">
      <dgm:prSet presAssocID="{3DBDAB2E-9E2A-468A-B670-D6DDDF15BEFD}" presName="spacerL" presStyleCnt="0"/>
      <dgm:spPr/>
    </dgm:pt>
    <dgm:pt modelId="{19081546-D0A1-48A9-9E9A-55AF39E763EA}" type="pres">
      <dgm:prSet presAssocID="{3DBDAB2E-9E2A-468A-B670-D6DDDF15BEFD}" presName="sibTrans" presStyleLbl="sibTrans2D1" presStyleIdx="3" presStyleCnt="4"/>
      <dgm:spPr/>
      <dgm:t>
        <a:bodyPr/>
        <a:lstStyle/>
        <a:p>
          <a:endParaRPr lang="ru-RU"/>
        </a:p>
      </dgm:t>
    </dgm:pt>
    <dgm:pt modelId="{0E3EC67D-0FF5-452C-B86A-C07284A16DB5}" type="pres">
      <dgm:prSet presAssocID="{3DBDAB2E-9E2A-468A-B670-D6DDDF15BEFD}" presName="spacerR" presStyleCnt="0"/>
      <dgm:spPr/>
    </dgm:pt>
    <dgm:pt modelId="{6E64C618-1D8F-4B68-AC7D-64149246D6C6}" type="pres">
      <dgm:prSet presAssocID="{0578DE0C-1277-466A-B604-CA8C999E458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FDDF46-914A-41E8-B822-BA36AF5C4617}" srcId="{D609F5C5-1FC3-4040-B804-8940A6E663E5}" destId="{B5103D49-0DCD-4CE7-A1D3-EC7EC8A7F1BD}" srcOrd="0" destOrd="0" parTransId="{C7B93D7E-16AC-49A9-AFB2-41CD640195AE}" sibTransId="{7657EA95-8B59-4E9C-9A7F-8DA0E19FEECF}"/>
    <dgm:cxn modelId="{8679E477-BB4F-4D5C-931F-CD35C8C18498}" type="presOf" srcId="{567F4ED6-3A86-4AFC-AD7F-36262DE71C10}" destId="{42825BD2-2056-46F3-8CB9-7581163E0DF5}" srcOrd="0" destOrd="0" presId="urn:microsoft.com/office/officeart/2005/8/layout/equation1"/>
    <dgm:cxn modelId="{40014A8E-3494-4061-9F1B-56C78B35C648}" type="presOf" srcId="{B5103D49-0DCD-4CE7-A1D3-EC7EC8A7F1BD}" destId="{702E4016-68D5-462C-B82E-BDD8C1D51E81}" srcOrd="0" destOrd="0" presId="urn:microsoft.com/office/officeart/2005/8/layout/equation1"/>
    <dgm:cxn modelId="{838AD89E-6198-4957-A51E-A485BE14C513}" srcId="{D609F5C5-1FC3-4040-B804-8940A6E663E5}" destId="{1DB82E80-3ECB-45F5-873E-7262EF353644}" srcOrd="2" destOrd="0" parTransId="{E02F0E97-80AB-43E4-AF4B-BA19C16FCCA1}" sibTransId="{567F4ED6-3A86-4AFC-AD7F-36262DE71C10}"/>
    <dgm:cxn modelId="{996D8B98-04F3-4ACE-AE44-6D1D11D4C295}" type="presOf" srcId="{7657EA95-8B59-4E9C-9A7F-8DA0E19FEECF}" destId="{ECBC6D6E-0E1C-4521-BBCF-B8DFB375AFF2}" srcOrd="0" destOrd="0" presId="urn:microsoft.com/office/officeart/2005/8/layout/equation1"/>
    <dgm:cxn modelId="{735D7779-4FC0-4DE8-B301-8A08321DF989}" type="presOf" srcId="{0578DE0C-1277-466A-B604-CA8C999E458F}" destId="{6E64C618-1D8F-4B68-AC7D-64149246D6C6}" srcOrd="0" destOrd="0" presId="urn:microsoft.com/office/officeart/2005/8/layout/equation1"/>
    <dgm:cxn modelId="{AFF34FF1-8EFB-44E1-A515-4B5E3A8EDA10}" srcId="{D609F5C5-1FC3-4040-B804-8940A6E663E5}" destId="{0578DE0C-1277-466A-B604-CA8C999E458F}" srcOrd="4" destOrd="0" parTransId="{DB6DC5D1-059F-4D70-9BFB-9582E3901B9F}" sibTransId="{AFCF9E41-B64D-4524-BE8C-DB5CF3857392}"/>
    <dgm:cxn modelId="{B6F8271E-AB99-4A8A-BBC0-C4A6A8A543F9}" type="presOf" srcId="{3DBDAB2E-9E2A-468A-B670-D6DDDF15BEFD}" destId="{19081546-D0A1-48A9-9E9A-55AF39E763EA}" srcOrd="0" destOrd="0" presId="urn:microsoft.com/office/officeart/2005/8/layout/equation1"/>
    <dgm:cxn modelId="{254137F3-F4CB-4C94-B02E-5E412EA96064}" type="presOf" srcId="{1DB82E80-3ECB-45F5-873E-7262EF353644}" destId="{6B3510EC-A3EF-4C06-ABAA-0917F507755A}" srcOrd="0" destOrd="0" presId="urn:microsoft.com/office/officeart/2005/8/layout/equation1"/>
    <dgm:cxn modelId="{AA1011B6-8427-426E-A9AF-20187BEDC127}" type="presOf" srcId="{27BE287C-FF88-49EC-BA68-68E9408BB133}" destId="{BE818F64-DD24-4D83-A7C9-AD34FEC3CE86}" srcOrd="0" destOrd="0" presId="urn:microsoft.com/office/officeart/2005/8/layout/equation1"/>
    <dgm:cxn modelId="{5CA55477-9204-4389-B2AA-B1ACBA1F4161}" type="presOf" srcId="{10DCD7E4-DD82-4969-A223-D8D121DE87FA}" destId="{AA4E1D69-C297-4053-8B5A-4B8EB09D9A5B}" srcOrd="0" destOrd="0" presId="urn:microsoft.com/office/officeart/2005/8/layout/equation1"/>
    <dgm:cxn modelId="{74D94B80-9D0A-448B-9AEF-8BBE4B529E36}" srcId="{D609F5C5-1FC3-4040-B804-8940A6E663E5}" destId="{3ACB48C7-9953-440E-AB58-1E14A46C0BC5}" srcOrd="3" destOrd="0" parTransId="{80A65913-DB6F-4B42-B2E9-05C2104B32F9}" sibTransId="{3DBDAB2E-9E2A-468A-B670-D6DDDF15BEFD}"/>
    <dgm:cxn modelId="{6087A606-B43F-4306-8BCC-CD7C89DBD043}" srcId="{D609F5C5-1FC3-4040-B804-8940A6E663E5}" destId="{27BE287C-FF88-49EC-BA68-68E9408BB133}" srcOrd="1" destOrd="0" parTransId="{EE0544AD-E13F-45C9-A9F2-4CAF36EDD9A3}" sibTransId="{10DCD7E4-DD82-4969-A223-D8D121DE87FA}"/>
    <dgm:cxn modelId="{5EB86EE2-B0D9-463B-84B3-EE4995A59736}" type="presOf" srcId="{D609F5C5-1FC3-4040-B804-8940A6E663E5}" destId="{4DEAA0B8-67EA-474C-AB74-996BA68AE2A5}" srcOrd="0" destOrd="0" presId="urn:microsoft.com/office/officeart/2005/8/layout/equation1"/>
    <dgm:cxn modelId="{E0B0239E-C754-4B5E-98C9-231FB4DD4192}" type="presOf" srcId="{3ACB48C7-9953-440E-AB58-1E14A46C0BC5}" destId="{001118B7-761D-4882-A1C2-3237AA6ADD35}" srcOrd="0" destOrd="0" presId="urn:microsoft.com/office/officeart/2005/8/layout/equation1"/>
    <dgm:cxn modelId="{3A19E631-3D82-4946-82AB-4E99217DD6C6}" type="presParOf" srcId="{4DEAA0B8-67EA-474C-AB74-996BA68AE2A5}" destId="{702E4016-68D5-462C-B82E-BDD8C1D51E81}" srcOrd="0" destOrd="0" presId="urn:microsoft.com/office/officeart/2005/8/layout/equation1"/>
    <dgm:cxn modelId="{828ED52F-E4F1-461D-B49C-3CF233FDDC2A}" type="presParOf" srcId="{4DEAA0B8-67EA-474C-AB74-996BA68AE2A5}" destId="{A1ED1BC8-2497-4541-B8CF-9CA59A262AAD}" srcOrd="1" destOrd="0" presId="urn:microsoft.com/office/officeart/2005/8/layout/equation1"/>
    <dgm:cxn modelId="{5C0FFBDB-4695-402B-A1E9-5D9B933D8690}" type="presParOf" srcId="{4DEAA0B8-67EA-474C-AB74-996BA68AE2A5}" destId="{ECBC6D6E-0E1C-4521-BBCF-B8DFB375AFF2}" srcOrd="2" destOrd="0" presId="urn:microsoft.com/office/officeart/2005/8/layout/equation1"/>
    <dgm:cxn modelId="{89D02AEB-712B-4B80-800E-AA37CD1443D2}" type="presParOf" srcId="{4DEAA0B8-67EA-474C-AB74-996BA68AE2A5}" destId="{9E676867-0066-4E99-BD2A-4469948EB9B6}" srcOrd="3" destOrd="0" presId="urn:microsoft.com/office/officeart/2005/8/layout/equation1"/>
    <dgm:cxn modelId="{5FE6DA4B-77F4-4FBC-BBE6-D1C56D459CC5}" type="presParOf" srcId="{4DEAA0B8-67EA-474C-AB74-996BA68AE2A5}" destId="{BE818F64-DD24-4D83-A7C9-AD34FEC3CE86}" srcOrd="4" destOrd="0" presId="urn:microsoft.com/office/officeart/2005/8/layout/equation1"/>
    <dgm:cxn modelId="{8AEA3DBB-67AA-4FD6-A215-B242A685FE93}" type="presParOf" srcId="{4DEAA0B8-67EA-474C-AB74-996BA68AE2A5}" destId="{B4895FED-FFDC-4176-B1B6-D9471671824D}" srcOrd="5" destOrd="0" presId="urn:microsoft.com/office/officeart/2005/8/layout/equation1"/>
    <dgm:cxn modelId="{80EA87D5-C4F3-4149-835A-E1315479429B}" type="presParOf" srcId="{4DEAA0B8-67EA-474C-AB74-996BA68AE2A5}" destId="{AA4E1D69-C297-4053-8B5A-4B8EB09D9A5B}" srcOrd="6" destOrd="0" presId="urn:microsoft.com/office/officeart/2005/8/layout/equation1"/>
    <dgm:cxn modelId="{06698008-3CD9-446C-AE58-AF8C9B61A824}" type="presParOf" srcId="{4DEAA0B8-67EA-474C-AB74-996BA68AE2A5}" destId="{EB647983-AC47-4B8F-A078-F1DB5AB4657E}" srcOrd="7" destOrd="0" presId="urn:microsoft.com/office/officeart/2005/8/layout/equation1"/>
    <dgm:cxn modelId="{33236448-1D3D-4AE3-B6FB-356F665E51BF}" type="presParOf" srcId="{4DEAA0B8-67EA-474C-AB74-996BA68AE2A5}" destId="{6B3510EC-A3EF-4C06-ABAA-0917F507755A}" srcOrd="8" destOrd="0" presId="urn:microsoft.com/office/officeart/2005/8/layout/equation1"/>
    <dgm:cxn modelId="{77AC4955-CCB8-462A-B9DE-E360B2C25613}" type="presParOf" srcId="{4DEAA0B8-67EA-474C-AB74-996BA68AE2A5}" destId="{2AB42700-AEA5-4F1B-B4A6-1928E83AB117}" srcOrd="9" destOrd="0" presId="urn:microsoft.com/office/officeart/2005/8/layout/equation1"/>
    <dgm:cxn modelId="{5F8B977E-261F-4EBC-85C4-794A13F56BFC}" type="presParOf" srcId="{4DEAA0B8-67EA-474C-AB74-996BA68AE2A5}" destId="{42825BD2-2056-46F3-8CB9-7581163E0DF5}" srcOrd="10" destOrd="0" presId="urn:microsoft.com/office/officeart/2005/8/layout/equation1"/>
    <dgm:cxn modelId="{AAE385EB-78E0-40E0-89A8-BAFADE34F3C7}" type="presParOf" srcId="{4DEAA0B8-67EA-474C-AB74-996BA68AE2A5}" destId="{8EB5D8A0-7144-42F7-BA90-75BB2389AB7B}" srcOrd="11" destOrd="0" presId="urn:microsoft.com/office/officeart/2005/8/layout/equation1"/>
    <dgm:cxn modelId="{AC384910-FBC9-46CE-8666-CB38BDF389FA}" type="presParOf" srcId="{4DEAA0B8-67EA-474C-AB74-996BA68AE2A5}" destId="{001118B7-761D-4882-A1C2-3237AA6ADD35}" srcOrd="12" destOrd="0" presId="urn:microsoft.com/office/officeart/2005/8/layout/equation1"/>
    <dgm:cxn modelId="{ED63636A-611B-496D-BBD5-F1D3A0836864}" type="presParOf" srcId="{4DEAA0B8-67EA-474C-AB74-996BA68AE2A5}" destId="{15CAC664-581F-467C-9C21-E99EE443BA96}" srcOrd="13" destOrd="0" presId="urn:microsoft.com/office/officeart/2005/8/layout/equation1"/>
    <dgm:cxn modelId="{23E1B201-82F5-4FA6-A28D-A5D42F4B885E}" type="presParOf" srcId="{4DEAA0B8-67EA-474C-AB74-996BA68AE2A5}" destId="{19081546-D0A1-48A9-9E9A-55AF39E763EA}" srcOrd="14" destOrd="0" presId="urn:microsoft.com/office/officeart/2005/8/layout/equation1"/>
    <dgm:cxn modelId="{34C644A3-31B0-450B-BD83-2383B7E85F62}" type="presParOf" srcId="{4DEAA0B8-67EA-474C-AB74-996BA68AE2A5}" destId="{0E3EC67D-0FF5-452C-B86A-C07284A16DB5}" srcOrd="15" destOrd="0" presId="urn:microsoft.com/office/officeart/2005/8/layout/equation1"/>
    <dgm:cxn modelId="{B66285E3-D76C-42DD-86F3-3EA1F660CD5D}" type="presParOf" srcId="{4DEAA0B8-67EA-474C-AB74-996BA68AE2A5}" destId="{6E64C618-1D8F-4B68-AC7D-64149246D6C6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E4016-68D5-462C-B82E-BDD8C1D51E81}">
      <dsp:nvSpPr>
        <dsp:cNvPr id="0" name=""/>
        <dsp:cNvSpPr/>
      </dsp:nvSpPr>
      <dsp:spPr>
        <a:xfrm>
          <a:off x="8452" y="553091"/>
          <a:ext cx="1141841" cy="114184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8 человек</a:t>
          </a:r>
          <a:endParaRPr lang="ru-RU" sz="1600" b="1" kern="1200" dirty="0"/>
        </a:p>
      </dsp:txBody>
      <dsp:txXfrm>
        <a:off x="175671" y="720310"/>
        <a:ext cx="807403" cy="807403"/>
      </dsp:txXfrm>
    </dsp:sp>
    <dsp:sp modelId="{ECBC6D6E-0E1C-4521-BBCF-B8DFB375AFF2}">
      <dsp:nvSpPr>
        <dsp:cNvPr id="0" name=""/>
        <dsp:cNvSpPr/>
      </dsp:nvSpPr>
      <dsp:spPr>
        <a:xfrm>
          <a:off x="1243011" y="792877"/>
          <a:ext cx="662268" cy="662268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330795" y="1046128"/>
        <a:ext cx="486700" cy="155766"/>
      </dsp:txXfrm>
    </dsp:sp>
    <dsp:sp modelId="{BE818F64-DD24-4D83-A7C9-AD34FEC3CE86}">
      <dsp:nvSpPr>
        <dsp:cNvPr id="0" name=""/>
        <dsp:cNvSpPr/>
      </dsp:nvSpPr>
      <dsp:spPr>
        <a:xfrm>
          <a:off x="1997997" y="553091"/>
          <a:ext cx="1141841" cy="114184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7 </a:t>
          </a:r>
          <a:r>
            <a:rPr lang="ru-RU" sz="1600" b="1" kern="1200" dirty="0" smtClean="0"/>
            <a:t>человек</a:t>
          </a:r>
          <a:endParaRPr lang="ru-RU" sz="1600" b="1" kern="1200" dirty="0"/>
        </a:p>
      </dsp:txBody>
      <dsp:txXfrm>
        <a:off x="2165216" y="720310"/>
        <a:ext cx="807403" cy="807403"/>
      </dsp:txXfrm>
    </dsp:sp>
    <dsp:sp modelId="{AA4E1D69-C297-4053-8B5A-4B8EB09D9A5B}">
      <dsp:nvSpPr>
        <dsp:cNvPr id="0" name=""/>
        <dsp:cNvSpPr/>
      </dsp:nvSpPr>
      <dsp:spPr>
        <a:xfrm>
          <a:off x="3232556" y="792877"/>
          <a:ext cx="662268" cy="662268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320340" y="1046128"/>
        <a:ext cx="486700" cy="155766"/>
      </dsp:txXfrm>
    </dsp:sp>
    <dsp:sp modelId="{6B3510EC-A3EF-4C06-ABAA-0917F507755A}">
      <dsp:nvSpPr>
        <dsp:cNvPr id="0" name=""/>
        <dsp:cNvSpPr/>
      </dsp:nvSpPr>
      <dsp:spPr>
        <a:xfrm>
          <a:off x="3987542" y="553091"/>
          <a:ext cx="1141841" cy="11418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4 </a:t>
          </a:r>
          <a:r>
            <a:rPr lang="ru-RU" sz="1500" b="1" kern="1200" dirty="0" smtClean="0"/>
            <a:t>человека</a:t>
          </a:r>
          <a:endParaRPr lang="ru-RU" sz="1500" b="1" kern="1200" dirty="0"/>
        </a:p>
      </dsp:txBody>
      <dsp:txXfrm>
        <a:off x="4154761" y="720310"/>
        <a:ext cx="807403" cy="807403"/>
      </dsp:txXfrm>
    </dsp:sp>
    <dsp:sp modelId="{42825BD2-2056-46F3-8CB9-7581163E0DF5}">
      <dsp:nvSpPr>
        <dsp:cNvPr id="0" name=""/>
        <dsp:cNvSpPr/>
      </dsp:nvSpPr>
      <dsp:spPr>
        <a:xfrm>
          <a:off x="5222101" y="792877"/>
          <a:ext cx="662268" cy="662268"/>
        </a:xfrm>
        <a:prstGeom prst="mathPlu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5309885" y="1046128"/>
        <a:ext cx="486700" cy="155766"/>
      </dsp:txXfrm>
    </dsp:sp>
    <dsp:sp modelId="{001118B7-761D-4882-A1C2-3237AA6ADD35}">
      <dsp:nvSpPr>
        <dsp:cNvPr id="0" name=""/>
        <dsp:cNvSpPr/>
      </dsp:nvSpPr>
      <dsp:spPr>
        <a:xfrm>
          <a:off x="5977087" y="553091"/>
          <a:ext cx="1141841" cy="114184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49 человек</a:t>
          </a:r>
          <a:endParaRPr lang="ru-RU" sz="1600" b="1" kern="1200" dirty="0"/>
        </a:p>
      </dsp:txBody>
      <dsp:txXfrm>
        <a:off x="6144306" y="720310"/>
        <a:ext cx="807403" cy="807403"/>
      </dsp:txXfrm>
    </dsp:sp>
    <dsp:sp modelId="{19081546-D0A1-48A9-9E9A-55AF39E763EA}">
      <dsp:nvSpPr>
        <dsp:cNvPr id="0" name=""/>
        <dsp:cNvSpPr/>
      </dsp:nvSpPr>
      <dsp:spPr>
        <a:xfrm>
          <a:off x="7211646" y="792877"/>
          <a:ext cx="662268" cy="662268"/>
        </a:xfrm>
        <a:prstGeom prst="mathEqual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7299430" y="929304"/>
        <a:ext cx="486700" cy="389414"/>
      </dsp:txXfrm>
    </dsp:sp>
    <dsp:sp modelId="{6E64C618-1D8F-4B68-AC7D-64149246D6C6}">
      <dsp:nvSpPr>
        <dsp:cNvPr id="0" name=""/>
        <dsp:cNvSpPr/>
      </dsp:nvSpPr>
      <dsp:spPr>
        <a:xfrm>
          <a:off x="7966632" y="553091"/>
          <a:ext cx="1141841" cy="114184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68 человек</a:t>
          </a:r>
          <a:endParaRPr lang="ru-RU" sz="1400" b="1" kern="1200" dirty="0"/>
        </a:p>
      </dsp:txBody>
      <dsp:txXfrm>
        <a:off x="8133851" y="720310"/>
        <a:ext cx="807403" cy="807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857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5857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r">
              <a:defRPr sz="1200"/>
            </a:lvl1pPr>
          </a:lstStyle>
          <a:p>
            <a:fld id="{245F9CD4-736B-4787-A1E0-115426F2043A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198"/>
            <a:ext cx="2945659" cy="495857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9198"/>
            <a:ext cx="2945659" cy="495857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r">
              <a:defRPr sz="1200"/>
            </a:lvl1pPr>
          </a:lstStyle>
          <a:p>
            <a:fld id="{A632CB12-2B34-4C01-94B1-902B627B2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298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857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5857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r">
              <a:defRPr sz="1200"/>
            </a:lvl1pPr>
          </a:lstStyle>
          <a:p>
            <a:fld id="{84772C7B-C9F9-403B-8651-20E16DFB49FB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97" tIns="45149" rIns="90297" bIns="4514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599"/>
            <a:ext cx="5438140" cy="4467462"/>
          </a:xfrm>
          <a:prstGeom prst="rect">
            <a:avLst/>
          </a:prstGeom>
        </p:spPr>
        <p:txBody>
          <a:bodyPr vert="horz" lIns="90297" tIns="45149" rIns="90297" bIns="4514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198"/>
            <a:ext cx="2945659" cy="495857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9198"/>
            <a:ext cx="2945659" cy="495857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r">
              <a:defRPr sz="1200"/>
            </a:lvl1pPr>
          </a:lstStyle>
          <a:p>
            <a:fld id="{65054905-B362-4440-A9B4-DC866433C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72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7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71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65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35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769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64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86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6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09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82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62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8138A-D4E6-43CB-B129-77AA6F8EC7B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8BBCC-B5B7-4318-85B0-616308FD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23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7158" y="4600292"/>
            <a:ext cx="8496943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Выборы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ученого совета 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университета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949280"/>
            <a:ext cx="25694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Кулешова О.В.</a:t>
            </a:r>
          </a:p>
          <a:p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 февраля 2017 года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70" y="310221"/>
            <a:ext cx="6541918" cy="3484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03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4280817" cy="1032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9992" y="240244"/>
            <a:ext cx="4599398" cy="42184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/>
              <a:t>Институт последипломного </a:t>
            </a:r>
            <a:r>
              <a:rPr lang="ru-RU" sz="1600" b="1" dirty="0" smtClean="0"/>
              <a:t>образования</a:t>
            </a:r>
            <a:endParaRPr lang="ru-RU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86728" y="834956"/>
            <a:ext cx="1307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 человек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4289" y="3401552"/>
            <a:ext cx="2002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Макаренко</a:t>
            </a:r>
          </a:p>
          <a:p>
            <a:pPr algn="ctr"/>
            <a:r>
              <a:rPr lang="ru-RU" sz="1400" dirty="0" smtClean="0"/>
              <a:t>Татьяна Александровна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33332" y="5982341"/>
            <a:ext cx="1999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Шнайдер</a:t>
            </a:r>
          </a:p>
          <a:p>
            <a:pPr algn="ctr"/>
            <a:r>
              <a:rPr lang="ru-RU" sz="1400" dirty="0" smtClean="0"/>
              <a:t>Наталья </a:t>
            </a:r>
            <a:r>
              <a:rPr lang="ru-RU" sz="1400" dirty="0"/>
              <a:t>Алексеевна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367" y="3419659"/>
            <a:ext cx="1308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err="1" smtClean="0"/>
              <a:t>Гринштейн</a:t>
            </a:r>
            <a:endParaRPr lang="ru-RU" sz="1400" dirty="0" smtClean="0"/>
          </a:p>
          <a:p>
            <a:pPr algn="ctr"/>
            <a:r>
              <a:rPr lang="ru-RU" sz="1400" dirty="0" smtClean="0"/>
              <a:t>Юрий </a:t>
            </a:r>
            <a:r>
              <a:rPr lang="ru-RU" sz="1400" dirty="0"/>
              <a:t>Исаевич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46143" y="3419659"/>
            <a:ext cx="1603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err="1" smtClean="0"/>
              <a:t>Грицан</a:t>
            </a:r>
            <a:endParaRPr lang="ru-RU" sz="1400" dirty="0" smtClean="0"/>
          </a:p>
          <a:p>
            <a:pPr algn="ctr"/>
            <a:r>
              <a:rPr lang="ru-RU" sz="1400" dirty="0" smtClean="0"/>
              <a:t>Алексей </a:t>
            </a:r>
            <a:r>
              <a:rPr lang="ru-RU" sz="1400" dirty="0"/>
              <a:t>Иванович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48868" y="3398664"/>
            <a:ext cx="1908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err="1">
                <a:solidFill>
                  <a:prstClr val="black"/>
                </a:solidFill>
              </a:rPr>
              <a:t>Жестовская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endParaRPr lang="ru-RU" sz="1400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Светлана </a:t>
            </a:r>
            <a:r>
              <a:rPr lang="ru-RU" sz="1400" dirty="0">
                <a:solidFill>
                  <a:prstClr val="black"/>
                </a:solidFill>
              </a:rPr>
              <a:t>Ивановна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185215" y="3397537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dirty="0" err="1" smtClean="0">
                <a:solidFill>
                  <a:prstClr val="black"/>
                </a:solidFill>
              </a:rPr>
              <a:t>Капсаргин</a:t>
            </a:r>
            <a:endParaRPr lang="ru-RU" sz="1400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Федор </a:t>
            </a:r>
            <a:r>
              <a:rPr lang="ru-RU" sz="1400" dirty="0">
                <a:solidFill>
                  <a:prstClr val="black"/>
                </a:solidFill>
              </a:rPr>
              <a:t>Петрович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3970" y="5973594"/>
            <a:ext cx="1841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Матюшин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Геннадий </a:t>
            </a:r>
            <a:r>
              <a:rPr lang="ru-RU" sz="1400" dirty="0">
                <a:solidFill>
                  <a:prstClr val="black"/>
                </a:solidFill>
              </a:rPr>
              <a:t>Васильевич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682856" y="5980922"/>
            <a:ext cx="1817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err="1" smtClean="0">
                <a:solidFill>
                  <a:prstClr val="black"/>
                </a:solidFill>
              </a:rPr>
              <a:t>Таптыгина</a:t>
            </a:r>
            <a:endParaRPr lang="ru-RU" sz="1400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Елена </a:t>
            </a:r>
            <a:r>
              <a:rPr lang="ru-RU" sz="1400" dirty="0">
                <a:solidFill>
                  <a:prstClr val="black"/>
                </a:solidFill>
              </a:rPr>
              <a:t>Викторовна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03133" y="5982341"/>
            <a:ext cx="2124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Таранушенко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Татьяна </a:t>
            </a:r>
            <a:r>
              <a:rPr lang="ru-RU" sz="1400" dirty="0">
                <a:solidFill>
                  <a:prstClr val="black"/>
                </a:solidFill>
              </a:rPr>
              <a:t>Евгеньевна</a:t>
            </a:r>
          </a:p>
        </p:txBody>
      </p:sp>
      <p:pic>
        <p:nvPicPr>
          <p:cNvPr id="7170" name="Picture 2" descr="http://krasgmu.ru/sys/images/user/12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7" y="1496552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krasgmu.ru/sys/images/user/9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143" y="1514659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krasgmu.ru/sys/images/user/11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617" y="1484795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krasgmu.ru/sys/images/user/639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958" y="1506718"/>
            <a:ext cx="1242514" cy="189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811" y="1505426"/>
            <a:ext cx="1406594" cy="18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http://krasgmu.ru/sys/images/user/107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81" y="4035802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http://krasgmu.ru/sys/images/user/161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226" y="4075922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http://krasgmu.ru/sys/images/user/101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024" y="4068594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17" descr="http://krasgmu.ru/sys/images/user/146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691" y="4114870"/>
            <a:ext cx="1428029" cy="190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6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4280817" cy="1032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9992" y="240244"/>
            <a:ext cx="4599398" cy="42184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/>
              <a:t>Административно-управленческий персонал</a:t>
            </a:r>
            <a:endParaRPr lang="ru-RU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86728" y="834956"/>
            <a:ext cx="143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человека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3608" y="4221088"/>
            <a:ext cx="1629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/>
              <a:t>Алексеева</a:t>
            </a:r>
          </a:p>
          <a:p>
            <a:pPr algn="ctr"/>
            <a:r>
              <a:rPr lang="ru-RU" sz="1400" dirty="0" smtClean="0"/>
              <a:t>Татьяна </a:t>
            </a:r>
            <a:r>
              <a:rPr lang="ru-RU" sz="1400" dirty="0"/>
              <a:t>Борисовна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41920" y="4223270"/>
            <a:ext cx="1531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/>
              <a:t>Мягкова</a:t>
            </a:r>
          </a:p>
          <a:p>
            <a:pPr algn="ctr"/>
            <a:r>
              <a:rPr lang="ru-RU" sz="1400" dirty="0" smtClean="0"/>
              <a:t>Елена Георгиевна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4221757"/>
            <a:ext cx="2057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Сергеева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Татьяна </a:t>
            </a:r>
            <a:r>
              <a:rPr lang="ru-RU" sz="1400" dirty="0">
                <a:solidFill>
                  <a:prstClr val="black"/>
                </a:solidFill>
              </a:rPr>
              <a:t>Геннадьевна</a:t>
            </a:r>
          </a:p>
        </p:txBody>
      </p:sp>
      <p:pic>
        <p:nvPicPr>
          <p:cNvPr id="9218" name="Picture 2" descr="http://krasgmu.ru/sys/images/user/13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32" y="1916832"/>
            <a:ext cx="156617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665" y="1974017"/>
            <a:ext cx="1338339" cy="203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http://krasgmu.ru/sys/images/user/137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307" y="2037040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2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4280817" cy="1032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9992" y="240244"/>
            <a:ext cx="4599398" cy="42184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/>
              <a:t>Студенты</a:t>
            </a:r>
            <a:endParaRPr lang="ru-RU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86728" y="834956"/>
            <a:ext cx="143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человека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31824" y="4186830"/>
            <a:ext cx="19219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Мишин</a:t>
            </a:r>
          </a:p>
          <a:p>
            <a:pPr algn="ctr"/>
            <a:r>
              <a:rPr lang="ru-RU" sz="1400" dirty="0" smtClean="0"/>
              <a:t>Валерий </a:t>
            </a:r>
            <a:r>
              <a:rPr lang="ru-RU" sz="1400" dirty="0" smtClean="0"/>
              <a:t>Игоревич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2 курс фармацевтического факультета по специальности «клиническая психология», руководитель студенческого спортивного клуба</a:t>
            </a:r>
            <a:endParaRPr lang="ru-RU" sz="1400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71530" y="4069357"/>
            <a:ext cx="2415791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/>
              <a:t>Артеменко</a:t>
            </a:r>
          </a:p>
          <a:p>
            <a:pPr algn="ctr"/>
            <a:r>
              <a:rPr lang="ru-RU" sz="1400" dirty="0" smtClean="0"/>
              <a:t>Сергей </a:t>
            </a:r>
            <a:r>
              <a:rPr lang="ru-RU" sz="1400" dirty="0" smtClean="0"/>
              <a:t>Игоревич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6 курс</a:t>
            </a:r>
          </a:p>
          <a:p>
            <a:pPr algn="ctr"/>
            <a:r>
              <a:rPr lang="ru-RU" sz="1400" dirty="0" smtClean="0"/>
              <a:t>педиатрического факультета,</a:t>
            </a:r>
          </a:p>
          <a:p>
            <a:pPr algn="ctr"/>
            <a:r>
              <a:rPr lang="ru-RU" sz="1400" dirty="0" smtClean="0"/>
              <a:t>Председатель</a:t>
            </a:r>
          </a:p>
          <a:p>
            <a:pPr algn="ctr"/>
            <a:r>
              <a:rPr lang="ru-RU" sz="1400" dirty="0" smtClean="0"/>
              <a:t>Студенческого </a:t>
            </a:r>
            <a:r>
              <a:rPr lang="ru-RU" sz="1400" dirty="0"/>
              <a:t>Совета 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73605" y="4182119"/>
            <a:ext cx="241579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/>
              <a:t>Васютина</a:t>
            </a:r>
          </a:p>
          <a:p>
            <a:pPr algn="ctr"/>
            <a:r>
              <a:rPr lang="ru-RU" sz="1400" dirty="0" smtClean="0"/>
              <a:t>Ирина </a:t>
            </a:r>
            <a:r>
              <a:rPr lang="ru-RU" sz="1400" dirty="0" smtClean="0"/>
              <a:t>Андреевна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4 </a:t>
            </a:r>
            <a:r>
              <a:rPr lang="ru-RU" sz="1400" dirty="0" smtClean="0"/>
              <a:t>курс</a:t>
            </a:r>
          </a:p>
          <a:p>
            <a:pPr algn="ctr"/>
            <a:r>
              <a:rPr lang="ru-RU" sz="1400" dirty="0" smtClean="0"/>
              <a:t>педиатрического факультета,</a:t>
            </a:r>
          </a:p>
          <a:p>
            <a:pPr algn="ctr"/>
            <a:r>
              <a:rPr lang="ru-RU" sz="1400" dirty="0" smtClean="0"/>
              <a:t>член </a:t>
            </a:r>
            <a:r>
              <a:rPr lang="ru-RU" sz="1400" dirty="0"/>
              <a:t>Союза молодежи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42587" y="4187499"/>
            <a:ext cx="20571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err="1" smtClean="0">
                <a:solidFill>
                  <a:prstClr val="black"/>
                </a:solidFill>
              </a:rPr>
              <a:t>Ковбаса</a:t>
            </a:r>
            <a:endParaRPr lang="ru-RU" sz="1400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Сергей </a:t>
            </a:r>
            <a:r>
              <a:rPr lang="ru-RU" sz="1400" dirty="0" smtClean="0">
                <a:solidFill>
                  <a:prstClr val="black"/>
                </a:solidFill>
              </a:rPr>
              <a:t>Юрьевич</a:t>
            </a:r>
          </a:p>
          <a:p>
            <a:pPr lvl="0" algn="ctr"/>
            <a:endParaRPr lang="ru-RU" sz="1400" dirty="0">
              <a:solidFill>
                <a:prstClr val="black"/>
              </a:solidFill>
            </a:endParaRPr>
          </a:p>
          <a:p>
            <a:pPr lvl="0" algn="ctr"/>
            <a:r>
              <a:rPr lang="ru-RU" sz="1400" dirty="0"/>
              <a:t>4 </a:t>
            </a:r>
            <a:r>
              <a:rPr lang="ru-RU" sz="1400" dirty="0" smtClean="0"/>
              <a:t>курс</a:t>
            </a:r>
          </a:p>
          <a:p>
            <a:pPr lvl="0" algn="ctr"/>
            <a:r>
              <a:rPr lang="ru-RU" sz="1400" dirty="0" smtClean="0"/>
              <a:t>педиатрического факультета,</a:t>
            </a:r>
          </a:p>
          <a:p>
            <a:pPr lvl="0" algn="ctr"/>
            <a:r>
              <a:rPr lang="ru-RU" sz="1400" dirty="0" smtClean="0"/>
              <a:t>начальник </a:t>
            </a:r>
            <a:r>
              <a:rPr lang="ru-RU" sz="1400" dirty="0"/>
              <a:t>Штаба студенческих отрядов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7" y="1844824"/>
            <a:ext cx="165535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762" y="1815109"/>
            <a:ext cx="1587476" cy="222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http://krasgmu.ru/sys/images/user/6958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15109"/>
            <a:ext cx="1440160" cy="223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21961"/>
            <a:ext cx="1456984" cy="222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84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4280817" cy="1032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159" y="1484784"/>
            <a:ext cx="9013937" cy="466281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Статья 26. Управление образовательной организацией</a:t>
            </a:r>
          </a:p>
          <a:p>
            <a:pPr algn="ctr">
              <a:lnSpc>
                <a:spcPct val="150000"/>
              </a:lnSpc>
            </a:pPr>
            <a:endParaRPr lang="ru-RU" sz="220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2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образовательной организации формируются коллегиальные органы управления, к которым относятся </a:t>
            </a:r>
            <a:r>
              <a:rPr lang="ru-RU" sz="22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…. в </a:t>
            </a:r>
            <a:r>
              <a:rPr lang="ru-RU" sz="22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образовательной организации высшего образования - ученый </a:t>
            </a:r>
            <a:r>
              <a:rPr lang="ru-RU" sz="22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совет</a:t>
            </a:r>
          </a:p>
          <a:p>
            <a:pPr algn="ctr">
              <a:lnSpc>
                <a:spcPct val="150000"/>
              </a:lnSpc>
            </a:pPr>
            <a:endParaRPr lang="ru-RU" sz="220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2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Порядок формирования органов </a:t>
            </a:r>
            <a:r>
              <a:rPr lang="ru-RU" sz="22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управления образовательной </a:t>
            </a:r>
            <a:r>
              <a:rPr lang="ru-RU" sz="22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организацией устанавливаются </a:t>
            </a:r>
            <a:r>
              <a:rPr lang="ru-RU" sz="22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уставом образовательной </a:t>
            </a:r>
            <a:r>
              <a:rPr lang="ru-RU" sz="22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endParaRPr lang="ru-RU" sz="22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68130" y="253602"/>
            <a:ext cx="4720966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29.12.2012 N 273-ФЗ</a:t>
            </a: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 образовании в Российской Федерации"</a:t>
            </a:r>
          </a:p>
        </p:txBody>
      </p:sp>
    </p:spTree>
    <p:extLst>
      <p:ext uri="{BB962C8B-B14F-4D97-AF65-F5344CB8AC3E}">
        <p14:creationId xmlns:p14="http://schemas.microsoft.com/office/powerpoint/2010/main" val="224357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4280817" cy="1032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2990" y="5085184"/>
            <a:ext cx="9013937" cy="147732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Нормы </a:t>
            </a:r>
            <a:r>
              <a:rPr lang="ru-RU" sz="20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представительства в ученом совете Университета от структурных подразделений и обучающихся определяются ученым советом </a:t>
            </a:r>
            <a:r>
              <a:rPr lang="ru-RU" sz="2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Университета (п. 7.19 устава) </a:t>
            </a:r>
            <a:endParaRPr lang="ru-RU" sz="20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68130" y="253602"/>
            <a:ext cx="4720966" cy="7853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Устав</a:t>
            </a: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Университета</a:t>
            </a:r>
            <a:endParaRPr lang="ru-RU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14262345"/>
              </p:ext>
            </p:extLst>
          </p:nvPr>
        </p:nvGraphicFramePr>
        <p:xfrm>
          <a:off x="0" y="2852936"/>
          <a:ext cx="9116927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049" y="2677561"/>
            <a:ext cx="1531615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по должности</a:t>
            </a:r>
            <a:endParaRPr lang="ru-RU" sz="105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63687" y="2677561"/>
            <a:ext cx="1655966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/>
              <a:t>по </a:t>
            </a:r>
            <a:r>
              <a:rPr lang="ru-RU" dirty="0" smtClean="0"/>
              <a:t>решению</a:t>
            </a:r>
          </a:p>
          <a:p>
            <a:pPr algn="ctr"/>
            <a:r>
              <a:rPr lang="ru-RU" dirty="0" smtClean="0"/>
              <a:t>ученого </a:t>
            </a:r>
            <a:r>
              <a:rPr lang="ru-RU" dirty="0"/>
              <a:t>совета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95793" y="2698681"/>
            <a:ext cx="1628330" cy="67710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endParaRPr lang="ru-RU" sz="1000" dirty="0" smtClean="0"/>
          </a:p>
          <a:p>
            <a:pPr algn="ctr"/>
            <a:r>
              <a:rPr lang="ru-RU" dirty="0"/>
              <a:t>к</a:t>
            </a:r>
            <a:r>
              <a:rPr lang="ru-RU" dirty="0" smtClean="0"/>
              <a:t>ооптируемые</a:t>
            </a:r>
          </a:p>
          <a:p>
            <a:pPr algn="ctr"/>
            <a:endParaRPr lang="ru-RU" sz="1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61645" y="1178445"/>
            <a:ext cx="3133935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 smtClean="0"/>
              <a:t>Состав </a:t>
            </a:r>
            <a:r>
              <a:rPr lang="ru-RU" sz="2400" b="1" dirty="0"/>
              <a:t>ученого совета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403649" y="1556792"/>
            <a:ext cx="3672407" cy="7920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843808" y="1700808"/>
            <a:ext cx="3096345" cy="7920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4932040" y="1721210"/>
            <a:ext cx="1944214" cy="84369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724128" y="2714069"/>
            <a:ext cx="1644938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 smtClean="0"/>
              <a:t>избираемые</a:t>
            </a:r>
          </a:p>
          <a:p>
            <a:pPr algn="ctr"/>
            <a:r>
              <a:rPr lang="ru-RU" dirty="0"/>
              <a:t>к</a:t>
            </a:r>
            <a:r>
              <a:rPr lang="ru-RU" dirty="0" smtClean="0"/>
              <a:t>онференцией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6728612" y="1700808"/>
            <a:ext cx="1119749" cy="976753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85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4280817" cy="1032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9992" y="382945"/>
            <a:ext cx="4599398" cy="41601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Кооптированные члены ученого совета</a:t>
            </a:r>
            <a:endParaRPr lang="ru-RU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9" y="2775547"/>
            <a:ext cx="521692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Сакович</a:t>
            </a:r>
            <a:r>
              <a:rPr lang="ru-RU" sz="16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Валерий Анатольевич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Главный </a:t>
            </a:r>
            <a:r>
              <a:rPr lang="ru-RU" sz="1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врач Федерального центра сердечно-сосудистой </a:t>
            </a:r>
            <a:r>
              <a:rPr lang="ru-RU" sz="16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хирургии</a:t>
            </a:r>
            <a:endParaRPr lang="ru-RU" sz="16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9123" y="4250338"/>
            <a:ext cx="521692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Главный врач Краевой клинической больницы</a:t>
            </a:r>
            <a:endParaRPr lang="ru-RU" sz="16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Корчагин Егор Евгеньевич</a:t>
            </a:r>
            <a:endParaRPr lang="ru-RU" sz="16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9123" y="1659935"/>
            <a:ext cx="521692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Министр здравоохранения Красноярского </a:t>
            </a:r>
            <a:r>
              <a:rPr lang="ru-RU" sz="16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края</a:t>
            </a:r>
          </a:p>
          <a:p>
            <a:pPr lvl="0" algn="ctr">
              <a:lnSpc>
                <a:spcPct val="150000"/>
              </a:lnSpc>
            </a:pPr>
            <a:r>
              <a:rPr lang="ru-RU" sz="16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Янин Вадим </a:t>
            </a:r>
            <a:r>
              <a:rPr lang="ru-RU" sz="16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Николаевич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5398881"/>
            <a:ext cx="528893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Главный врач </a:t>
            </a:r>
            <a:r>
              <a:rPr lang="ru-RU" sz="16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Красноярского краевого клинического онкологического диспансера </a:t>
            </a:r>
            <a:r>
              <a:rPr lang="ru-RU" sz="1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им. А.И. </a:t>
            </a:r>
            <a:r>
              <a:rPr lang="ru-RU" sz="16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Крыжановского</a:t>
            </a:r>
            <a:endParaRPr lang="ru-RU" sz="16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Модестов Андрей </a:t>
            </a:r>
            <a:r>
              <a:rPr lang="ru-RU" sz="16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Арсеньевич</a:t>
            </a:r>
          </a:p>
        </p:txBody>
      </p:sp>
      <p:pic>
        <p:nvPicPr>
          <p:cNvPr id="1026" name="Picture 2" descr="http://krasgmu.ru/sys/images/user/78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10" y="1314211"/>
            <a:ext cx="1099566" cy="1466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rasgmu.ru/sys/images/user/78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11" y="3789040"/>
            <a:ext cx="1099566" cy="1466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rasgmu.ru/sys/images/user/74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587" y="2467318"/>
            <a:ext cx="1099566" cy="1466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krasgmu.ru/sys/images/user/646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807" y="5081335"/>
            <a:ext cx="1133127" cy="151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85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4280817" cy="1032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9992" y="182720"/>
            <a:ext cx="4599398" cy="7853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Факультет фундаментального медицинского </a:t>
            </a:r>
            <a:r>
              <a:rPr lang="ru-RU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endParaRPr lang="ru-RU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60780" y="1052736"/>
            <a:ext cx="143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человек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44755" y="3401552"/>
            <a:ext cx="1921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Медведева</a:t>
            </a:r>
          </a:p>
          <a:p>
            <a:pPr algn="ctr"/>
            <a:r>
              <a:rPr lang="ru-RU" sz="1400" dirty="0" smtClean="0"/>
              <a:t>Надежда Николаевна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99698" y="6000989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/>
              <a:t>Штегман</a:t>
            </a:r>
            <a:endParaRPr lang="ru-RU" sz="1400" dirty="0"/>
          </a:p>
          <a:p>
            <a:pPr algn="ctr"/>
            <a:r>
              <a:rPr lang="ru-RU" sz="1400" dirty="0" smtClean="0"/>
              <a:t>Олег </a:t>
            </a:r>
            <a:r>
              <a:rPr lang="ru-RU" sz="1400" dirty="0"/>
              <a:t>Анатольевич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4286" y="3419659"/>
            <a:ext cx="1529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/>
              <a:t>Веселова</a:t>
            </a:r>
          </a:p>
          <a:p>
            <a:pPr algn="ctr"/>
            <a:r>
              <a:rPr lang="ru-RU" sz="1400" dirty="0" smtClean="0"/>
              <a:t>Ольга </a:t>
            </a:r>
            <a:r>
              <a:rPr lang="ru-RU" sz="1400" dirty="0"/>
              <a:t>Федоровна</a:t>
            </a:r>
          </a:p>
        </p:txBody>
      </p:sp>
      <p:pic>
        <p:nvPicPr>
          <p:cNvPr id="2050" name="Picture 2" descr="http://krasgmu.ru/sys/images/user/13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0" y="1483668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633744" y="3401552"/>
            <a:ext cx="1953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/>
              <a:t>Гаврилюк</a:t>
            </a:r>
          </a:p>
          <a:p>
            <a:pPr algn="ctr"/>
            <a:r>
              <a:rPr lang="ru-RU" sz="1400" dirty="0" smtClean="0"/>
              <a:t>Оксана </a:t>
            </a:r>
            <a:r>
              <a:rPr lang="ru-RU" sz="1400" dirty="0"/>
              <a:t>Александровна</a:t>
            </a:r>
          </a:p>
        </p:txBody>
      </p:sp>
      <p:pic>
        <p:nvPicPr>
          <p:cNvPr id="2052" name="Picture 4" descr="http://krasgmu.ru/sys/images/user/15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33" y="1497013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475735" y="3389795"/>
            <a:ext cx="1908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Казакова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Татьяна </a:t>
            </a:r>
            <a:r>
              <a:rPr lang="ru-RU" sz="1400" dirty="0">
                <a:solidFill>
                  <a:prstClr val="black"/>
                </a:solidFill>
              </a:rPr>
              <a:t>Вячеславовна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185215" y="3397537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Кириченко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Андрей Константинович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757" y="1507513"/>
            <a:ext cx="1284842" cy="190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http://krasgmu.ru/sys/images/user/15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831" y="1487322"/>
            <a:ext cx="1362769" cy="191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krasgmu.ru/sys/images/user/92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216" y="1519801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-1" y="5973594"/>
            <a:ext cx="19379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err="1" smtClean="0">
                <a:solidFill>
                  <a:prstClr val="black"/>
                </a:solidFill>
              </a:rPr>
              <a:t>Перьянова</a:t>
            </a:r>
            <a:endParaRPr lang="ru-RU" sz="1400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Ольга Владимировна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48293" y="5970962"/>
            <a:ext cx="1780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Рукша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Татьяна </a:t>
            </a:r>
            <a:r>
              <a:rPr lang="ru-RU" sz="1400" dirty="0">
                <a:solidFill>
                  <a:prstClr val="black"/>
                </a:solidFill>
              </a:rPr>
              <a:t>Геннадьевна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670432" y="5978581"/>
            <a:ext cx="1817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Савченко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Андрей </a:t>
            </a:r>
            <a:r>
              <a:rPr lang="ru-RU" sz="1400" dirty="0">
                <a:solidFill>
                  <a:prstClr val="black"/>
                </a:solidFill>
              </a:rPr>
              <a:t>Анатольевич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471983" y="5998357"/>
            <a:ext cx="19793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err="1" smtClean="0">
                <a:solidFill>
                  <a:prstClr val="black"/>
                </a:solidFill>
              </a:rPr>
              <a:t>Самотесов</a:t>
            </a:r>
            <a:endParaRPr lang="ru-RU" sz="1400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Павел </a:t>
            </a:r>
            <a:r>
              <a:rPr lang="ru-RU" sz="1400" dirty="0">
                <a:solidFill>
                  <a:prstClr val="black"/>
                </a:solidFill>
              </a:rPr>
              <a:t>Афанасьевич</a:t>
            </a:r>
          </a:p>
        </p:txBody>
      </p:sp>
      <p:pic>
        <p:nvPicPr>
          <p:cNvPr id="2061" name="Picture 13" descr="http://krasgmu.ru/sys/images/user/131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94" y="3942879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://krasgmu.ru/sys/images/user/113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33" y="3962351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http://krasgmu.ru/sys/images/user/778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465" y="3976490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http://krasgmu.ru/sys/images/user/1496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831" y="4031335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216" y="4006518"/>
            <a:ext cx="1373535" cy="192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9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4280817" cy="1032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9992" y="240244"/>
            <a:ext cx="4599398" cy="42184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/>
              <a:t>Лечебный </a:t>
            </a:r>
            <a:r>
              <a:rPr lang="ru-RU" sz="1600" b="1" dirty="0" smtClean="0"/>
              <a:t>ф</a:t>
            </a:r>
            <a:r>
              <a:rPr lang="ru-RU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акультет</a:t>
            </a:r>
            <a:endParaRPr lang="ru-RU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86728" y="834956"/>
            <a:ext cx="143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человек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44755" y="3401552"/>
            <a:ext cx="1921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/>
              <a:t>Здзитовецкий</a:t>
            </a:r>
            <a:r>
              <a:rPr lang="ru-RU" sz="1400" dirty="0"/>
              <a:t> Дмитрий Эдуардович</a:t>
            </a:r>
            <a:endParaRPr lang="ru-RU" sz="14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7140397" y="5967859"/>
            <a:ext cx="1999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/>
              <a:t>Шульмин</a:t>
            </a:r>
            <a:endParaRPr lang="ru-RU" sz="1400" dirty="0" smtClean="0"/>
          </a:p>
          <a:p>
            <a:pPr algn="ctr"/>
            <a:r>
              <a:rPr lang="ru-RU" sz="1400" dirty="0" smtClean="0"/>
              <a:t>Андрей Владимирович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94" y="3419659"/>
            <a:ext cx="1726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/>
              <a:t>Вахрушев</a:t>
            </a:r>
          </a:p>
          <a:p>
            <a:pPr algn="ctr"/>
            <a:r>
              <a:rPr lang="ru-RU" sz="1400" dirty="0" smtClean="0"/>
              <a:t>Сергей </a:t>
            </a:r>
            <a:r>
              <a:rPr lang="ru-RU" sz="1400" dirty="0"/>
              <a:t>Геннадьевич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46334" y="3401552"/>
            <a:ext cx="1528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/>
              <a:t>Винник</a:t>
            </a:r>
          </a:p>
          <a:p>
            <a:pPr algn="ctr"/>
            <a:r>
              <a:rPr lang="ru-RU" sz="1400" dirty="0" smtClean="0"/>
              <a:t>Юрий </a:t>
            </a:r>
            <a:r>
              <a:rPr lang="ru-RU" sz="1400" dirty="0"/>
              <a:t>Семенович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75735" y="3389795"/>
            <a:ext cx="1908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err="1" smtClean="0">
                <a:solidFill>
                  <a:prstClr val="black"/>
                </a:solidFill>
              </a:rPr>
              <a:t>Демко</a:t>
            </a:r>
            <a:endParaRPr lang="ru-RU" sz="1400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Ирина </a:t>
            </a:r>
            <a:r>
              <a:rPr lang="ru-RU" sz="1400" dirty="0">
                <a:solidFill>
                  <a:prstClr val="black"/>
                </a:solidFill>
              </a:rPr>
              <a:t>Владимировна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185215" y="3397537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dirty="0" err="1" smtClean="0">
                <a:solidFill>
                  <a:prstClr val="black"/>
                </a:solidFill>
              </a:rPr>
              <a:t>Зуков</a:t>
            </a:r>
            <a:endParaRPr lang="ru-RU" sz="1400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Руслан </a:t>
            </a:r>
            <a:r>
              <a:rPr lang="ru-RU" sz="1400" dirty="0">
                <a:solidFill>
                  <a:prstClr val="black"/>
                </a:solidFill>
              </a:rPr>
              <a:t>Александрович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1" y="5973594"/>
            <a:ext cx="19379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Прокопенко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Семен </a:t>
            </a:r>
            <a:r>
              <a:rPr lang="ru-RU" sz="1400" dirty="0">
                <a:solidFill>
                  <a:prstClr val="black"/>
                </a:solidFill>
              </a:rPr>
              <a:t>Владимирович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036934" y="5970962"/>
            <a:ext cx="1403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Тихонова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Елена </a:t>
            </a:r>
            <a:r>
              <a:rPr lang="ru-RU" sz="1400" dirty="0">
                <a:solidFill>
                  <a:prstClr val="black"/>
                </a:solidFill>
              </a:rPr>
              <a:t>Петровна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42301" y="5968808"/>
            <a:ext cx="1817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err="1" smtClean="0">
                <a:solidFill>
                  <a:prstClr val="black"/>
                </a:solidFill>
              </a:rPr>
              <a:t>Цхай</a:t>
            </a:r>
            <a:endParaRPr lang="ru-RU" sz="1400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Виталий </a:t>
            </a:r>
            <a:r>
              <a:rPr lang="ru-RU" sz="1400" dirty="0">
                <a:solidFill>
                  <a:prstClr val="black"/>
                </a:solidFill>
              </a:rPr>
              <a:t>Борисович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160302" y="5973594"/>
            <a:ext cx="2124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err="1" smtClean="0">
                <a:solidFill>
                  <a:prstClr val="black"/>
                </a:solidFill>
              </a:rPr>
              <a:t>Черданцев</a:t>
            </a:r>
            <a:endParaRPr lang="ru-RU" sz="1400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Дмитрий Владимирович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3074" name="Picture 2" descr="http://krasgmu.ru/sys/images/user/10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34" y="1484795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krasgmu.ru/sys/images/user/14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144" y="1496552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krasgmu.ru/sys/images/user/97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465" y="1462386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krasgmu.ru/sys/images/user/182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40" y="1496552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krasgmu.ru/sys/images/user/1099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608" y="1525003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krasgmu.ru/sys/images/user/147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3" y="3954149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720" y="3954149"/>
            <a:ext cx="1481355" cy="188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 descr="http://krasgmu.ru/sys/images/user/114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469" y="3968423"/>
            <a:ext cx="1319591" cy="192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http://krasgmu.ru/sys/images/user/1486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68423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http://krasgmu.ru/sys/images/user/1133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81" y="4011338"/>
            <a:ext cx="1479120" cy="187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94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4280817" cy="1032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9992" y="240244"/>
            <a:ext cx="4599398" cy="42184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/>
              <a:t>Педиатрический ф</a:t>
            </a:r>
            <a:r>
              <a:rPr lang="ru-RU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акультет</a:t>
            </a:r>
            <a:endParaRPr lang="ru-RU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86728" y="834956"/>
            <a:ext cx="1307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человек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25772" y="6131346"/>
            <a:ext cx="1921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Харьков</a:t>
            </a:r>
          </a:p>
          <a:p>
            <a:pPr algn="ctr"/>
            <a:r>
              <a:rPr lang="ru-RU" sz="1400" dirty="0" smtClean="0"/>
              <a:t>Евгений </a:t>
            </a:r>
            <a:r>
              <a:rPr lang="ru-RU" sz="1400" dirty="0"/>
              <a:t>Иванович</a:t>
            </a:r>
            <a:endParaRPr lang="ru-RU" sz="1400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725435" y="3424620"/>
            <a:ext cx="1551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/>
              <a:t>Карачева</a:t>
            </a:r>
          </a:p>
          <a:p>
            <a:pPr algn="ctr"/>
            <a:r>
              <a:rPr lang="ru-RU" sz="1400" dirty="0" smtClean="0"/>
              <a:t>Юлия </a:t>
            </a:r>
            <a:r>
              <a:rPr lang="ru-RU" sz="1400" dirty="0"/>
              <a:t>Викторовна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3391665"/>
            <a:ext cx="1830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err="1" smtClean="0"/>
              <a:t>Манчук</a:t>
            </a:r>
            <a:endParaRPr lang="ru-RU" sz="1400" dirty="0" smtClean="0"/>
          </a:p>
          <a:p>
            <a:pPr algn="ctr"/>
            <a:r>
              <a:rPr lang="ru-RU" sz="1400" dirty="0" smtClean="0"/>
              <a:t>Валерий </a:t>
            </a:r>
            <a:r>
              <a:rPr lang="ru-RU" sz="1400" dirty="0"/>
              <a:t>Тимофеевич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39614" y="3434910"/>
            <a:ext cx="1908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Маркелова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Надежда </a:t>
            </a:r>
            <a:r>
              <a:rPr lang="ru-RU" sz="1400" dirty="0">
                <a:solidFill>
                  <a:prstClr val="black"/>
                </a:solidFill>
              </a:rPr>
              <a:t>Михайловна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69150" y="6165304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Мартынова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Галина </a:t>
            </a:r>
            <a:r>
              <a:rPr lang="ru-RU" sz="1400" dirty="0">
                <a:solidFill>
                  <a:prstClr val="black"/>
                </a:solidFill>
              </a:rPr>
              <a:t>Петровна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48" y="1457347"/>
            <a:ext cx="1389528" cy="194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14" y="1457348"/>
            <a:ext cx="1456428" cy="193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35" y="1421183"/>
            <a:ext cx="1398891" cy="20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433" y="4038734"/>
            <a:ext cx="1571433" cy="20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079" y="4006505"/>
            <a:ext cx="1473533" cy="213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7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4280817" cy="1032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9992" y="240244"/>
            <a:ext cx="4599398" cy="42184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/>
              <a:t>Фармацевтический ф</a:t>
            </a:r>
            <a:r>
              <a:rPr lang="ru-RU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акультет</a:t>
            </a:r>
            <a:endParaRPr lang="ru-RU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86728" y="834956"/>
            <a:ext cx="143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человека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20272" y="4186830"/>
            <a:ext cx="1921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/>
              <a:t>Салмин</a:t>
            </a:r>
            <a:endParaRPr lang="ru-RU" sz="1400" dirty="0" smtClean="0"/>
          </a:p>
          <a:p>
            <a:pPr algn="ctr"/>
            <a:r>
              <a:rPr lang="ru-RU" sz="1400" dirty="0" smtClean="0"/>
              <a:t>Владимир </a:t>
            </a:r>
            <a:r>
              <a:rPr lang="ru-RU" sz="1400" dirty="0"/>
              <a:t>Валерьевич</a:t>
            </a:r>
            <a:endParaRPr lang="ru-RU" sz="1400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368289" y="4221088"/>
            <a:ext cx="2080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/>
              <a:t>Виноградов</a:t>
            </a:r>
          </a:p>
          <a:p>
            <a:pPr algn="ctr"/>
            <a:r>
              <a:rPr lang="ru-RU" sz="1400" dirty="0" smtClean="0"/>
              <a:t>Константин </a:t>
            </a:r>
            <a:r>
              <a:rPr lang="ru-RU" sz="1400" dirty="0"/>
              <a:t>Анатольевич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66499" y="4218037"/>
            <a:ext cx="1436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/>
              <a:t>Логинова</a:t>
            </a:r>
          </a:p>
          <a:p>
            <a:pPr algn="ctr"/>
            <a:r>
              <a:rPr lang="ru-RU" sz="1400" dirty="0" smtClean="0"/>
              <a:t>Ирина </a:t>
            </a:r>
            <a:r>
              <a:rPr lang="ru-RU" sz="1400" dirty="0"/>
              <a:t>Олеговна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91160" y="4201194"/>
            <a:ext cx="2057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err="1" smtClean="0">
                <a:solidFill>
                  <a:prstClr val="black"/>
                </a:solidFill>
              </a:rPr>
              <a:t>Ноздрачев</a:t>
            </a:r>
            <a:endParaRPr lang="ru-RU" sz="1400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Константин Геннадьевич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5122" name="Picture 2" descr="http://krasgmu.ru/sys/images/user/1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31" y="1988840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krasgmu.ru/sys/images/user/110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499" y="1988840"/>
            <a:ext cx="1489477" cy="198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656" y="1988839"/>
            <a:ext cx="1373367" cy="208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864" y="1988840"/>
            <a:ext cx="1482066" cy="205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34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4280817" cy="1032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9992" y="240244"/>
            <a:ext cx="4599398" cy="42184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/>
              <a:t>Институт стоматологии</a:t>
            </a:r>
            <a:endParaRPr lang="ru-RU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86728" y="834956"/>
            <a:ext cx="143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человека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20272" y="4186830"/>
            <a:ext cx="1921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/>
              <a:t>Майгуров</a:t>
            </a:r>
            <a:endParaRPr lang="ru-RU" sz="1400" dirty="0" smtClean="0"/>
          </a:p>
          <a:p>
            <a:pPr algn="ctr"/>
            <a:r>
              <a:rPr lang="ru-RU" sz="1400" dirty="0" smtClean="0"/>
              <a:t>Александр </a:t>
            </a:r>
            <a:r>
              <a:rPr lang="ru-RU" sz="1400" dirty="0"/>
              <a:t>Алексеевич</a:t>
            </a:r>
            <a:endParaRPr lang="ru-RU" sz="1400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531988" y="4221088"/>
            <a:ext cx="17532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/>
              <a:t>Бакшеева</a:t>
            </a:r>
          </a:p>
          <a:p>
            <a:pPr algn="ctr"/>
            <a:r>
              <a:rPr lang="ru-RU" sz="1400" dirty="0" smtClean="0"/>
              <a:t>Светлана </a:t>
            </a:r>
            <a:r>
              <a:rPr lang="ru-RU" sz="1400" dirty="0" err="1"/>
              <a:t>Лукинична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55159" y="4218037"/>
            <a:ext cx="1858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/>
              <a:t>Бриль</a:t>
            </a:r>
          </a:p>
          <a:p>
            <a:pPr algn="ctr"/>
            <a:r>
              <a:rPr lang="ru-RU" sz="1400" dirty="0" smtClean="0"/>
              <a:t>Елена </a:t>
            </a:r>
            <a:r>
              <a:rPr lang="ru-RU" sz="1400" dirty="0"/>
              <a:t>Александровна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91160" y="4201194"/>
            <a:ext cx="2057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err="1" smtClean="0">
                <a:solidFill>
                  <a:prstClr val="black"/>
                </a:solidFill>
              </a:rPr>
              <a:t>Галонский</a:t>
            </a:r>
            <a:endParaRPr lang="ru-RU" sz="1400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Владислав </a:t>
            </a:r>
            <a:r>
              <a:rPr lang="ru-RU" sz="1400" dirty="0">
                <a:solidFill>
                  <a:prstClr val="black"/>
                </a:solidFill>
              </a:rPr>
              <a:t>Геннадьевич</a:t>
            </a:r>
          </a:p>
        </p:txBody>
      </p:sp>
      <p:pic>
        <p:nvPicPr>
          <p:cNvPr id="6146" name="Picture 2" descr="http://krasgmu.ru/sys/images/user/1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31" y="1988840"/>
            <a:ext cx="1521336" cy="202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krasgmu.ru/sys/images/user/11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880" y="1988840"/>
            <a:ext cx="1521336" cy="202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krasgmu.ru/sys/images/user/1368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52" y="1988839"/>
            <a:ext cx="1491507" cy="202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634" y="1988840"/>
            <a:ext cx="1438617" cy="202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80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4466</TotalTime>
  <Words>368</Words>
  <Application>Microsoft Office PowerPoint</Application>
  <PresentationFormat>Экран (4:3)</PresentationFormat>
  <Paragraphs>163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ТарховаТЕ</dc:creator>
  <cp:lastModifiedBy>КулешоваОВ</cp:lastModifiedBy>
  <cp:revision>281</cp:revision>
  <cp:lastPrinted>2016-12-19T05:17:56Z</cp:lastPrinted>
  <dcterms:created xsi:type="dcterms:W3CDTF">2015-12-14T08:48:51Z</dcterms:created>
  <dcterms:modified xsi:type="dcterms:W3CDTF">2017-02-15T02:30:49Z</dcterms:modified>
</cp:coreProperties>
</file>