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00D3B-E30A-4B17-B5A2-C5AB1B4B9F4A}" v="673" dt="2023-05-12T07:28:32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80" d="100"/>
          <a:sy n="80" d="100"/>
        </p:scale>
        <p:origin x="300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1566203"/>
            <a:ext cx="9144000" cy="23876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/>
                <a:cs typeface="Calibri Light"/>
              </a:rPr>
              <a:t>ФГБОУ ВО </a:t>
            </a:r>
            <a:r>
              <a:rPr lang="ru-RU" sz="2400" err="1">
                <a:latin typeface="Times New Roman"/>
                <a:cs typeface="Calibri Light"/>
              </a:rPr>
              <a:t>КрасГМУ</a:t>
            </a:r>
            <a:r>
              <a:rPr lang="ru-RU" sz="2400" dirty="0">
                <a:latin typeface="Times New Roman"/>
                <a:cs typeface="Calibri Light"/>
              </a:rPr>
              <a:t> им. Проф. В.Ф. Войно-Ясенецкого Минздрава России Фармацевтический колледж</a:t>
            </a:r>
            <a:endParaRPr lang="ru-RU" sz="2400" dirty="0">
              <a:latin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956604"/>
            <a:ext cx="12191999" cy="22739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latin typeface="Times New Roman"/>
                <a:cs typeface="Calibri"/>
              </a:rPr>
              <a:t>Презентация по производственной практике</a:t>
            </a:r>
          </a:p>
          <a:p>
            <a:r>
              <a:rPr lang="ru-RU" dirty="0">
                <a:latin typeface="Times New Roman"/>
                <a:cs typeface="Times New Roman"/>
              </a:rPr>
              <a:t>МДК 03.01 Организация деятельности аптеки и ее структурных подразделений</a:t>
            </a:r>
          </a:p>
          <a:p>
            <a:r>
              <a:rPr lang="ru-RU" dirty="0">
                <a:latin typeface="Times New Roman"/>
                <a:cs typeface="Times New Roman"/>
              </a:rPr>
              <a:t>ПМ 03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59650-7385-F004-231C-9FA08F822D3E}"/>
              </a:ext>
            </a:extLst>
          </p:cNvPr>
          <p:cNvSpPr txBox="1"/>
          <p:nvPr/>
        </p:nvSpPr>
        <p:spPr>
          <a:xfrm>
            <a:off x="3337344" y="2906023"/>
            <a:ext cx="55119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На базе "Губернская аптека №358"</a:t>
            </a:r>
          </a:p>
          <a:p>
            <a:r>
              <a:rPr lang="ru-RU" sz="2400" dirty="0">
                <a:latin typeface="Times New Roman"/>
                <a:cs typeface="Times New Roman"/>
              </a:rPr>
              <a:t>Проспект 60 лет образования СССР, 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BFF4-5B96-F54A-E9D7-93EE4D8D8672}"/>
              </a:ext>
            </a:extLst>
          </p:cNvPr>
          <p:cNvSpPr txBox="1"/>
          <p:nvPr/>
        </p:nvSpPr>
        <p:spPr>
          <a:xfrm>
            <a:off x="3477524" y="3872301"/>
            <a:ext cx="557062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Тема : Организация рабочего места фармацевта льготного отдела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92F9D-7742-5BF8-1655-FDBEE48A70D6}"/>
              </a:ext>
            </a:extLst>
          </p:cNvPr>
          <p:cNvSpPr txBox="1"/>
          <p:nvPr/>
        </p:nvSpPr>
        <p:spPr>
          <a:xfrm>
            <a:off x="2871878" y="4837382"/>
            <a:ext cx="645393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Выполнила: Корнилова Екатерина Дмитриевна </a:t>
            </a:r>
            <a:r>
              <a:rPr lang="ru-RU" sz="2400" dirty="0">
                <a:latin typeface="Times New Roman"/>
                <a:cs typeface="Calibri"/>
              </a:rPr>
              <a:t/>
            </a:r>
            <a:br>
              <a:rPr lang="ru-RU" sz="2400" dirty="0">
                <a:latin typeface="Times New Roman"/>
                <a:cs typeface="Calibri"/>
              </a:rPr>
            </a:br>
            <a:r>
              <a:rPr lang="ru-RU" sz="2400" dirty="0">
                <a:latin typeface="Times New Roman"/>
                <a:cs typeface="Times New Roman"/>
              </a:rPr>
              <a:t>Руководитель: Казакова Елена Николаевна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55BDB-3093-7ED9-9465-E98B26E53D6E}"/>
              </a:ext>
            </a:extLst>
          </p:cNvPr>
          <p:cNvSpPr txBox="1"/>
          <p:nvPr/>
        </p:nvSpPr>
        <p:spPr>
          <a:xfrm>
            <a:off x="3996606" y="5991465"/>
            <a:ext cx="42068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Красноярск</a:t>
            </a:r>
          </a:p>
          <a:p>
            <a:pPr algn="ctr"/>
            <a:r>
              <a:rPr lang="ru-RU" sz="2400" dirty="0">
                <a:latin typeface="Times New Roman"/>
                <a:cs typeface="Times New Roman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347" y="754814"/>
            <a:ext cx="10515600" cy="174775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 отдел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реализацию социальных гарантий и социальной поддержки граждан пожилого возраста, ветеранов и инвалидов, малоимущих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 др. категорий граждан.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63.userapi.com/impg/AuDeMgaHm8P4qPJJKXdLxJbKmJ9nU2Q08NmxIw/LeL_em6lSUc.jpg?size=1080x735&amp;quality=95&amp;sign=2bcbcffa8fc149bc77d1af6090a151cd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6" t="5899" b="15389"/>
          <a:stretch/>
        </p:blipFill>
        <p:spPr bwMode="auto">
          <a:xfrm>
            <a:off x="3418973" y="1952852"/>
            <a:ext cx="4704347" cy="47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78" y="822960"/>
            <a:ext cx="4282439" cy="5680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рецепты на лекарственные средства и изделия медицинского назначения, отпущенные на льготных условиях и бесплатно, хранятся в аптеках не менее пяти лет.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n9-51.userapi.com/impg/X7wi0eVFmZx2ezFLx_itDGaG-SWtuFXSMXV14w/lRNfFNSYHoM.jpg?size=810x1080&amp;quality=95&amp;sign=f073b13889b06bf8c08573e9cc215e1a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2374" r="1101" b="19601"/>
          <a:stretch/>
        </p:blipFill>
        <p:spPr bwMode="auto">
          <a:xfrm>
            <a:off x="5159830" y="245494"/>
            <a:ext cx="6439988" cy="62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2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70" y="561068"/>
            <a:ext cx="5066210" cy="168574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51.userapi.com/impg/uirxPccTD7xGEiwx9golbzjXGKSYqe3gDCoZaw/OfYZX8TIwQ0.jpg?size=810x1080&amp;quality=95&amp;sign=76dfb4ea0346dfae2c251ea2bd32087c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b="16633"/>
          <a:stretch/>
        </p:blipFill>
        <p:spPr bwMode="auto">
          <a:xfrm>
            <a:off x="5486400" y="561068"/>
            <a:ext cx="5252448" cy="61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9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08649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от рабочего места фармацевта, находиться перечень льготных препаратов, детское питание.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32.userapi.com/impg/BsKUXFcb2G9F0jixbZA4VEuGMSHIb0dC_98zpA/iisPkRsgQ-c.jpg?size=810x1080&amp;quality=95&amp;sign=5168d7ddd13f61497990e652d13ec56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70" y="299312"/>
            <a:ext cx="4821374" cy="642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7" y="806721"/>
            <a:ext cx="4346576" cy="52749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рецепты выписываются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форме на лекарственные препараты, изделия медицинского назначения и специализированные продукты лечебного питания для детей-инвалидов в соответствии с перечнем лекарственных препаратов, в том числе перечнем лекарственных препаратов, назначаемых по решению врачебной комиссии лечебно-профилактического учреждения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15.userapi.com/impg/_mGsJt7xag78gXkQFUVhN54AiziSwBpDRC-iSQ/RpndSg9GID0.jpg?size=1280x960&amp;quality=95&amp;sign=48f99aebab19f9b548f94fb46f4c03b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32" y="404948"/>
            <a:ext cx="7568927" cy="567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2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1320" y="365125"/>
            <a:ext cx="6202680" cy="4578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Льготное детское питание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66.userapi.com/impg/MLBWXA6zHIsJrLIZc1M1_x0o2cuPT0JzcpHZjw/gtIO-DwyPBY.jpg?size=1280x960&amp;quality=95&amp;sign=01126c4965ee9c689b96ad919b7654d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87" y="914400"/>
            <a:ext cx="7786642" cy="58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78.userapi.com/impg/YQsSAR9WE0ALyGS77K91GYZyQjKD880ERuNFCA/B3u00s1PJ8M.jpg?size=1280x960&amp;quality=95&amp;sign=a5078a330225d7342b3448c0134e4db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0" y="1294199"/>
            <a:ext cx="5835163" cy="437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1.userapi.com/impg/bhrA6FiZfb11psUkdJajaopmEsFeTpGoWfdPeg/qAkH6Mrr5mY.jpg?size=1280x960&amp;quality=95&amp;sign=b606a62491ef84401b7566d23d210340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/>
          <a:stretch/>
        </p:blipFill>
        <p:spPr bwMode="auto">
          <a:xfrm>
            <a:off x="6518365" y="1294199"/>
            <a:ext cx="5212082" cy="43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3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3" y="284363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28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190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ФГБОУ ВО КрасГМУ им. Проф. В.Ф. Войно-Ясенецкого Минздрава России Фармацевтический колледж</vt:lpstr>
      <vt:lpstr>Презентация PowerPoint</vt:lpstr>
      <vt:lpstr>Презентация PowerPoint</vt:lpstr>
      <vt:lpstr>Рабочее место фармацевта</vt:lpstr>
      <vt:lpstr>Презентация PowerPoint</vt:lpstr>
      <vt:lpstr>Презентация PowerPoint</vt:lpstr>
      <vt:lpstr>Льготное детское питание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Wolf</dc:creator>
  <cp:lastModifiedBy>Wolf</cp:lastModifiedBy>
  <cp:revision>263</cp:revision>
  <dcterms:created xsi:type="dcterms:W3CDTF">2023-05-12T07:13:46Z</dcterms:created>
  <dcterms:modified xsi:type="dcterms:W3CDTF">2023-05-12T14:10:43Z</dcterms:modified>
</cp:coreProperties>
</file>