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5194C5C-259B-4886-9335-CC14CC5B96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12" y="411480"/>
            <a:ext cx="10954512" cy="5806440"/>
          </a:xfrm>
        </p:spPr>
        <p:txBody>
          <a:bodyPr anchor="t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Федеральное государственное бюджетное учреждение здравоохранения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Сибирский клинический центр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ФМБА 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204-1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Никита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Проверял(а):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73" y="2088642"/>
            <a:ext cx="2867406" cy="28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Третий этаж выглядит следующим образом: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6" y="1240971"/>
            <a:ext cx="3753830" cy="4965948"/>
          </a:xfrm>
        </p:spPr>
      </p:pic>
    </p:spTree>
    <p:extLst>
      <p:ext uri="{BB962C8B-B14F-4D97-AF65-F5344CB8AC3E}">
        <p14:creationId xmlns:p14="http://schemas.microsoft.com/office/powerpoint/2010/main" val="240189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Также в поликлинике присутствует план эвакуации: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6119"/>
            <a:ext cx="4147457" cy="5049352"/>
          </a:xfrm>
        </p:spPr>
      </p:pic>
    </p:spTree>
    <p:extLst>
      <p:ext uri="{BB962C8B-B14F-4D97-AF65-F5344CB8AC3E}">
        <p14:creationId xmlns:p14="http://schemas.microsoft.com/office/powerpoint/2010/main" val="19545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работы поликлиники №3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2" y="778546"/>
            <a:ext cx="4329466" cy="4714876"/>
          </a:xfrm>
        </p:spPr>
      </p:pic>
    </p:spTree>
    <p:extLst>
      <p:ext uri="{BB962C8B-B14F-4D97-AF65-F5344CB8AC3E}">
        <p14:creationId xmlns:p14="http://schemas.microsoft.com/office/powerpoint/2010/main" val="272182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973668"/>
            <a:ext cx="4965191" cy="51619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Поликлиника №3 состоит из 3 этажей.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5" y="1691640"/>
            <a:ext cx="6151563" cy="4191000"/>
          </a:xfrm>
        </p:spPr>
      </p:pic>
    </p:spTree>
    <p:extLst>
      <p:ext uri="{BB962C8B-B14F-4D97-AF65-F5344CB8AC3E}">
        <p14:creationId xmlns:p14="http://schemas.microsoft.com/office/powerpoint/2010/main" val="360935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50392"/>
            <a:ext cx="8761413" cy="830240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Поликлиника №3 </a:t>
            </a:r>
            <a:br>
              <a:rPr lang="ru-RU" sz="3500" dirty="0" smtClean="0"/>
            </a:br>
            <a:r>
              <a:rPr lang="ru-RU" sz="3500" dirty="0" smtClean="0"/>
              <a:t>находится на улице Академика Вавилова, 29</a:t>
            </a:r>
            <a:endParaRPr lang="ru-RU" sz="3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2197100"/>
            <a:ext cx="7924800" cy="3971322"/>
          </a:xfrm>
        </p:spPr>
      </p:pic>
    </p:spTree>
    <p:extLst>
      <p:ext uri="{BB962C8B-B14F-4D97-AF65-F5344CB8AC3E}">
        <p14:creationId xmlns:p14="http://schemas.microsoft.com/office/powerpoint/2010/main" val="3481483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48" y="2393188"/>
            <a:ext cx="2562225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08" y="1472184"/>
            <a:ext cx="6422136" cy="48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47472"/>
            <a:ext cx="8761413" cy="1333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1 этаже находятся следующие кабинеты: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6" y="1500364"/>
            <a:ext cx="3896826" cy="4660949"/>
          </a:xfrm>
        </p:spPr>
      </p:pic>
    </p:spTree>
    <p:extLst>
      <p:ext uri="{BB962C8B-B14F-4D97-AF65-F5344CB8AC3E}">
        <p14:creationId xmlns:p14="http://schemas.microsoft.com/office/powerpoint/2010/main" val="1103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2700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12" y="-54864"/>
            <a:ext cx="4645152" cy="3483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30" y="2944368"/>
            <a:ext cx="5387509" cy="35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2-го этажа: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43" y="685800"/>
            <a:ext cx="3725182" cy="4419600"/>
          </a:xfrm>
        </p:spPr>
      </p:pic>
    </p:spTree>
    <p:extLst>
      <p:ext uri="{BB962C8B-B14F-4D97-AF65-F5344CB8AC3E}">
        <p14:creationId xmlns:p14="http://schemas.microsoft.com/office/powerpoint/2010/main" val="37996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этаж выглядит следующим образом: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83" y="1304422"/>
            <a:ext cx="3649503" cy="48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3-го этажа: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70" y="1226052"/>
            <a:ext cx="3677127" cy="4902836"/>
          </a:xfrm>
        </p:spPr>
      </p:pic>
    </p:spTree>
    <p:extLst>
      <p:ext uri="{BB962C8B-B14F-4D97-AF65-F5344CB8AC3E}">
        <p14:creationId xmlns:p14="http://schemas.microsoft.com/office/powerpoint/2010/main" val="38076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541</TotalTime>
  <Words>54</Words>
  <Application>Microsoft Office PowerPoint</Application>
  <PresentationFormat>Произвольный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                                                                 Федеральное государственное бюджетное учреждение здравоохранения                                                                                                 Сибирский клинический центр                                                                                                              ФМБА России                                                                                                ПОЛИКЛИНИКА №3           Выполняли: студент 204-1 Соловьёв Никита Проверял(а): Преподаватель Казакова Елена Николаевна     </vt:lpstr>
      <vt:lpstr>Поликлиника №3 состоит из 3 этажей.</vt:lpstr>
      <vt:lpstr>Поликлиника №3  находится на улице Академика Вавилова, 29</vt:lpstr>
      <vt:lpstr>Презентация PowerPoint</vt:lpstr>
      <vt:lpstr>На 1 этаже находятся следующие кабинеты:</vt:lpstr>
      <vt:lpstr>Презентация PowerPoint</vt:lpstr>
      <vt:lpstr>Кабинеты 2-го этажа:</vt:lpstr>
      <vt:lpstr>Второй этаж выглядит следующим образом:</vt:lpstr>
      <vt:lpstr>Кабинеты 3-го этажа:</vt:lpstr>
      <vt:lpstr>Третий этаж выглядит следующим образом:</vt:lpstr>
      <vt:lpstr>Также в поликлинике присутствует план эвакуации:</vt:lpstr>
      <vt:lpstr>Режим работы поликлиники №3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здравоохранения Сибирский клинический центр ФМБА России ПОЛИКЛИНИКА №3 Находится по адресу : г. Красноярск, ул.Академика Вавилова, 29 </dc:title>
  <dc:creator>Админ</dc:creator>
  <cp:lastModifiedBy>Никита</cp:lastModifiedBy>
  <cp:revision>9</cp:revision>
  <dcterms:created xsi:type="dcterms:W3CDTF">2020-12-09T05:59:37Z</dcterms:created>
  <dcterms:modified xsi:type="dcterms:W3CDTF">2020-12-10T14:13:24Z</dcterms:modified>
</cp:coreProperties>
</file>