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35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452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5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524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92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01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93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6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802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33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34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39A76-79C3-43F7-98EF-E169CF2EEBB6}" type="datetimeFigureOut">
              <a:rPr lang="ru-RU" smtClean="0"/>
              <a:t>27.12.2022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6EFAD-BD11-4863-9FD7-7B097B378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69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6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6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6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высшего образования «Красноярский государственный медицинский 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университет им. профессора Войно-Ясенецкого»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Фармацевтический колледж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4649867"/>
            <a:ext cx="4896544" cy="1752600"/>
          </a:xfrm>
        </p:spPr>
        <p:txBody>
          <a:bodyPr>
            <a:normAutofit/>
          </a:bodyPr>
          <a:lstStyle/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Пономарёва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 (308 группа)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Проверила: Казакова Е.Н.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3568" y="2559678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«Структура аптечной организации»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7624" y="3284984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Дисциплина: МДК 03.01 Организация деятельности аптеки и ее структурных подразделений.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33.02.01 Фармация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641727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2022</a:t>
            </a:r>
          </a:p>
        </p:txBody>
      </p:sp>
    </p:spTree>
    <p:extLst>
      <p:ext uri="{BB962C8B-B14F-4D97-AF65-F5344CB8AC3E}">
        <p14:creationId xmlns:p14="http://schemas.microsoft.com/office/powerpoint/2010/main" val="3551697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90" y="1700808"/>
            <a:ext cx="819291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4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06289"/>
            <a:ext cx="8229600" cy="11430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сан.одежде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122" y="980728"/>
            <a:ext cx="399644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75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Административно-бытовая зона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88" y="1916832"/>
            <a:ext cx="7559824" cy="425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895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сан.одежды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556792"/>
            <a:ext cx="378042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53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45376"/>
            <a:ext cx="4029912" cy="5373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421" y="645376"/>
            <a:ext cx="402991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47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 комната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66" y="1268760"/>
            <a:ext cx="4083918" cy="5445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268760"/>
            <a:ext cx="408391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87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7956376" cy="59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09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87" y="1417638"/>
            <a:ext cx="38344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25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внутренних ЛП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340768"/>
            <a:ext cx="3867894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36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инъекций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340768"/>
            <a:ext cx="3993908" cy="532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71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00127"/>
            <a:ext cx="8888377" cy="512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582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перевязочного материала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20" y="1479922"/>
            <a:ext cx="4033559" cy="537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80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резиновых изделий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787" y="1417638"/>
            <a:ext cx="38344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80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ЛРС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268760"/>
            <a:ext cx="405045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02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парафармацевтической продукции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948" y="1417638"/>
            <a:ext cx="3888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226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032" y="1124744"/>
            <a:ext cx="424593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86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 до 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4048" y="4766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8 до 15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01" y="846004"/>
            <a:ext cx="4022183" cy="5362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7" y="846003"/>
            <a:ext cx="4022183" cy="536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14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39" y="1412776"/>
            <a:ext cx="710478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141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6357" y="188640"/>
            <a:ext cx="213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 до 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1840" y="46531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8 до 15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379669" cy="3284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425667"/>
            <a:ext cx="4258134" cy="31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82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для хранения фальсификатов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362524" cy="430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253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приема пищи и отдыха персонала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04" y="1700808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0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056" y="1340768"/>
            <a:ext cx="3813888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00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приёма товара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898" y="1628800"/>
            <a:ext cx="6396203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33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4366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8284412" cy="46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404664"/>
            <a:ext cx="45699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4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560" y="-243408"/>
            <a:ext cx="8229600" cy="11430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303" y="899592"/>
            <a:ext cx="4284113" cy="57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9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92" y="1417638"/>
            <a:ext cx="6516216" cy="48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45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уборочного инвентаря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33096"/>
            <a:ext cx="3960440" cy="528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88" y="1533096"/>
            <a:ext cx="3795886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47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75" y="1556792"/>
            <a:ext cx="3784401" cy="504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030" y="1556792"/>
            <a:ext cx="3784401" cy="504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873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133</Words>
  <Application>Microsoft Office PowerPoint</Application>
  <PresentationFormat>Экран (4:3)</PresentationFormat>
  <Paragraphs>35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Федеральное государственное бюджетное образовательное учреждение  высшего образования «Красноярский государственный медицинский  университет им. профессора Войно-Ясенецкого» Министерства здравоохранения Российской Федерации Фармацевтический колледж </vt:lpstr>
      <vt:lpstr>Вывеска аптеки</vt:lpstr>
      <vt:lpstr>Торговый зал</vt:lpstr>
      <vt:lpstr>Презентация PowerPoint</vt:lpstr>
      <vt:lpstr>Презентация PowerPoint</vt:lpstr>
      <vt:lpstr>Рабочее место фармацевта</vt:lpstr>
      <vt:lpstr>Информационный стенд</vt:lpstr>
      <vt:lpstr>Шкаф для хранения уборочного инвентаря</vt:lpstr>
      <vt:lpstr>Промаркированный уборочный инвентарь</vt:lpstr>
      <vt:lpstr>Санузел</vt:lpstr>
      <vt:lpstr>Фармацевт в сан.одежде</vt:lpstr>
      <vt:lpstr>Административно-бытовая зона</vt:lpstr>
      <vt:lpstr>Зона хранения верхней и сан.одежды</vt:lpstr>
      <vt:lpstr>Презентация PowerPoint</vt:lpstr>
      <vt:lpstr>Материальная комната</vt:lpstr>
      <vt:lpstr>Презентация PowerPoint</vt:lpstr>
      <vt:lpstr>Шкафы для хранения наружных ЛП</vt:lpstr>
      <vt:lpstr>Для внутренних ЛП</vt:lpstr>
      <vt:lpstr>Для инъекций</vt:lpstr>
      <vt:lpstr>Для хранения перевязочного материала</vt:lpstr>
      <vt:lpstr>Для хранения резиновых изделий</vt:lpstr>
      <vt:lpstr>Для хранения ЛРС</vt:lpstr>
      <vt:lpstr>Для хранения парафармацевтической продукции</vt:lpstr>
      <vt:lpstr>Холодильники</vt:lpstr>
      <vt:lpstr>Презентация PowerPoint</vt:lpstr>
      <vt:lpstr>Карантинные зоны</vt:lpstr>
      <vt:lpstr>Презентация PowerPoint</vt:lpstr>
      <vt:lpstr>Зоны для хранения фальсификатов</vt:lpstr>
      <vt:lpstr>Зона приема пищи и отдыха персонала</vt:lpstr>
      <vt:lpstr>Зона приёма товара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 высшего образования «Красноярский государственный медицинский  университет им. профессора Войно-Ясенецкого» Министерства здравоохранения Российской Федерации Фармацевтический колледж</dc:title>
  <dc:creator>120</dc:creator>
  <cp:lastModifiedBy>nastya.pp.8090@gmail.com</cp:lastModifiedBy>
  <cp:revision>11</cp:revision>
  <dcterms:created xsi:type="dcterms:W3CDTF">2021-12-27T16:51:48Z</dcterms:created>
  <dcterms:modified xsi:type="dcterms:W3CDTF">2022-12-27T02:21:41Z</dcterms:modified>
</cp:coreProperties>
</file>