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9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1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5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6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489654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8900" dirty="0">
                <a:solidFill>
                  <a:schemeClr val="bg1"/>
                </a:solidFill>
                <a:latin typeface="Impact" panose="020B0806030902050204" pitchFamily="34" charset="0"/>
              </a:rPr>
              <a:t>Заголовок</a:t>
            </a:r>
            <a:r>
              <a:rPr lang="ru-RU" sz="4800" dirty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ru-RU" sz="4700" dirty="0">
                <a:solidFill>
                  <a:schemeClr val="bg1"/>
                </a:solidFill>
                <a:latin typeface="Impact" panose="020B0806030902050204" pitchFamily="34" charset="0"/>
              </a:rPr>
              <a:t>(тема </a:t>
            </a:r>
            <a:r>
              <a:rPr lang="ru-RU" sz="4700" dirty="0" smtClean="0">
                <a:solidFill>
                  <a:schemeClr val="bg1"/>
                </a:solidFill>
                <a:latin typeface="Impact" panose="020B0806030902050204" pitchFamily="34" charset="0"/>
              </a:rPr>
              <a:t>презентации</a:t>
            </a:r>
            <a:r>
              <a:rPr lang="ru-RU" sz="4700" dirty="0">
                <a:solidFill>
                  <a:schemeClr val="bg1"/>
                </a:solidFill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6472808" cy="17526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59216" cy="7920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990000"/>
                </a:solidFill>
                <a:latin typeface="Impact" panose="020B0806030902050204" pitchFamily="34" charset="0"/>
              </a:rPr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1412776"/>
            <a:ext cx="7555507" cy="1584175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Текст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 иллюстративный материал. Шрифт 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Arial Narrow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Выравнивание по левому краю или по ширине. Абзацный отступ при необходимости. Размер шрифта – в зависимости от наполнения слайда.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6751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Заголовок (тема презентации)</vt:lpstr>
      <vt:lpstr>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Anton</cp:lastModifiedBy>
  <cp:revision>8</cp:revision>
  <dcterms:created xsi:type="dcterms:W3CDTF">2020-06-24T17:01:32Z</dcterms:created>
  <dcterms:modified xsi:type="dcterms:W3CDTF">2020-06-25T17:56:50Z</dcterms:modified>
</cp:coreProperties>
</file>