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"/>
            <a:ext cx="7704856" cy="198884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учреждение здравоохранения «Красноярская городская детская больница № 8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Поликлиника №1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264696"/>
            <a:ext cx="4390256" cy="15933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Выполнил(а):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Цугленок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Елизавета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Проверил(а): Казакова Елена Николаевна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004" y="278092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Прохождение производственной практики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632848" cy="17281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Поликлиника №3 состоит из 5 этажей и расположена по адресу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г.Красноярск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ул.Урванцева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54388" cy="25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22" y="3861048"/>
            <a:ext cx="3060937" cy="21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8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6336704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Больница №8 обеспечена: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тестирования на аппаратно-программном комплексе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инструментально-лабораторного обследования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Лечебно-физкультурный кабинет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школы здоровья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врача, прошедшего тематическое усовершенствование по формированию здорового образа жизни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Кабинет детской терапевтической стоматологии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51976"/>
            <a:ext cx="2555172" cy="17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31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6264696" cy="338437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 время прохождения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выполнены следующие виды работ: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измерение температуры тела сотрудников и пациентов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внесение данных в табель термометрии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выдача средств индивидуальной защиты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10" y="3284984"/>
            <a:ext cx="4071816" cy="316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10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7620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84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</TotalTime>
  <Words>105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Соседство</vt:lpstr>
      <vt:lpstr>Краевое государственное бюджетное учреждение здравоохранения «Красноярская городская детская больница № 8» Поликлиника №1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учреждение здравоохранения «Красноярская городская детская больница № 8» Поликлиника №3</dc:title>
  <dc:creator>123</dc:creator>
  <cp:lastModifiedBy>123</cp:lastModifiedBy>
  <cp:revision>3</cp:revision>
  <dcterms:created xsi:type="dcterms:W3CDTF">2020-12-25T15:13:23Z</dcterms:created>
  <dcterms:modified xsi:type="dcterms:W3CDTF">2020-12-25T15:40:47Z</dcterms:modified>
</cp:coreProperties>
</file>