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51E3-BBEA-409D-96FC-FEE1F400CDE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4138-E669-4C7B-A7D5-EB3ACB373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51E3-BBEA-409D-96FC-FEE1F400CDE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4138-E669-4C7B-A7D5-EB3ACB373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51E3-BBEA-409D-96FC-FEE1F400CDE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4138-E669-4C7B-A7D5-EB3ACB3737B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51E3-BBEA-409D-96FC-FEE1F400CDE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4138-E669-4C7B-A7D5-EB3ACB3737B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51E3-BBEA-409D-96FC-FEE1F400CDE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4138-E669-4C7B-A7D5-EB3ACB373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51E3-BBEA-409D-96FC-FEE1F400CDE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4138-E669-4C7B-A7D5-EB3ACB3737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51E3-BBEA-409D-96FC-FEE1F400CDE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4138-E669-4C7B-A7D5-EB3ACB373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51E3-BBEA-409D-96FC-FEE1F400CDE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4138-E669-4C7B-A7D5-EB3ACB373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51E3-BBEA-409D-96FC-FEE1F400CDE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4138-E669-4C7B-A7D5-EB3ACB373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51E3-BBEA-409D-96FC-FEE1F400CDE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4138-E669-4C7B-A7D5-EB3ACB3737B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51E3-BBEA-409D-96FC-FEE1F400CDE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4138-E669-4C7B-A7D5-EB3ACB3737B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CE751E3-BBEA-409D-96FC-FEE1F400CDE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56D4138-E669-4C7B-A7D5-EB3ACB3737B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C7AE88A-187E-4F08-BA9E-E4BD63912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4100" y="1135237"/>
            <a:ext cx="9144000" cy="647182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производственной практики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Алгоритм обслуживание клиента (покупателя) в аптечной организации в реальном режиме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МДК 	03.01 	Организация 	деятельности 	аптеки 	и 	ее 	структурных подразделений.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ПМ.03 Организация деятельности структурных подразделений аптеки и руководство аптечной организацией при отсутствии специалиста с высшим образованием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Е.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Рженева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Галич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2019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A9B18020-891E-4D1C-97D5-ED26ADB6C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31" y="111300"/>
            <a:ext cx="59261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5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7B8DE7A-7B5D-44C6-A32A-473C90492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594" y="-115410"/>
            <a:ext cx="9112812" cy="500765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входе покупателя в аптеку фармацевт встречает его стоя, доброжелательно улыбается и первым приветствует ­покупателя.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клиент обязательно встречается доброжелательной улыбкой и ­приветствием.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Фразы, обязательные для всех сотрудников компании, работающих в торговом ­зале: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 (утро, ­вечер)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Рады видеть ­Вас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Вас ­интересует?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95" y="3106455"/>
            <a:ext cx="5960302" cy="357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27BA0E-3C2B-4CC1-8DDF-C1C8647F6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644" y="-9525"/>
            <a:ext cx="9750712" cy="5890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3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 внимательно выслушивает клиента, задает необходимые вопросы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12" y="1127865"/>
            <a:ext cx="3186308" cy="531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E646E4-9495-4A69-ABA9-6BC8F88D1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7" y="0"/>
            <a:ext cx="10715625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3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товара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покупатель принял решение о приобретении, фармацевт пробивает товар по штрих-коду</a:t>
            </a:r>
            <a:endParaRPr lang="ru-RU" sz="28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51" y="1152395"/>
            <a:ext cx="3216684" cy="53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EDD593-1A50-46E1-BA36-7661F5463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5642"/>
            <a:ext cx="11258550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3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 должен определить общую сумму покупки и назвать её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Покупатель оплачивает банковской картой или наличными средствами 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2123059"/>
            <a:ext cx="6061228" cy="40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D5AA6C-C82B-4BA3-90B1-36E30174B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04" y="-38100"/>
            <a:ext cx="11035992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3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 печатает чек и отдает его покупателю или кладет его в пакет с приобретенным товаром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942698-25BE-4797-B199-CD241E9C4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57" y="1590674"/>
            <a:ext cx="3483429" cy="4648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A0BE56-1CC0-49B3-8DF3-AF6373861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55" y="1590673"/>
            <a:ext cx="3606672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352AF9-F6FA-4C09-A15E-50136F1A2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0"/>
            <a:ext cx="11687175" cy="388077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3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работы с клиентом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 дополнительно консультирует покупателя о приеме лекарственных препаратов и хранении в домашних условиях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 отдает упакованный товар в руки клиенту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прощании фармацевт доброжелательно улыбается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фразы: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болейте!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Вам!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Выздоравливайте!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65" y="1998945"/>
            <a:ext cx="6508315" cy="433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1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6B9D6B-DABB-4AF9-ADA7-F7CD5154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969" y="2730277"/>
            <a:ext cx="10760062" cy="13974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804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184</TotalTime>
  <Words>171</Words>
  <Application>Microsoft Office PowerPoint</Application>
  <PresentationFormat>Произвольный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 Asus</dc:creator>
  <cp:lastModifiedBy>User</cp:lastModifiedBy>
  <cp:revision>19</cp:revision>
  <dcterms:created xsi:type="dcterms:W3CDTF">2019-03-26T10:07:46Z</dcterms:created>
  <dcterms:modified xsi:type="dcterms:W3CDTF">2019-04-13T10:46:45Z</dcterms:modified>
</cp:coreProperties>
</file>