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7" r:id="rId3"/>
    <p:sldId id="324" r:id="rId4"/>
    <p:sldId id="325" r:id="rId5"/>
    <p:sldId id="323" r:id="rId6"/>
    <p:sldId id="326" r:id="rId7"/>
    <p:sldId id="327" r:id="rId8"/>
    <p:sldId id="329" r:id="rId9"/>
    <p:sldId id="330" r:id="rId10"/>
    <p:sldId id="331" r:id="rId11"/>
    <p:sldId id="333" r:id="rId12"/>
    <p:sldId id="335" r:id="rId13"/>
    <p:sldId id="336" r:id="rId14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  <a:srgbClr val="CC99FF"/>
    <a:srgbClr val="EC5424"/>
    <a:srgbClr val="CCFF66"/>
    <a:srgbClr val="9999FF"/>
    <a:srgbClr val="CC3399"/>
    <a:srgbClr val="CCFFCC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18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2406F-4DE4-428F-B296-193D4F253950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872DF88-2705-4222-B5EA-C941EBE18D6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социальная поддержка семейных студентов и студентов, имеющих детей;</a:t>
          </a:r>
          <a:endParaRPr lang="ru-RU" sz="1800" dirty="0"/>
        </a:p>
      </dgm:t>
    </dgm:pt>
    <dgm:pt modelId="{433ADD0A-A982-4CEF-9EC1-3379C63319A0}" type="parTrans" cxnId="{5E86C99D-CE75-4AF1-ACBF-83FAB6AF50B2}">
      <dgm:prSet/>
      <dgm:spPr/>
      <dgm:t>
        <a:bodyPr/>
        <a:lstStyle/>
        <a:p>
          <a:endParaRPr lang="ru-RU"/>
        </a:p>
      </dgm:t>
    </dgm:pt>
    <dgm:pt modelId="{FACACEDE-C69A-44B6-961E-CD5405F5404C}" type="sibTrans" cxnId="{5E86C99D-CE75-4AF1-ACBF-83FAB6AF50B2}">
      <dgm:prSet/>
      <dgm:spPr/>
      <dgm:t>
        <a:bodyPr/>
        <a:lstStyle/>
        <a:p>
          <a:endParaRPr lang="ru-RU"/>
        </a:p>
      </dgm:t>
    </dgm:pt>
    <dgm:pt modelId="{0E654426-2E4C-425B-8B7C-66BDE1B48DF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социальная поддержка обучающихся из числа детей-сирот и детей, оставшихся без попечения родителей;</a:t>
          </a:r>
          <a:endParaRPr lang="ru-RU" sz="1800" dirty="0"/>
        </a:p>
      </dgm:t>
    </dgm:pt>
    <dgm:pt modelId="{7F327CCA-5E55-4F83-93EF-D1127CAAF521}" type="parTrans" cxnId="{D76A85F6-4421-42EA-A72C-EA3B84510B8E}">
      <dgm:prSet/>
      <dgm:spPr/>
      <dgm:t>
        <a:bodyPr/>
        <a:lstStyle/>
        <a:p>
          <a:endParaRPr lang="ru-RU"/>
        </a:p>
      </dgm:t>
    </dgm:pt>
    <dgm:pt modelId="{36745412-0B49-4642-8978-ACFC5F5C5CE5}" type="sibTrans" cxnId="{D76A85F6-4421-42EA-A72C-EA3B84510B8E}">
      <dgm:prSet/>
      <dgm:spPr/>
      <dgm:t>
        <a:bodyPr/>
        <a:lstStyle/>
        <a:p>
          <a:endParaRPr lang="ru-RU"/>
        </a:p>
      </dgm:t>
    </dgm:pt>
    <dgm:pt modelId="{6B4FBBF6-0741-45C8-8BDD-6A55BA36583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улучшение жилищных и культурно-бытовых условий;</a:t>
          </a:r>
          <a:endParaRPr lang="ru-RU" sz="1800" dirty="0"/>
        </a:p>
      </dgm:t>
    </dgm:pt>
    <dgm:pt modelId="{1C6D6A25-4482-4725-9AD5-4CBE14E24CC1}" type="parTrans" cxnId="{0D69ED00-866F-4868-9005-A7E7656219EB}">
      <dgm:prSet/>
      <dgm:spPr/>
      <dgm:t>
        <a:bodyPr/>
        <a:lstStyle/>
        <a:p>
          <a:endParaRPr lang="ru-RU"/>
        </a:p>
      </dgm:t>
    </dgm:pt>
    <dgm:pt modelId="{8BF5F818-DE09-4E98-9441-7E170CC7BE2E}" type="sibTrans" cxnId="{0D69ED00-866F-4868-9005-A7E7656219EB}">
      <dgm:prSet/>
      <dgm:spPr/>
      <dgm:t>
        <a:bodyPr/>
        <a:lstStyle/>
        <a:p>
          <a:endParaRPr lang="ru-RU"/>
        </a:p>
      </dgm:t>
    </dgm:pt>
    <dgm:pt modelId="{5A4DB295-63F7-4A63-8F75-4572BFA7C042}">
      <dgm:prSet phldrT="[Текст]"/>
      <dgm:spPr/>
      <dgm:t>
        <a:bodyPr/>
        <a:lstStyle/>
        <a:p>
          <a:endParaRPr lang="ru-RU" dirty="0"/>
        </a:p>
      </dgm:t>
    </dgm:pt>
    <dgm:pt modelId="{DD7F8E26-3BA9-4453-BEFE-B87B1E09B55C}" type="parTrans" cxnId="{AA595B07-1BAB-4373-A4D7-5F2C4AF8C0C9}">
      <dgm:prSet/>
      <dgm:spPr/>
      <dgm:t>
        <a:bodyPr/>
        <a:lstStyle/>
        <a:p>
          <a:endParaRPr lang="ru-RU"/>
        </a:p>
      </dgm:t>
    </dgm:pt>
    <dgm:pt modelId="{1AD596D0-3887-4C2E-BCB8-F46D900904DA}" type="sibTrans" cxnId="{AA595B07-1BAB-4373-A4D7-5F2C4AF8C0C9}">
      <dgm:prSet/>
      <dgm:spPr/>
      <dgm:t>
        <a:bodyPr/>
        <a:lstStyle/>
        <a:p>
          <a:endParaRPr lang="ru-RU"/>
        </a:p>
      </dgm:t>
    </dgm:pt>
    <dgm:pt modelId="{2BC29BF9-0B8D-42DE-983C-C31F07B9163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охрана здоровья студентов;</a:t>
          </a:r>
          <a:endParaRPr lang="ru-RU" sz="1800" dirty="0"/>
        </a:p>
      </dgm:t>
    </dgm:pt>
    <dgm:pt modelId="{B8B73BFA-238E-4A54-8FA4-6DFB16777C18}" type="parTrans" cxnId="{2624137B-6C03-4C8B-B4D3-7BE1FA3EF218}">
      <dgm:prSet/>
      <dgm:spPr/>
      <dgm:t>
        <a:bodyPr/>
        <a:lstStyle/>
        <a:p>
          <a:endParaRPr lang="ru-RU"/>
        </a:p>
      </dgm:t>
    </dgm:pt>
    <dgm:pt modelId="{5C0EF97B-3329-4F4A-BF1D-AC12CBF0971A}" type="sibTrans" cxnId="{2624137B-6C03-4C8B-B4D3-7BE1FA3EF218}">
      <dgm:prSet/>
      <dgm:spPr/>
      <dgm:t>
        <a:bodyPr/>
        <a:lstStyle/>
        <a:p>
          <a:endParaRPr lang="ru-RU"/>
        </a:p>
      </dgm:t>
    </dgm:pt>
    <dgm:pt modelId="{09424914-06D9-40F0-8AD7-4C16108186EC}">
      <dgm:prSet phldrT="[Текст]"/>
      <dgm:spPr/>
      <dgm:t>
        <a:bodyPr/>
        <a:lstStyle/>
        <a:p>
          <a:endParaRPr lang="ru-RU" dirty="0"/>
        </a:p>
      </dgm:t>
    </dgm:pt>
    <dgm:pt modelId="{1A482F2A-24C6-4391-879C-B736772B6DFE}" type="parTrans" cxnId="{279C30B6-C431-4F5D-BD2C-AE05FCA51637}">
      <dgm:prSet/>
      <dgm:spPr/>
      <dgm:t>
        <a:bodyPr/>
        <a:lstStyle/>
        <a:p>
          <a:endParaRPr lang="ru-RU"/>
        </a:p>
      </dgm:t>
    </dgm:pt>
    <dgm:pt modelId="{B592F1A9-60A6-46E5-B491-B8F8C0C993CE}" type="sibTrans" cxnId="{279C30B6-C431-4F5D-BD2C-AE05FCA51637}">
      <dgm:prSet/>
      <dgm:spPr/>
      <dgm:t>
        <a:bodyPr/>
        <a:lstStyle/>
        <a:p>
          <a:endParaRPr lang="ru-RU"/>
        </a:p>
      </dgm:t>
    </dgm:pt>
    <dgm:pt modelId="{CEEF04EA-A9E6-4D48-B099-86BDE0A6A9F6}">
      <dgm:prSet phldrT="[Текст]"/>
      <dgm:spPr/>
      <dgm:t>
        <a:bodyPr/>
        <a:lstStyle/>
        <a:p>
          <a:endParaRPr lang="ru-RU" dirty="0"/>
        </a:p>
      </dgm:t>
    </dgm:pt>
    <dgm:pt modelId="{84710375-A42C-40AB-98C8-AF4AC749CAFE}" type="parTrans" cxnId="{C8041FEF-CE2A-4835-AAA8-308FF012D690}">
      <dgm:prSet/>
      <dgm:spPr/>
      <dgm:t>
        <a:bodyPr/>
        <a:lstStyle/>
        <a:p>
          <a:endParaRPr lang="ru-RU"/>
        </a:p>
      </dgm:t>
    </dgm:pt>
    <dgm:pt modelId="{7FDA5FF0-1C5A-44A7-8950-D0EEBEC32458}" type="sibTrans" cxnId="{C8041FEF-CE2A-4835-AAA8-308FF012D690}">
      <dgm:prSet/>
      <dgm:spPr/>
      <dgm:t>
        <a:bodyPr/>
        <a:lstStyle/>
        <a:p>
          <a:endParaRPr lang="ru-RU"/>
        </a:p>
      </dgm:t>
    </dgm:pt>
    <dgm:pt modelId="{7A0AA954-76F9-4A02-9676-0507FDE2B0C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содействие в трудоустройстве выпускников.</a:t>
          </a:r>
          <a:endParaRPr lang="ru-RU" sz="1800" dirty="0"/>
        </a:p>
      </dgm:t>
    </dgm:pt>
    <dgm:pt modelId="{CA4C2ECA-E7E3-49E0-89F7-C650A92AEE79}" type="parTrans" cxnId="{892EC5DC-D772-4282-A8AB-B2BE7C4CECBF}">
      <dgm:prSet/>
      <dgm:spPr/>
      <dgm:t>
        <a:bodyPr/>
        <a:lstStyle/>
        <a:p>
          <a:endParaRPr lang="ru-RU"/>
        </a:p>
      </dgm:t>
    </dgm:pt>
    <dgm:pt modelId="{D2B137C3-0FEE-480B-9837-98772903910E}" type="sibTrans" cxnId="{892EC5DC-D772-4282-A8AB-B2BE7C4CECBF}">
      <dgm:prSet/>
      <dgm:spPr/>
      <dgm:t>
        <a:bodyPr/>
        <a:lstStyle/>
        <a:p>
          <a:endParaRPr lang="ru-RU"/>
        </a:p>
      </dgm:t>
    </dgm:pt>
    <dgm:pt modelId="{9F9AD7FC-56EE-4A6D-8506-3FC638E036C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обеспечение надлежащего уровня организации учебного процесса;</a:t>
          </a:r>
          <a:endParaRPr lang="ru-RU" sz="1800" dirty="0"/>
        </a:p>
      </dgm:t>
    </dgm:pt>
    <dgm:pt modelId="{E680DAB6-75C9-4616-B091-339C76E22B04}" type="parTrans" cxnId="{3FEB9202-B702-4673-8C28-C6747B11A4C9}">
      <dgm:prSet/>
      <dgm:spPr/>
      <dgm:t>
        <a:bodyPr/>
        <a:lstStyle/>
        <a:p>
          <a:endParaRPr lang="ru-RU"/>
        </a:p>
      </dgm:t>
    </dgm:pt>
    <dgm:pt modelId="{D9D4A441-6869-48EF-8EB5-DC25A7BDDB51}" type="sibTrans" cxnId="{3FEB9202-B702-4673-8C28-C6747B11A4C9}">
      <dgm:prSet/>
      <dgm:spPr/>
      <dgm:t>
        <a:bodyPr/>
        <a:lstStyle/>
        <a:p>
          <a:endParaRPr lang="ru-RU"/>
        </a:p>
      </dgm:t>
    </dgm:pt>
    <dgm:pt modelId="{F33D9C9F-A38E-4AC8-BB9C-3E49D560FF3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</a:rPr>
            <a:t>стипендиальное обеспечение;</a:t>
          </a:r>
          <a:endParaRPr lang="ru-RU" sz="1800" dirty="0"/>
        </a:p>
      </dgm:t>
    </dgm:pt>
    <dgm:pt modelId="{566321D1-4AD5-45C7-B82E-8EA4B2345188}" type="parTrans" cxnId="{8D64AA77-7D2C-4162-81B8-10D689B23F78}">
      <dgm:prSet/>
      <dgm:spPr/>
      <dgm:t>
        <a:bodyPr/>
        <a:lstStyle/>
        <a:p>
          <a:endParaRPr lang="ru-RU"/>
        </a:p>
      </dgm:t>
    </dgm:pt>
    <dgm:pt modelId="{46E6A033-993B-4A47-B597-2FB1FB88DDD0}" type="sibTrans" cxnId="{8D64AA77-7D2C-4162-81B8-10D689B23F78}">
      <dgm:prSet/>
      <dgm:spPr/>
      <dgm:t>
        <a:bodyPr/>
        <a:lstStyle/>
        <a:p>
          <a:endParaRPr lang="ru-RU"/>
        </a:p>
      </dgm:t>
    </dgm:pt>
    <dgm:pt modelId="{A770E401-0DF4-4A16-B63F-89805ECB3609}">
      <dgm:prSet phldrT="[Текст]"/>
      <dgm:spPr/>
      <dgm:t>
        <a:bodyPr/>
        <a:lstStyle/>
        <a:p>
          <a:endParaRPr lang="ru-RU" dirty="0"/>
        </a:p>
      </dgm:t>
    </dgm:pt>
    <dgm:pt modelId="{CCB7F829-2E06-4335-BE80-B1EA60399BE2}" type="parTrans" cxnId="{C50D83C4-BD40-49EF-9ABF-7D4F5DA9FB36}">
      <dgm:prSet/>
      <dgm:spPr/>
      <dgm:t>
        <a:bodyPr/>
        <a:lstStyle/>
        <a:p>
          <a:endParaRPr lang="ru-RU"/>
        </a:p>
      </dgm:t>
    </dgm:pt>
    <dgm:pt modelId="{385E2DA9-632F-4E68-BBC8-8E1C3166536B}" type="sibTrans" cxnId="{C50D83C4-BD40-49EF-9ABF-7D4F5DA9FB36}">
      <dgm:prSet/>
      <dgm:spPr/>
      <dgm:t>
        <a:bodyPr/>
        <a:lstStyle/>
        <a:p>
          <a:endParaRPr lang="ru-RU"/>
        </a:p>
      </dgm:t>
    </dgm:pt>
    <dgm:pt modelId="{5C54C5B2-6B7A-42F1-9036-95EDA3B75458}">
      <dgm:prSet phldrT="[Текст]"/>
      <dgm:spPr/>
      <dgm:t>
        <a:bodyPr/>
        <a:lstStyle/>
        <a:p>
          <a:endParaRPr lang="ru-RU" dirty="0"/>
        </a:p>
      </dgm:t>
    </dgm:pt>
    <dgm:pt modelId="{755A4024-37BF-4C97-99FE-A52308FE5099}" type="parTrans" cxnId="{B300FDB4-67DE-4E6B-BCD2-6995CEEBA6BA}">
      <dgm:prSet/>
      <dgm:spPr/>
      <dgm:t>
        <a:bodyPr/>
        <a:lstStyle/>
        <a:p>
          <a:endParaRPr lang="ru-RU"/>
        </a:p>
      </dgm:t>
    </dgm:pt>
    <dgm:pt modelId="{7B3EEE85-8098-43F0-90B5-657140B652D6}" type="sibTrans" cxnId="{B300FDB4-67DE-4E6B-BCD2-6995CEEBA6BA}">
      <dgm:prSet/>
      <dgm:spPr/>
      <dgm:t>
        <a:bodyPr/>
        <a:lstStyle/>
        <a:p>
          <a:endParaRPr lang="ru-RU"/>
        </a:p>
      </dgm:t>
    </dgm:pt>
    <dgm:pt modelId="{8F2EEAA2-9397-4C14-8F2C-39898AA3582E}">
      <dgm:prSet phldrT="[Текст]"/>
      <dgm:spPr/>
      <dgm:t>
        <a:bodyPr/>
        <a:lstStyle/>
        <a:p>
          <a:endParaRPr lang="ru-RU" dirty="0"/>
        </a:p>
      </dgm:t>
    </dgm:pt>
    <dgm:pt modelId="{669890CB-0E4E-414D-AB86-8FB01CE41FAB}" type="parTrans" cxnId="{70828A52-BC9C-4AF1-BFC3-A8FC39D33304}">
      <dgm:prSet/>
      <dgm:spPr/>
      <dgm:t>
        <a:bodyPr/>
        <a:lstStyle/>
        <a:p>
          <a:endParaRPr lang="ru-RU"/>
        </a:p>
      </dgm:t>
    </dgm:pt>
    <dgm:pt modelId="{9C191AE9-FB7B-49BD-A03D-2116D8FF89D5}" type="sibTrans" cxnId="{70828A52-BC9C-4AF1-BFC3-A8FC39D33304}">
      <dgm:prSet/>
      <dgm:spPr/>
      <dgm:t>
        <a:bodyPr/>
        <a:lstStyle/>
        <a:p>
          <a:endParaRPr lang="ru-RU"/>
        </a:p>
      </dgm:t>
    </dgm:pt>
    <dgm:pt modelId="{B45CE53C-1E6A-4941-AB40-9FC5AC5A7914}">
      <dgm:prSet phldrT="[Текст]"/>
      <dgm:spPr/>
      <dgm:t>
        <a:bodyPr/>
        <a:lstStyle/>
        <a:p>
          <a:endParaRPr lang="ru-RU" dirty="0"/>
        </a:p>
      </dgm:t>
    </dgm:pt>
    <dgm:pt modelId="{15512A03-CBB1-43E9-9C51-8B4268443B9C}" type="parTrans" cxnId="{790C96DC-FD8F-424B-9844-CE6B7840700D}">
      <dgm:prSet/>
      <dgm:spPr/>
      <dgm:t>
        <a:bodyPr/>
        <a:lstStyle/>
        <a:p>
          <a:endParaRPr lang="ru-RU"/>
        </a:p>
      </dgm:t>
    </dgm:pt>
    <dgm:pt modelId="{AB182B1F-5A1F-4CCB-80EA-CE48E8C4945D}" type="sibTrans" cxnId="{790C96DC-FD8F-424B-9844-CE6B7840700D}">
      <dgm:prSet/>
      <dgm:spPr/>
      <dgm:t>
        <a:bodyPr/>
        <a:lstStyle/>
        <a:p>
          <a:endParaRPr lang="ru-RU"/>
        </a:p>
      </dgm:t>
    </dgm:pt>
    <dgm:pt modelId="{1AB44BFE-B955-4ED4-84B6-7536981DEB3E}" type="pres">
      <dgm:prSet presAssocID="{C982406F-4DE4-428F-B296-193D4F2539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FF900-7834-4151-B87E-A4CDF519A469}" type="pres">
      <dgm:prSet presAssocID="{8F2EEAA2-9397-4C14-8F2C-39898AA3582E}" presName="composite" presStyleCnt="0"/>
      <dgm:spPr/>
    </dgm:pt>
    <dgm:pt modelId="{92522449-2BDF-4453-BCA9-98B697598430}" type="pres">
      <dgm:prSet presAssocID="{8F2EEAA2-9397-4C14-8F2C-39898AA358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404A-BCEA-4EC0-8ADC-83D92036515F}" type="pres">
      <dgm:prSet presAssocID="{8F2EEAA2-9397-4C14-8F2C-39898AA358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711CB-EA57-4359-8512-6DAF45BC3EB5}" type="pres">
      <dgm:prSet presAssocID="{9C191AE9-FB7B-49BD-A03D-2116D8FF89D5}" presName="sp" presStyleCnt="0"/>
      <dgm:spPr/>
    </dgm:pt>
    <dgm:pt modelId="{676591C9-003B-45A1-A575-11ABF478BC28}" type="pres">
      <dgm:prSet presAssocID="{B45CE53C-1E6A-4941-AB40-9FC5AC5A7914}" presName="composite" presStyleCnt="0"/>
      <dgm:spPr/>
    </dgm:pt>
    <dgm:pt modelId="{75429423-25F4-4A81-BD66-94B62F4C7A83}" type="pres">
      <dgm:prSet presAssocID="{B45CE53C-1E6A-4941-AB40-9FC5AC5A791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61DBA-8AC0-409E-9C3F-60E215FA6635}" type="pres">
      <dgm:prSet presAssocID="{B45CE53C-1E6A-4941-AB40-9FC5AC5A791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27265-0318-4AF5-B11D-6783C9FEEBD8}" type="pres">
      <dgm:prSet presAssocID="{AB182B1F-5A1F-4CCB-80EA-CE48E8C4945D}" presName="sp" presStyleCnt="0"/>
      <dgm:spPr/>
    </dgm:pt>
    <dgm:pt modelId="{41469222-421A-429E-BC25-75E6C01EC00B}" type="pres">
      <dgm:prSet presAssocID="{A770E401-0DF4-4A16-B63F-89805ECB3609}" presName="composite" presStyleCnt="0"/>
      <dgm:spPr/>
    </dgm:pt>
    <dgm:pt modelId="{E3780AA1-4404-4276-AD12-E0C9723309AC}" type="pres">
      <dgm:prSet presAssocID="{A770E401-0DF4-4A16-B63F-89805ECB360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60073-6FD5-43FC-91AE-30CEDB822EAD}" type="pres">
      <dgm:prSet presAssocID="{A770E401-0DF4-4A16-B63F-89805ECB360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A2CBC-C7AF-47DD-BD00-7C4A98213693}" type="pres">
      <dgm:prSet presAssocID="{385E2DA9-632F-4E68-BBC8-8E1C3166536B}" presName="sp" presStyleCnt="0"/>
      <dgm:spPr/>
    </dgm:pt>
    <dgm:pt modelId="{063825EE-5FE3-4CF4-AA25-7B7563549DCF}" type="pres">
      <dgm:prSet presAssocID="{5C54C5B2-6B7A-42F1-9036-95EDA3B75458}" presName="composite" presStyleCnt="0"/>
      <dgm:spPr/>
    </dgm:pt>
    <dgm:pt modelId="{E8F5B38A-7A19-4E18-AB15-28B6AA79C286}" type="pres">
      <dgm:prSet presAssocID="{5C54C5B2-6B7A-42F1-9036-95EDA3B7545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B8777-5FAC-46B9-8581-D10E4E57EA73}" type="pres">
      <dgm:prSet presAssocID="{5C54C5B2-6B7A-42F1-9036-95EDA3B7545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E1FDF-AE45-46D8-B12D-5F5BEE9F21EE}" type="pres">
      <dgm:prSet presAssocID="{7B3EEE85-8098-43F0-90B5-657140B652D6}" presName="sp" presStyleCnt="0"/>
      <dgm:spPr/>
    </dgm:pt>
    <dgm:pt modelId="{4CCE3F8D-F159-4C8A-AEBF-4235537DBD1E}" type="pres">
      <dgm:prSet presAssocID="{5A4DB295-63F7-4A63-8F75-4572BFA7C042}" presName="composite" presStyleCnt="0"/>
      <dgm:spPr/>
    </dgm:pt>
    <dgm:pt modelId="{E4AE3BDE-F768-4129-8EB2-CEDF4E326538}" type="pres">
      <dgm:prSet presAssocID="{5A4DB295-63F7-4A63-8F75-4572BFA7C04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C4F6B-CF3A-4F72-864A-DF4CF23D38DF}" type="pres">
      <dgm:prSet presAssocID="{5A4DB295-63F7-4A63-8F75-4572BFA7C042}" presName="descendantText" presStyleLbl="alignAcc1" presStyleIdx="4" presStyleCnt="7" custLinFactNeighborX="10" custLinFactNeighborY="-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47930-BE34-48E2-BD85-3EACD14C7D03}" type="pres">
      <dgm:prSet presAssocID="{1AD596D0-3887-4C2E-BCB8-F46D900904DA}" presName="sp" presStyleCnt="0"/>
      <dgm:spPr/>
    </dgm:pt>
    <dgm:pt modelId="{465530C7-6D83-4845-B6A2-737E43D0821A}" type="pres">
      <dgm:prSet presAssocID="{09424914-06D9-40F0-8AD7-4C16108186EC}" presName="composite" presStyleCnt="0"/>
      <dgm:spPr/>
    </dgm:pt>
    <dgm:pt modelId="{820D908D-401E-412F-A7F5-F0C0C8A65D7A}" type="pres">
      <dgm:prSet presAssocID="{09424914-06D9-40F0-8AD7-4C16108186E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61AA3-8BAC-4F1B-9CCE-B34114D1A93C}" type="pres">
      <dgm:prSet presAssocID="{09424914-06D9-40F0-8AD7-4C16108186E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B2CE-544E-495E-951F-BEFDDFD9810F}" type="pres">
      <dgm:prSet presAssocID="{B592F1A9-60A6-46E5-B491-B8F8C0C993CE}" presName="sp" presStyleCnt="0"/>
      <dgm:spPr/>
    </dgm:pt>
    <dgm:pt modelId="{89278717-5AB7-4EBE-9B88-B78BF5CF71C3}" type="pres">
      <dgm:prSet presAssocID="{CEEF04EA-A9E6-4D48-B099-86BDE0A6A9F6}" presName="composite" presStyleCnt="0"/>
      <dgm:spPr/>
    </dgm:pt>
    <dgm:pt modelId="{106FCC4F-41E1-44EA-AFE9-90A3EF89B02D}" type="pres">
      <dgm:prSet presAssocID="{CEEF04EA-A9E6-4D48-B099-86BDE0A6A9F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ECC22-C0C1-41E3-89D6-9455592285D8}" type="pres">
      <dgm:prSet presAssocID="{CEEF04EA-A9E6-4D48-B099-86BDE0A6A9F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4AA77-7D2C-4162-81B8-10D689B23F78}" srcId="{B45CE53C-1E6A-4941-AB40-9FC5AC5A7914}" destId="{F33D9C9F-A38E-4AC8-BB9C-3E49D560FF36}" srcOrd="0" destOrd="0" parTransId="{566321D1-4AD5-45C7-B82E-8EA4B2345188}" sibTransId="{46E6A033-993B-4A47-B597-2FB1FB88DDD0}"/>
    <dgm:cxn modelId="{279C30B6-C431-4F5D-BD2C-AE05FCA51637}" srcId="{C982406F-4DE4-428F-B296-193D4F253950}" destId="{09424914-06D9-40F0-8AD7-4C16108186EC}" srcOrd="5" destOrd="0" parTransId="{1A482F2A-24C6-4391-879C-B736772B6DFE}" sibTransId="{B592F1A9-60A6-46E5-B491-B8F8C0C993CE}"/>
    <dgm:cxn modelId="{CA82FDA9-138B-4424-AB3D-D9ED46FF5736}" type="presOf" srcId="{5C54C5B2-6B7A-42F1-9036-95EDA3B75458}" destId="{E8F5B38A-7A19-4E18-AB15-28B6AA79C286}" srcOrd="0" destOrd="0" presId="urn:microsoft.com/office/officeart/2005/8/layout/chevron2"/>
    <dgm:cxn modelId="{D76A85F6-4421-42EA-A72C-EA3B84510B8E}" srcId="{A770E401-0DF4-4A16-B63F-89805ECB3609}" destId="{0E654426-2E4C-425B-8B7C-66BDE1B48DFF}" srcOrd="0" destOrd="0" parTransId="{7F327CCA-5E55-4F83-93EF-D1127CAAF521}" sibTransId="{36745412-0B49-4642-8978-ACFC5F5C5CE5}"/>
    <dgm:cxn modelId="{A6861F0A-5C85-43B6-BD30-97584797B192}" type="presOf" srcId="{0E654426-2E4C-425B-8B7C-66BDE1B48DFF}" destId="{5DA60073-6FD5-43FC-91AE-30CEDB822EAD}" srcOrd="0" destOrd="0" presId="urn:microsoft.com/office/officeart/2005/8/layout/chevron2"/>
    <dgm:cxn modelId="{892EC5DC-D772-4282-A8AB-B2BE7C4CECBF}" srcId="{CEEF04EA-A9E6-4D48-B099-86BDE0A6A9F6}" destId="{7A0AA954-76F9-4A02-9676-0507FDE2B0C6}" srcOrd="0" destOrd="0" parTransId="{CA4C2ECA-E7E3-49E0-89F7-C650A92AEE79}" sibTransId="{D2B137C3-0FEE-480B-9837-98772903910E}"/>
    <dgm:cxn modelId="{790C96DC-FD8F-424B-9844-CE6B7840700D}" srcId="{C982406F-4DE4-428F-B296-193D4F253950}" destId="{B45CE53C-1E6A-4941-AB40-9FC5AC5A7914}" srcOrd="1" destOrd="0" parTransId="{15512A03-CBB1-43E9-9C51-8B4268443B9C}" sibTransId="{AB182B1F-5A1F-4CCB-80EA-CE48E8C4945D}"/>
    <dgm:cxn modelId="{919CB1DF-E15E-4D1C-9FF3-7C2DE9A641C8}" type="presOf" srcId="{8F2EEAA2-9397-4C14-8F2C-39898AA3582E}" destId="{92522449-2BDF-4453-BCA9-98B697598430}" srcOrd="0" destOrd="0" presId="urn:microsoft.com/office/officeart/2005/8/layout/chevron2"/>
    <dgm:cxn modelId="{5E86C99D-CE75-4AF1-ACBF-83FAB6AF50B2}" srcId="{5C54C5B2-6B7A-42F1-9036-95EDA3B75458}" destId="{A872DF88-2705-4222-B5EA-C941EBE18D66}" srcOrd="0" destOrd="0" parTransId="{433ADD0A-A982-4CEF-9EC1-3379C63319A0}" sibTransId="{FACACEDE-C69A-44B6-961E-CD5405F5404C}"/>
    <dgm:cxn modelId="{26D27103-F003-4565-9041-BFFE224F6D51}" type="presOf" srcId="{5A4DB295-63F7-4A63-8F75-4572BFA7C042}" destId="{E4AE3BDE-F768-4129-8EB2-CEDF4E326538}" srcOrd="0" destOrd="0" presId="urn:microsoft.com/office/officeart/2005/8/layout/chevron2"/>
    <dgm:cxn modelId="{312F5351-C904-402D-9193-C48CC39279EC}" type="presOf" srcId="{9F9AD7FC-56EE-4A6D-8506-3FC638E036CD}" destId="{80C6404A-BCEA-4EC0-8ADC-83D92036515F}" srcOrd="0" destOrd="0" presId="urn:microsoft.com/office/officeart/2005/8/layout/chevron2"/>
    <dgm:cxn modelId="{8986244B-D043-4C2F-9AB8-4B35065584BA}" type="presOf" srcId="{F33D9C9F-A38E-4AC8-BB9C-3E49D560FF36}" destId="{9C861DBA-8AC0-409E-9C3F-60E215FA6635}" srcOrd="0" destOrd="0" presId="urn:microsoft.com/office/officeart/2005/8/layout/chevron2"/>
    <dgm:cxn modelId="{286234E3-0325-4B72-8335-DF46F77756B2}" type="presOf" srcId="{CEEF04EA-A9E6-4D48-B099-86BDE0A6A9F6}" destId="{106FCC4F-41E1-44EA-AFE9-90A3EF89B02D}" srcOrd="0" destOrd="0" presId="urn:microsoft.com/office/officeart/2005/8/layout/chevron2"/>
    <dgm:cxn modelId="{A9059312-67F2-4277-9275-8F17293B28AE}" type="presOf" srcId="{7A0AA954-76F9-4A02-9676-0507FDE2B0C6}" destId="{F46ECC22-C0C1-41E3-89D6-9455592285D8}" srcOrd="0" destOrd="0" presId="urn:microsoft.com/office/officeart/2005/8/layout/chevron2"/>
    <dgm:cxn modelId="{C50D83C4-BD40-49EF-9ABF-7D4F5DA9FB36}" srcId="{C982406F-4DE4-428F-B296-193D4F253950}" destId="{A770E401-0DF4-4A16-B63F-89805ECB3609}" srcOrd="2" destOrd="0" parTransId="{CCB7F829-2E06-4335-BE80-B1EA60399BE2}" sibTransId="{385E2DA9-632F-4E68-BBC8-8E1C3166536B}"/>
    <dgm:cxn modelId="{0D69ED00-866F-4868-9005-A7E7656219EB}" srcId="{5A4DB295-63F7-4A63-8F75-4572BFA7C042}" destId="{6B4FBBF6-0741-45C8-8BDD-6A55BA365836}" srcOrd="0" destOrd="0" parTransId="{1C6D6A25-4482-4725-9AD5-4CBE14E24CC1}" sibTransId="{8BF5F818-DE09-4E98-9441-7E170CC7BE2E}"/>
    <dgm:cxn modelId="{8B5D4E3E-2DBA-46F2-88EC-9F58AA701C68}" type="presOf" srcId="{6B4FBBF6-0741-45C8-8BDD-6A55BA365836}" destId="{AF1C4F6B-CF3A-4F72-864A-DF4CF23D38DF}" srcOrd="0" destOrd="0" presId="urn:microsoft.com/office/officeart/2005/8/layout/chevron2"/>
    <dgm:cxn modelId="{4F416A55-9A54-4272-80D9-6287077773CD}" type="presOf" srcId="{09424914-06D9-40F0-8AD7-4C16108186EC}" destId="{820D908D-401E-412F-A7F5-F0C0C8A65D7A}" srcOrd="0" destOrd="0" presId="urn:microsoft.com/office/officeart/2005/8/layout/chevron2"/>
    <dgm:cxn modelId="{8C144D3B-7977-4333-B308-5F73CE5086F3}" type="presOf" srcId="{A872DF88-2705-4222-B5EA-C941EBE18D66}" destId="{E2AB8777-5FAC-46B9-8581-D10E4E57EA73}" srcOrd="0" destOrd="0" presId="urn:microsoft.com/office/officeart/2005/8/layout/chevron2"/>
    <dgm:cxn modelId="{C8041FEF-CE2A-4835-AAA8-308FF012D690}" srcId="{C982406F-4DE4-428F-B296-193D4F253950}" destId="{CEEF04EA-A9E6-4D48-B099-86BDE0A6A9F6}" srcOrd="6" destOrd="0" parTransId="{84710375-A42C-40AB-98C8-AF4AC749CAFE}" sibTransId="{7FDA5FF0-1C5A-44A7-8950-D0EEBEC32458}"/>
    <dgm:cxn modelId="{70828A52-BC9C-4AF1-BFC3-A8FC39D33304}" srcId="{C982406F-4DE4-428F-B296-193D4F253950}" destId="{8F2EEAA2-9397-4C14-8F2C-39898AA3582E}" srcOrd="0" destOrd="0" parTransId="{669890CB-0E4E-414D-AB86-8FB01CE41FAB}" sibTransId="{9C191AE9-FB7B-49BD-A03D-2116D8FF89D5}"/>
    <dgm:cxn modelId="{2624137B-6C03-4C8B-B4D3-7BE1FA3EF218}" srcId="{09424914-06D9-40F0-8AD7-4C16108186EC}" destId="{2BC29BF9-0B8D-42DE-983C-C31F07B91638}" srcOrd="0" destOrd="0" parTransId="{B8B73BFA-238E-4A54-8FA4-6DFB16777C18}" sibTransId="{5C0EF97B-3329-4F4A-BF1D-AC12CBF0971A}"/>
    <dgm:cxn modelId="{23D3F9B1-3A6B-4B21-8FD6-D0A0F34210CC}" type="presOf" srcId="{B45CE53C-1E6A-4941-AB40-9FC5AC5A7914}" destId="{75429423-25F4-4A81-BD66-94B62F4C7A83}" srcOrd="0" destOrd="0" presId="urn:microsoft.com/office/officeart/2005/8/layout/chevron2"/>
    <dgm:cxn modelId="{793C18CE-0EA9-4D32-873C-0FC49BD63ABD}" type="presOf" srcId="{2BC29BF9-0B8D-42DE-983C-C31F07B91638}" destId="{35861AA3-8BAC-4F1B-9CCE-B34114D1A93C}" srcOrd="0" destOrd="0" presId="urn:microsoft.com/office/officeart/2005/8/layout/chevron2"/>
    <dgm:cxn modelId="{3FEB9202-B702-4673-8C28-C6747B11A4C9}" srcId="{8F2EEAA2-9397-4C14-8F2C-39898AA3582E}" destId="{9F9AD7FC-56EE-4A6D-8506-3FC638E036CD}" srcOrd="0" destOrd="0" parTransId="{E680DAB6-75C9-4616-B091-339C76E22B04}" sibTransId="{D9D4A441-6869-48EF-8EB5-DC25A7BDDB51}"/>
    <dgm:cxn modelId="{33AA0163-EC7C-4457-92B6-80476296165B}" type="presOf" srcId="{A770E401-0DF4-4A16-B63F-89805ECB3609}" destId="{E3780AA1-4404-4276-AD12-E0C9723309AC}" srcOrd="0" destOrd="0" presId="urn:microsoft.com/office/officeart/2005/8/layout/chevron2"/>
    <dgm:cxn modelId="{AA595B07-1BAB-4373-A4D7-5F2C4AF8C0C9}" srcId="{C982406F-4DE4-428F-B296-193D4F253950}" destId="{5A4DB295-63F7-4A63-8F75-4572BFA7C042}" srcOrd="4" destOrd="0" parTransId="{DD7F8E26-3BA9-4453-BEFE-B87B1E09B55C}" sibTransId="{1AD596D0-3887-4C2E-BCB8-F46D900904DA}"/>
    <dgm:cxn modelId="{76D80400-F3F6-4B6B-BB99-9A06E745A4A7}" type="presOf" srcId="{C982406F-4DE4-428F-B296-193D4F253950}" destId="{1AB44BFE-B955-4ED4-84B6-7536981DEB3E}" srcOrd="0" destOrd="0" presId="urn:microsoft.com/office/officeart/2005/8/layout/chevron2"/>
    <dgm:cxn modelId="{B300FDB4-67DE-4E6B-BCD2-6995CEEBA6BA}" srcId="{C982406F-4DE4-428F-B296-193D4F253950}" destId="{5C54C5B2-6B7A-42F1-9036-95EDA3B75458}" srcOrd="3" destOrd="0" parTransId="{755A4024-37BF-4C97-99FE-A52308FE5099}" sibTransId="{7B3EEE85-8098-43F0-90B5-657140B652D6}"/>
    <dgm:cxn modelId="{CC5C22AA-EAA4-4478-9F56-9D4813F160E1}" type="presParOf" srcId="{1AB44BFE-B955-4ED4-84B6-7536981DEB3E}" destId="{0B2FF900-7834-4151-B87E-A4CDF519A469}" srcOrd="0" destOrd="0" presId="urn:microsoft.com/office/officeart/2005/8/layout/chevron2"/>
    <dgm:cxn modelId="{260F46E3-E570-4F89-860E-76EA1F9C679B}" type="presParOf" srcId="{0B2FF900-7834-4151-B87E-A4CDF519A469}" destId="{92522449-2BDF-4453-BCA9-98B697598430}" srcOrd="0" destOrd="0" presId="urn:microsoft.com/office/officeart/2005/8/layout/chevron2"/>
    <dgm:cxn modelId="{895B76F0-563A-4A95-BB8D-17D615BDDD16}" type="presParOf" srcId="{0B2FF900-7834-4151-B87E-A4CDF519A469}" destId="{80C6404A-BCEA-4EC0-8ADC-83D92036515F}" srcOrd="1" destOrd="0" presId="urn:microsoft.com/office/officeart/2005/8/layout/chevron2"/>
    <dgm:cxn modelId="{43999532-BAB9-48AB-84A9-83A473D23F7A}" type="presParOf" srcId="{1AB44BFE-B955-4ED4-84B6-7536981DEB3E}" destId="{3CB711CB-EA57-4359-8512-6DAF45BC3EB5}" srcOrd="1" destOrd="0" presId="urn:microsoft.com/office/officeart/2005/8/layout/chevron2"/>
    <dgm:cxn modelId="{0E119694-1832-4929-9332-FC9D04AA812B}" type="presParOf" srcId="{1AB44BFE-B955-4ED4-84B6-7536981DEB3E}" destId="{676591C9-003B-45A1-A575-11ABF478BC28}" srcOrd="2" destOrd="0" presId="urn:microsoft.com/office/officeart/2005/8/layout/chevron2"/>
    <dgm:cxn modelId="{2B952BCB-BD29-4A45-9500-500DE0906295}" type="presParOf" srcId="{676591C9-003B-45A1-A575-11ABF478BC28}" destId="{75429423-25F4-4A81-BD66-94B62F4C7A83}" srcOrd="0" destOrd="0" presId="urn:microsoft.com/office/officeart/2005/8/layout/chevron2"/>
    <dgm:cxn modelId="{70B2227A-6022-45AC-85F2-3BF2730B91D0}" type="presParOf" srcId="{676591C9-003B-45A1-A575-11ABF478BC28}" destId="{9C861DBA-8AC0-409E-9C3F-60E215FA6635}" srcOrd="1" destOrd="0" presId="urn:microsoft.com/office/officeart/2005/8/layout/chevron2"/>
    <dgm:cxn modelId="{3130CE75-8B2F-4ACD-A1AC-314529C9D58A}" type="presParOf" srcId="{1AB44BFE-B955-4ED4-84B6-7536981DEB3E}" destId="{A1027265-0318-4AF5-B11D-6783C9FEEBD8}" srcOrd="3" destOrd="0" presId="urn:microsoft.com/office/officeart/2005/8/layout/chevron2"/>
    <dgm:cxn modelId="{B3E839BB-E116-4153-A4AF-6ED1457EB8C9}" type="presParOf" srcId="{1AB44BFE-B955-4ED4-84B6-7536981DEB3E}" destId="{41469222-421A-429E-BC25-75E6C01EC00B}" srcOrd="4" destOrd="0" presId="urn:microsoft.com/office/officeart/2005/8/layout/chevron2"/>
    <dgm:cxn modelId="{E7D3E585-9623-4D82-8E75-D5EA837A4AED}" type="presParOf" srcId="{41469222-421A-429E-BC25-75E6C01EC00B}" destId="{E3780AA1-4404-4276-AD12-E0C9723309AC}" srcOrd="0" destOrd="0" presId="urn:microsoft.com/office/officeart/2005/8/layout/chevron2"/>
    <dgm:cxn modelId="{B5F6407A-42E9-4617-BF9B-F472D75887D2}" type="presParOf" srcId="{41469222-421A-429E-BC25-75E6C01EC00B}" destId="{5DA60073-6FD5-43FC-91AE-30CEDB822EAD}" srcOrd="1" destOrd="0" presId="urn:microsoft.com/office/officeart/2005/8/layout/chevron2"/>
    <dgm:cxn modelId="{A32FA1E7-C5B7-4703-9DE6-0D753BC81ED2}" type="presParOf" srcId="{1AB44BFE-B955-4ED4-84B6-7536981DEB3E}" destId="{6DCA2CBC-C7AF-47DD-BD00-7C4A98213693}" srcOrd="5" destOrd="0" presId="urn:microsoft.com/office/officeart/2005/8/layout/chevron2"/>
    <dgm:cxn modelId="{97F530A4-95D2-4F2A-B189-E76CAD632608}" type="presParOf" srcId="{1AB44BFE-B955-4ED4-84B6-7536981DEB3E}" destId="{063825EE-5FE3-4CF4-AA25-7B7563549DCF}" srcOrd="6" destOrd="0" presId="urn:microsoft.com/office/officeart/2005/8/layout/chevron2"/>
    <dgm:cxn modelId="{F94BE6C8-1316-44D5-BE34-189C3D5AB7E3}" type="presParOf" srcId="{063825EE-5FE3-4CF4-AA25-7B7563549DCF}" destId="{E8F5B38A-7A19-4E18-AB15-28B6AA79C286}" srcOrd="0" destOrd="0" presId="urn:microsoft.com/office/officeart/2005/8/layout/chevron2"/>
    <dgm:cxn modelId="{995929F7-439A-467F-873D-E820D6900C3E}" type="presParOf" srcId="{063825EE-5FE3-4CF4-AA25-7B7563549DCF}" destId="{E2AB8777-5FAC-46B9-8581-D10E4E57EA73}" srcOrd="1" destOrd="0" presId="urn:microsoft.com/office/officeart/2005/8/layout/chevron2"/>
    <dgm:cxn modelId="{8BC30172-405F-424B-BDC1-7B6F2DB386E1}" type="presParOf" srcId="{1AB44BFE-B955-4ED4-84B6-7536981DEB3E}" destId="{0DDE1FDF-AE45-46D8-B12D-5F5BEE9F21EE}" srcOrd="7" destOrd="0" presId="urn:microsoft.com/office/officeart/2005/8/layout/chevron2"/>
    <dgm:cxn modelId="{560CDDEE-8A33-4883-895F-D3FCF07B75F0}" type="presParOf" srcId="{1AB44BFE-B955-4ED4-84B6-7536981DEB3E}" destId="{4CCE3F8D-F159-4C8A-AEBF-4235537DBD1E}" srcOrd="8" destOrd="0" presId="urn:microsoft.com/office/officeart/2005/8/layout/chevron2"/>
    <dgm:cxn modelId="{1BA7CFCF-67FB-4A1D-A04C-7419587FFF0F}" type="presParOf" srcId="{4CCE3F8D-F159-4C8A-AEBF-4235537DBD1E}" destId="{E4AE3BDE-F768-4129-8EB2-CEDF4E326538}" srcOrd="0" destOrd="0" presId="urn:microsoft.com/office/officeart/2005/8/layout/chevron2"/>
    <dgm:cxn modelId="{59BE58E9-3A97-4B86-92FD-BC65B7D1436B}" type="presParOf" srcId="{4CCE3F8D-F159-4C8A-AEBF-4235537DBD1E}" destId="{AF1C4F6B-CF3A-4F72-864A-DF4CF23D38DF}" srcOrd="1" destOrd="0" presId="urn:microsoft.com/office/officeart/2005/8/layout/chevron2"/>
    <dgm:cxn modelId="{8C8F93DF-B233-451F-A1F5-9AACC2B3ABBD}" type="presParOf" srcId="{1AB44BFE-B955-4ED4-84B6-7536981DEB3E}" destId="{64E47930-BE34-48E2-BD85-3EACD14C7D03}" srcOrd="9" destOrd="0" presId="urn:microsoft.com/office/officeart/2005/8/layout/chevron2"/>
    <dgm:cxn modelId="{09F14E4F-66A0-444F-97C3-9A0DFF5874D0}" type="presParOf" srcId="{1AB44BFE-B955-4ED4-84B6-7536981DEB3E}" destId="{465530C7-6D83-4845-B6A2-737E43D0821A}" srcOrd="10" destOrd="0" presId="urn:microsoft.com/office/officeart/2005/8/layout/chevron2"/>
    <dgm:cxn modelId="{B1FA8D64-F638-4852-BAD3-8B8F8B202BC5}" type="presParOf" srcId="{465530C7-6D83-4845-B6A2-737E43D0821A}" destId="{820D908D-401E-412F-A7F5-F0C0C8A65D7A}" srcOrd="0" destOrd="0" presId="urn:microsoft.com/office/officeart/2005/8/layout/chevron2"/>
    <dgm:cxn modelId="{D4FCF081-9439-4035-87C1-E769889D76DD}" type="presParOf" srcId="{465530C7-6D83-4845-B6A2-737E43D0821A}" destId="{35861AA3-8BAC-4F1B-9CCE-B34114D1A93C}" srcOrd="1" destOrd="0" presId="urn:microsoft.com/office/officeart/2005/8/layout/chevron2"/>
    <dgm:cxn modelId="{269155F3-D546-4A33-BF70-569C3DCD6984}" type="presParOf" srcId="{1AB44BFE-B955-4ED4-84B6-7536981DEB3E}" destId="{111BB2CE-544E-495E-951F-BEFDDFD9810F}" srcOrd="11" destOrd="0" presId="urn:microsoft.com/office/officeart/2005/8/layout/chevron2"/>
    <dgm:cxn modelId="{A38870AF-0EA4-45FD-A5BD-3558A3ECF8D2}" type="presParOf" srcId="{1AB44BFE-B955-4ED4-84B6-7536981DEB3E}" destId="{89278717-5AB7-4EBE-9B88-B78BF5CF71C3}" srcOrd="12" destOrd="0" presId="urn:microsoft.com/office/officeart/2005/8/layout/chevron2"/>
    <dgm:cxn modelId="{E1691239-FBDD-4619-9A5E-C25E29066083}" type="presParOf" srcId="{89278717-5AB7-4EBE-9B88-B78BF5CF71C3}" destId="{106FCC4F-41E1-44EA-AFE9-90A3EF89B02D}" srcOrd="0" destOrd="0" presId="urn:microsoft.com/office/officeart/2005/8/layout/chevron2"/>
    <dgm:cxn modelId="{D74FF5B2-C45B-4D5B-9B21-32DF36ED45B5}" type="presParOf" srcId="{89278717-5AB7-4EBE-9B88-B78BF5CF71C3}" destId="{F46ECC22-C0C1-41E3-89D6-9455592285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2406F-4DE4-428F-B296-193D4F253950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654426-2E4C-425B-8B7C-66BDE1B48DFF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</a:rPr>
            <a:t>режим работы, в том числе продолжительность рабочего времени для каждой категории работников, время начала и окончания работы, время перерыва для отдыха и питания.</a:t>
          </a:r>
          <a:endParaRPr lang="ru-RU" sz="2400" dirty="0"/>
        </a:p>
      </dgm:t>
    </dgm:pt>
    <dgm:pt modelId="{7F327CCA-5E55-4F83-93EF-D1127CAAF521}" type="parTrans" cxnId="{D76A85F6-4421-42EA-A72C-EA3B84510B8E}">
      <dgm:prSet/>
      <dgm:spPr/>
      <dgm:t>
        <a:bodyPr/>
        <a:lstStyle/>
        <a:p>
          <a:endParaRPr lang="ru-RU"/>
        </a:p>
      </dgm:t>
    </dgm:pt>
    <dgm:pt modelId="{36745412-0B49-4642-8978-ACFC5F5C5CE5}" type="sibTrans" cxnId="{D76A85F6-4421-42EA-A72C-EA3B84510B8E}">
      <dgm:prSet/>
      <dgm:spPr/>
      <dgm:t>
        <a:bodyPr/>
        <a:lstStyle/>
        <a:p>
          <a:endParaRPr lang="ru-RU"/>
        </a:p>
      </dgm:t>
    </dgm:pt>
    <dgm:pt modelId="{9F9AD7FC-56EE-4A6D-8506-3FC638E036CD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</a:rPr>
            <a:t>порядок приема и увольнения работников;</a:t>
          </a:r>
          <a:endParaRPr lang="ru-RU" sz="2400" dirty="0"/>
        </a:p>
      </dgm:t>
    </dgm:pt>
    <dgm:pt modelId="{E680DAB6-75C9-4616-B091-339C76E22B04}" type="parTrans" cxnId="{3FEB9202-B702-4673-8C28-C6747B11A4C9}">
      <dgm:prSet/>
      <dgm:spPr/>
      <dgm:t>
        <a:bodyPr/>
        <a:lstStyle/>
        <a:p>
          <a:endParaRPr lang="ru-RU"/>
        </a:p>
      </dgm:t>
    </dgm:pt>
    <dgm:pt modelId="{D9D4A441-6869-48EF-8EB5-DC25A7BDDB51}" type="sibTrans" cxnId="{3FEB9202-B702-4673-8C28-C6747B11A4C9}">
      <dgm:prSet/>
      <dgm:spPr/>
      <dgm:t>
        <a:bodyPr/>
        <a:lstStyle/>
        <a:p>
          <a:endParaRPr lang="ru-RU"/>
        </a:p>
      </dgm:t>
    </dgm:pt>
    <dgm:pt modelId="{F33D9C9F-A38E-4AC8-BB9C-3E49D560FF36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</a:rPr>
            <a:t>основные права, обязанности и ответственность работников и работодателя;</a:t>
          </a:r>
          <a:endParaRPr lang="ru-RU" sz="2400" dirty="0"/>
        </a:p>
      </dgm:t>
    </dgm:pt>
    <dgm:pt modelId="{566321D1-4AD5-45C7-B82E-8EA4B2345188}" type="parTrans" cxnId="{8D64AA77-7D2C-4162-81B8-10D689B23F78}">
      <dgm:prSet/>
      <dgm:spPr/>
      <dgm:t>
        <a:bodyPr/>
        <a:lstStyle/>
        <a:p>
          <a:endParaRPr lang="ru-RU"/>
        </a:p>
      </dgm:t>
    </dgm:pt>
    <dgm:pt modelId="{46E6A033-993B-4A47-B597-2FB1FB88DDD0}" type="sibTrans" cxnId="{8D64AA77-7D2C-4162-81B8-10D689B23F78}">
      <dgm:prSet/>
      <dgm:spPr/>
      <dgm:t>
        <a:bodyPr/>
        <a:lstStyle/>
        <a:p>
          <a:endParaRPr lang="ru-RU"/>
        </a:p>
      </dgm:t>
    </dgm:pt>
    <dgm:pt modelId="{A770E401-0DF4-4A16-B63F-89805ECB3609}">
      <dgm:prSet phldrT="[Текст]"/>
      <dgm:spPr/>
      <dgm:t>
        <a:bodyPr/>
        <a:lstStyle/>
        <a:p>
          <a:endParaRPr lang="ru-RU" dirty="0"/>
        </a:p>
      </dgm:t>
    </dgm:pt>
    <dgm:pt modelId="{CCB7F829-2E06-4335-BE80-B1EA60399BE2}" type="parTrans" cxnId="{C50D83C4-BD40-49EF-9ABF-7D4F5DA9FB36}">
      <dgm:prSet/>
      <dgm:spPr/>
      <dgm:t>
        <a:bodyPr/>
        <a:lstStyle/>
        <a:p>
          <a:endParaRPr lang="ru-RU"/>
        </a:p>
      </dgm:t>
    </dgm:pt>
    <dgm:pt modelId="{385E2DA9-632F-4E68-BBC8-8E1C3166536B}" type="sibTrans" cxnId="{C50D83C4-BD40-49EF-9ABF-7D4F5DA9FB36}">
      <dgm:prSet/>
      <dgm:spPr/>
      <dgm:t>
        <a:bodyPr/>
        <a:lstStyle/>
        <a:p>
          <a:endParaRPr lang="ru-RU"/>
        </a:p>
      </dgm:t>
    </dgm:pt>
    <dgm:pt modelId="{8F2EEAA2-9397-4C14-8F2C-39898AA3582E}">
      <dgm:prSet phldrT="[Текст]"/>
      <dgm:spPr/>
      <dgm:t>
        <a:bodyPr/>
        <a:lstStyle/>
        <a:p>
          <a:endParaRPr lang="ru-RU" dirty="0"/>
        </a:p>
      </dgm:t>
    </dgm:pt>
    <dgm:pt modelId="{669890CB-0E4E-414D-AB86-8FB01CE41FAB}" type="parTrans" cxnId="{70828A52-BC9C-4AF1-BFC3-A8FC39D33304}">
      <dgm:prSet/>
      <dgm:spPr/>
      <dgm:t>
        <a:bodyPr/>
        <a:lstStyle/>
        <a:p>
          <a:endParaRPr lang="ru-RU"/>
        </a:p>
      </dgm:t>
    </dgm:pt>
    <dgm:pt modelId="{9C191AE9-FB7B-49BD-A03D-2116D8FF89D5}" type="sibTrans" cxnId="{70828A52-BC9C-4AF1-BFC3-A8FC39D33304}">
      <dgm:prSet/>
      <dgm:spPr/>
      <dgm:t>
        <a:bodyPr/>
        <a:lstStyle/>
        <a:p>
          <a:endParaRPr lang="ru-RU"/>
        </a:p>
      </dgm:t>
    </dgm:pt>
    <dgm:pt modelId="{B45CE53C-1E6A-4941-AB40-9FC5AC5A7914}">
      <dgm:prSet phldrT="[Текст]"/>
      <dgm:spPr/>
      <dgm:t>
        <a:bodyPr/>
        <a:lstStyle/>
        <a:p>
          <a:endParaRPr lang="ru-RU" dirty="0"/>
        </a:p>
      </dgm:t>
    </dgm:pt>
    <dgm:pt modelId="{15512A03-CBB1-43E9-9C51-8B4268443B9C}" type="parTrans" cxnId="{790C96DC-FD8F-424B-9844-CE6B7840700D}">
      <dgm:prSet/>
      <dgm:spPr/>
      <dgm:t>
        <a:bodyPr/>
        <a:lstStyle/>
        <a:p>
          <a:endParaRPr lang="ru-RU"/>
        </a:p>
      </dgm:t>
    </dgm:pt>
    <dgm:pt modelId="{AB182B1F-5A1F-4CCB-80EA-CE48E8C4945D}" type="sibTrans" cxnId="{790C96DC-FD8F-424B-9844-CE6B7840700D}">
      <dgm:prSet/>
      <dgm:spPr/>
      <dgm:t>
        <a:bodyPr/>
        <a:lstStyle/>
        <a:p>
          <a:endParaRPr lang="ru-RU"/>
        </a:p>
      </dgm:t>
    </dgm:pt>
    <dgm:pt modelId="{1AB44BFE-B955-4ED4-84B6-7536981DEB3E}" type="pres">
      <dgm:prSet presAssocID="{C982406F-4DE4-428F-B296-193D4F2539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FF900-7834-4151-B87E-A4CDF519A469}" type="pres">
      <dgm:prSet presAssocID="{8F2EEAA2-9397-4C14-8F2C-39898AA3582E}" presName="composite" presStyleCnt="0"/>
      <dgm:spPr/>
    </dgm:pt>
    <dgm:pt modelId="{92522449-2BDF-4453-BCA9-98B697598430}" type="pres">
      <dgm:prSet presAssocID="{8F2EEAA2-9397-4C14-8F2C-39898AA3582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404A-BCEA-4EC0-8ADC-83D92036515F}" type="pres">
      <dgm:prSet presAssocID="{8F2EEAA2-9397-4C14-8F2C-39898AA3582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711CB-EA57-4359-8512-6DAF45BC3EB5}" type="pres">
      <dgm:prSet presAssocID="{9C191AE9-FB7B-49BD-A03D-2116D8FF89D5}" presName="sp" presStyleCnt="0"/>
      <dgm:spPr/>
    </dgm:pt>
    <dgm:pt modelId="{676591C9-003B-45A1-A575-11ABF478BC28}" type="pres">
      <dgm:prSet presAssocID="{B45CE53C-1E6A-4941-AB40-9FC5AC5A7914}" presName="composite" presStyleCnt="0"/>
      <dgm:spPr/>
    </dgm:pt>
    <dgm:pt modelId="{75429423-25F4-4A81-BD66-94B62F4C7A83}" type="pres">
      <dgm:prSet presAssocID="{B45CE53C-1E6A-4941-AB40-9FC5AC5A79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61DBA-8AC0-409E-9C3F-60E215FA6635}" type="pres">
      <dgm:prSet presAssocID="{B45CE53C-1E6A-4941-AB40-9FC5AC5A79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27265-0318-4AF5-B11D-6783C9FEEBD8}" type="pres">
      <dgm:prSet presAssocID="{AB182B1F-5A1F-4CCB-80EA-CE48E8C4945D}" presName="sp" presStyleCnt="0"/>
      <dgm:spPr/>
    </dgm:pt>
    <dgm:pt modelId="{41469222-421A-429E-BC25-75E6C01EC00B}" type="pres">
      <dgm:prSet presAssocID="{A770E401-0DF4-4A16-B63F-89805ECB3609}" presName="composite" presStyleCnt="0"/>
      <dgm:spPr/>
    </dgm:pt>
    <dgm:pt modelId="{E3780AA1-4404-4276-AD12-E0C9723309AC}" type="pres">
      <dgm:prSet presAssocID="{A770E401-0DF4-4A16-B63F-89805ECB36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60073-6FD5-43FC-91AE-30CEDB822EAD}" type="pres">
      <dgm:prSet presAssocID="{A770E401-0DF4-4A16-B63F-89805ECB3609}" presName="descendantText" presStyleLbl="alignAcc1" presStyleIdx="2" presStyleCnt="3" custScaleY="14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D83C4-BD40-49EF-9ABF-7D4F5DA9FB36}" srcId="{C982406F-4DE4-428F-B296-193D4F253950}" destId="{A770E401-0DF4-4A16-B63F-89805ECB3609}" srcOrd="2" destOrd="0" parTransId="{CCB7F829-2E06-4335-BE80-B1EA60399BE2}" sibTransId="{385E2DA9-632F-4E68-BBC8-8E1C3166536B}"/>
    <dgm:cxn modelId="{9AB0A430-6420-4AC8-AAC1-6751EE5271DB}" type="presOf" srcId="{F33D9C9F-A38E-4AC8-BB9C-3E49D560FF36}" destId="{9C861DBA-8AC0-409E-9C3F-60E215FA6635}" srcOrd="0" destOrd="0" presId="urn:microsoft.com/office/officeart/2005/8/layout/chevron2"/>
    <dgm:cxn modelId="{107D7A3A-F172-484B-B689-550A6B633B65}" type="presOf" srcId="{8F2EEAA2-9397-4C14-8F2C-39898AA3582E}" destId="{92522449-2BDF-4453-BCA9-98B697598430}" srcOrd="0" destOrd="0" presId="urn:microsoft.com/office/officeart/2005/8/layout/chevron2"/>
    <dgm:cxn modelId="{D76A85F6-4421-42EA-A72C-EA3B84510B8E}" srcId="{A770E401-0DF4-4A16-B63F-89805ECB3609}" destId="{0E654426-2E4C-425B-8B7C-66BDE1B48DFF}" srcOrd="0" destOrd="0" parTransId="{7F327CCA-5E55-4F83-93EF-D1127CAAF521}" sibTransId="{36745412-0B49-4642-8978-ACFC5F5C5CE5}"/>
    <dgm:cxn modelId="{3FEB9202-B702-4673-8C28-C6747B11A4C9}" srcId="{8F2EEAA2-9397-4C14-8F2C-39898AA3582E}" destId="{9F9AD7FC-56EE-4A6D-8506-3FC638E036CD}" srcOrd="0" destOrd="0" parTransId="{E680DAB6-75C9-4616-B091-339C76E22B04}" sibTransId="{D9D4A441-6869-48EF-8EB5-DC25A7BDDB51}"/>
    <dgm:cxn modelId="{544AE247-D538-4E32-972F-A8A723B9B439}" type="presOf" srcId="{9F9AD7FC-56EE-4A6D-8506-3FC638E036CD}" destId="{80C6404A-BCEA-4EC0-8ADC-83D92036515F}" srcOrd="0" destOrd="0" presId="urn:microsoft.com/office/officeart/2005/8/layout/chevron2"/>
    <dgm:cxn modelId="{B3FF09EB-604A-401D-8E6C-526E56F2FC27}" type="presOf" srcId="{B45CE53C-1E6A-4941-AB40-9FC5AC5A7914}" destId="{75429423-25F4-4A81-BD66-94B62F4C7A83}" srcOrd="0" destOrd="0" presId="urn:microsoft.com/office/officeart/2005/8/layout/chevron2"/>
    <dgm:cxn modelId="{5C1B321B-4F3E-416F-ADAB-DBD276D9F328}" type="presOf" srcId="{0E654426-2E4C-425B-8B7C-66BDE1B48DFF}" destId="{5DA60073-6FD5-43FC-91AE-30CEDB822EAD}" srcOrd="0" destOrd="0" presId="urn:microsoft.com/office/officeart/2005/8/layout/chevron2"/>
    <dgm:cxn modelId="{70828A52-BC9C-4AF1-BFC3-A8FC39D33304}" srcId="{C982406F-4DE4-428F-B296-193D4F253950}" destId="{8F2EEAA2-9397-4C14-8F2C-39898AA3582E}" srcOrd="0" destOrd="0" parTransId="{669890CB-0E4E-414D-AB86-8FB01CE41FAB}" sibTransId="{9C191AE9-FB7B-49BD-A03D-2116D8FF89D5}"/>
    <dgm:cxn modelId="{790C96DC-FD8F-424B-9844-CE6B7840700D}" srcId="{C982406F-4DE4-428F-B296-193D4F253950}" destId="{B45CE53C-1E6A-4941-AB40-9FC5AC5A7914}" srcOrd="1" destOrd="0" parTransId="{15512A03-CBB1-43E9-9C51-8B4268443B9C}" sibTransId="{AB182B1F-5A1F-4CCB-80EA-CE48E8C4945D}"/>
    <dgm:cxn modelId="{38E6CE66-5CE2-4D95-B776-7B2F661419F0}" type="presOf" srcId="{C982406F-4DE4-428F-B296-193D4F253950}" destId="{1AB44BFE-B955-4ED4-84B6-7536981DEB3E}" srcOrd="0" destOrd="0" presId="urn:microsoft.com/office/officeart/2005/8/layout/chevron2"/>
    <dgm:cxn modelId="{642AE68E-B838-4242-A5D4-F6E214D22259}" type="presOf" srcId="{A770E401-0DF4-4A16-B63F-89805ECB3609}" destId="{E3780AA1-4404-4276-AD12-E0C9723309AC}" srcOrd="0" destOrd="0" presId="urn:microsoft.com/office/officeart/2005/8/layout/chevron2"/>
    <dgm:cxn modelId="{8D64AA77-7D2C-4162-81B8-10D689B23F78}" srcId="{B45CE53C-1E6A-4941-AB40-9FC5AC5A7914}" destId="{F33D9C9F-A38E-4AC8-BB9C-3E49D560FF36}" srcOrd="0" destOrd="0" parTransId="{566321D1-4AD5-45C7-B82E-8EA4B2345188}" sibTransId="{46E6A033-993B-4A47-B597-2FB1FB88DDD0}"/>
    <dgm:cxn modelId="{CDE1B6BF-0A75-4FEC-88C7-880D95B46BCD}" type="presParOf" srcId="{1AB44BFE-B955-4ED4-84B6-7536981DEB3E}" destId="{0B2FF900-7834-4151-B87E-A4CDF519A469}" srcOrd="0" destOrd="0" presId="urn:microsoft.com/office/officeart/2005/8/layout/chevron2"/>
    <dgm:cxn modelId="{B0F94039-BFDE-4742-AA1A-D2881E76E5EA}" type="presParOf" srcId="{0B2FF900-7834-4151-B87E-A4CDF519A469}" destId="{92522449-2BDF-4453-BCA9-98B697598430}" srcOrd="0" destOrd="0" presId="urn:microsoft.com/office/officeart/2005/8/layout/chevron2"/>
    <dgm:cxn modelId="{59218130-442D-4DB0-87F9-8939FE1D665D}" type="presParOf" srcId="{0B2FF900-7834-4151-B87E-A4CDF519A469}" destId="{80C6404A-BCEA-4EC0-8ADC-83D92036515F}" srcOrd="1" destOrd="0" presId="urn:microsoft.com/office/officeart/2005/8/layout/chevron2"/>
    <dgm:cxn modelId="{DEFE32E0-C501-4B2A-9075-7A41D858A8ED}" type="presParOf" srcId="{1AB44BFE-B955-4ED4-84B6-7536981DEB3E}" destId="{3CB711CB-EA57-4359-8512-6DAF45BC3EB5}" srcOrd="1" destOrd="0" presId="urn:microsoft.com/office/officeart/2005/8/layout/chevron2"/>
    <dgm:cxn modelId="{88972FF7-FBB8-4BC8-8892-8507FD816C09}" type="presParOf" srcId="{1AB44BFE-B955-4ED4-84B6-7536981DEB3E}" destId="{676591C9-003B-45A1-A575-11ABF478BC28}" srcOrd="2" destOrd="0" presId="urn:microsoft.com/office/officeart/2005/8/layout/chevron2"/>
    <dgm:cxn modelId="{67B85E25-62D3-45AE-AEC9-1D9B18B66F78}" type="presParOf" srcId="{676591C9-003B-45A1-A575-11ABF478BC28}" destId="{75429423-25F4-4A81-BD66-94B62F4C7A83}" srcOrd="0" destOrd="0" presId="urn:microsoft.com/office/officeart/2005/8/layout/chevron2"/>
    <dgm:cxn modelId="{B3CF11A6-72DA-4C3E-AAEC-E47859FCBEE0}" type="presParOf" srcId="{676591C9-003B-45A1-A575-11ABF478BC28}" destId="{9C861DBA-8AC0-409E-9C3F-60E215FA6635}" srcOrd="1" destOrd="0" presId="urn:microsoft.com/office/officeart/2005/8/layout/chevron2"/>
    <dgm:cxn modelId="{109C9E40-0CF9-4128-B116-3BA1787639C4}" type="presParOf" srcId="{1AB44BFE-B955-4ED4-84B6-7536981DEB3E}" destId="{A1027265-0318-4AF5-B11D-6783C9FEEBD8}" srcOrd="3" destOrd="0" presId="urn:microsoft.com/office/officeart/2005/8/layout/chevron2"/>
    <dgm:cxn modelId="{98ADC23A-5B66-40BF-84FE-76883AC5EF9C}" type="presParOf" srcId="{1AB44BFE-B955-4ED4-84B6-7536981DEB3E}" destId="{41469222-421A-429E-BC25-75E6C01EC00B}" srcOrd="4" destOrd="0" presId="urn:microsoft.com/office/officeart/2005/8/layout/chevron2"/>
    <dgm:cxn modelId="{E09E9ED0-C665-4E9A-9609-9E5C309BAB5E}" type="presParOf" srcId="{41469222-421A-429E-BC25-75E6C01EC00B}" destId="{E3780AA1-4404-4276-AD12-E0C9723309AC}" srcOrd="0" destOrd="0" presId="urn:microsoft.com/office/officeart/2005/8/layout/chevron2"/>
    <dgm:cxn modelId="{D9CC0940-5083-478B-89F5-A69A0BA9CB97}" type="presParOf" srcId="{41469222-421A-429E-BC25-75E6C01EC00B}" destId="{5DA60073-6FD5-43FC-91AE-30CEDB822E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F3EB4-6E18-4145-B47E-F1A03888894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25D72F-3679-42EF-A58F-0AA1EA88DC8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>
              <a:solidFill>
                <a:schemeClr val="tx1"/>
              </a:solidFill>
              <a:latin typeface="Times New Roman" pitchFamily="18" charset="0"/>
            </a:rPr>
            <a:t>Основной отпуск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</a:rPr>
            <a:t> – 28 календарных дней</a:t>
          </a:r>
          <a:endParaRPr lang="ru-RU" sz="2400" b="1" dirty="0">
            <a:solidFill>
              <a:schemeClr val="tx1"/>
            </a:solidFill>
          </a:endParaRPr>
        </a:p>
      </dgm:t>
    </dgm:pt>
    <dgm:pt modelId="{38241FEB-34E8-48BB-861D-B9ABAC766604}" type="parTrans" cxnId="{76F17BD8-3E1D-488B-83B9-4D91F1066DE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A788B8-716B-4230-A412-700ADA77CE17}" type="sibTrans" cxnId="{76F17BD8-3E1D-488B-83B9-4D91F1066DE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73355CE-6F37-4058-A918-B8C69AE70478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400" b="1" u="sng" dirty="0" smtClean="0">
              <a:solidFill>
                <a:schemeClr val="tx1"/>
              </a:solidFill>
              <a:latin typeface="Times New Roman" pitchFamily="18" charset="0"/>
            </a:rPr>
            <a:t>Основной отпуск ППС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</a:rPr>
            <a:t> – 56 календарных дней</a:t>
          </a:r>
          <a:endParaRPr lang="ru-RU" sz="2400" b="1" dirty="0">
            <a:solidFill>
              <a:schemeClr val="tx1"/>
            </a:solidFill>
          </a:endParaRPr>
        </a:p>
      </dgm:t>
    </dgm:pt>
    <dgm:pt modelId="{D634AADB-336F-4C5B-BC84-72DF416BAD3E}" type="parTrans" cxnId="{3D810D0E-F82A-40F2-BD12-93747F3444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C799E3-5AFA-4604-B485-8A9379F0B67A}" type="sibTrans" cxnId="{3D810D0E-F82A-40F2-BD12-93747F3444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800643-76F6-4383-8293-C183B7B5CB3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отпуска: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9B669-5766-42E4-9894-271A35BB92DD}" type="parTrans" cxnId="{39CC8710-3449-4F20-B018-E248AC7101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6D9D21-CAF0-4F81-B5D3-BBDC07EB659F}" type="sibTrans" cxnId="{39CC8710-3449-4F20-B018-E248AC7101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4B32033-88BA-4BF3-95C1-D7AE0487849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работу в районах, где установлены районный коэффициент и процентная надбавка к заработной плате – 8 календарных дней;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62E991-BB97-48D2-81C1-AA7CFEF59D11}" type="parTrans" cxnId="{A8B79081-513B-4136-BD0F-D19038EDA258}">
      <dgm:prSet/>
      <dgm:spPr/>
      <dgm:t>
        <a:bodyPr/>
        <a:lstStyle/>
        <a:p>
          <a:endParaRPr lang="ru-RU"/>
        </a:p>
      </dgm:t>
    </dgm:pt>
    <dgm:pt modelId="{72D2F366-6018-4D1B-A979-A8444FAA6E3C}" type="sibTrans" cxnId="{A8B79081-513B-4136-BD0F-D19038EDA258}">
      <dgm:prSet/>
      <dgm:spPr/>
      <dgm:t>
        <a:bodyPr/>
        <a:lstStyle/>
        <a:p>
          <a:endParaRPr lang="ru-RU"/>
        </a:p>
      </dgm:t>
    </dgm:pt>
    <dgm:pt modelId="{A7659902-5019-4A22-B0DE-9EEED2BC5F4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ненормированный рабочий день – до 14 календарных дней;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6A82F-E423-470C-987E-DA87F9674569}" type="parTrans" cxnId="{FC8CF315-F345-4344-8682-8E97D5580E2A}">
      <dgm:prSet/>
      <dgm:spPr/>
      <dgm:t>
        <a:bodyPr/>
        <a:lstStyle/>
        <a:p>
          <a:endParaRPr lang="ru-RU"/>
        </a:p>
      </dgm:t>
    </dgm:pt>
    <dgm:pt modelId="{130AC2B7-A0E2-44EB-BC13-E26B3440327C}" type="sibTrans" cxnId="{FC8CF315-F345-4344-8682-8E97D5580E2A}">
      <dgm:prSet/>
      <dgm:spPr/>
      <dgm:t>
        <a:bodyPr/>
        <a:lstStyle/>
        <a:p>
          <a:endParaRPr lang="ru-RU"/>
        </a:p>
      </dgm:t>
    </dgm:pt>
    <dgm:pt modelId="{F5D9D3B6-B544-47DA-9BF8-BA78CCB97ED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работу с вредными и (или) опасными условиями труда – до 14 календарных дней.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61C0F7-B27A-4EF8-BD86-64EBB6856172}" type="parTrans" cxnId="{6E9012B3-4C6F-4A18-BCC1-0B463382EDC1}">
      <dgm:prSet/>
      <dgm:spPr/>
      <dgm:t>
        <a:bodyPr/>
        <a:lstStyle/>
        <a:p>
          <a:endParaRPr lang="ru-RU"/>
        </a:p>
      </dgm:t>
    </dgm:pt>
    <dgm:pt modelId="{82302F97-1811-444C-B4AE-323A7955E20F}" type="sibTrans" cxnId="{6E9012B3-4C6F-4A18-BCC1-0B463382EDC1}">
      <dgm:prSet/>
      <dgm:spPr/>
      <dgm:t>
        <a:bodyPr/>
        <a:lstStyle/>
        <a:p>
          <a:endParaRPr lang="ru-RU"/>
        </a:p>
      </dgm:t>
    </dgm:pt>
    <dgm:pt modelId="{B6447963-678B-45AF-A515-E0564C632A2E}" type="pres">
      <dgm:prSet presAssocID="{105F3EB4-6E18-4145-B47E-F1A0388889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3C950A-2E61-40E7-A825-E0C9D0344C22}" type="pres">
      <dgm:prSet presAssocID="{105F3EB4-6E18-4145-B47E-F1A038888948}" presName="Name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6A0F051-D260-4B53-A209-2E870D11FDF1}" type="pres">
      <dgm:prSet presAssocID="{105F3EB4-6E18-4145-B47E-F1A038888948}" presName="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C611F49-062C-4ABE-9C6C-180B770DC059}" type="pres">
      <dgm:prSet presAssocID="{105F3EB4-6E18-4145-B47E-F1A038888948}" presName="srcNode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B539EE4-369E-4786-A7D9-BF41107D1648}" type="pres">
      <dgm:prSet presAssocID="{105F3EB4-6E18-4145-B47E-F1A038888948}" presName="conn" presStyleLbl="parChTrans1D2" presStyleIdx="0" presStyleCnt="1"/>
      <dgm:spPr/>
      <dgm:t>
        <a:bodyPr/>
        <a:lstStyle/>
        <a:p>
          <a:endParaRPr lang="ru-RU"/>
        </a:p>
      </dgm:t>
    </dgm:pt>
    <dgm:pt modelId="{787AA529-E6C1-4F4E-B2EF-A8B95BA638D7}" type="pres">
      <dgm:prSet presAssocID="{105F3EB4-6E18-4145-B47E-F1A038888948}" presName="extraNode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7865096-10BE-438A-8C0A-39EAF71BC61E}" type="pres">
      <dgm:prSet presAssocID="{105F3EB4-6E18-4145-B47E-F1A038888948}" presName="dstNode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736ECA7-D316-4F68-8D58-8B338A2C7C5B}" type="pres">
      <dgm:prSet presAssocID="{6325D72F-3679-42EF-A58F-0AA1EA88DC88}" presName="text_1" presStyleLbl="node1" presStyleIdx="0" presStyleCnt="3" custScaleX="98993" custScaleY="57841" custLinFactNeighborX="641" custLinFactNeighborY="-20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253F4-FBBD-4926-917E-302FF73ECF3D}" type="pres">
      <dgm:prSet presAssocID="{6325D72F-3679-42EF-A58F-0AA1EA88DC88}" presName="accent_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29C272D-36B6-4ADE-9AED-8813B3E26FEE}" type="pres">
      <dgm:prSet presAssocID="{6325D72F-3679-42EF-A58F-0AA1EA88DC88}" presName="accentRepeatNode" presStyleLbl="solidFgAcc1" presStyleIdx="0" presStyleCnt="3" custScaleX="69972" custScaleY="66005" custLinFactNeighborX="-11186" custLinFactNeighborY="-26303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3A23D7-FD77-49DD-9070-3A540C9B0514}" type="pres">
      <dgm:prSet presAssocID="{E73355CE-6F37-4058-A918-B8C69AE70478}" presName="text_2" presStyleLbl="node1" presStyleIdx="1" presStyleCnt="3" custScaleX="100698" custScaleY="75678" custLinFactNeighborX="-528" custLinFactNeighborY="-59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C840-D7F4-4245-A634-56EFF1435ECF}" type="pres">
      <dgm:prSet presAssocID="{E73355CE-6F37-4058-A918-B8C69AE70478}" presName="accent_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036DCA4-B3A8-4218-BB78-22FD7841BABA}" type="pres">
      <dgm:prSet presAssocID="{E73355CE-6F37-4058-A918-B8C69AE70478}" presName="accentRepeatNode" presStyleLbl="solidFgAcc1" presStyleIdx="1" presStyleCnt="3" custScaleX="69972" custScaleY="66556" custLinFactNeighborX="-4288" custLinFactNeighborY="-44319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E192A5E-92AB-48BF-80C1-33BFD7681FDC}" type="pres">
      <dgm:prSet presAssocID="{14800643-76F6-4383-8293-C183B7B5CB30}" presName="text_3" presStyleLbl="node1" presStyleIdx="2" presStyleCnt="3" custScaleY="281464" custLinFactNeighborX="2080" custLinFactNeighborY="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A1F26-646A-4FFE-A51C-9B92C060C5BD}" type="pres">
      <dgm:prSet presAssocID="{14800643-76F6-4383-8293-C183B7B5CB30}" presName="accent_3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B132385-A1AE-4EA6-B194-F2443743D346}" type="pres">
      <dgm:prSet presAssocID="{14800643-76F6-4383-8293-C183B7B5CB30}" presName="accentRepeatNode" presStyleLbl="solidFgAcc1" presStyleIdx="2" presStyleCnt="3" custScaleX="81763" custScaleY="80727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A8B79081-513B-4136-BD0F-D19038EDA258}" srcId="{14800643-76F6-4383-8293-C183B7B5CB30}" destId="{C4B32033-88BA-4BF3-95C1-D7AE0487849D}" srcOrd="0" destOrd="0" parTransId="{B362E991-BB97-48D2-81C1-AA7CFEF59D11}" sibTransId="{72D2F366-6018-4D1B-A979-A8444FAA6E3C}"/>
    <dgm:cxn modelId="{AE3F70A8-A542-48C0-ADD5-A3586DD0CBEF}" type="presOf" srcId="{C4B32033-88BA-4BF3-95C1-D7AE0487849D}" destId="{3E192A5E-92AB-48BF-80C1-33BFD7681FDC}" srcOrd="0" destOrd="1" presId="urn:microsoft.com/office/officeart/2008/layout/VerticalCurvedList"/>
    <dgm:cxn modelId="{9A8D4DE5-1DEE-4AB9-8C25-57759D2E004E}" type="presOf" srcId="{14800643-76F6-4383-8293-C183B7B5CB30}" destId="{3E192A5E-92AB-48BF-80C1-33BFD7681FDC}" srcOrd="0" destOrd="0" presId="urn:microsoft.com/office/officeart/2008/layout/VerticalCurvedList"/>
    <dgm:cxn modelId="{6E9012B3-4C6F-4A18-BCC1-0B463382EDC1}" srcId="{14800643-76F6-4383-8293-C183B7B5CB30}" destId="{F5D9D3B6-B544-47DA-9BF8-BA78CCB97ED7}" srcOrd="2" destOrd="0" parTransId="{B961C0F7-B27A-4EF8-BD86-64EBB6856172}" sibTransId="{82302F97-1811-444C-B4AE-323A7955E20F}"/>
    <dgm:cxn modelId="{FC8CF315-F345-4344-8682-8E97D5580E2A}" srcId="{14800643-76F6-4383-8293-C183B7B5CB30}" destId="{A7659902-5019-4A22-B0DE-9EEED2BC5F40}" srcOrd="1" destOrd="0" parTransId="{DE16A82F-E423-470C-987E-DA87F9674569}" sibTransId="{130AC2B7-A0E2-44EB-BC13-E26B3440327C}"/>
    <dgm:cxn modelId="{3D810D0E-F82A-40F2-BD12-93747F344495}" srcId="{105F3EB4-6E18-4145-B47E-F1A038888948}" destId="{E73355CE-6F37-4058-A918-B8C69AE70478}" srcOrd="1" destOrd="0" parTransId="{D634AADB-336F-4C5B-BC84-72DF416BAD3E}" sibTransId="{D2C799E3-5AFA-4604-B485-8A9379F0B67A}"/>
    <dgm:cxn modelId="{39CC8710-3449-4F20-B018-E248AC710170}" srcId="{105F3EB4-6E18-4145-B47E-F1A038888948}" destId="{14800643-76F6-4383-8293-C183B7B5CB30}" srcOrd="2" destOrd="0" parTransId="{01D9B669-5766-42E4-9894-271A35BB92DD}" sibTransId="{0D6D9D21-CAF0-4F81-B5D3-BBDC07EB659F}"/>
    <dgm:cxn modelId="{9EDD8E59-A7D3-41FC-BD46-0219C3E4B884}" type="presOf" srcId="{A7659902-5019-4A22-B0DE-9EEED2BC5F40}" destId="{3E192A5E-92AB-48BF-80C1-33BFD7681FDC}" srcOrd="0" destOrd="2" presId="urn:microsoft.com/office/officeart/2008/layout/VerticalCurvedList"/>
    <dgm:cxn modelId="{3F65ED58-E0B0-4FD8-9295-C63C0605865E}" type="presOf" srcId="{C1A788B8-716B-4230-A412-700ADA77CE17}" destId="{2B539EE4-369E-4786-A7D9-BF41107D1648}" srcOrd="0" destOrd="0" presId="urn:microsoft.com/office/officeart/2008/layout/VerticalCurvedList"/>
    <dgm:cxn modelId="{FEC4702B-B5D8-4FD8-B75B-24A75E8EC281}" type="presOf" srcId="{6325D72F-3679-42EF-A58F-0AA1EA88DC88}" destId="{5736ECA7-D316-4F68-8D58-8B338A2C7C5B}" srcOrd="0" destOrd="0" presId="urn:microsoft.com/office/officeart/2008/layout/VerticalCurvedList"/>
    <dgm:cxn modelId="{76F17BD8-3E1D-488B-83B9-4D91F1066DE7}" srcId="{105F3EB4-6E18-4145-B47E-F1A038888948}" destId="{6325D72F-3679-42EF-A58F-0AA1EA88DC88}" srcOrd="0" destOrd="0" parTransId="{38241FEB-34E8-48BB-861D-B9ABAC766604}" sibTransId="{C1A788B8-716B-4230-A412-700ADA77CE17}"/>
    <dgm:cxn modelId="{31B41ABD-72E8-4BDE-84B2-D7A280E8271A}" type="presOf" srcId="{F5D9D3B6-B544-47DA-9BF8-BA78CCB97ED7}" destId="{3E192A5E-92AB-48BF-80C1-33BFD7681FDC}" srcOrd="0" destOrd="3" presId="urn:microsoft.com/office/officeart/2008/layout/VerticalCurvedList"/>
    <dgm:cxn modelId="{43FB5B09-A97D-4497-9E4F-6FBB8C78566B}" type="presOf" srcId="{105F3EB4-6E18-4145-B47E-F1A038888948}" destId="{B6447963-678B-45AF-A515-E0564C632A2E}" srcOrd="0" destOrd="0" presId="urn:microsoft.com/office/officeart/2008/layout/VerticalCurvedList"/>
    <dgm:cxn modelId="{3DB7B115-6CB0-477C-980A-2C4149ACD6C9}" type="presOf" srcId="{E73355CE-6F37-4058-A918-B8C69AE70478}" destId="{273A23D7-FD77-49DD-9070-3A540C9B0514}" srcOrd="0" destOrd="0" presId="urn:microsoft.com/office/officeart/2008/layout/VerticalCurvedList"/>
    <dgm:cxn modelId="{21BB31E3-DE87-4D19-972B-720C1FA586BA}" type="presParOf" srcId="{B6447963-678B-45AF-A515-E0564C632A2E}" destId="{593C950A-2E61-40E7-A825-E0C9D0344C22}" srcOrd="0" destOrd="0" presId="urn:microsoft.com/office/officeart/2008/layout/VerticalCurvedList"/>
    <dgm:cxn modelId="{AE761CE3-9E9E-4DAC-9551-22CC6CB00E1A}" type="presParOf" srcId="{593C950A-2E61-40E7-A825-E0C9D0344C22}" destId="{56A0F051-D260-4B53-A209-2E870D11FDF1}" srcOrd="0" destOrd="0" presId="urn:microsoft.com/office/officeart/2008/layout/VerticalCurvedList"/>
    <dgm:cxn modelId="{F91113BB-8E56-4411-9079-7E1F18EEF5AD}" type="presParOf" srcId="{56A0F051-D260-4B53-A209-2E870D11FDF1}" destId="{BC611F49-062C-4ABE-9C6C-180B770DC059}" srcOrd="0" destOrd="0" presId="urn:microsoft.com/office/officeart/2008/layout/VerticalCurvedList"/>
    <dgm:cxn modelId="{5095B5A0-832C-448F-9897-0FFFBF078CCE}" type="presParOf" srcId="{56A0F051-D260-4B53-A209-2E870D11FDF1}" destId="{2B539EE4-369E-4786-A7D9-BF41107D1648}" srcOrd="1" destOrd="0" presId="urn:microsoft.com/office/officeart/2008/layout/VerticalCurvedList"/>
    <dgm:cxn modelId="{266066C7-754F-4820-8413-43BEBF665448}" type="presParOf" srcId="{56A0F051-D260-4B53-A209-2E870D11FDF1}" destId="{787AA529-E6C1-4F4E-B2EF-A8B95BA638D7}" srcOrd="2" destOrd="0" presId="urn:microsoft.com/office/officeart/2008/layout/VerticalCurvedList"/>
    <dgm:cxn modelId="{FCEAE822-A893-4F36-B62E-35471909C465}" type="presParOf" srcId="{56A0F051-D260-4B53-A209-2E870D11FDF1}" destId="{37865096-10BE-438A-8C0A-39EAF71BC61E}" srcOrd="3" destOrd="0" presId="urn:microsoft.com/office/officeart/2008/layout/VerticalCurvedList"/>
    <dgm:cxn modelId="{3905F89C-9990-4EF0-A35D-E2DD13C58506}" type="presParOf" srcId="{593C950A-2E61-40E7-A825-E0C9D0344C22}" destId="{5736ECA7-D316-4F68-8D58-8B338A2C7C5B}" srcOrd="1" destOrd="0" presId="urn:microsoft.com/office/officeart/2008/layout/VerticalCurvedList"/>
    <dgm:cxn modelId="{C6D0557E-DCA7-409D-8D19-F7089FD9DBC9}" type="presParOf" srcId="{593C950A-2E61-40E7-A825-E0C9D0344C22}" destId="{434253F4-FBBD-4926-917E-302FF73ECF3D}" srcOrd="2" destOrd="0" presId="urn:microsoft.com/office/officeart/2008/layout/VerticalCurvedList"/>
    <dgm:cxn modelId="{21034A49-E8DD-4FA8-BADB-079830C190B5}" type="presParOf" srcId="{434253F4-FBBD-4926-917E-302FF73ECF3D}" destId="{929C272D-36B6-4ADE-9AED-8813B3E26FEE}" srcOrd="0" destOrd="0" presId="urn:microsoft.com/office/officeart/2008/layout/VerticalCurvedList"/>
    <dgm:cxn modelId="{49978A39-276C-49D6-8658-DB790236BADB}" type="presParOf" srcId="{593C950A-2E61-40E7-A825-E0C9D0344C22}" destId="{273A23D7-FD77-49DD-9070-3A540C9B0514}" srcOrd="3" destOrd="0" presId="urn:microsoft.com/office/officeart/2008/layout/VerticalCurvedList"/>
    <dgm:cxn modelId="{8C5F3F6D-0B2D-4F74-9C1F-9393FE29C1AC}" type="presParOf" srcId="{593C950A-2E61-40E7-A825-E0C9D0344C22}" destId="{C809C840-D7F4-4245-A634-56EFF1435ECF}" srcOrd="4" destOrd="0" presId="urn:microsoft.com/office/officeart/2008/layout/VerticalCurvedList"/>
    <dgm:cxn modelId="{3C9A5A59-1D30-4C73-91F9-4734B0158151}" type="presParOf" srcId="{C809C840-D7F4-4245-A634-56EFF1435ECF}" destId="{7036DCA4-B3A8-4218-BB78-22FD7841BABA}" srcOrd="0" destOrd="0" presId="urn:microsoft.com/office/officeart/2008/layout/VerticalCurvedList"/>
    <dgm:cxn modelId="{D4733587-3B8D-4C90-9934-99C780C0EB03}" type="presParOf" srcId="{593C950A-2E61-40E7-A825-E0C9D0344C22}" destId="{3E192A5E-92AB-48BF-80C1-33BFD7681FDC}" srcOrd="5" destOrd="0" presId="urn:microsoft.com/office/officeart/2008/layout/VerticalCurvedList"/>
    <dgm:cxn modelId="{EB136214-F61D-4740-92B4-8DF6C45FA58B}" type="presParOf" srcId="{593C950A-2E61-40E7-A825-E0C9D0344C22}" destId="{B09A1F26-646A-4FFE-A51C-9B92C060C5BD}" srcOrd="6" destOrd="0" presId="urn:microsoft.com/office/officeart/2008/layout/VerticalCurvedList"/>
    <dgm:cxn modelId="{11C53A6C-4D64-4A6C-A554-89CAFA50C5F0}" type="presParOf" srcId="{B09A1F26-646A-4FFE-A51C-9B92C060C5BD}" destId="{CB132385-A1AE-4EA6-B194-F2443743D3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22449-2BDF-4453-BCA9-98B697598430}">
      <dsp:nvSpPr>
        <dsp:cNvPr id="0" name=""/>
        <dsp:cNvSpPr/>
      </dsp:nvSpPr>
      <dsp:spPr>
        <a:xfrm rot="5400000">
          <a:off x="-122297" y="127425"/>
          <a:ext cx="815315" cy="5707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90489"/>
        <a:ext cx="570721" cy="244594"/>
      </dsp:txXfrm>
    </dsp:sp>
    <dsp:sp modelId="{80C6404A-BCEA-4EC0-8ADC-83D92036515F}">
      <dsp:nvSpPr>
        <dsp:cNvPr id="0" name=""/>
        <dsp:cNvSpPr/>
      </dsp:nvSpPr>
      <dsp:spPr>
        <a:xfrm rot="5400000">
          <a:off x="4128067" y="-3552218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обеспечение надлежащего уровня организации учебного процесса;</a:t>
          </a:r>
          <a:endParaRPr lang="ru-RU" sz="1800" kern="1200" dirty="0"/>
        </a:p>
      </dsp:txBody>
      <dsp:txXfrm rot="-5400000">
        <a:off x="570721" y="30998"/>
        <a:ext cx="7618778" cy="478215"/>
      </dsp:txXfrm>
    </dsp:sp>
    <dsp:sp modelId="{75429423-25F4-4A81-BD66-94B62F4C7A83}">
      <dsp:nvSpPr>
        <dsp:cNvPr id="0" name=""/>
        <dsp:cNvSpPr/>
      </dsp:nvSpPr>
      <dsp:spPr>
        <a:xfrm rot="5400000">
          <a:off x="-122297" y="858992"/>
          <a:ext cx="815315" cy="5707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022056"/>
        <a:ext cx="570721" cy="244594"/>
      </dsp:txXfrm>
    </dsp:sp>
    <dsp:sp modelId="{9C861DBA-8AC0-409E-9C3F-60E215FA6635}">
      <dsp:nvSpPr>
        <dsp:cNvPr id="0" name=""/>
        <dsp:cNvSpPr/>
      </dsp:nvSpPr>
      <dsp:spPr>
        <a:xfrm rot="5400000">
          <a:off x="4128067" y="-2820651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стипендиальное обеспечение;</a:t>
          </a:r>
          <a:endParaRPr lang="ru-RU" sz="1800" kern="1200" dirty="0"/>
        </a:p>
      </dsp:txBody>
      <dsp:txXfrm rot="-5400000">
        <a:off x="570721" y="762565"/>
        <a:ext cx="7618778" cy="478215"/>
      </dsp:txXfrm>
    </dsp:sp>
    <dsp:sp modelId="{E3780AA1-4404-4276-AD12-E0C9723309AC}">
      <dsp:nvSpPr>
        <dsp:cNvPr id="0" name=""/>
        <dsp:cNvSpPr/>
      </dsp:nvSpPr>
      <dsp:spPr>
        <a:xfrm rot="5400000">
          <a:off x="-122297" y="1590559"/>
          <a:ext cx="815315" cy="57072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1753623"/>
        <a:ext cx="570721" cy="244594"/>
      </dsp:txXfrm>
    </dsp:sp>
    <dsp:sp modelId="{5DA60073-6FD5-43FC-91AE-30CEDB822EAD}">
      <dsp:nvSpPr>
        <dsp:cNvPr id="0" name=""/>
        <dsp:cNvSpPr/>
      </dsp:nvSpPr>
      <dsp:spPr>
        <a:xfrm rot="5400000">
          <a:off x="4128067" y="-2089084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социальная поддержка обучающихся из числа детей-сирот и детей, оставшихся без попечения родителей;</a:t>
          </a:r>
          <a:endParaRPr lang="ru-RU" sz="1800" kern="1200" dirty="0"/>
        </a:p>
      </dsp:txBody>
      <dsp:txXfrm rot="-5400000">
        <a:off x="570721" y="1494132"/>
        <a:ext cx="7618778" cy="478215"/>
      </dsp:txXfrm>
    </dsp:sp>
    <dsp:sp modelId="{E8F5B38A-7A19-4E18-AB15-28B6AA79C286}">
      <dsp:nvSpPr>
        <dsp:cNvPr id="0" name=""/>
        <dsp:cNvSpPr/>
      </dsp:nvSpPr>
      <dsp:spPr>
        <a:xfrm rot="5400000">
          <a:off x="-122297" y="2322126"/>
          <a:ext cx="815315" cy="57072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2485190"/>
        <a:ext cx="570721" cy="244594"/>
      </dsp:txXfrm>
    </dsp:sp>
    <dsp:sp modelId="{E2AB8777-5FAC-46B9-8581-D10E4E57EA73}">
      <dsp:nvSpPr>
        <dsp:cNvPr id="0" name=""/>
        <dsp:cNvSpPr/>
      </dsp:nvSpPr>
      <dsp:spPr>
        <a:xfrm rot="5400000">
          <a:off x="4128067" y="-1357517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социальная поддержка семейных студентов и студентов, имеющих детей;</a:t>
          </a:r>
          <a:endParaRPr lang="ru-RU" sz="1800" kern="1200" dirty="0"/>
        </a:p>
      </dsp:txBody>
      <dsp:txXfrm rot="-5400000">
        <a:off x="570721" y="2225699"/>
        <a:ext cx="7618778" cy="478215"/>
      </dsp:txXfrm>
    </dsp:sp>
    <dsp:sp modelId="{E4AE3BDE-F768-4129-8EB2-CEDF4E326538}">
      <dsp:nvSpPr>
        <dsp:cNvPr id="0" name=""/>
        <dsp:cNvSpPr/>
      </dsp:nvSpPr>
      <dsp:spPr>
        <a:xfrm rot="5400000">
          <a:off x="-122297" y="3053693"/>
          <a:ext cx="815315" cy="57072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216757"/>
        <a:ext cx="570721" cy="244594"/>
      </dsp:txXfrm>
    </dsp:sp>
    <dsp:sp modelId="{AF1C4F6B-CF3A-4F72-864A-DF4CF23D38DF}">
      <dsp:nvSpPr>
        <dsp:cNvPr id="0" name=""/>
        <dsp:cNvSpPr/>
      </dsp:nvSpPr>
      <dsp:spPr>
        <a:xfrm rot="5400000">
          <a:off x="4128067" y="-628388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улучшение жилищных и культурно-бытовых условий;</a:t>
          </a:r>
          <a:endParaRPr lang="ru-RU" sz="1800" kern="1200" dirty="0"/>
        </a:p>
      </dsp:txBody>
      <dsp:txXfrm rot="-5400000">
        <a:off x="570721" y="2954828"/>
        <a:ext cx="7618778" cy="478215"/>
      </dsp:txXfrm>
    </dsp:sp>
    <dsp:sp modelId="{820D908D-401E-412F-A7F5-F0C0C8A65D7A}">
      <dsp:nvSpPr>
        <dsp:cNvPr id="0" name=""/>
        <dsp:cNvSpPr/>
      </dsp:nvSpPr>
      <dsp:spPr>
        <a:xfrm rot="5400000">
          <a:off x="-122297" y="3785260"/>
          <a:ext cx="815315" cy="5707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3948324"/>
        <a:ext cx="570721" cy="244594"/>
      </dsp:txXfrm>
    </dsp:sp>
    <dsp:sp modelId="{35861AA3-8BAC-4F1B-9CCE-B34114D1A93C}">
      <dsp:nvSpPr>
        <dsp:cNvPr id="0" name=""/>
        <dsp:cNvSpPr/>
      </dsp:nvSpPr>
      <dsp:spPr>
        <a:xfrm rot="5400000">
          <a:off x="4128067" y="105616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охрана здоровья студентов;</a:t>
          </a:r>
          <a:endParaRPr lang="ru-RU" sz="1800" kern="1200" dirty="0"/>
        </a:p>
      </dsp:txBody>
      <dsp:txXfrm rot="-5400000">
        <a:off x="570721" y="3688832"/>
        <a:ext cx="7618778" cy="478215"/>
      </dsp:txXfrm>
    </dsp:sp>
    <dsp:sp modelId="{106FCC4F-41E1-44EA-AFE9-90A3EF89B02D}">
      <dsp:nvSpPr>
        <dsp:cNvPr id="0" name=""/>
        <dsp:cNvSpPr/>
      </dsp:nvSpPr>
      <dsp:spPr>
        <a:xfrm rot="5400000">
          <a:off x="-122297" y="4516827"/>
          <a:ext cx="815315" cy="5707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1" y="4679891"/>
        <a:ext cx="570721" cy="244594"/>
      </dsp:txXfrm>
    </dsp:sp>
    <dsp:sp modelId="{F46ECC22-C0C1-41E3-89D6-9455592285D8}">
      <dsp:nvSpPr>
        <dsp:cNvPr id="0" name=""/>
        <dsp:cNvSpPr/>
      </dsp:nvSpPr>
      <dsp:spPr>
        <a:xfrm rot="5400000">
          <a:off x="4128067" y="837183"/>
          <a:ext cx="529955" cy="7644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</a:rPr>
            <a:t>содействие в трудоустройстве выпускников.</a:t>
          </a:r>
          <a:endParaRPr lang="ru-RU" sz="1800" kern="1200" dirty="0"/>
        </a:p>
      </dsp:txBody>
      <dsp:txXfrm rot="-5400000">
        <a:off x="570721" y="4420399"/>
        <a:ext cx="7618778" cy="478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22449-2BDF-4453-BCA9-98B697598430}">
      <dsp:nvSpPr>
        <dsp:cNvPr id="0" name=""/>
        <dsp:cNvSpPr/>
      </dsp:nvSpPr>
      <dsp:spPr>
        <a:xfrm rot="5400000">
          <a:off x="-245154" y="250903"/>
          <a:ext cx="1634360" cy="11440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577775"/>
        <a:ext cx="1144052" cy="490308"/>
      </dsp:txXfrm>
    </dsp:sp>
    <dsp:sp modelId="{80C6404A-BCEA-4EC0-8ADC-83D92036515F}">
      <dsp:nvSpPr>
        <dsp:cNvPr id="0" name=""/>
        <dsp:cNvSpPr/>
      </dsp:nvSpPr>
      <dsp:spPr>
        <a:xfrm rot="5400000">
          <a:off x="4005668" y="-2855866"/>
          <a:ext cx="1062334" cy="6785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</a:rPr>
            <a:t>порядок приема и увольнения работников;</a:t>
          </a:r>
          <a:endParaRPr lang="ru-RU" sz="2400" kern="1200" dirty="0"/>
        </a:p>
      </dsp:txBody>
      <dsp:txXfrm rot="-5400000">
        <a:off x="1144053" y="57608"/>
        <a:ext cx="6733706" cy="958616"/>
      </dsp:txXfrm>
    </dsp:sp>
    <dsp:sp modelId="{75429423-25F4-4A81-BD66-94B62F4C7A83}">
      <dsp:nvSpPr>
        <dsp:cNvPr id="0" name=""/>
        <dsp:cNvSpPr/>
      </dsp:nvSpPr>
      <dsp:spPr>
        <a:xfrm rot="5400000">
          <a:off x="-245154" y="1702348"/>
          <a:ext cx="1634360" cy="11440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2029220"/>
        <a:ext cx="1144052" cy="490308"/>
      </dsp:txXfrm>
    </dsp:sp>
    <dsp:sp modelId="{9C861DBA-8AC0-409E-9C3F-60E215FA6635}">
      <dsp:nvSpPr>
        <dsp:cNvPr id="0" name=""/>
        <dsp:cNvSpPr/>
      </dsp:nvSpPr>
      <dsp:spPr>
        <a:xfrm rot="5400000">
          <a:off x="4005668" y="-1404421"/>
          <a:ext cx="1062334" cy="6785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</a:rPr>
            <a:t>основные права, обязанности и ответственность работников и работодателя;</a:t>
          </a:r>
          <a:endParaRPr lang="ru-RU" sz="2400" kern="1200" dirty="0"/>
        </a:p>
      </dsp:txBody>
      <dsp:txXfrm rot="-5400000">
        <a:off x="1144053" y="1509053"/>
        <a:ext cx="6733706" cy="958616"/>
      </dsp:txXfrm>
    </dsp:sp>
    <dsp:sp modelId="{E3780AA1-4404-4276-AD12-E0C9723309AC}">
      <dsp:nvSpPr>
        <dsp:cNvPr id="0" name=""/>
        <dsp:cNvSpPr/>
      </dsp:nvSpPr>
      <dsp:spPr>
        <a:xfrm rot="5400000">
          <a:off x="-245154" y="3391390"/>
          <a:ext cx="1634360" cy="11440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3718262"/>
        <a:ext cx="1144052" cy="490308"/>
      </dsp:txXfrm>
    </dsp:sp>
    <dsp:sp modelId="{5DA60073-6FD5-43FC-91AE-30CEDB822EAD}">
      <dsp:nvSpPr>
        <dsp:cNvPr id="0" name=""/>
        <dsp:cNvSpPr/>
      </dsp:nvSpPr>
      <dsp:spPr>
        <a:xfrm rot="5400000">
          <a:off x="3768071" y="284620"/>
          <a:ext cx="1537527" cy="6785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</a:rPr>
            <a:t>режим работы, в том числе продолжительность рабочего времени для каждой категории работников, время начала и окончания работы, время перерыва для отдыха и питания.</a:t>
          </a:r>
          <a:endParaRPr lang="ru-RU" sz="2400" kern="1200" dirty="0"/>
        </a:p>
      </dsp:txBody>
      <dsp:txXfrm rot="-5400000">
        <a:off x="1144052" y="2983695"/>
        <a:ext cx="6710509" cy="1387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39EE4-369E-4786-A7D9-BF41107D1648}">
      <dsp:nvSpPr>
        <dsp:cNvPr id="0" name=""/>
        <dsp:cNvSpPr/>
      </dsp:nvSpPr>
      <dsp:spPr>
        <a:xfrm>
          <a:off x="-5585829" y="-1106185"/>
          <a:ext cx="6635674" cy="6635674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ECA7-D316-4F68-8D58-8B338A2C7C5B}">
      <dsp:nvSpPr>
        <dsp:cNvPr id="0" name=""/>
        <dsp:cNvSpPr/>
      </dsp:nvSpPr>
      <dsp:spPr>
        <a:xfrm>
          <a:off x="757473" y="243822"/>
          <a:ext cx="7501137" cy="570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5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itchFamily="18" charset="0"/>
            </a:rPr>
            <a:t>Основной отпуск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</a:rPr>
            <a:t> – 28 календарных дней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57473" y="243822"/>
        <a:ext cx="7501137" cy="570222"/>
      </dsp:txXfrm>
    </dsp:sp>
    <dsp:sp modelId="{929C272D-36B6-4ADE-9AED-8813B3E26FEE}">
      <dsp:nvSpPr>
        <dsp:cNvPr id="0" name=""/>
        <dsp:cNvSpPr/>
      </dsp:nvSpPr>
      <dsp:spPr>
        <a:xfrm>
          <a:off x="101770" y="2060"/>
          <a:ext cx="862268" cy="8133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A23D7-FD77-49DD-9070-3A540C9B0514}">
      <dsp:nvSpPr>
        <dsp:cNvPr id="0" name=""/>
        <dsp:cNvSpPr/>
      </dsp:nvSpPr>
      <dsp:spPr>
        <a:xfrm>
          <a:off x="965793" y="1255412"/>
          <a:ext cx="7269477" cy="746067"/>
        </a:xfrm>
        <a:prstGeom prst="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5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  <a:latin typeface="Times New Roman" pitchFamily="18" charset="0"/>
            </a:rPr>
            <a:t>Основной отпуск ППС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</a:rPr>
            <a:t> – 56 календарных дней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965793" y="1255412"/>
        <a:ext cx="7269477" cy="746067"/>
      </dsp:txXfrm>
    </dsp:sp>
    <dsp:sp modelId="{7036DCA4-B3A8-4218-BB78-22FD7841BABA}">
      <dsp:nvSpPr>
        <dsp:cNvPr id="0" name=""/>
        <dsp:cNvSpPr/>
      </dsp:nvSpPr>
      <dsp:spPr>
        <a:xfrm>
          <a:off x="545128" y="1255419"/>
          <a:ext cx="862268" cy="820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617942"/>
              <a:satOff val="-21801"/>
              <a:lumOff val="98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92A5E-92AB-48BF-80C1-33BFD7681FDC}">
      <dsp:nvSpPr>
        <dsp:cNvPr id="0" name=""/>
        <dsp:cNvSpPr/>
      </dsp:nvSpPr>
      <dsp:spPr>
        <a:xfrm>
          <a:off x="752199" y="2303019"/>
          <a:ext cx="7577442" cy="2774797"/>
        </a:xfrm>
        <a:prstGeom prst="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514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Дополнительные отпуска: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работу в районах, где установлены районный коэффициент и процентная надбавка к заработной плате – 8 календарных дней;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ненормированный рабочий день – до 14 календарных дней;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работу с вредными и (или) опасными условиями труда – до 14 календарных дней.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2199" y="2303019"/>
        <a:ext cx="7577442" cy="2774797"/>
      </dsp:txXfrm>
    </dsp:sp>
    <dsp:sp modelId="{CB132385-A1AE-4EA6-B194-F2443743D346}">
      <dsp:nvSpPr>
        <dsp:cNvPr id="0" name=""/>
        <dsp:cNvSpPr/>
      </dsp:nvSpPr>
      <dsp:spPr>
        <a:xfrm>
          <a:off x="166965" y="3193016"/>
          <a:ext cx="1007569" cy="994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7235884"/>
              <a:satOff val="-43603"/>
              <a:lumOff val="196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245F9CD4-736B-4787-A1E0-115426F2043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A632CB12-2B34-4C01-94B1-902B627B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9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84772C7B-C9F9-403B-8651-20E16DFB49F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4599"/>
            <a:ext cx="5335270" cy="4467462"/>
          </a:xfrm>
          <a:prstGeom prst="rect">
            <a:avLst/>
          </a:prstGeom>
        </p:spPr>
        <p:txBody>
          <a:bodyPr vert="horz" lIns="90297" tIns="45149" rIns="90297" bIns="451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9197"/>
            <a:ext cx="2889938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65054905-B362-4440-A9B4-DC866433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4905-B362-4440-A9B4-DC866433CE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4905-B362-4440-A9B4-DC866433CE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4905-B362-4440-A9B4-DC866433CED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5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6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2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158" y="4077072"/>
            <a:ext cx="8496943" cy="19389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Коллективный договор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ВПО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КрасГМУ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им. проф. В.Ф.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Войно-Ясенецкого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Минздрава России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49280"/>
            <a:ext cx="2365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Кулешова О.В.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января 2016 года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70" y="310221"/>
            <a:ext cx="6541918" cy="348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686568" cy="939784"/>
          </a:xfrm>
          <a:solidFill>
            <a:schemeClr val="accent4">
              <a:lumMod val="75000"/>
            </a:schemeClr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4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" y="366764"/>
            <a:ext cx="1463530" cy="14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57356" y="1643050"/>
            <a:ext cx="5857916" cy="3400436"/>
          </a:xfrm>
          <a:noFill/>
          <a:ln w="22225">
            <a:noFill/>
          </a:ln>
        </p:spPr>
        <p:txBody>
          <a:bodyPr/>
          <a:lstStyle/>
          <a:p>
            <a:pPr algn="ctr">
              <a:buNone/>
            </a:pPr>
            <a:endParaRPr lang="ru-RU" sz="1000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</a:rPr>
              <a:t>Положение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</a:rPr>
              <a:t>об оплате труда</a:t>
            </a:r>
          </a:p>
          <a:p>
            <a:endParaRPr lang="ru-RU" dirty="0"/>
          </a:p>
        </p:txBody>
      </p:sp>
      <p:pic>
        <p:nvPicPr>
          <p:cNvPr id="2050" name="Picture 2" descr="C:\Users\1\Desktop\ab9ca1c48f35690ddbf66b311ff61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557182" cy="23733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1" name="Picture 3" descr="C:\Users\1\Desktop\зарпла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00504"/>
            <a:ext cx="2857500" cy="24288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52728" cy="1094940"/>
          </a:xfrm>
          <a:solidFill>
            <a:schemeClr val="accent1">
              <a:alpha val="63000"/>
            </a:schemeClr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5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105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2276872"/>
            <a:ext cx="6192688" cy="3600400"/>
          </a:xfrm>
          <a:solidFill>
            <a:srgbClr val="FFFF00"/>
          </a:solidFill>
          <a:ln w="28575">
            <a:noFill/>
          </a:ln>
          <a:effectLst>
            <a:outerShdw blurRad="635000" dist="304800" dir="4920000" sx="90000" sy="-19000" rotWithShape="0">
              <a:prstClr val="black">
                <a:alpha val="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endParaRPr lang="ru-RU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endParaRPr lang="ru-RU" sz="10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Соглашение </a:t>
            </a:r>
          </a:p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охране труда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1\Desktop\2844530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33807"/>
            <a:ext cx="2357454" cy="24128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076" name="Picture 4" descr="C:\Users\1\Desktop\0_aad61_cfa1621e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2714644" cy="20359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20000" t="20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52728" cy="880626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6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105"/>
            <a:ext cx="1463530" cy="14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2910" y="1714488"/>
            <a:ext cx="7929618" cy="3600400"/>
          </a:xfrm>
          <a:noFill/>
          <a:ln w="28575">
            <a:noFill/>
          </a:ln>
          <a:effectLst>
            <a:outerShdw blurRad="635000" dist="304800" dir="4920000" sx="90000" sy="-19000" rotWithShape="0">
              <a:prstClr val="black">
                <a:alpha val="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noAutofit/>
          </a:bodyPr>
          <a:lstStyle/>
          <a:p>
            <a:pPr marL="1588" indent="-1588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должностей, работа на которых дает право на получение бесплатно специальной одежды, специальной обуви и </a:t>
            </a:r>
          </a:p>
          <a:p>
            <a:pPr marL="1588" indent="-1588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других средств </a:t>
            </a:r>
          </a:p>
          <a:p>
            <a:pPr marL="1588" indent="-1588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индивидуальной </a:t>
            </a:r>
          </a:p>
          <a:p>
            <a:pPr marL="1588" indent="-1588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защиты </a:t>
            </a:r>
          </a:p>
        </p:txBody>
      </p:sp>
      <p:pic>
        <p:nvPicPr>
          <p:cNvPr id="1026" name="Picture 2" descr="C:\Users\1\Desktop\2013-07-23-specodegda-dalnoboish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57562"/>
            <a:ext cx="2214578" cy="22145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" name="Picture 2" descr="C:\Users\1\Desktop\vydacha-spetsodezhdy-v-stroitelnykh-organizatsiyakh-kamchatki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357694"/>
            <a:ext cx="3071834" cy="2238599"/>
          </a:xfrm>
          <a:prstGeom prst="rect">
            <a:avLst/>
          </a:prstGeom>
          <a:noFill/>
          <a:ln w="28575">
            <a:solidFill>
              <a:schemeClr val="accent4">
                <a:lumMod val="75000"/>
                <a:alpha val="9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5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20000" t="20000" r="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988840"/>
            <a:ext cx="6732240" cy="3248541"/>
          </a:xfrm>
        </p:spPr>
        <p:txBody>
          <a:bodyPr>
            <a:normAutofit fontScale="92500" lnSpcReduction="20000"/>
          </a:bodyPr>
          <a:lstStyle/>
          <a:p>
            <a:pPr marL="0" indent="0" algn="ctr" hangingPunct="0">
              <a:lnSpc>
                <a:spcPct val="15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должностей с вредными условиями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на которых предусмотрена бесплатная выдача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равноценных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316385"/>
            <a:ext cx="6192688" cy="936104"/>
          </a:xfrm>
          <a:solidFill>
            <a:schemeClr val="tx2">
              <a:lumMod val="60000"/>
              <a:lumOff val="40000"/>
            </a:schemeClr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</a:t>
            </a:r>
            <a:r>
              <a:rPr lang="en-US" b="1" dirty="0" smtClean="0">
                <a:cs typeface="Times New Roman" panose="02020603050405020304" pitchFamily="18" charset="0"/>
              </a:rPr>
              <a:t>7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105"/>
            <a:ext cx="1463530" cy="14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zhkovaON\Desktop\mleko2_fb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91" y="5085184"/>
            <a:ext cx="28803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zhkovaON\Desktop\a8778b86f0fe55b7c9f54a28abfbb687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365104"/>
            <a:ext cx="2578299" cy="19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krasgmu.ru/images/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9" y="62068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575.su/upload/iblock/d8d/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1" y="4153065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552728" cy="864096"/>
          </a:xfrm>
          <a:solidFill>
            <a:srgbClr val="FF0000"/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Коллективный договор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9036" y="2132856"/>
            <a:ext cx="6696743" cy="3260677"/>
          </a:xfrm>
          <a:prstGeom prst="rect">
            <a:avLst/>
          </a:prstGeom>
          <a:noFill/>
          <a:ln w="190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ru-RU" sz="3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правовой </a:t>
            </a:r>
            <a:r>
              <a:rPr lang="ru-RU" sz="34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акт, регулирующий социально-трудовые </a:t>
            </a:r>
            <a:r>
              <a:rPr lang="ru-RU" sz="3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отношения</a:t>
            </a:r>
          </a:p>
          <a:p>
            <a:pPr>
              <a:lnSpc>
                <a:spcPct val="150000"/>
              </a:lnSpc>
            </a:pPr>
            <a:r>
              <a:rPr lang="ru-RU" sz="3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34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ГБОУ ВПО </a:t>
            </a:r>
            <a:r>
              <a:rPr lang="ru-RU" sz="3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КрасГМУ</a:t>
            </a:r>
          </a:p>
          <a:p>
            <a:pPr>
              <a:lnSpc>
                <a:spcPct val="150000"/>
              </a:lnSpc>
            </a:pPr>
            <a:r>
              <a:rPr lang="ru-RU" sz="3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ru-RU" sz="34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проф. В.Ф. </a:t>
            </a:r>
            <a:r>
              <a:rPr lang="ru-RU" sz="3400" b="1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Войно-Ясенецкого</a:t>
            </a:r>
            <a:r>
              <a:rPr lang="ru-RU" sz="34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400" b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Минздрава </a:t>
            </a:r>
            <a:r>
              <a:rPr lang="ru-RU" sz="3400" b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России</a:t>
            </a:r>
            <a:endParaRPr lang="ru-RU" dirty="0">
              <a:latin typeface="+mn-lt"/>
            </a:endParaRPr>
          </a:p>
        </p:txBody>
      </p:sp>
      <p:pic>
        <p:nvPicPr>
          <p:cNvPr id="2" name="Picture 2" descr="C:\Users\dyakovaev.KGMU\Desktop\download.ph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96" y="1984838"/>
            <a:ext cx="1554578" cy="2168227"/>
          </a:xfrm>
          <a:prstGeom prst="rect">
            <a:avLst/>
          </a:prstGeom>
          <a:noFill/>
          <a:effectLst>
            <a:outerShdw blurRad="393700" dir="2154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20000" t="20000" r="20000"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effectLst/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Сфера действия коллективного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Коллективный договор распространяется на всех работников и обучающихся  университета независимо от того, являются ли они членами профсоюзной организации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yakovaev.KGMU\Desktop\i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3" y="4209410"/>
            <a:ext cx="2987286" cy="1991524"/>
          </a:xfrm>
          <a:prstGeom prst="rect">
            <a:avLst/>
          </a:prstGeom>
          <a:noFill/>
          <a:ln w="34925" cap="flat" cmpd="sng">
            <a:solidFill>
              <a:srgbClr val="7030A0">
                <a:alpha val="20000"/>
              </a:srgb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yakovaev.KGMU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63" y="4197060"/>
            <a:ext cx="3034948" cy="2016224"/>
          </a:xfrm>
          <a:prstGeom prst="rect">
            <a:avLst/>
          </a:prstGeom>
          <a:noFill/>
          <a:ln w="34925" cap="flat" cmpd="sng">
            <a:solidFill>
              <a:srgbClr val="7030A0">
                <a:alpha val="20000"/>
              </a:srgb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552728" cy="1008112"/>
          </a:xfrm>
          <a:solidFill>
            <a:srgbClr val="00B0F0">
              <a:alpha val="63000"/>
            </a:srgbClr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1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5" y="332656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00298" y="2071678"/>
            <a:ext cx="6408712" cy="3744416"/>
          </a:xfrm>
          <a:solidFill>
            <a:srgbClr val="CC99FF"/>
          </a:solidFill>
          <a:ln w="28575">
            <a:noFill/>
          </a:ln>
          <a:effectLst>
            <a:outerShdw blurRad="508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b="1" dirty="0" smtClean="0">
                <a:latin typeface="+mj-lt"/>
              </a:rPr>
              <a:t>Соглашение по </a:t>
            </a:r>
            <a:r>
              <a:rPr lang="ru-RU" b="1" dirty="0">
                <a:latin typeface="+mj-lt"/>
              </a:rPr>
              <a:t>решению </a:t>
            </a:r>
            <a:endParaRPr lang="ru-RU" b="1" dirty="0" smtClean="0">
              <a:latin typeface="+mj-lt"/>
            </a:endParaRPr>
          </a:p>
          <a:p>
            <a:pPr algn="ctr">
              <a:buNone/>
              <a:defRPr/>
            </a:pPr>
            <a:r>
              <a:rPr lang="ru-RU" b="1" dirty="0" smtClean="0">
                <a:latin typeface="+mj-lt"/>
              </a:rPr>
              <a:t>учебных </a:t>
            </a:r>
            <a:r>
              <a:rPr lang="ru-RU" b="1" dirty="0">
                <a:latin typeface="+mj-lt"/>
              </a:rPr>
              <a:t>и </a:t>
            </a:r>
            <a:r>
              <a:rPr lang="ru-RU" b="1" dirty="0" smtClean="0">
                <a:latin typeface="+mj-lt"/>
              </a:rPr>
              <a:t>социально-</a:t>
            </a:r>
            <a:endParaRPr lang="ru-RU" b="1" dirty="0">
              <a:latin typeface="+mj-lt"/>
            </a:endParaRPr>
          </a:p>
          <a:p>
            <a:pPr algn="ctr">
              <a:buNone/>
              <a:defRPr/>
            </a:pPr>
            <a:r>
              <a:rPr lang="ru-RU" b="1" dirty="0">
                <a:latin typeface="+mj-lt"/>
              </a:rPr>
              <a:t>экономических вопросов обучающихся</a:t>
            </a:r>
          </a:p>
          <a:p>
            <a:pPr algn="ctr">
              <a:buNone/>
              <a:defRPr/>
            </a:pPr>
            <a:r>
              <a:rPr lang="ru-RU" b="1" dirty="0">
                <a:latin typeface="+mj-lt"/>
              </a:rPr>
              <a:t>ГБОУ ВПО </a:t>
            </a:r>
            <a:r>
              <a:rPr lang="ru-RU" b="1" dirty="0" err="1" smtClean="0">
                <a:latin typeface="+mj-lt"/>
              </a:rPr>
              <a:t>КрасГМУ</a:t>
            </a:r>
            <a:r>
              <a:rPr lang="ru-RU" b="1" dirty="0" smtClean="0">
                <a:latin typeface="+mj-lt"/>
              </a:rPr>
              <a:t> им</a:t>
            </a:r>
            <a:r>
              <a:rPr lang="ru-RU" b="1" dirty="0">
                <a:latin typeface="+mj-lt"/>
              </a:rPr>
              <a:t>. проф. </a:t>
            </a:r>
            <a:endParaRPr lang="ru-RU" b="1" dirty="0" smtClean="0">
              <a:latin typeface="+mj-lt"/>
            </a:endParaRPr>
          </a:p>
          <a:p>
            <a:pPr algn="ctr">
              <a:buNone/>
              <a:defRPr/>
            </a:pPr>
            <a:r>
              <a:rPr lang="ru-RU" b="1" dirty="0" smtClean="0">
                <a:latin typeface="+mj-lt"/>
              </a:rPr>
              <a:t>В.Ф</a:t>
            </a:r>
            <a:r>
              <a:rPr lang="ru-RU" b="1" dirty="0">
                <a:latin typeface="+mj-lt"/>
              </a:rPr>
              <a:t>. Войно-Ясенецкого </a:t>
            </a:r>
          </a:p>
          <a:p>
            <a:pPr algn="ctr">
              <a:buNone/>
              <a:defRPr/>
            </a:pPr>
            <a:r>
              <a:rPr lang="ru-RU" b="1" dirty="0">
                <a:latin typeface="+mj-lt"/>
              </a:rPr>
              <a:t>Минздрава России</a:t>
            </a:r>
          </a:p>
          <a:p>
            <a:endParaRPr lang="ru-RU" dirty="0"/>
          </a:p>
        </p:txBody>
      </p:sp>
      <p:pic>
        <p:nvPicPr>
          <p:cNvPr id="2050" name="Picture 2" descr="C:\Users\dyakovaev.KGMU\Desktop\kartinka_na_saj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2600529" cy="1851378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yakovaev.KGMU\Desktop\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2600529" cy="1749306"/>
          </a:xfrm>
          <a:prstGeom prst="rect">
            <a:avLst/>
          </a:prstGeom>
          <a:noFill/>
          <a:ln w="25400" cmpd="sng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1285860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6" descr="http://krasgmu.ru/images/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57290" y="357166"/>
            <a:ext cx="76221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Соглашение содержит обязательства университета и профсоюзной организации по следующим направлениям: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52728" cy="1034002"/>
          </a:xfrm>
          <a:solidFill>
            <a:srgbClr val="00B0F0"/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2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105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2276872"/>
            <a:ext cx="6192688" cy="3600400"/>
          </a:xfr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>
            <a:outerShdw blurRad="635000" dist="304800" dir="4920000" sx="90000" sy="-19000" rotWithShape="0">
              <a:prstClr val="black">
                <a:alpha val="9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endParaRPr lang="ru-RU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endParaRPr lang="ru-RU" sz="10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r>
              <a:rPr lang="ru-RU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</a:t>
            </a:r>
            <a:r>
              <a:rPr 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Правила внутреннего</a:t>
            </a:r>
          </a:p>
          <a:p>
            <a:pPr lvl="0" algn="ctr" fontAlgn="base">
              <a:spcAft>
                <a:spcPct val="0"/>
              </a:spcAft>
              <a:buClr>
                <a:srgbClr val="B2B2B2"/>
              </a:buClr>
              <a:buSzPct val="90000"/>
              <a:buNone/>
              <a:defRPr/>
            </a:pPr>
            <a:r>
              <a:rPr lang="ru-RU" sz="3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трудового </a:t>
            </a:r>
            <a:r>
              <a:rPr lang="ru-RU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распорядка</a:t>
            </a:r>
          </a:p>
          <a:p>
            <a:endParaRPr lang="ru-RU" dirty="0"/>
          </a:p>
        </p:txBody>
      </p:sp>
      <p:pic>
        <p:nvPicPr>
          <p:cNvPr id="4099" name="Picture 3" descr="C:\Users\dyakovaev.KGMU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742310" cy="1702796"/>
          </a:xfrm>
          <a:prstGeom prst="rect">
            <a:avLst/>
          </a:prstGeom>
          <a:noFill/>
          <a:ln w="31750" cap="rnd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yakovaev.KGMU\Desktop\1959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5" y="1844825"/>
            <a:ext cx="2054928" cy="2664295"/>
          </a:xfrm>
          <a:prstGeom prst="rect">
            <a:avLst/>
          </a:prstGeom>
          <a:noFill/>
          <a:ln w="31750" cap="rnd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1714488"/>
          <a:ext cx="79296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357322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57290" y="357166"/>
            <a:ext cx="76221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8572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Правила внутреннего трудового распорядка содержат: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20000" t="20000" r="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552728" cy="880626"/>
          </a:xfrm>
          <a:solidFill>
            <a:srgbClr val="66FF66"/>
          </a:solidFill>
          <a:ln w="19050">
            <a:solidFill>
              <a:schemeClr val="bg2">
                <a:lumMod val="50000"/>
                <a:alpha val="59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Приложение № 3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+mn-lt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105"/>
            <a:ext cx="1209569" cy="12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72074"/>
            <a:ext cx="3028950" cy="151447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</p:pic>
      <p:pic>
        <p:nvPicPr>
          <p:cNvPr id="1026" name="Picture 2" descr="C:\Users\1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929066"/>
            <a:ext cx="2325676" cy="232567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buNone/>
            </a:pPr>
            <a:r>
              <a:rPr lang="ru-RU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Продолжительность</a:t>
            </a:r>
          </a:p>
          <a:p>
            <a:pPr>
              <a:buNone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ежегодных оплачиваемых </a:t>
            </a:r>
          </a:p>
          <a:p>
            <a:pPr>
              <a:buNone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отпусков по категориям </a:t>
            </a:r>
          </a:p>
          <a:p>
            <a:pPr>
              <a:buNone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работников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615262" cy="98903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Продолжительность ежегодных оплачиваемых отпусков: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15670"/>
              </p:ext>
            </p:extLst>
          </p:nvPr>
        </p:nvGraphicFramePr>
        <p:xfrm>
          <a:off x="428596" y="1484784"/>
          <a:ext cx="83296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http://krasgmu.ru/images/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500198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</TotalTime>
  <Words>332</Words>
  <Application>Microsoft Office PowerPoint</Application>
  <PresentationFormat>Экран (4:3)</PresentationFormat>
  <Paragraphs>68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Коллективный договор </vt:lpstr>
      <vt:lpstr>Сфера действия коллективного договора</vt:lpstr>
      <vt:lpstr> Приложение № 1 </vt:lpstr>
      <vt:lpstr>Презентация PowerPoint</vt:lpstr>
      <vt:lpstr> Приложение № 2 </vt:lpstr>
      <vt:lpstr>Презентация PowerPoint</vt:lpstr>
      <vt:lpstr> Приложение № 3 </vt:lpstr>
      <vt:lpstr>Продолжительность ежегодных оплачиваемых отпусков:</vt:lpstr>
      <vt:lpstr> Приложение № 4 </vt:lpstr>
      <vt:lpstr> Приложение № 5 </vt:lpstr>
      <vt:lpstr> Приложение № 6 </vt:lpstr>
      <vt:lpstr> Приложение № 7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ТарховаТЕ</dc:creator>
  <cp:lastModifiedBy>Администратор</cp:lastModifiedBy>
  <cp:revision>241</cp:revision>
  <cp:lastPrinted>2015-12-23T06:06:21Z</cp:lastPrinted>
  <dcterms:created xsi:type="dcterms:W3CDTF">2015-12-14T08:48:51Z</dcterms:created>
  <dcterms:modified xsi:type="dcterms:W3CDTF">2016-01-27T04:28:23Z</dcterms:modified>
</cp:coreProperties>
</file>