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6" r:id="rId4"/>
    <p:sldId id="285" r:id="rId5"/>
    <p:sldId id="286" r:id="rId6"/>
    <p:sldId id="276" r:id="rId7"/>
    <p:sldId id="282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4" autoAdjust="0"/>
  </p:normalViewPr>
  <p:slideViewPr>
    <p:cSldViewPr>
      <p:cViewPr>
        <p:scale>
          <a:sx n="75" d="100"/>
          <a:sy n="75" d="100"/>
        </p:scale>
        <p:origin x="-266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1F686-041E-43A3-91FD-FEB190632C7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55BB6-663D-4DCA-8F74-E465B5BF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rasgmu.ru/index.php?page%5bcommon%5d=download&amp;md=7f72afa9eedc57a6d858b07aaaa0271a&amp;cid=11&amp;oid=2347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3600400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ОТЧЕТОВ ПО САМООЦЕНКЕ </a:t>
            </a:r>
          </a:p>
          <a:p>
            <a:pPr lvl="0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(МЕЖДУНАРОДНАЯ ПРОГРАММНАЯ АККРЕДИТАЦИЯ) </a:t>
            </a:r>
          </a:p>
          <a:p>
            <a:pPr lvl="0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СПЕЦИАЛЬНОСТЯМ:</a:t>
            </a:r>
          </a:p>
          <a:p>
            <a:pPr lvl="0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«ЛЕЧЕБНОЕ ДЕЛО», «ПЕДИАТРИЯ», «СТОМАТОЛОГИЯ»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5580063" y="5470525"/>
            <a:ext cx="2990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ОЛАСС: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Соколовская М.В.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198639" y="377676"/>
            <a:ext cx="6337250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77676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203575" y="6265863"/>
            <a:ext cx="2990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30795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1853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6553274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1" y="160338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38104" y="2276872"/>
            <a:ext cx="7704856" cy="36004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Международная программная аккредитация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проводится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Программой стратегического развития на 2021-2025 гг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последующего повышения конкурентоспособности выпускников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международном рынке оказания медицинских услуг.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7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-19720" y="-198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6769298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31891" t="10541" r="32532" b="5127"/>
          <a:stretch/>
        </p:blipFill>
        <p:spPr bwMode="auto">
          <a:xfrm>
            <a:off x="4552280" y="1124744"/>
            <a:ext cx="439248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27404" t="19089" r="54327" b="70371"/>
          <a:stretch/>
        </p:blipFill>
        <p:spPr bwMode="auto">
          <a:xfrm>
            <a:off x="1187624" y="5229200"/>
            <a:ext cx="1852488" cy="504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4482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 состав рабочей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(26 человек);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Установлены сроки предоставления необходимой информации от структурных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подразделений (16 структур);</a:t>
            </a:r>
          </a:p>
          <a:p>
            <a:pPr lvl="0" indent="36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Подготовлены отчеты деканами и ОЛАСС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стандартов и руководства WFME/AMSE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Независимого агентства аккредитации и рейтинга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(IAAR)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9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6769298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5432" r="13403" b="5926"/>
          <a:stretch/>
        </p:blipFill>
        <p:spPr bwMode="auto">
          <a:xfrm>
            <a:off x="516669" y="1620838"/>
            <a:ext cx="8110662" cy="496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6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6769298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20988" r="25417" b="6275"/>
          <a:stretch/>
        </p:blipFill>
        <p:spPr bwMode="auto">
          <a:xfrm>
            <a:off x="1763688" y="1196752"/>
            <a:ext cx="6693408" cy="550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32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7057330" cy="64633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ВЫПОЛНЕНИЯ УСЛУГ ПО ПРОВЕДЕНИЮ МЕЖДУНАРОДНОЙ ПРОГРАММНОЙ АККРЕДИТАЦИИ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" y="47625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00384"/>
              </p:ext>
            </p:extLst>
          </p:nvPr>
        </p:nvGraphicFramePr>
        <p:xfrm>
          <a:off x="1403648" y="1340768"/>
          <a:ext cx="7344816" cy="5163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064"/>
                <a:gridCol w="4940078"/>
                <a:gridCol w="1828674"/>
              </a:tblGrid>
              <a:tr h="4606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выполнения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договора на проведение международной программной аккредитации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ноября 2023 года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71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вузом и ОТПРАВКА в IAAR отчетов о самооценке образовательных программ.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15 МАРТА 2024 ГОДА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78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отчетов о самооценке образовательных программ вуза независимыми экспертами IAAR, и предоставление вузу замечаний, комментариев и предложений по отчетам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29 апреля 2024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8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Корректировка вузом отчетов о самооценке образовательных программ вуза в соответствии с замечаниями экспертов IAAR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9 мая 2024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804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IAAR не позднее, чем за 14 календарных дней до визита внешней экспертной комиссии в организацию образования, направляет список состава внешней экспертной комиссии для устранения конфликта интересов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Восклицательный знак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7" t="23818" r="39907" b="23722"/>
          <a:stretch/>
        </p:blipFill>
        <p:spPr bwMode="auto">
          <a:xfrm>
            <a:off x="542843" y="2420888"/>
            <a:ext cx="590563" cy="13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32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7057330" cy="64633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ВЫПОЛНЕНИЯ УСЛУГ ПО ПРОВЕДЕНИЮ МЕЖДУНАРОДНОЙ ПРОГРАММНОЙ АККРЕДИТАЦИИ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" y="190718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77754"/>
              </p:ext>
            </p:extLst>
          </p:nvPr>
        </p:nvGraphicFramePr>
        <p:xfrm>
          <a:off x="1353096" y="1556792"/>
          <a:ext cx="7560840" cy="4656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3403"/>
                <a:gridCol w="4744057"/>
                <a:gridCol w="2263380"/>
              </a:tblGrid>
              <a:tr h="7246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выполнения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17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Посещение Университета внешней экспертной комиссией IAAR для проведения внешней оценки образовательных программ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мая 2024 года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23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Рассмотрение и принятие решение о международной институциональной и (или) специализированной (программной) аккредитации образовательных программ/ организации образования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 2024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77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в Университет свидетельств об аккредитации при принятии положительного решения по аккредитуемой организации образования и (или) образовательной программе, и публикация результатов аккредитации на сайте IAAR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конца июня 2024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724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6697290" cy="36933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42323" t="38240" r="42208" b="410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0463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344</Words>
  <Application>Microsoft Office PowerPoint</Application>
  <PresentationFormat>Экран (4:3)</PresentationFormat>
  <Paragraphs>53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В. Соколовская</dc:creator>
  <cp:lastModifiedBy>Елена А. Бабушкина</cp:lastModifiedBy>
  <cp:revision>126</cp:revision>
  <dcterms:created xsi:type="dcterms:W3CDTF">2023-09-25T09:25:17Z</dcterms:created>
  <dcterms:modified xsi:type="dcterms:W3CDTF">2024-03-12T05:50:04Z</dcterms:modified>
</cp:coreProperties>
</file>