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4" r:id="rId5"/>
    <p:sldId id="260" r:id="rId6"/>
    <p:sldId id="261" r:id="rId7"/>
    <p:sldId id="264" r:id="rId8"/>
    <p:sldId id="263" r:id="rId9"/>
    <p:sldId id="276" r:id="rId10"/>
    <p:sldId id="265" r:id="rId11"/>
    <p:sldId id="266" r:id="rId12"/>
    <p:sldId id="27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33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9F7D6-644B-49A9-98B4-0343D6085F1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B333-A9F4-456F-BFC1-43CD0581A54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01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11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56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76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374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57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48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95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B333-A9F4-456F-BFC1-43CD0581A54A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74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надлежащей практики хранения лекарственных препаратов организациями оптовой торговли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036496" cy="249512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Выполнила: Садыкова Т.Г.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             Руководитель: Шмырина И.В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 2023 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6632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университет имени профессора В.Ф. Войно-Ясенецкого»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29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" y="224671"/>
            <a:ext cx="89001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исследования установлено, что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ранение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лекарственных препаратов для медицинского применения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осуществляется в соответствии с требованиями государственной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фармакопеи 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нормативной документации, а также 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свойств веществ,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входящих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их состав.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Температурный режим, уровень влажности и освещённости имеют огромное значение при хранении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ЛП.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помещениях для хранения лекарственных средств должен поддерживаться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надлежащий санитарный режим.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 выполнении работ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должны носить специальную одежду и обувь, соблюдать правила личной гигиены.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0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8497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Размещение лекарственных средств осуществляется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соответствии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физико-химическими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свойствами с учётом фармакологического действия и токсичности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Хранящиеся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лекарственные средства должны быть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идентифицированы с помощью стеллажной карты, содержащей информацию о хранящемся лекарственном средстве (наименование, форма выпуска и дозировка, номер серии, срок  годности, производитель лекарственного средства).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Все готовые лекарственные формы должны укладываться и устанавливаться в оригинальной упаковке этикеткой наружу.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0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" y="620688"/>
            <a:ext cx="88383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выполнения основных задач, стоящих перед оптовым звеном товародвижения, создаются склады, которые функционируют самостоятельно как юридическое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лицо.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деятельность (закупка, приём, хранение, оптовая реализация ЛС и ИМН и др.) осуществляется специалистами с фармацевтическим образованием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образом,  в оптовых фармацевтических организациях должны приниматься  надлежащие меры для осуществления хранения различных групп  ЛП и медицинских изделий.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7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60648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достижения  поставленной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были решены следующие задачи: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Проанализировано назначение оптовых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фармацевтических организаций.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Определена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важнейшая задача оптовой торговли и выделены основные и специальные функции оптовых фармацевтических организаций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Изучены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условия хранения  лекарственных средств и товаров медицинского назначения. В процессе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работы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были исследованы общие, климатические и санитарно-гигиенические  требования к устройству и эксплуатации помещений, обеспечивающих сохранность  товаров.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9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48762"/>
            <a:ext cx="88569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Знакомство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правовым регулированием хранения лекарственных препаратов и правилами безопасности при их хранении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позволило выявить,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что все правовые документы ориентированы на соблюдение общих правил хранения ЛС и являются обязательными во всех торговых аптечных сетях.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алог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эффективного и правильного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воздействия лекарственных препаратов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это  организация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правильных условий хранения лекарственных средств и изделий медицинского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назначения, а так же   соблюдение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требований нормативной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документации.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00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44824"/>
            <a:ext cx="8263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440" y="6237312"/>
            <a:ext cx="761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9644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>
              <a:latin typeface="Times New Roman"/>
              <a:ea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7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На сегодняшний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день ассортимент товаров медицинского назначения достаточно широк и доступен в использовании населением для поддержания своего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здоровья. </a:t>
            </a:r>
          </a:p>
          <a:p>
            <a:pPr algn="just"/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Но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качественные лекарственные препараты под действием внешних условий могут прийти в негодность, потерять эффективность и стать небезопасными. </a:t>
            </a:r>
            <a:endParaRPr lang="ru-R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связи с этим актуальным становится вопрос сохранения качества лекарственных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препаратов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и соблюдение условий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надлежащего хранения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товаров аптечного ассортимента организациями оптовой торговли.</a:t>
            </a:r>
            <a:endParaRPr lang="ru-RU" sz="2600" dirty="0" smtClean="0">
              <a:latin typeface="Times New Roman"/>
              <a:ea typeface="Times New Roman"/>
              <a:cs typeface="Times New Roman"/>
            </a:endParaRPr>
          </a:p>
          <a:p>
            <a:pPr algn="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16632"/>
            <a:ext cx="8856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изучение  особенностей и правил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хранения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лекарственных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препаратов   организациями оптовой торговли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Задачи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проанализировать задачи и функции оптовых фармацевтических 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организаций;</a:t>
            </a:r>
            <a:endParaRPr lang="ru-RU" sz="2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изучить условия хранения лекарственных средств и товаров медицинского назначения;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познакомиться с правовым регулированием хранения лекарственных препаратов и правилами безопасности при их хранении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6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хранение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лекарственных препаратов организациями оптовой торговли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правила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надлежащей практики хранения лекарственных препаратов организациями оптовой торговли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8161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исследования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научно-теоретический анализ литературы и  нормативно-правовых  документов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Федеральный закон РФ №61 от 12.04.2010 «Об обращении ЛС».</a:t>
            </a:r>
          </a:p>
          <a:p>
            <a:pPr marL="342900" lvl="0" indent="-342900" algn="just">
              <a:buFontTx/>
              <a:buChar char="-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 МЗ РФ от 23.08.2010 №706н 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«Об утверждении Правил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хранения ЛС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Правительства РФ от 15.09.2020 г № 1447 «Правила уничтожения  изъятых  фальсифицированных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лекарственных средств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недоброкачественных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лекарственных средств и контрафактных лекарственных средств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lvl="0" indent="-342900" algn="just">
              <a:buFontTx/>
              <a:buChar char="-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Учебно-методическое пособие. Хранение  ЛС и изделий    медицинского назначения в аптечных организациях. </a:t>
            </a: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и функции оптовых фармацевтических организаций</a:t>
            </a:r>
          </a:p>
          <a:p>
            <a:r>
              <a:rPr lang="ru-RU" dirty="0" smtClean="0"/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Важнейшая  задача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оптовой  торговли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планомерно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регулировать товарное предложение в соответствии со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спросом.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оптовых организаций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приём,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накопление, хранение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отпуск аптечным организациям ЛС, изделий медицинского назначения,  отвечающим  всем требованиям качества по действующему законодательству.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Соблюдать  требования охраны труда и техники безопасности.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6632"/>
            <a:ext cx="903649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требования к устройству и эксплуатации помещений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Площадь помещений </a:t>
            </a: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должна соответствовать объёму хранимых лекарственных препаратов и составлять не менее 150 кв. метров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помещениях для хранения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ЛП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должны поддерживаться определённые температура и влажность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воздуха.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Помещения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должны быть обеспечены стеллажами, шкафами, поддонами, подтоварниками. Отделка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(внутренние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поверхности стен, потолков) должна быть гладкой и допускать возможность проведения влажной уборки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Помещения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для хранения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ЛП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должны быть оснащены приборами для регистрации параметров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воздуха.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помещениях для хранения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ЛП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должен поддерживаться надлежащий санитарный режим.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/>
          </a:p>
          <a:p>
            <a:pPr algn="r"/>
            <a:r>
              <a:rPr lang="ru-RU" sz="1400" dirty="0"/>
              <a:t>7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4215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60648"/>
            <a:ext cx="896448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Режим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хранения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Режим хранения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это совокупность климатических и санитарно-гигиенических требований, обеспечивающих сохранность товаров.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Рациональная организация хранения товаров на складе предприятия оптовой торговли  обеспечивается: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выбором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оптимальных способов размещения  и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хранения грузов,   условий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режимов хранения;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соблюдением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 помещениям для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хранения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оборудованием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помещений хранения;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организацией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контроля за выбранными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правилами хранения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сроками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годности;</a:t>
            </a:r>
          </a:p>
          <a:p>
            <a:pPr marL="457200" lvl="0" indent="-4572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выполнением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требований охраны труда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техники безопасности.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1520"/>
            <a:ext cx="88569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Меры безопасности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Запрещается хранение взрывоопасных лекарственных средств с кислотами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щелочами.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помещении не должно быть открытого огня, паров летучих веществ.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Электроприборы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арматура и выключатели должны быть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изготовлены в   противопожарном  исполнении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дверях внутри помещения хранения данной группы товаров несмываемой краской делают надписи «Взрывоопасно», «Огнеопасно», «Курить воспрещается», «В случае пожара звонить по телефону…»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 оснащению  инженерно – техническими средствами  охраны  данных объектов и помещений  приведены в Приказе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Федеральной службы  войск национальной  гвардии и МВД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РФ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№335/677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 15.09.2021г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24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857</Words>
  <Application>Microsoft Office PowerPoint</Application>
  <PresentationFormat>Экран (4:3)</PresentationFormat>
  <Paragraphs>153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Тема: Правила надлежащей практики хранения лекарственных препаратов организациями оптовой торговли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Правила надлежащей практики хранения лекарственных препаратов организациями оптовой торговли</dc:title>
  <dc:creator>МАМА</dc:creator>
  <cp:lastModifiedBy>МАМА</cp:lastModifiedBy>
  <cp:revision>156</cp:revision>
  <dcterms:created xsi:type="dcterms:W3CDTF">2022-12-22T07:31:54Z</dcterms:created>
  <dcterms:modified xsi:type="dcterms:W3CDTF">2023-01-17T15:48:55Z</dcterms:modified>
</cp:coreProperties>
</file>