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924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4912" y="2271381"/>
            <a:ext cx="2843808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Памятка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профилактике сердечно-сосудистых заболеваний.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2" y="14469"/>
            <a:ext cx="2766527" cy="35702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Правильный рацион питания: для поддержания здоровой сердечнососудистой системы огромное значение имеет сбалансированный рацион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питания,включающий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большое количество фруктов и овощей, блюда из цельного зерна,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нежирное мясо, рыбу и бобовые с ограниченны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потреблением соли, сахара и жира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5464" y="24612"/>
            <a:ext cx="3168352" cy="35394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Регулярная физическая активность: для поддержания здорового состояния сердечно-сосудистой системы необходима регулярная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физическая активность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минимум в течение получаса ежедневно; физическая активность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одного часа несколько раз в неделю способствует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поддержанию здорового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197" y="3922982"/>
            <a:ext cx="2799996" cy="28007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Воздержание от употребления табака: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03,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вреден для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здоровья в любой разновидности: сигарет, сигар, трубок или жевательного табака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др.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64" y="3922981"/>
            <a:ext cx="311142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76256" y="6021288"/>
            <a:ext cx="2220997" cy="5232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Выполнила : Лебедева Т.А 316гр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530" y="13886"/>
            <a:ext cx="2376264" cy="286232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того, чтобы проверять и контролировать риск развития сердечнососудистых заболеваний необходимо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26025" y="-78447"/>
            <a:ext cx="2520280" cy="30469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Знать свое кровяное давление: Высокое кровяное давление обычно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сопровождается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какими-либо симптомами, но может привести 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внезапному инсульту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или инфаркту. Проверяйте свое кровяное давление.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530" y="3121724"/>
            <a:ext cx="2376264" cy="35394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Знать уровень сахара в крови: Повышенное содержание глюкозы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крови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(диабет) повышает риск развития инфарктов и инсультов. Если 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вас диабет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очень важно контролировать ваше кровяное давление и уровень сахара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крови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минимизации этого риска.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3171934"/>
            <a:ext cx="2520280" cy="35394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Знать уровень липидов в крови: Повышенное содержание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холестерина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крови повышает риск развития инфарктов и инсультов.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Необходимо контролировать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уровень холестерина в крови с помощью здорового питания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и, при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необходимости, надлежащих лекарств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03" y="0"/>
            <a:ext cx="3328797" cy="296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369" y="3243024"/>
            <a:ext cx="3252463" cy="346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8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</TotalTime>
  <Words>233</Words>
  <Application>Microsoft Office PowerPoint</Application>
  <PresentationFormat>Экран (4:3)</PresentationFormat>
  <Paragraphs>17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Исполнительная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cp:lastPrinted>2022-12-07T14:23:08Z</cp:lastPrinted>
  <dcterms:created xsi:type="dcterms:W3CDTF">2022-12-07T13:55:33Z</dcterms:created>
  <dcterms:modified xsi:type="dcterms:W3CDTF">2022-12-07T14:24:42Z</dcterms:modified>
</cp:coreProperties>
</file>