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3" d="100"/>
          <a:sy n="93" d="100"/>
        </p:scale>
        <p:origin x="-720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Выпуск 2019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Ординатура</c:v>
                </c:pt>
                <c:pt idx="1">
                  <c:v>Трудоустроенные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197</c:v>
                </c:pt>
                <c:pt idx="1">
                  <c:v>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КрасГМУ</c:v>
                </c:pt>
                <c:pt idx="1">
                  <c:v>др. ВУЗы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150</c:v>
                </c:pt>
                <c:pt idx="1">
                  <c:v>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931840"/>
        <c:axId val="73046784"/>
      </c:barChart>
      <c:catAx>
        <c:axId val="104931840"/>
        <c:scaling>
          <c:orientation val="minMax"/>
        </c:scaling>
        <c:delete val="0"/>
        <c:axPos val="b"/>
        <c:majorTickMark val="out"/>
        <c:minorTickMark val="none"/>
        <c:tickLblPos val="nextTo"/>
        <c:crossAx val="73046784"/>
        <c:crosses val="autoZero"/>
        <c:auto val="1"/>
        <c:lblAlgn val="ctr"/>
        <c:lblOffset val="100"/>
        <c:noMultiLvlLbl val="0"/>
      </c:catAx>
      <c:valAx>
        <c:axId val="730467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4931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FFB7-FAC5-456A-8282-EFA4998176ED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9344-512E-45AC-B76A-EFB4E6EE9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54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FFB7-FAC5-456A-8282-EFA4998176ED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9344-512E-45AC-B76A-EFB4E6EE9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376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FFB7-FAC5-456A-8282-EFA4998176ED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9344-512E-45AC-B76A-EFB4E6EE9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564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FFB7-FAC5-456A-8282-EFA4998176ED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9344-512E-45AC-B76A-EFB4E6EE9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522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FFB7-FAC5-456A-8282-EFA4998176ED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9344-512E-45AC-B76A-EFB4E6EE9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403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FFB7-FAC5-456A-8282-EFA4998176ED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9344-512E-45AC-B76A-EFB4E6EE9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879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FFB7-FAC5-456A-8282-EFA4998176ED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9344-512E-45AC-B76A-EFB4E6EE9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02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FFB7-FAC5-456A-8282-EFA4998176ED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9344-512E-45AC-B76A-EFB4E6EE9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27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FFB7-FAC5-456A-8282-EFA4998176ED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9344-512E-45AC-B76A-EFB4E6EE9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439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FFB7-FAC5-456A-8282-EFA4998176ED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9344-512E-45AC-B76A-EFB4E6EE9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70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FFB7-FAC5-456A-8282-EFA4998176ED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C9344-512E-45AC-B76A-EFB4E6EE9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003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CFFB7-FAC5-456A-8282-EFA4998176ED}" type="datetimeFigureOut">
              <a:rPr lang="ru-RU" smtClean="0"/>
              <a:t>11.12.2019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C9344-512E-45AC-B76A-EFB4E6EE9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95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195607636"/>
              </p:ext>
            </p:extLst>
          </p:nvPr>
        </p:nvGraphicFramePr>
        <p:xfrm>
          <a:off x="143840" y="308225"/>
          <a:ext cx="5188946" cy="4592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34259690"/>
              </p:ext>
            </p:extLst>
          </p:nvPr>
        </p:nvGraphicFramePr>
        <p:xfrm>
          <a:off x="5530921" y="2214151"/>
          <a:ext cx="503091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328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5742" y="0"/>
            <a:ext cx="6858000" cy="122014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Учебный процесс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2711" y="1701317"/>
            <a:ext cx="8083193" cy="4309065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Своевременно заносить на сайт изменения по ликвидации академической задолженности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Выставление зачетов – после окончания лекционного курса. Ведомости по зачетным дисциплинам подаются в течение недели, предшествующей началу промежуточной аттестации (</a:t>
            </a:r>
            <a:r>
              <a:rPr lang="ru-RU" b="1" dirty="0" smtClean="0">
                <a:solidFill>
                  <a:srgbClr val="002060"/>
                </a:solidFill>
              </a:rPr>
              <a:t>с 23.12.19 по 13.01.20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endParaRPr lang="ru-RU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Зачетные дисциплины – пересдачи ТОЛЬКО С ЭКЗАМЕННАЦИННЫМ ЛИСТКОМ (с отметкой «зачет»).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НЕДОПУСКА к промежуточной аттестации не существует.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</a:rPr>
              <a:t>Собеседование – часть экзамена. Если обучающийся получает «неуд» на основании рейтинга – это «неуд» за весь экзамен.</a:t>
            </a:r>
          </a:p>
          <a:p>
            <a:pPr marL="457200" indent="-457200" algn="l">
              <a:buFont typeface="+mj-lt"/>
              <a:buAutoNum type="arabicPeriod"/>
            </a:pPr>
            <a:endParaRPr lang="ru-RU" dirty="0" smtClean="0">
              <a:solidFill>
                <a:srgbClr val="002060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19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02698" y="71918"/>
            <a:ext cx="4159108" cy="678608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1400" dirty="0" smtClean="0"/>
              <a:t>Неврология</a:t>
            </a:r>
          </a:p>
          <a:p>
            <a:pPr>
              <a:lnSpc>
                <a:spcPct val="100000"/>
              </a:lnSpc>
            </a:pPr>
            <a:r>
              <a:rPr lang="ru-RU" sz="1400" dirty="0" smtClean="0"/>
              <a:t>Экономика здравоохранения</a:t>
            </a:r>
          </a:p>
          <a:p>
            <a:pPr>
              <a:lnSpc>
                <a:spcPct val="100000"/>
              </a:lnSpc>
            </a:pPr>
            <a:r>
              <a:rPr lang="ru-RU" sz="1400" dirty="0" err="1" smtClean="0"/>
              <a:t>ОЗиЗ</a:t>
            </a:r>
            <a:endParaRPr lang="ru-RU" sz="1400" dirty="0" smtClean="0"/>
          </a:p>
          <a:p>
            <a:pPr>
              <a:lnSpc>
                <a:spcPct val="100000"/>
              </a:lnSpc>
            </a:pPr>
            <a:r>
              <a:rPr lang="ru-RU" sz="1400" dirty="0"/>
              <a:t>Факультетская терапия, проф. б</a:t>
            </a:r>
            <a:r>
              <a:rPr lang="ru-RU" sz="1400" dirty="0" smtClean="0"/>
              <a:t>олезни</a:t>
            </a:r>
          </a:p>
          <a:p>
            <a:pPr>
              <a:lnSpc>
                <a:spcPct val="100000"/>
              </a:lnSpc>
            </a:pPr>
            <a:r>
              <a:rPr lang="ru-RU" sz="1400" dirty="0" err="1" smtClean="0"/>
              <a:t>Мед.реабилитация</a:t>
            </a:r>
            <a:endParaRPr lang="ru-RU" sz="1400" dirty="0" smtClean="0"/>
          </a:p>
          <a:p>
            <a:pPr>
              <a:lnSpc>
                <a:spcPct val="100000"/>
              </a:lnSpc>
            </a:pPr>
            <a:r>
              <a:rPr lang="ru-RU" sz="1400" dirty="0" smtClean="0"/>
              <a:t>Нейрохирургия</a:t>
            </a:r>
          </a:p>
          <a:p>
            <a:pPr>
              <a:lnSpc>
                <a:spcPct val="100000"/>
              </a:lnSpc>
            </a:pPr>
            <a:r>
              <a:rPr lang="ru-RU" sz="1400" dirty="0" smtClean="0"/>
              <a:t>Госпитальная хирургия </a:t>
            </a:r>
          </a:p>
          <a:p>
            <a:pPr>
              <a:lnSpc>
                <a:spcPct val="100000"/>
              </a:lnSpc>
            </a:pPr>
            <a:r>
              <a:rPr lang="ru-RU" sz="1400" dirty="0" smtClean="0"/>
              <a:t>Стоматология</a:t>
            </a:r>
          </a:p>
          <a:p>
            <a:pPr>
              <a:lnSpc>
                <a:spcPct val="100000"/>
              </a:lnSpc>
            </a:pPr>
            <a:r>
              <a:rPr lang="ru-RU" sz="1400" dirty="0" err="1" smtClean="0"/>
              <a:t>Мед.психология</a:t>
            </a:r>
            <a:endParaRPr lang="ru-RU" sz="1400" dirty="0" smtClean="0"/>
          </a:p>
          <a:p>
            <a:pPr>
              <a:lnSpc>
                <a:spcPct val="100000"/>
              </a:lnSpc>
            </a:pPr>
            <a:r>
              <a:rPr lang="ru-RU" sz="1400" dirty="0" smtClean="0"/>
              <a:t>Психиатрия</a:t>
            </a:r>
          </a:p>
          <a:p>
            <a:pPr>
              <a:lnSpc>
                <a:spcPct val="100000"/>
              </a:lnSpc>
            </a:pPr>
            <a:r>
              <a:rPr lang="ru-RU" sz="1400" dirty="0" smtClean="0"/>
              <a:t>Акушерство </a:t>
            </a:r>
            <a:r>
              <a:rPr lang="ru-RU" sz="1400" dirty="0"/>
              <a:t>и </a:t>
            </a:r>
            <a:r>
              <a:rPr lang="ru-RU" sz="1400" dirty="0" smtClean="0"/>
              <a:t>гинекология</a:t>
            </a:r>
          </a:p>
          <a:p>
            <a:pPr>
              <a:lnSpc>
                <a:spcPct val="100000"/>
              </a:lnSpc>
            </a:pPr>
            <a:r>
              <a:rPr lang="ru-RU" sz="1400" dirty="0" smtClean="0"/>
              <a:t>Иммунология</a:t>
            </a:r>
          </a:p>
          <a:p>
            <a:pPr>
              <a:lnSpc>
                <a:spcPct val="100000"/>
              </a:lnSpc>
            </a:pPr>
            <a:r>
              <a:rPr lang="ru-RU" sz="1400" dirty="0" smtClean="0"/>
              <a:t>Эндокринология</a:t>
            </a:r>
          </a:p>
          <a:p>
            <a:pPr>
              <a:lnSpc>
                <a:spcPct val="100000"/>
              </a:lnSpc>
            </a:pPr>
            <a:r>
              <a:rPr lang="ru-RU" sz="1400" dirty="0" err="1" smtClean="0"/>
              <a:t>Дерматовенерология</a:t>
            </a:r>
            <a:endParaRPr lang="ru-RU" sz="1400" dirty="0" smtClean="0"/>
          </a:p>
          <a:p>
            <a:pPr>
              <a:lnSpc>
                <a:spcPct val="100000"/>
              </a:lnSpc>
            </a:pPr>
            <a:r>
              <a:rPr lang="ru-RU" sz="1400" dirty="0" smtClean="0"/>
              <a:t>Педиатрия</a:t>
            </a:r>
          </a:p>
          <a:p>
            <a:pPr>
              <a:lnSpc>
                <a:spcPct val="100000"/>
              </a:lnSpc>
            </a:pPr>
            <a:r>
              <a:rPr lang="ru-RU" sz="1400" dirty="0" smtClean="0"/>
              <a:t>Госпитальная терапия</a:t>
            </a:r>
          </a:p>
          <a:p>
            <a:pPr>
              <a:lnSpc>
                <a:spcPct val="100000"/>
              </a:lnSpc>
            </a:pPr>
            <a:r>
              <a:rPr lang="ru-RU" sz="1400" dirty="0" err="1" smtClean="0"/>
              <a:t>Функц</a:t>
            </a:r>
            <a:r>
              <a:rPr lang="ru-RU" sz="1400" dirty="0" smtClean="0"/>
              <a:t>. диагностика</a:t>
            </a:r>
          </a:p>
          <a:p>
            <a:pPr>
              <a:lnSpc>
                <a:spcPct val="100000"/>
              </a:lnSpc>
            </a:pPr>
            <a:r>
              <a:rPr lang="ru-RU" sz="1400" dirty="0" smtClean="0"/>
              <a:t>Судебная медицина</a:t>
            </a:r>
          </a:p>
          <a:p>
            <a:pPr>
              <a:lnSpc>
                <a:spcPct val="100000"/>
              </a:lnSpc>
            </a:pPr>
            <a:r>
              <a:rPr lang="ru-RU" sz="1400" dirty="0" smtClean="0"/>
              <a:t>Клиническая  фармакология</a:t>
            </a:r>
          </a:p>
          <a:p>
            <a:pPr>
              <a:lnSpc>
                <a:spcPct val="100000"/>
              </a:lnSpc>
            </a:pPr>
            <a:r>
              <a:rPr lang="ru-RU" sz="1400" dirty="0" smtClean="0"/>
              <a:t>Поликлиническая терапия</a:t>
            </a:r>
          </a:p>
        </p:txBody>
      </p:sp>
      <p:pic>
        <p:nvPicPr>
          <p:cNvPr id="1026" name="Picture 2" descr="C:\Users\gazenkampfaa\Documents\ДЕКАНАТ\Деканат_новая_эра\Ученый_совет_факультета\Ученый совет_2019\Ноябрь_декабрь_2019\Новый рисунок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015" y="71918"/>
            <a:ext cx="4664387" cy="6690107"/>
          </a:xfrm>
          <a:prstGeom prst="rect">
            <a:avLst/>
          </a:prstGeom>
          <a:noFill/>
          <a:ln w="3175">
            <a:solidFill>
              <a:schemeClr val="bg2">
                <a:lumMod val="2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89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120</Words>
  <Application>Microsoft Office PowerPoint</Application>
  <PresentationFormat>Экран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Учебный процесс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Чек</dc:creator>
  <cp:lastModifiedBy>Газенкампф Андрей Александрович</cp:lastModifiedBy>
  <cp:revision>8</cp:revision>
  <dcterms:created xsi:type="dcterms:W3CDTF">2019-12-10T12:16:46Z</dcterms:created>
  <dcterms:modified xsi:type="dcterms:W3CDTF">2019-12-11T04:48:10Z</dcterms:modified>
</cp:coreProperties>
</file>