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7" r:id="rId3"/>
    <p:sldId id="266" r:id="rId4"/>
    <p:sldId id="272" r:id="rId5"/>
    <p:sldId id="273" r:id="rId6"/>
    <p:sldId id="271" r:id="rId7"/>
    <p:sldId id="265" r:id="rId8"/>
    <p:sldId id="264" r:id="rId9"/>
    <p:sldId id="259" r:id="rId10"/>
    <p:sldId id="25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008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880EA9-65AF-4793-AA74-1EE748C14D95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25F1EE-3ADF-4852-B08B-BA79BDC705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791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B580A-8CF6-48F5-8C02-8E8626768C3C}" type="datetime1">
              <a:rPr lang="ru-RU" smtClean="0"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6266-E215-48A8-8230-6A4F839D8A07}" type="datetime1">
              <a:rPr lang="ru-RU" smtClean="0"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5EFE-DCCF-43BC-A9AF-BF61BC45D0A4}" type="datetime1">
              <a:rPr lang="ru-RU" smtClean="0"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6996-0A40-4E5B-A5C4-4B5E4E9C89D0}" type="datetime1">
              <a:rPr lang="ru-RU" smtClean="0"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3314B-396D-4600-BD3B-326A2EAD984D}" type="datetime1">
              <a:rPr lang="ru-RU" smtClean="0"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3D9-4276-43C0-80A4-FBF0CCCBE018}" type="datetime1">
              <a:rPr lang="ru-RU" smtClean="0"/>
              <a:t>26.03.2021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B058-E998-4293-B7B4-D4B28461A678}" type="datetime1">
              <a:rPr lang="ru-RU" smtClean="0"/>
              <a:t>26.03.2021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F1BC-CBCF-4FAB-945F-57603C7EC8D4}" type="datetime1">
              <a:rPr lang="ru-RU" smtClean="0"/>
              <a:t>26.03.2021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65141-C75F-4519-A8E5-2B48AB9296C2}" type="datetime1">
              <a:rPr lang="ru-RU" smtClean="0"/>
              <a:t>26.03.2021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A1C10-565B-4B6E-B022-742CC0AC67A2}" type="datetime1">
              <a:rPr lang="ru-RU" smtClean="0"/>
              <a:t>26.03.2021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C8D46-462A-4EDC-A88E-B6510F3D0CBD}" type="datetime1">
              <a:rPr lang="ru-RU" smtClean="0"/>
              <a:t>26.03.2021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43034-D484-4508-8CE8-05D0D643C9DE}" type="datetime1">
              <a:rPr lang="ru-RU" smtClean="0"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631216"/>
            <a:ext cx="9144000" cy="3453968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ОРГАНИЗАЦИЯ ПРИЕМКИ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ТОВАРОВ В АПТЕКЕ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085184"/>
            <a:ext cx="6705462" cy="1296144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Выполнил: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Скрипальщикова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Алиса Вячеславовна</a:t>
            </a:r>
          </a:p>
          <a:p>
            <a:pPr algn="l"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Руководитель: Казакова Елена Николаевна</a:t>
            </a:r>
          </a:p>
          <a:p>
            <a:pPr algn="l"/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высшего образования "Красноярский государственный медицинский университет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имени профессора В.Ф.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Войно-Ясенецкого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Министерства здравоохранения Российской Федерации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Фармацевтический колледж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Красноярск 2021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490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628800"/>
            <a:ext cx="8291264" cy="158417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806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364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ОБЩЕЕ ПОЛОЖЕНИЕ О ПРИЕМКЕ ТОВАРОВ В АПТЕКЕ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Информация о приемке товаров описана в приказе № 647н “Об утверждении правил надлежащей аптечной практики лекарственных препаратов для медицинского применения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marL="0" indent="0" algn="just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Приемка товаров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это  процесс проверки соответствия изделий требованиям, установленным в государственной фармакопее, документации, стандартах и технических условиях, договоре на поставку, и оформление соответствующих документов.</a:t>
            </a: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623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591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ПРОВЕДЕНИЕ ПРИЕМКИ ТОВАРОВ В АПТЕКЕ ООО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ДЕШЕВАЯ АПТЕКА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9036496" cy="51125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а) Проверка целостности транспортной коробки;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б) Ознакомление с накладной, контроль по количеству мест, соблюдение температурного режима транспорта;</a:t>
            </a: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18405"/>
            <a:ext cx="3888432" cy="378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s://sun9-60.userapi.com/impf/Iesx7cGLUmqYtXJkqiE_Mywk84ZATX13R2dzTw/fjQN1-IzqQA.jpg?size=808x1080&amp;quality=96&amp;sign=b8bba718840cb754f5ee2d7f7df108cf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505078"/>
            <a:ext cx="3816424" cy="380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0654" y="6336424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ПОСТАВЩИК ПРИВЕЗ ТОВАР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4008" y="6218660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ПРОВЕРКА ЦЕЛОСТНОСТИ ТРАНСПОРТНОЙ ТАРЫ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86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61926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в) Проверка наличия и правильности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заполнения товаросопроводительных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документов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товарно – транспортная накладная;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счет фактура;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протокол ЖНВЛП;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реестр документов, подтверждающих качество.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https://sun9-39.userapi.com/impf/xrYZXoynu2wXNd-X4gujKopLj4mj_wE4lMgY0w/nR0eC13HcVE.jpg?size=1280x958&amp;quality=96&amp;sign=db5cb2cc4f1b94264be444847816d9c8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37108"/>
            <a:ext cx="4358112" cy="331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un9-6.userapi.com/impf/pgR-r6hxv3y80GZkhJI_77qJv9F1WSla4Tm63w/wSxb38pCTlY.jpg?size=1280x958&amp;quality=96&amp;sign=f5c0255d31a621e841bf6aed47f9a5ca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4" y="2855471"/>
            <a:ext cx="4142996" cy="329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4072" y="621410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СЧЕТ ФАКТУРА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3202" y="6226606"/>
            <a:ext cx="3055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ТОВАРНАЯ НАКЛАДНАЯ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957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3093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4320480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7624" y="5174376"/>
            <a:ext cx="2475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ПРОТОКОЛ ЖНВЛП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8640"/>
            <a:ext cx="4246439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21355" y="5207255"/>
            <a:ext cx="3035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РЕЕСТР ДОКУМЕНТОВ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916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649913"/>
          </a:xfrm>
        </p:spPr>
        <p:txBody>
          <a:bodyPr>
            <a:normAutofit fontScale="97500"/>
          </a:bodyPr>
          <a:lstStyle/>
          <a:p>
            <a:pPr marL="0" indent="0" algn="just">
              <a:buNone/>
            </a:pP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д) Вскрыть тару, не повреждая ее содержимое. Разложить товар по наименованиям;</a:t>
            </a:r>
          </a:p>
          <a:p>
            <a:pPr marL="0" indent="0">
              <a:buNone/>
            </a:pP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1880" y="6048142"/>
            <a:ext cx="5950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ТОВАР РАЗЛОЖЕННЫЙ ПО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НАИМЕНОВАНИЯМ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37480"/>
            <a:ext cx="3816424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 descr="https://sun9-4.userapi.com/impf/3d0kfvcO70GhpoSDMsU0TjYRpIA3M9oRAmNqSA/LXIBkKBXqIo.jpg?size=1280x958&amp;quality=96&amp;sign=c6f50aeb8c52e9b4ec39d916120591d7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537480"/>
            <a:ext cx="4392488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60864" y="6048142"/>
            <a:ext cx="2631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ВСКРЫТИЕ ТАРЫ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020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е) Сверить количество товаров указанных в накладной с фактическим количеством;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ж) Провести приемочный контроль по показателю “Описание”, “Упаковка”, “Маркировка”</a:t>
            </a:r>
          </a:p>
          <a:p>
            <a:pPr marL="0" indent="0" algn="just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s://sun9-50.userapi.com/impf/uWdI2ySjOGa9JFIzSLJXBQNRzwg21RMZLY354A/2q8aEqNBDrc.jpg?size=808x1080&amp;quality=96&amp;sign=bf36eb433be86ce2f7bb8417f1bdea3e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18" y="2132856"/>
            <a:ext cx="4099258" cy="362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3568" y="6036650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ПРОВЕДЕНИЕ ПРИЕМОЧНОГО КОНТРОЛЯ, ЧЕРЕЗ ШТРИХ КОД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https://sun9-30.userapi.com/impf/OUrEGxApMVJXVigPFxsCYlpBJoDQCBXRgGKIPw/TZlZNtn1BVc.jpg?size=808x1080&amp;quality=96&amp;sign=136b113b151342580490de98af41555e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32856"/>
            <a:ext cx="4320480" cy="362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64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99788"/>
            <a:ext cx="9144000" cy="600953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к) Разместить по местам хранения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fld>
            <a:endParaRPr lang="ru-RU" sz="24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3648" y="5755320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РАСКЛЕЙВАНИЕ ЦЕННИКОВ И РАЗЛОЖЕНИЕМ ПО МЕСТАМ ХРАНЕНИЯ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s://sun9-45.userapi.com/impf/fb1k7YR99Yp83K9lUxhNAm2AYbJyLhgRxzpmPg/L1AiH5lvtCc.jpg?size=808x1080&amp;quality=96&amp;sign=5f13a4470acb067a0346350253bae1b9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38" y="908720"/>
            <a:ext cx="3866030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sun9-56.userapi.com/impf/n_Y3t6j7Cfz0jMjNkp6jsyKheekbeq1cV93frA/hd0U0Ey-RC4.jpg?size=808x1080&amp;quality=96&amp;sign=1448b66f52438fd5c117e77f017397f3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08721"/>
            <a:ext cx="3888432" cy="473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62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Таким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образом проходит приемка товаров в аптеке ООО Дешевая аптека. Порядок приемки товаров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соответствует такому же порядку, как в приказе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№ 647н “Об утверждении правил надлежащей аптечной практики лекарственных препаратов для медицинского применения”.</a:t>
            </a:r>
          </a:p>
          <a:p>
            <a:pPr marL="0" indent="0" algn="just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8661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</TotalTime>
  <Words>214</Words>
  <Application>Microsoft Office PowerPoint</Application>
  <PresentationFormat>Экран (4:3)</PresentationFormat>
  <Paragraphs>42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  ОРГАНИЗАЦИЯ ПРИЕМКИ  ТОВАРОВ В АПТЕКЕ    </vt:lpstr>
      <vt:lpstr>ОБЩЕЕ ПОЛОЖЕНИЕ О ПРИЕМКЕ ТОВАРОВ В АПТЕКЕ</vt:lpstr>
      <vt:lpstr>ПРОВЕДЕНИЕ ПРИЕМКИ ТОВАРОВ В АПТЕКЕ ООО “ДЕШЕВАЯ АПТЕКА”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Алиса Скрипальщикова</dc:creator>
  <cp:lastModifiedBy>alisa.skripalshicova@outlook.com</cp:lastModifiedBy>
  <cp:revision>35</cp:revision>
  <dcterms:created xsi:type="dcterms:W3CDTF">2021-03-09T12:05:36Z</dcterms:created>
  <dcterms:modified xsi:type="dcterms:W3CDTF">2021-03-26T17:46:22Z</dcterms:modified>
</cp:coreProperties>
</file>