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2" r:id="rId6"/>
    <p:sldId id="263" r:id="rId7"/>
    <p:sldId id="265" r:id="rId8"/>
    <p:sldId id="268" r:id="rId9"/>
    <p:sldId id="271" r:id="rId10"/>
    <p:sldId id="272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5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3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6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242B-7C40-4363-B9B6-244E12930A6C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EDEF-2042-4693-ABFB-3DAD36294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75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91680" y="4797152"/>
            <a:ext cx="5616624" cy="129614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Непрерывное медицинское образование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Инструкция </a:t>
            </a:r>
            <a:r>
              <a:rPr lang="ru-RU" dirty="0" smtClean="0"/>
              <a:t> пользователя</a:t>
            </a:r>
          </a:p>
          <a:p>
            <a:endParaRPr lang="ru-RU" dirty="0"/>
          </a:p>
          <a:p>
            <a:r>
              <a:rPr lang="en-US" sz="4000" dirty="0" smtClean="0"/>
              <a:t>edu.rosminzdrav.ru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1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00" r="454" b="9002"/>
          <a:stretch/>
        </p:blipFill>
        <p:spPr>
          <a:xfrm>
            <a:off x="107504" y="116632"/>
            <a:ext cx="6870279" cy="34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88" t="2800" r="3138" b="4801"/>
          <a:stretch/>
        </p:blipFill>
        <p:spPr>
          <a:xfrm>
            <a:off x="2339752" y="3140968"/>
            <a:ext cx="6696744" cy="3622829"/>
          </a:xfrm>
          <a:prstGeom prst="rect">
            <a:avLst/>
          </a:prstGeom>
        </p:spPr>
      </p:pic>
      <p:sp>
        <p:nvSpPr>
          <p:cNvPr id="5" name="Кольцо 4"/>
          <p:cNvSpPr/>
          <p:nvPr/>
        </p:nvSpPr>
        <p:spPr>
          <a:xfrm>
            <a:off x="4385495" y="260648"/>
            <a:ext cx="2592288" cy="720080"/>
          </a:xfrm>
          <a:prstGeom prst="donut">
            <a:avLst>
              <a:gd name="adj" fmla="val 1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otvet.imgsmail.ru/download/u_eedc5941316de614daeaf04c3b67a91a_8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14" y="1129680"/>
            <a:ext cx="2011288" cy="20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21"/>
            <a:ext cx="8229600" cy="689275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Наши волонтеры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79760"/>
              </p:ext>
            </p:extLst>
          </p:nvPr>
        </p:nvGraphicFramePr>
        <p:xfrm>
          <a:off x="107503" y="564262"/>
          <a:ext cx="8928991" cy="629373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53104"/>
                <a:gridCol w="3439585"/>
                <a:gridCol w="2736302"/>
              </a:tblGrid>
              <a:tr h="15020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Ф.И.О.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4528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Бабаджанян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Акоп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Манасович</a:t>
                      </a:r>
                      <a:endParaRPr lang="ru-RU" sz="1600" dirty="0">
                        <a:effectLst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общей хирургии им. проф. М.И. Гульмана, 31.08.60 Пластическая хирургия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ЧУЗ «КБ "РЖД-МЕДИЦИНА» города Красноярска"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39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Ковбаса</a:t>
                      </a:r>
                      <a:r>
                        <a:rPr lang="ru-RU" sz="1600" dirty="0">
                          <a:effectLst/>
                        </a:rPr>
                        <a:t> Сергей Юрьевич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лор-болезней с курсом ПО, 31.08.58 Оториноларингология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 «Краевая клиническая больница»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4528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Северина</a:t>
                      </a:r>
                      <a:r>
                        <a:rPr lang="ru-RU" sz="1600" dirty="0">
                          <a:effectLst/>
                        </a:rPr>
                        <a:t> Марина Игоревна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нервных болезней с курсом медицинской реабилитации ПО,  31.08.42 Неврология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КГБУЗ  «Краевая клиническая больница»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6792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Тенихина</a:t>
                      </a:r>
                      <a:r>
                        <a:rPr lang="ru-RU" sz="1600" dirty="0">
                          <a:effectLst/>
                        </a:rPr>
                        <a:t> Яна Владимировна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кардиологии, функциональной и клинико-лабораторной диагностики ИПО, 31.08.12 Функциональная диагностика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ФГБУ «Федеральный центр сердечно-сосудистой хирургии» г. Красноярск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4528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Туник Мария Евгеньевна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нервных болезней с курсом медицинской реабилитации ПО,  31.08.42 Неврология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ФГБУ ФСНКЦ ФМБА России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4528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Гуревич Владимир </a:t>
                      </a:r>
                      <a:r>
                        <a:rPr lang="ru-RU" sz="1600" dirty="0" smtClean="0">
                          <a:effectLst/>
                        </a:rPr>
                        <a:t>Александрович</a:t>
                      </a:r>
                      <a:endParaRPr lang="ru-RU" sz="1600" dirty="0">
                        <a:effectLst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нервных болезней с курсом медицинской реабилитации ПО,  31.08.42 Неврология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«КМКБ СПМ имени Н.С. </a:t>
                      </a:r>
                      <a:r>
                        <a:rPr lang="ru-RU" sz="1400" dirty="0" err="1">
                          <a:effectLst/>
                        </a:rPr>
                        <a:t>Карповича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4528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Верескунова</a:t>
                      </a:r>
                      <a:r>
                        <a:rPr lang="ru-RU" sz="1600" dirty="0">
                          <a:effectLst/>
                        </a:rPr>
                        <a:t> Александра </a:t>
                      </a:r>
                      <a:r>
                        <a:rPr lang="ru-RU" sz="1600" dirty="0" smtClean="0">
                          <a:effectLst/>
                        </a:rPr>
                        <a:t>Дмитриевна</a:t>
                      </a:r>
                      <a:endParaRPr lang="ru-RU" sz="1600" dirty="0">
                        <a:effectLst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анестезиологии и реаниматологии ИПО, 31.08.02 Анестезиология - реаниматология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«КМКБ СПМ имени Н.С. </a:t>
                      </a:r>
                      <a:r>
                        <a:rPr lang="ru-RU" sz="1400" dirty="0" err="1">
                          <a:effectLst/>
                        </a:rPr>
                        <a:t>Карповича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39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Шаповалова</a:t>
                      </a:r>
                      <a:r>
                        <a:rPr lang="ru-RU" sz="1600" dirty="0">
                          <a:effectLst/>
                        </a:rPr>
                        <a:t> Ольга Александровна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педиатрии ИПО, 31.08.19 Педиатрия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КККЦОМД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004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Богданова Юлия Игоревна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терапии ИПО, 31.08.49 Терапия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«КМКБ №20 им. И. С. </a:t>
                      </a:r>
                      <a:r>
                        <a:rPr lang="ru-RU" sz="1400" dirty="0" err="1">
                          <a:effectLst/>
                        </a:rPr>
                        <a:t>Берзона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39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Черняев Денис Владимирович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онкологии и лучевой терапии с курсом ПО, 31.08.57 Онкология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«ККОД  имени А.И. </a:t>
                      </a:r>
                      <a:r>
                        <a:rPr lang="ru-RU" sz="1400" dirty="0" err="1">
                          <a:effectLst/>
                        </a:rPr>
                        <a:t>Крыжановского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39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Кундуш</a:t>
                      </a:r>
                      <a:r>
                        <a:rPr lang="ru-RU" sz="1600" dirty="0">
                          <a:effectLst/>
                        </a:rPr>
                        <a:t> Елена Владимировна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акушерства и гинекологии ИПО, 31.08.01 Акушерство и гинекология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 КМКБ №4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339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Мартынова Елизавета Сергеевна </a:t>
                      </a: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Кафедра акушерства и гинекологии ИПО, 31.08.01 Акушерство и гинекология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"Красноярский межрайонный родильный дом №2"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  <a:tr h="5338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Агбаан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Саглай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Аясовна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Кафедра акушерства и гинекологии ИПО, 31.08.01 Акушерство и гинекология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Родильный дом Городской клинической больницы № 20 им. </a:t>
                      </a:r>
                      <a:r>
                        <a:rPr lang="ru-RU" sz="1400" dirty="0" err="1">
                          <a:effectLst/>
                        </a:rPr>
                        <a:t>Берзона</a:t>
                      </a:r>
                      <a:r>
                        <a:rPr lang="ru-RU" sz="1400" dirty="0">
                          <a:effectLst/>
                        </a:rPr>
                        <a:t> И. 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s://s.tcdn.co/f87/928/f8792879-6d47-3804-91fd-f5b585fb0c9e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024"/>
          <a:stretch/>
        </p:blipFill>
        <p:spPr bwMode="auto">
          <a:xfrm>
            <a:off x="27246" y="91793"/>
            <a:ext cx="7560840" cy="39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817"/>
          <a:stretch/>
        </p:blipFill>
        <p:spPr bwMode="auto">
          <a:xfrm>
            <a:off x="1259632" y="2708920"/>
            <a:ext cx="7790704" cy="40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4572000" y="332656"/>
            <a:ext cx="2592288" cy="864096"/>
          </a:xfrm>
          <a:prstGeom prst="donut">
            <a:avLst>
              <a:gd name="adj" fmla="val 85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6" name="Picture 6" descr="Картинки по запросу симпсон умный 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530136" cy="15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3429"/>
          <a:stretch/>
        </p:blipFill>
        <p:spPr bwMode="auto">
          <a:xfrm>
            <a:off x="179512" y="116632"/>
            <a:ext cx="625990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4249"/>
          <a:stretch/>
        </p:blipFill>
        <p:spPr bwMode="auto">
          <a:xfrm>
            <a:off x="1067669" y="2585633"/>
            <a:ext cx="8033733" cy="415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2843808" y="4725144"/>
            <a:ext cx="2592288" cy="864096"/>
          </a:xfrm>
          <a:prstGeom prst="donut">
            <a:avLst>
              <a:gd name="adj" fmla="val 85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 descr="Картинки по запросу симпсон думает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41168"/>
            <a:ext cx="1683369" cy="16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5488"/>
          <a:stretch/>
        </p:blipFill>
        <p:spPr bwMode="auto">
          <a:xfrm>
            <a:off x="218920" y="188640"/>
            <a:ext cx="6120680" cy="31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3564"/>
          <a:stretch/>
        </p:blipFill>
        <p:spPr bwMode="auto">
          <a:xfrm>
            <a:off x="3131840" y="3620366"/>
            <a:ext cx="5783287" cy="304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3923928" y="4725144"/>
            <a:ext cx="2592288" cy="720080"/>
          </a:xfrm>
          <a:prstGeom prst="donut">
            <a:avLst>
              <a:gd name="adj" fmla="val 85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s3cf.recapguide.com/img/tv/117/14x3/The-Simpsons-Season-14-Episode-3-26-6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9097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b="3400"/>
          <a:stretch/>
        </p:blipFill>
        <p:spPr bwMode="auto">
          <a:xfrm>
            <a:off x="2051720" y="94427"/>
            <a:ext cx="699192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a.d-cd.net/9a994fe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9881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4396"/>
          <a:stretch/>
        </p:blipFill>
        <p:spPr bwMode="auto">
          <a:xfrm>
            <a:off x="251520" y="188640"/>
            <a:ext cx="7361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Картинки по запросу симпсон умный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0533"/>
            <a:ext cx="1812932" cy="21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" b="4314"/>
          <a:stretch/>
        </p:blipFill>
        <p:spPr bwMode="auto">
          <a:xfrm>
            <a:off x="395536" y="82803"/>
            <a:ext cx="55497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3657"/>
          <a:stretch/>
        </p:blipFill>
        <p:spPr bwMode="auto">
          <a:xfrm>
            <a:off x="1619672" y="2852936"/>
            <a:ext cx="7269079" cy="37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1460433" y="548680"/>
            <a:ext cx="1763688" cy="2160240"/>
          </a:xfrm>
          <a:prstGeom prst="donut">
            <a:avLst>
              <a:gd name="adj" fmla="val 211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4312"/>
          <a:stretch/>
        </p:blipFill>
        <p:spPr bwMode="auto">
          <a:xfrm>
            <a:off x="251520" y="117186"/>
            <a:ext cx="6912768" cy="359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3181"/>
          <a:stretch/>
        </p:blipFill>
        <p:spPr bwMode="auto">
          <a:xfrm>
            <a:off x="2481075" y="3190959"/>
            <a:ext cx="66670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0" y="548680"/>
            <a:ext cx="1763688" cy="2160240"/>
          </a:xfrm>
          <a:prstGeom prst="donut">
            <a:avLst>
              <a:gd name="adj" fmla="val 211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s://c7.hotpng.com/preview/119/389/263/5bbfa00d7f6b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750" y1="28582" x2="32750" y2="28582"/>
                        <a14:foregroundMark x1="31625" y1="28582" x2="31625" y2="28582"/>
                        <a14:foregroundMark x1="31125" y1="28942" x2="34250" y2="28006"/>
                        <a14:foregroundMark x1="36375" y1="28294" x2="36375" y2="28294"/>
                        <a14:foregroundMark x1="36375" y1="28294" x2="36375" y2="28294"/>
                        <a14:foregroundMark x1="35375" y1="27718" x2="35375" y2="28582"/>
                        <a14:foregroundMark x1="37500" y1="28942" x2="38500" y2="31677"/>
                        <a14:foregroundMark x1="38500" y1="31677" x2="38500" y2="31677"/>
                        <a14:foregroundMark x1="37500" y1="31677" x2="37500" y2="31677"/>
                        <a14:foregroundMark x1="23125" y1="28006" x2="23125" y2="28006"/>
                        <a14:foregroundMark x1="15750" y1="25846" x2="15750" y2="25846"/>
                        <a14:foregroundMark x1="18875" y1="27070" x2="18875" y2="27070"/>
                        <a14:foregroundMark x1="19375" y1="27070" x2="19375" y2="27070"/>
                        <a14:foregroundMark x1="50750" y1="10871" x2="50750" y2="10871"/>
                        <a14:foregroundMark x1="38500" y1="42045" x2="38500" y2="42045"/>
                        <a14:foregroundMark x1="30000" y1="28006" x2="30000" y2="28006"/>
                        <a14:foregroundMark x1="20500" y1="24910" x2="20500" y2="24910"/>
                        <a14:foregroundMark x1="12000" y1="27358" x2="12000" y2="27358"/>
                        <a14:foregroundMark x1="13625" y1="28006" x2="13625" y2="28006"/>
                        <a14:foregroundMark x1="97500" y1="35925" x2="97500" y2="35925"/>
                        <a14:foregroundMark x1="58250" y1="90641" x2="58250" y2="90641"/>
                        <a14:foregroundMark x1="56625" y1="90353" x2="56625" y2="90353"/>
                        <a14:foregroundMark x1="62500" y1="92801" x2="62500" y2="92801"/>
                        <a14:foregroundMark x1="64000" y1="92225" x2="64000" y2="92225"/>
                        <a14:foregroundMark x1="65625" y1="92225" x2="65625" y2="92225"/>
                        <a14:foregroundMark x1="66125" y1="90353" x2="66125" y2="90353"/>
                        <a14:foregroundMark x1="68750" y1="90353" x2="68750" y2="90353"/>
                        <a14:foregroundMark x1="71500" y1="91577" x2="71500" y2="91577"/>
                        <a14:foregroundMark x1="72500" y1="93737" x2="72500" y2="93737"/>
                        <a14:foregroundMark x1="76250" y1="95536" x2="76250" y2="95536"/>
                        <a14:foregroundMark x1="78375" y1="96760" x2="78375" y2="96760"/>
                        <a14:foregroundMark x1="83125" y1="97120" x2="83125" y2="97120"/>
                        <a14:foregroundMark x1="84750" y1="97696" x2="84750" y2="97696"/>
                        <a14:foregroundMark x1="89000" y1="98920" x2="89000" y2="98920"/>
                        <a14:foregroundMark x1="89000" y1="98920" x2="89000" y2="98920"/>
                        <a14:foregroundMark x1="86375" y1="97984" x2="86375" y2="97984"/>
                        <a14:foregroundMark x1="43875" y1="30742" x2="43875" y2="30742"/>
                        <a14:foregroundMark x1="42750" y1="28942" x2="42750" y2="28942"/>
                        <a14:foregroundMark x1="19375" y1="42045" x2="1937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97" y="117186"/>
            <a:ext cx="1640381" cy="28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8" t="2724" r="4715" b="23736"/>
          <a:stretch/>
        </p:blipFill>
        <p:spPr>
          <a:xfrm>
            <a:off x="107504" y="23434"/>
            <a:ext cx="6192688" cy="2786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42" y="332656"/>
            <a:ext cx="2615411" cy="74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6454" t="3970" r="9666" b="10631"/>
          <a:stretch/>
        </p:blipFill>
        <p:spPr>
          <a:xfrm>
            <a:off x="3203847" y="1232063"/>
            <a:ext cx="5832648" cy="3421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512" t="2800" r="2352" b="3402"/>
          <a:stretch/>
        </p:blipFill>
        <p:spPr>
          <a:xfrm>
            <a:off x="107504" y="2930464"/>
            <a:ext cx="5864927" cy="335854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 rot="5400000">
            <a:off x="4732155" y="3844908"/>
            <a:ext cx="864096" cy="1616455"/>
          </a:xfrm>
          <a:prstGeom prst="donut">
            <a:avLst>
              <a:gd name="adj" fmla="val 114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576" t="3513" r="3138" b="4088"/>
          <a:stretch/>
        </p:blipFill>
        <p:spPr>
          <a:xfrm>
            <a:off x="1093937" y="2455015"/>
            <a:ext cx="7900649" cy="4309445"/>
          </a:xfrm>
          <a:prstGeom prst="rect">
            <a:avLst/>
          </a:prstGeom>
        </p:spPr>
      </p:pic>
      <p:sp>
        <p:nvSpPr>
          <p:cNvPr id="8" name="Кольцо 7"/>
          <p:cNvSpPr/>
          <p:nvPr/>
        </p:nvSpPr>
        <p:spPr>
          <a:xfrm>
            <a:off x="5292081" y="3658732"/>
            <a:ext cx="3652176" cy="1498459"/>
          </a:xfrm>
          <a:prstGeom prst="donut">
            <a:avLst>
              <a:gd name="adj" fmla="val 208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s://i.stack.imgur.com/7TWKs.png?s=328&amp;g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163"/>
            <a:ext cx="1759350" cy="11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288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Непрерывное медицинское 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волонтеры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КазаковаГН</dc:creator>
  <cp:lastModifiedBy>ЮрьеваЕА</cp:lastModifiedBy>
  <cp:revision>19</cp:revision>
  <dcterms:created xsi:type="dcterms:W3CDTF">2019-11-28T07:11:51Z</dcterms:created>
  <dcterms:modified xsi:type="dcterms:W3CDTF">2019-12-09T08:05:27Z</dcterms:modified>
</cp:coreProperties>
</file>