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73" r:id="rId7"/>
    <p:sldId id="26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8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94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6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73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1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7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8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4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6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8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6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9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9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0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22D19-E192-4529-9D17-A88A7B80839A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2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зависимостей подростков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3430" y="5644105"/>
            <a:ext cx="7766936" cy="1096899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Валерия, 208-1гр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8898" y="123910"/>
            <a:ext cx="54991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имени профессора В.Ф.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Фармацевтический колледж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5478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6249939" cy="4697411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выделять две основные стороны в профилактике алкоголизма у подростков — медицинскую и социальную. К первой относится по большей части санитарное просвещение учеников, которое заключается в распространении информации среди учащихся о вреде алкоголя и его последствиях. Кроме того, в него входит выявление очагов распространения алкоголизма среди молодёжи на ранних стадиях и его пресечение.</a:t>
            </a:r>
            <a:r>
              <a:rPr lang="ru-RU" sz="24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http://go.imgsmail.ru/imgpreview?key=759e265957f17839&amp;mb=imgdb_preview_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32" y="2336727"/>
            <a:ext cx="5268768" cy="350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9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6471611" cy="469741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сторона сводится к освещению влияния алкогольной зависимости на жизнь общества в целом и в частности на окружающих ребёнка друзей, близких, знакомых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педагогическим методам относятся: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1)метод общественного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2)специальные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частнопедагогические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3)метод профилактики через труд;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4)метод профилактики путём рациональной организации детского коллектива</a:t>
            </a:r>
          </a:p>
        </p:txBody>
      </p:sp>
      <p:pic>
        <p:nvPicPr>
          <p:cNvPr id="10242" name="Picture 2" descr="http://pohmelya.ru/images/kak_zastavit_brosit_pit_cheloveka_pohmelya_751w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5" y="2338169"/>
            <a:ext cx="4775364" cy="31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9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Компьютерная зависимость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86516"/>
            <a:ext cx="4781357" cy="46558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пристрастие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занятиям, связанным с использованием компьютера, приводящее к резкому сокращению всех остальных видов деятельности, ограничению общения с другими людьми.</a:t>
            </a:r>
          </a:p>
        </p:txBody>
      </p:sp>
      <p:pic>
        <p:nvPicPr>
          <p:cNvPr id="11266" name="Picture 2" descr="http://totalbest.ru/wp-content/uploads/2018/07/kompyuternaya_zavisim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1" y="1786516"/>
            <a:ext cx="6540322" cy="38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98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2553"/>
            <a:ext cx="5640339" cy="469741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выделить количество времени для провождения у монитора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перерывах между играми выполняйте несложные упражнения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режим дня, чаще гуляйте на улице, общайтесь с друзьями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долго сидите у компьютера, время от времени выполняйте упражнения для глаз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portalrebenka.com/wp-content/uploads/2019/08/CO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62" y="1401320"/>
            <a:ext cx="6096438" cy="414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8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глаз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edboli.ru/wp-content/uploads/2018/12-4/uprazhnenija-dlja-gla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3" y="1814944"/>
            <a:ext cx="7230892" cy="462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22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sk-belebey.ru/wp-content/uploads/2019/03/ad01495c2fab0d5f5e36a9ce195b30f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249382"/>
            <a:ext cx="8886075" cy="579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6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0.wp.com/kkg.by/wp-content/uploads/2015/03/kompleks-uprajneni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62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chool30chel.ucoz.ru/_nw/4/0353195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90" y="2147301"/>
            <a:ext cx="8596312" cy="293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8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044593" cy="388077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неадекватно высокая восприимчивость к тому или иному внешнему воздействию</a:t>
            </a:r>
          </a:p>
        </p:txBody>
      </p:sp>
      <p:pic>
        <p:nvPicPr>
          <p:cNvPr id="1026" name="Picture 2" descr="https://imc-center.com/wp-content/uploads/2014/05/%D0%9B%D0%B5%D1%87%D0%B5%D0%BD%D0%B8%D0%B5-%D0%B7%D0%B0%D0%B2%D0%B8%D1%81%D0%B8%D0%BC%D0%BE%D1%81%D1%82%D0%B8-%D0%B2-%D0%93%D0%B5%D1%80%D0%BC%D0%B0%D0%BD%D0%B8%D0%B8-300x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27" y="775855"/>
            <a:ext cx="5895847" cy="56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5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Табачная зависимость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Алкогольная зависимость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Компьютерная зависимость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1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5557211" cy="453115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вдыхание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дыма тлеющего табака (ферментированных и высушенных или обработанных листьев некоторых видов табака), наиболее часто в виде курения папирос, сигарет, сигар, </a:t>
            </a:r>
            <a:r>
              <a:rPr lang="ru-RU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сигарилл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курительных трубок или кальяна.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i1.wp.com/nekuru.com/wp-content/uploads/2016/06/komp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10" y="1634837"/>
            <a:ext cx="6095167" cy="405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7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44953"/>
            <a:ext cx="8596668" cy="4697411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СМИ (раздача </a:t>
            </a:r>
            <a:r>
              <a:rPr lang="ru-RU" sz="2800" dirty="0"/>
              <a:t>буклетов, посвященных пагубности </a:t>
            </a:r>
            <a:r>
              <a:rPr lang="ru-RU" sz="2800" dirty="0" err="1" smtClean="0"/>
              <a:t>табакокурения</a:t>
            </a:r>
            <a:r>
              <a:rPr lang="ru-RU" sz="2800" dirty="0" smtClean="0"/>
              <a:t>, изучение </a:t>
            </a:r>
            <a:r>
              <a:rPr lang="ru-RU" sz="2800" dirty="0"/>
              <a:t>проблем зависимостей различного вида </a:t>
            </a:r>
            <a:r>
              <a:rPr lang="ru-RU" sz="2800" dirty="0" smtClean="0"/>
              <a:t>на </a:t>
            </a:r>
            <a:r>
              <a:rPr lang="ru-RU" sz="2800" dirty="0"/>
              <a:t>занятиях по ОБЖ, внеклассных </a:t>
            </a:r>
            <a:r>
              <a:rPr lang="ru-RU" sz="2800" dirty="0" smtClean="0"/>
              <a:t>часах, проведение </a:t>
            </a:r>
            <a:r>
              <a:rPr lang="ru-RU" sz="2800" dirty="0"/>
              <a:t>анкетирования среди юного поколения с целью изучения осведомленности школьников о последствиях </a:t>
            </a:r>
            <a:r>
              <a:rPr lang="ru-RU" sz="2800" dirty="0" err="1" smtClean="0"/>
              <a:t>табакозависимости</a:t>
            </a:r>
            <a:r>
              <a:rPr lang="ru-RU" sz="2800" dirty="0"/>
              <a:t>)</a:t>
            </a:r>
          </a:p>
          <a:p>
            <a:r>
              <a:rPr lang="ru-RU" sz="2800" dirty="0"/>
              <a:t>Приобщение подростков к здоровой жизни</a:t>
            </a:r>
          </a:p>
          <a:p>
            <a:r>
              <a:rPr lang="ru-RU" sz="2800" dirty="0"/>
              <a:t>Доверительные беседы</a:t>
            </a:r>
          </a:p>
          <a:p>
            <a:r>
              <a:rPr lang="ru-RU" sz="2800" dirty="0"/>
              <a:t>Помощь медиков </a:t>
            </a:r>
          </a:p>
        </p:txBody>
      </p:sp>
    </p:spTree>
    <p:extLst>
      <p:ext uri="{BB962C8B-B14F-4D97-AF65-F5344CB8AC3E}">
        <p14:creationId xmlns:p14="http://schemas.microsoft.com/office/powerpoint/2010/main" val="162535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933757" cy="388077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в большинстве случаев имеют вредные привычки, чтобы «быть крутым и модным». В школе, в своей компании и даже дома. Но дети не понимают, как они тем самым вредят своему здоровью.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ds04.infourok.ru/uploads/ex/12c1/00169478-32c6b29f/hello_html_66dc78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1" y="1930400"/>
            <a:ext cx="6580909" cy="41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2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krdgp25.ru/userfiles/clauses/large/563_o-zdorovom-obraze-zhizn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9962957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0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Алкоголизм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529502" cy="388077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хроническое психическое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прогредиентное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заболевание, разновидность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токсикомании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характеризующееся пристрастием к алкоголю (этиловому спирту)</a:t>
            </a:r>
          </a:p>
        </p:txBody>
      </p:sp>
      <p:pic>
        <p:nvPicPr>
          <p:cNvPr id="6148" name="Picture 4" descr="https://ic.pics.livejournal.com/russiancommun/66141190/360139/360139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77" y="1616075"/>
            <a:ext cx="6104178" cy="36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60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28080"/>
            <a:ext cx="6748702" cy="4697411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подросткового алкоголизма разработана еще недостаточно. Остается крайне низкое внимание к профилактическим мерам – не привлекаются средства массовой информации (или в недостаточном объёме), неэффективные государственные или общественные программы, крайне не эффективные специальные методы борьбы с алкоголизмом и пьянством среди подростков</a:t>
            </a:r>
          </a:p>
        </p:txBody>
      </p:sp>
      <p:pic>
        <p:nvPicPr>
          <p:cNvPr id="8194" name="Picture 2" descr="http://go.imgsmail.ru/imgpreview?key=72f1d807a009fa89&amp;mb=imgdb_preview_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2183100"/>
            <a:ext cx="3964709" cy="31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1436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386</Words>
  <Application>Microsoft Office PowerPoint</Application>
  <PresentationFormat>Широкоэкранный</PresentationFormat>
  <Paragraphs>37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Аспект</vt:lpstr>
      <vt:lpstr>Профилактика зависимостей подростков</vt:lpstr>
      <vt:lpstr>Зависимость</vt:lpstr>
      <vt:lpstr>План</vt:lpstr>
      <vt:lpstr>1. Табакокурение</vt:lpstr>
      <vt:lpstr>Профилактика</vt:lpstr>
      <vt:lpstr>Презентация PowerPoint</vt:lpstr>
      <vt:lpstr>Презентация PowerPoint</vt:lpstr>
      <vt:lpstr>2. Алкоголизм </vt:lpstr>
      <vt:lpstr>Профилактика </vt:lpstr>
      <vt:lpstr>Презентация PowerPoint</vt:lpstr>
      <vt:lpstr>Презентация PowerPoint</vt:lpstr>
      <vt:lpstr>3. Компьютерная зависимость</vt:lpstr>
      <vt:lpstr>Профилактика </vt:lpstr>
      <vt:lpstr>Упражнения для глаз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2020-06-25T04:13:46Z</dcterms:created>
  <dcterms:modified xsi:type="dcterms:W3CDTF">2020-07-03T06:42:35Z</dcterms:modified>
</cp:coreProperties>
</file>