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69" r:id="rId5"/>
    <p:sldId id="268" r:id="rId6"/>
    <p:sldId id="267" r:id="rId7"/>
    <p:sldId id="266" r:id="rId8"/>
    <p:sldId id="271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0EA9-65AF-4793-AA74-1EE748C14D9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F1EE-3ADF-4852-B08B-BA79BDC70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9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F1EE-3ADF-4852-B08B-BA79BDC705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9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580A-8CF6-48F5-8C02-8E8626768C3C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6266-E215-48A8-8230-6A4F839D8A07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5EFE-DCCF-43BC-A9AF-BF61BC45D0A4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6996-0A40-4E5B-A5C4-4B5E4E9C89D0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14B-396D-4600-BD3B-326A2EAD984D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3D9-4276-43C0-80A4-FBF0CCCBE018}" type="datetime1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058-E998-4293-B7B4-D4B28461A678}" type="datetime1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1BC-CBCF-4FAB-945F-57603C7EC8D4}" type="datetime1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5141-C75F-4519-A8E5-2B48AB9296C2}" type="datetime1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1C10-565B-4B6E-B022-742CC0AC67A2}" type="datetime1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8D46-462A-4EDC-A88E-B6510F3D0CBD}" type="datetime1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3034-D484-4508-8CE8-05D0D643C9DE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631216"/>
            <a:ext cx="9144000" cy="31659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КУРСОВАЯ РАБОТА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 Организация приемки товаров аптечного ассортимента в аптечных организациях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специальности  33.02.01 Фармация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78" y="4509120"/>
            <a:ext cx="6705462" cy="129614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Скрипальщикова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Алиса Вячеславовна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Казакова Елена Николаевна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высшего образования "Красноярский государственный медицинский университет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имени профессора В.Ф.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Министерства здравоохранения Российской Федерации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9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Аптечная организация обязана обеспечивать качество лекарственных препаратов в соответствии со схемой мониторинга, который делится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Внутренний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(температура, влажность, сроки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годности);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Внешний (отслеживание информации в соответствии с письмами Росздравнадзора).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fld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4238" r="2026"/>
          <a:stretch/>
        </p:blipFill>
        <p:spPr>
          <a:xfrm>
            <a:off x="2051720" y="3002347"/>
            <a:ext cx="5544616" cy="3306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630931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2 - Сайт Росздравнадзора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ПРИЕМКИ ТОВАРОВ В АПТЕКЕ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ФармСибКо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данной аптеке нет склада с зоной приемки товаров аптечного ассортимента. Поэтому приемка товара происходит в материальной комнате.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805164" cy="35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sun9-46.userapi.com/impf/-a0M6Fra5wkHZQnOD_ubuPaLr9NnlzdI7pR4UA/gzWdS0MovXI.jpg?size=608x1080&amp;quality=96&amp;sign=0ac7345620f81e5d6d035a7d82723ca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168352" cy="35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0064" y="6078487"/>
            <a:ext cx="4753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3 - Материальная комната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>
            <a:normAutofit fontScale="97500"/>
          </a:bodyPr>
          <a:lstStyle/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а) Проверка целостности транспортной коробки;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б) Ознакомление с накладной, контроль по количеству мест, соблюдение температурного режима транспорта;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в) Проверка наличия и правильности заполнения товаросопроводительных документов: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61206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3725" y="6235542"/>
            <a:ext cx="6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4 - Проверка целостности коробки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2210"/>
            <a:ext cx="4067944" cy="469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b="10599"/>
          <a:stretch/>
        </p:blipFill>
        <p:spPr bwMode="auto">
          <a:xfrm>
            <a:off x="4860032" y="532210"/>
            <a:ext cx="3655012" cy="469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706" y="5265865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5 - Вскрытие транспортной тары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22920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6 - Разложение товара по наименованиям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Приемка товаров это один из важных этапов товаров аптечного ассортимента, перед тем как попасть в торговый зал в товарооборот.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проведений приемки товаров в аптеке 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ФармСибКо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”, никаких нарушений не было, приемка проходила так как описано в приказе № 647н “Об утверждении правил надлежащей аптечной практики лекарственных препаратов для медицинского применения”.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1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 хорошо организованная приемка товаров в аптеке снижает вероятность попадания на витрину в торговом зале недоброкачественных и фальсифицированных лекарственных препаратов. А так же тщательная и внимательная приемка товаров по количеству и качеству позволяет своевременно выявить и предотвратить поступление недостающего количества товаров и удовлетворить спрос на лекарственные препараты.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6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91264" cy="15841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мире появляются новые заболевания, но также разрабатываются и выпускаются новые лекарственные препараты.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следствие этого появляется спрос на лекарственные препараты.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Появляется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спрос на лекарственные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б) На рынке появляются фальсифицированные и недоброкачественные лекарственные препараты.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4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Закрепление знаний об организаций приемки товаров в аптеке;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а) Выяснить что такое приемка товаров аптечного ассортимента и где она может проходить в аптеке;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б) Выяснить, как проходит приемка товаров аптечного ассортимента;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в) Выяснить, что делают с недоброкачественными и фальсифицированными лекарственными препаратами, если они были обнаружены при приемке.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780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приемки товаров аптечного ассортимента.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Приемка товаров аптечного ассортимента на примере аптеки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ФармСибКо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расположенная в городе Красноярск, улице Молокова 15.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0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Поиск информаций во всех доступных источниках;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б) Анализ и обобщение информаций;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в) Систематизация информаций.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ОБЩЕЕ ПОЛОЖЕНИЕ О ПРИЕМКЕ ТОВАРОВ В АПТЕКЕ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Информация о приемке товаров описана в приказе № 647н “Об утверждении правил надлежащей аптечной практики лекарственных препаратов для медицинского применения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Приемка товаров  – это  процесс проверки соответствия изделий требованиям, установленным в государственной фармакопее, документации, стандартах и технических условиях, договоре на поставку, и оформление соответствующих документов.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2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09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ЭТАПЫ ПРИЕМКИ ТОВАРОВ В АПТЕКЕ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Проверка целостности транспортной коробки;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Ознакомление с накладной, контроль по количеству мест, соблюдение температурного режима транспорта;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Проверка наличия и правильности заполнения товаросопроводительных документов: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fontScale="97500"/>
          </a:bodyPr>
          <a:lstStyle/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д) Вскрыть тару, не повреждая ее содержимое. Разложить товар по наименованиям;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е) Сверить количество товаров указанных в накладной с фактическим количеством;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ж) Провести приемочный контроль по показателю “Описание”, “Упаковка”, “Маркировка”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к) Разместить по местам хранения</a:t>
            </a:r>
          </a:p>
          <a:p>
            <a:pPr marL="0" indent="0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57150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0049" y="6037167"/>
            <a:ext cx="641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1 - Товар разложенный по наименованиям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88"/>
            <a:ext cx="9144000" cy="13977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ПОНЯТИЕ О ФАЛЬСИФИЦИРОВАННЫХ И НЕДОБРОКАЧЕСТВЕННЫХ ЛП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Фальсифицированное лекарственное средство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лекарственное средство, сопровождаемое ложной информацией о его составе и (или) производителе. 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Недоброкачественное лекарственное средство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лекарственное средство, не соответствующее требованиям фармакопейной статьи либо в случае ее отсутствия требованиям нормативной документации или нормативного документа.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552</Words>
  <Application>Microsoft Office PowerPoint</Application>
  <PresentationFormat>Экран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КУРСОВАЯ РАБОТА  Тема: Организация приемки товаров аптечного ассортимента в аптечных организациях  по специальности  33.02.01 Фармация  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ОБЩЕЕ ПОЛОЖЕНИЕ О ПРИЕМКЕ ТОВАРОВ В АПТЕКЕ</vt:lpstr>
      <vt:lpstr>ОСНОВНЫЕ ЭТАПЫ ПРИЕМКИ ТОВАРОВ В АПТЕКЕ</vt:lpstr>
      <vt:lpstr>Презентация PowerPoint</vt:lpstr>
      <vt:lpstr>ПОНЯТИЕ О ФАЛЬСИФИЦИРОВАННЫХ И НЕДОБРОКАЧЕСТВЕННЫХ ЛП</vt:lpstr>
      <vt:lpstr>Презентация PowerPoint</vt:lpstr>
      <vt:lpstr>ОРГАНИЗАЦИЯ ПРИЕМКИ ТОВАРОВ В АПТЕКЕ “ФармСибКо”</vt:lpstr>
      <vt:lpstr>Презентация PowerPoint</vt:lpstr>
      <vt:lpstr>Презентация PowerPoint</vt:lpstr>
      <vt:lpstr>ВЫВОД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 Скрипальщикова</dc:creator>
  <cp:lastModifiedBy>alisa.skripalshicova@outlook.com</cp:lastModifiedBy>
  <cp:revision>27</cp:revision>
  <dcterms:created xsi:type="dcterms:W3CDTF">2021-03-09T12:05:36Z</dcterms:created>
  <dcterms:modified xsi:type="dcterms:W3CDTF">2021-03-09T22:47:43Z</dcterms:modified>
</cp:coreProperties>
</file>