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257" r:id="rId3"/>
    <p:sldId id="258" r:id="rId4"/>
    <p:sldId id="314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65" r:id="rId13"/>
    <p:sldId id="310" r:id="rId14"/>
    <p:sldId id="313" r:id="rId15"/>
    <p:sldId id="266" r:id="rId16"/>
    <p:sldId id="267" r:id="rId17"/>
    <p:sldId id="268" r:id="rId18"/>
    <p:sldId id="269" r:id="rId19"/>
    <p:sldId id="270" r:id="rId20"/>
    <p:sldId id="272" r:id="rId21"/>
    <p:sldId id="273" r:id="rId22"/>
    <p:sldId id="275" r:id="rId23"/>
    <p:sldId id="276" r:id="rId24"/>
    <p:sldId id="277" r:id="rId25"/>
    <p:sldId id="279" r:id="rId26"/>
    <p:sldId id="278" r:id="rId27"/>
    <p:sldId id="274" r:id="rId28"/>
    <p:sldId id="285" r:id="rId29"/>
    <p:sldId id="293" r:id="rId30"/>
    <p:sldId id="280" r:id="rId31"/>
    <p:sldId id="282" r:id="rId32"/>
    <p:sldId id="283" r:id="rId33"/>
    <p:sldId id="286" r:id="rId34"/>
    <p:sldId id="287" r:id="rId35"/>
    <p:sldId id="291" r:id="rId36"/>
    <p:sldId id="288" r:id="rId37"/>
    <p:sldId id="292" r:id="rId38"/>
    <p:sldId id="294" r:id="rId39"/>
    <p:sldId id="295" r:id="rId40"/>
    <p:sldId id="297" r:id="rId41"/>
    <p:sldId id="299" r:id="rId42"/>
    <p:sldId id="296" r:id="rId43"/>
    <p:sldId id="311" r:id="rId44"/>
    <p:sldId id="312" r:id="rId45"/>
    <p:sldId id="303" r:id="rId46"/>
    <p:sldId id="302" r:id="rId47"/>
    <p:sldId id="304" r:id="rId48"/>
    <p:sldId id="301" r:id="rId49"/>
    <p:sldId id="305" r:id="rId50"/>
    <p:sldId id="284" r:id="rId51"/>
    <p:sldId id="315" r:id="rId52"/>
    <p:sldId id="316" r:id="rId53"/>
    <p:sldId id="321" r:id="rId54"/>
    <p:sldId id="317" r:id="rId55"/>
    <p:sldId id="318" r:id="rId56"/>
    <p:sldId id="320" r:id="rId57"/>
    <p:sldId id="319" r:id="rId58"/>
    <p:sldId id="322" r:id="rId59"/>
    <p:sldId id="323" r:id="rId60"/>
    <p:sldId id="324" r:id="rId61"/>
    <p:sldId id="325" r:id="rId62"/>
    <p:sldId id="327" r:id="rId63"/>
    <p:sldId id="326" r:id="rId64"/>
    <p:sldId id="307" r:id="rId65"/>
    <p:sldId id="308" r:id="rId66"/>
  </p:sldIdLst>
  <p:sldSz cx="9144000" cy="6858000" type="screen4x3"/>
  <p:notesSz cx="6858000" cy="9144000"/>
  <p:custDataLst>
    <p:tags r:id="rId6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587"/>
    <a:srgbClr val="F19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CED7A3-8980-4690-B3E7-23BA8889163A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DA33CE0-088C-47DD-BCE6-B46A38BF842F}">
      <dgm:prSet phldrT="[Текст]" custT="1"/>
      <dgm:spPr/>
      <dgm:t>
        <a:bodyPr/>
        <a:lstStyle/>
        <a:p>
          <a:r>
            <a:rPr lang="ru-RU" sz="2400" b="1" dirty="0" smtClean="0"/>
            <a:t>ЖЕЛЕЗЫ</a:t>
          </a:r>
          <a:endParaRPr lang="ru-RU" sz="2400" b="1" dirty="0"/>
        </a:p>
      </dgm:t>
    </dgm:pt>
    <dgm:pt modelId="{D80177FD-080B-4747-B6B9-541A057B2C44}" type="parTrans" cxnId="{AB4D888D-44E8-4FEA-8495-251F903779CF}">
      <dgm:prSet/>
      <dgm:spPr/>
      <dgm:t>
        <a:bodyPr/>
        <a:lstStyle/>
        <a:p>
          <a:endParaRPr lang="ru-RU" sz="1600" b="1"/>
        </a:p>
      </dgm:t>
    </dgm:pt>
    <dgm:pt modelId="{2F1B8D8C-1408-4D11-8D52-FCEC08C64C70}" type="sibTrans" cxnId="{AB4D888D-44E8-4FEA-8495-251F903779CF}">
      <dgm:prSet/>
      <dgm:spPr/>
      <dgm:t>
        <a:bodyPr/>
        <a:lstStyle/>
        <a:p>
          <a:endParaRPr lang="ru-RU" sz="1600" b="1"/>
        </a:p>
      </dgm:t>
    </dgm:pt>
    <dgm:pt modelId="{3603872A-D61D-4946-9021-7AD8AEFC9EDE}">
      <dgm:prSet phldrT="[Текст]" custT="1"/>
      <dgm:spPr/>
      <dgm:t>
        <a:bodyPr/>
        <a:lstStyle/>
        <a:p>
          <a:r>
            <a:rPr lang="ru-RU" sz="2000" b="1" dirty="0" smtClean="0"/>
            <a:t>Экзокринные</a:t>
          </a:r>
          <a:endParaRPr lang="ru-RU" sz="2000" b="1" dirty="0"/>
        </a:p>
      </dgm:t>
    </dgm:pt>
    <dgm:pt modelId="{16C5BAF4-3A10-4746-B0B2-895917B41866}" type="parTrans" cxnId="{08CF2BA3-7EC6-46CA-9F65-A05347DF250E}">
      <dgm:prSet/>
      <dgm:spPr/>
      <dgm:t>
        <a:bodyPr/>
        <a:lstStyle/>
        <a:p>
          <a:endParaRPr lang="ru-RU" sz="1600" b="1"/>
        </a:p>
      </dgm:t>
    </dgm:pt>
    <dgm:pt modelId="{8C7F265A-ABDA-4419-AEEC-11CB981C5B24}" type="sibTrans" cxnId="{08CF2BA3-7EC6-46CA-9F65-A05347DF250E}">
      <dgm:prSet/>
      <dgm:spPr/>
      <dgm:t>
        <a:bodyPr/>
        <a:lstStyle/>
        <a:p>
          <a:endParaRPr lang="ru-RU" sz="1600" b="1"/>
        </a:p>
      </dgm:t>
    </dgm:pt>
    <dgm:pt modelId="{2C8ABBF7-D92B-4330-8208-757974A6ED27}">
      <dgm:prSet phldrT="[Текст]" custT="1"/>
      <dgm:spPr/>
      <dgm:t>
        <a:bodyPr/>
        <a:lstStyle/>
        <a:p>
          <a:r>
            <a:rPr lang="ru-RU" sz="2000" b="1" dirty="0" smtClean="0"/>
            <a:t>Эндокринные</a:t>
          </a:r>
          <a:endParaRPr lang="ru-RU" sz="2000" b="1" dirty="0"/>
        </a:p>
      </dgm:t>
    </dgm:pt>
    <dgm:pt modelId="{E0B3DEE7-211C-42AB-B920-D08D340F2001}" type="parTrans" cxnId="{8AD92222-03D5-48BB-9D45-73F8D2DD94B3}">
      <dgm:prSet/>
      <dgm:spPr/>
      <dgm:t>
        <a:bodyPr/>
        <a:lstStyle/>
        <a:p>
          <a:endParaRPr lang="ru-RU" sz="1600" b="1"/>
        </a:p>
      </dgm:t>
    </dgm:pt>
    <dgm:pt modelId="{141750FA-D3FD-4FA3-AB08-353B7EEEDCD5}" type="sibTrans" cxnId="{8AD92222-03D5-48BB-9D45-73F8D2DD94B3}">
      <dgm:prSet/>
      <dgm:spPr/>
      <dgm:t>
        <a:bodyPr/>
        <a:lstStyle/>
        <a:p>
          <a:endParaRPr lang="ru-RU" sz="1600" b="1"/>
        </a:p>
      </dgm:t>
    </dgm:pt>
    <dgm:pt modelId="{2AD4E2CA-1EB0-429A-8617-EB96D4A1F511}">
      <dgm:prSet phldrT="[Текст]" custT="1"/>
      <dgm:spPr/>
      <dgm:t>
        <a:bodyPr/>
        <a:lstStyle/>
        <a:p>
          <a:r>
            <a:rPr lang="ru-RU" sz="2000" b="1" dirty="0" smtClean="0"/>
            <a:t>Смешанные</a:t>
          </a:r>
          <a:endParaRPr lang="ru-RU" sz="2000" b="1" dirty="0"/>
        </a:p>
      </dgm:t>
    </dgm:pt>
    <dgm:pt modelId="{8F62CE19-BB82-4ED0-8B10-D250397A3DAB}" type="parTrans" cxnId="{C5EFC968-059E-499F-9F94-00E948B8513A}">
      <dgm:prSet/>
      <dgm:spPr/>
      <dgm:t>
        <a:bodyPr/>
        <a:lstStyle/>
        <a:p>
          <a:endParaRPr lang="ru-RU"/>
        </a:p>
      </dgm:t>
    </dgm:pt>
    <dgm:pt modelId="{ED127810-DAE4-492B-965E-678371D810AD}" type="sibTrans" cxnId="{C5EFC968-059E-499F-9F94-00E948B8513A}">
      <dgm:prSet/>
      <dgm:spPr/>
      <dgm:t>
        <a:bodyPr/>
        <a:lstStyle/>
        <a:p>
          <a:endParaRPr lang="ru-RU"/>
        </a:p>
      </dgm:t>
    </dgm:pt>
    <dgm:pt modelId="{90795901-B520-4C96-AB60-A50E6202B6EA}" type="pres">
      <dgm:prSet presAssocID="{91CED7A3-8980-4690-B3E7-23BA888916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F5518C7-04D8-4D3B-9F1D-F2D93ECA79CB}" type="pres">
      <dgm:prSet presAssocID="{FDA33CE0-088C-47DD-BCE6-B46A38BF842F}" presName="hierRoot1" presStyleCnt="0"/>
      <dgm:spPr/>
    </dgm:pt>
    <dgm:pt modelId="{D091581B-F164-42F3-97EE-AF7B036204C8}" type="pres">
      <dgm:prSet presAssocID="{FDA33CE0-088C-47DD-BCE6-B46A38BF842F}" presName="composite" presStyleCnt="0"/>
      <dgm:spPr/>
    </dgm:pt>
    <dgm:pt modelId="{C76CE9B7-44C8-45DC-B949-7DCB0E8EC59F}" type="pres">
      <dgm:prSet presAssocID="{FDA33CE0-088C-47DD-BCE6-B46A38BF842F}" presName="background" presStyleLbl="node0" presStyleIdx="0" presStyleCnt="1"/>
      <dgm:spPr/>
    </dgm:pt>
    <dgm:pt modelId="{99D55BAA-489E-4D51-AF1B-5CE91E8D0D6B}" type="pres">
      <dgm:prSet presAssocID="{FDA33CE0-088C-47DD-BCE6-B46A38BF842F}" presName="text" presStyleLbl="fgAcc0" presStyleIdx="0" presStyleCnt="1" custScaleX="3745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81B6C79-A5D6-44B5-B7B5-2AB3C4440A56}" type="pres">
      <dgm:prSet presAssocID="{FDA33CE0-088C-47DD-BCE6-B46A38BF842F}" presName="hierChild2" presStyleCnt="0"/>
      <dgm:spPr/>
    </dgm:pt>
    <dgm:pt modelId="{11D46D35-07F4-4F6B-B758-D811BFD40F9E}" type="pres">
      <dgm:prSet presAssocID="{16C5BAF4-3A10-4746-B0B2-895917B41866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6BFAEBD-1F31-4D83-909F-F8C15A5B1947}" type="pres">
      <dgm:prSet presAssocID="{3603872A-D61D-4946-9021-7AD8AEFC9EDE}" presName="hierRoot2" presStyleCnt="0"/>
      <dgm:spPr/>
    </dgm:pt>
    <dgm:pt modelId="{D2F709AC-A5FE-4EE2-901F-164EE44A6DD8}" type="pres">
      <dgm:prSet presAssocID="{3603872A-D61D-4946-9021-7AD8AEFC9EDE}" presName="composite2" presStyleCnt="0"/>
      <dgm:spPr/>
    </dgm:pt>
    <dgm:pt modelId="{251A13BB-0D6B-4F67-BEB5-57DFA7ED64B0}" type="pres">
      <dgm:prSet presAssocID="{3603872A-D61D-4946-9021-7AD8AEFC9EDE}" presName="background2" presStyleLbl="node2" presStyleIdx="0" presStyleCnt="3"/>
      <dgm:spPr/>
    </dgm:pt>
    <dgm:pt modelId="{6F7B9F16-8927-49F8-AF89-1E70406FCE03}" type="pres">
      <dgm:prSet presAssocID="{3603872A-D61D-4946-9021-7AD8AEFC9EDE}" presName="text2" presStyleLbl="fgAcc2" presStyleIdx="0" presStyleCnt="3" custScaleX="1962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093698-DE89-447B-A3D8-2BC6D6ECB070}" type="pres">
      <dgm:prSet presAssocID="{3603872A-D61D-4946-9021-7AD8AEFC9EDE}" presName="hierChild3" presStyleCnt="0"/>
      <dgm:spPr/>
    </dgm:pt>
    <dgm:pt modelId="{576E7436-2031-4A3B-B29A-A4754C5B69E4}" type="pres">
      <dgm:prSet presAssocID="{E0B3DEE7-211C-42AB-B920-D08D340F200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A48596D2-E44D-44DB-BAA4-ACD45095FCF9}" type="pres">
      <dgm:prSet presAssocID="{2C8ABBF7-D92B-4330-8208-757974A6ED27}" presName="hierRoot2" presStyleCnt="0"/>
      <dgm:spPr/>
    </dgm:pt>
    <dgm:pt modelId="{951CB2C1-8EEE-42F1-ABE1-F80692D01DA3}" type="pres">
      <dgm:prSet presAssocID="{2C8ABBF7-D92B-4330-8208-757974A6ED27}" presName="composite2" presStyleCnt="0"/>
      <dgm:spPr/>
    </dgm:pt>
    <dgm:pt modelId="{57021089-6289-48B4-B38A-9D8D17E10646}" type="pres">
      <dgm:prSet presAssocID="{2C8ABBF7-D92B-4330-8208-757974A6ED27}" presName="background2" presStyleLbl="node2" presStyleIdx="1" presStyleCnt="3"/>
      <dgm:spPr/>
    </dgm:pt>
    <dgm:pt modelId="{DFB5C23E-05F3-4EBF-A23A-43BC7F95E458}" type="pres">
      <dgm:prSet presAssocID="{2C8ABBF7-D92B-4330-8208-757974A6ED27}" presName="text2" presStyleLbl="fgAcc2" presStyleIdx="1" presStyleCnt="3" custScaleX="2057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0AA07A4-BE56-4A74-941A-447BB8531235}" type="pres">
      <dgm:prSet presAssocID="{2C8ABBF7-D92B-4330-8208-757974A6ED27}" presName="hierChild3" presStyleCnt="0"/>
      <dgm:spPr/>
    </dgm:pt>
    <dgm:pt modelId="{653CB293-21F1-4BE3-8402-C5E632A403F4}" type="pres">
      <dgm:prSet presAssocID="{8F62CE19-BB82-4ED0-8B10-D250397A3DAB}" presName="Name10" presStyleLbl="parChTrans1D2" presStyleIdx="2" presStyleCnt="3"/>
      <dgm:spPr/>
      <dgm:t>
        <a:bodyPr/>
        <a:lstStyle/>
        <a:p>
          <a:endParaRPr lang="ru-RU"/>
        </a:p>
      </dgm:t>
    </dgm:pt>
    <dgm:pt modelId="{7F7F643E-8C0E-4876-A260-C4C66D69BFBD}" type="pres">
      <dgm:prSet presAssocID="{2AD4E2CA-1EB0-429A-8617-EB96D4A1F511}" presName="hierRoot2" presStyleCnt="0"/>
      <dgm:spPr/>
    </dgm:pt>
    <dgm:pt modelId="{BA921918-3F46-4540-922A-08E34206FF1A}" type="pres">
      <dgm:prSet presAssocID="{2AD4E2CA-1EB0-429A-8617-EB96D4A1F511}" presName="composite2" presStyleCnt="0"/>
      <dgm:spPr/>
    </dgm:pt>
    <dgm:pt modelId="{61A74CBD-82CA-4C30-9DD7-E181A277DD1A}" type="pres">
      <dgm:prSet presAssocID="{2AD4E2CA-1EB0-429A-8617-EB96D4A1F511}" presName="background2" presStyleLbl="node2" presStyleIdx="2" presStyleCnt="3"/>
      <dgm:spPr/>
    </dgm:pt>
    <dgm:pt modelId="{8B110BA9-9045-4439-9C55-5DC8D830A692}" type="pres">
      <dgm:prSet presAssocID="{2AD4E2CA-1EB0-429A-8617-EB96D4A1F511}" presName="text2" presStyleLbl="fgAcc2" presStyleIdx="2" presStyleCnt="3" custScaleX="205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2FD3C-05D1-4E3E-AD0D-2FB6E3296C71}" type="pres">
      <dgm:prSet presAssocID="{2AD4E2CA-1EB0-429A-8617-EB96D4A1F511}" presName="hierChild3" presStyleCnt="0"/>
      <dgm:spPr/>
    </dgm:pt>
  </dgm:ptLst>
  <dgm:cxnLst>
    <dgm:cxn modelId="{C1541D95-3669-47F8-A1AE-F9039DDBE443}" type="presOf" srcId="{2AD4E2CA-1EB0-429A-8617-EB96D4A1F511}" destId="{8B110BA9-9045-4439-9C55-5DC8D830A692}" srcOrd="0" destOrd="0" presId="urn:microsoft.com/office/officeart/2005/8/layout/hierarchy1"/>
    <dgm:cxn modelId="{A3340F37-201B-47B5-A90B-E76A06CD7312}" type="presOf" srcId="{8F62CE19-BB82-4ED0-8B10-D250397A3DAB}" destId="{653CB293-21F1-4BE3-8402-C5E632A403F4}" srcOrd="0" destOrd="0" presId="urn:microsoft.com/office/officeart/2005/8/layout/hierarchy1"/>
    <dgm:cxn modelId="{AB4D888D-44E8-4FEA-8495-251F903779CF}" srcId="{91CED7A3-8980-4690-B3E7-23BA8889163A}" destId="{FDA33CE0-088C-47DD-BCE6-B46A38BF842F}" srcOrd="0" destOrd="0" parTransId="{D80177FD-080B-4747-B6B9-541A057B2C44}" sibTransId="{2F1B8D8C-1408-4D11-8D52-FCEC08C64C70}"/>
    <dgm:cxn modelId="{BB810B20-CFF7-4132-9DE4-2806F782BB53}" type="presOf" srcId="{2C8ABBF7-D92B-4330-8208-757974A6ED27}" destId="{DFB5C23E-05F3-4EBF-A23A-43BC7F95E458}" srcOrd="0" destOrd="0" presId="urn:microsoft.com/office/officeart/2005/8/layout/hierarchy1"/>
    <dgm:cxn modelId="{EF1A91B6-859D-4405-98E2-C3055E8C9332}" type="presOf" srcId="{FDA33CE0-088C-47DD-BCE6-B46A38BF842F}" destId="{99D55BAA-489E-4D51-AF1B-5CE91E8D0D6B}" srcOrd="0" destOrd="0" presId="urn:microsoft.com/office/officeart/2005/8/layout/hierarchy1"/>
    <dgm:cxn modelId="{BB6FAC55-CB52-4F1B-A16B-25B29D7B1DC3}" type="presOf" srcId="{16C5BAF4-3A10-4746-B0B2-895917B41866}" destId="{11D46D35-07F4-4F6B-B758-D811BFD40F9E}" srcOrd="0" destOrd="0" presId="urn:microsoft.com/office/officeart/2005/8/layout/hierarchy1"/>
    <dgm:cxn modelId="{08CF2BA3-7EC6-46CA-9F65-A05347DF250E}" srcId="{FDA33CE0-088C-47DD-BCE6-B46A38BF842F}" destId="{3603872A-D61D-4946-9021-7AD8AEFC9EDE}" srcOrd="0" destOrd="0" parTransId="{16C5BAF4-3A10-4746-B0B2-895917B41866}" sibTransId="{8C7F265A-ABDA-4419-AEEC-11CB981C5B24}"/>
    <dgm:cxn modelId="{C5EFC968-059E-499F-9F94-00E948B8513A}" srcId="{FDA33CE0-088C-47DD-BCE6-B46A38BF842F}" destId="{2AD4E2CA-1EB0-429A-8617-EB96D4A1F511}" srcOrd="2" destOrd="0" parTransId="{8F62CE19-BB82-4ED0-8B10-D250397A3DAB}" sibTransId="{ED127810-DAE4-492B-965E-678371D810AD}"/>
    <dgm:cxn modelId="{DC8449F7-3801-4BF3-AF90-36A388B83DF8}" type="presOf" srcId="{E0B3DEE7-211C-42AB-B920-D08D340F2001}" destId="{576E7436-2031-4A3B-B29A-A4754C5B69E4}" srcOrd="0" destOrd="0" presId="urn:microsoft.com/office/officeart/2005/8/layout/hierarchy1"/>
    <dgm:cxn modelId="{954D7447-D2F5-4F5E-95B5-6C3209DF76E0}" type="presOf" srcId="{3603872A-D61D-4946-9021-7AD8AEFC9EDE}" destId="{6F7B9F16-8927-49F8-AF89-1E70406FCE03}" srcOrd="0" destOrd="0" presId="urn:microsoft.com/office/officeart/2005/8/layout/hierarchy1"/>
    <dgm:cxn modelId="{8AD92222-03D5-48BB-9D45-73F8D2DD94B3}" srcId="{FDA33CE0-088C-47DD-BCE6-B46A38BF842F}" destId="{2C8ABBF7-D92B-4330-8208-757974A6ED27}" srcOrd="1" destOrd="0" parTransId="{E0B3DEE7-211C-42AB-B920-D08D340F2001}" sibTransId="{141750FA-D3FD-4FA3-AB08-353B7EEEDCD5}"/>
    <dgm:cxn modelId="{254538AC-8413-44D8-BF81-409DBEEFBC25}" type="presOf" srcId="{91CED7A3-8980-4690-B3E7-23BA8889163A}" destId="{90795901-B520-4C96-AB60-A50E6202B6EA}" srcOrd="0" destOrd="0" presId="urn:microsoft.com/office/officeart/2005/8/layout/hierarchy1"/>
    <dgm:cxn modelId="{B543F379-CFBE-4630-A046-E543ADA2104D}" type="presParOf" srcId="{90795901-B520-4C96-AB60-A50E6202B6EA}" destId="{BF5518C7-04D8-4D3B-9F1D-F2D93ECA79CB}" srcOrd="0" destOrd="0" presId="urn:microsoft.com/office/officeart/2005/8/layout/hierarchy1"/>
    <dgm:cxn modelId="{E7E7CB75-5F68-4485-BA48-13245644CD86}" type="presParOf" srcId="{BF5518C7-04D8-4D3B-9F1D-F2D93ECA79CB}" destId="{D091581B-F164-42F3-97EE-AF7B036204C8}" srcOrd="0" destOrd="0" presId="urn:microsoft.com/office/officeart/2005/8/layout/hierarchy1"/>
    <dgm:cxn modelId="{D0D4ADE2-CB74-4D3B-BEC0-D2DF42E0E823}" type="presParOf" srcId="{D091581B-F164-42F3-97EE-AF7B036204C8}" destId="{C76CE9B7-44C8-45DC-B949-7DCB0E8EC59F}" srcOrd="0" destOrd="0" presId="urn:microsoft.com/office/officeart/2005/8/layout/hierarchy1"/>
    <dgm:cxn modelId="{6606625C-B6E4-4854-9A8B-5B0AD66202C4}" type="presParOf" srcId="{D091581B-F164-42F3-97EE-AF7B036204C8}" destId="{99D55BAA-489E-4D51-AF1B-5CE91E8D0D6B}" srcOrd="1" destOrd="0" presId="urn:microsoft.com/office/officeart/2005/8/layout/hierarchy1"/>
    <dgm:cxn modelId="{289A7333-F645-4A79-BAD7-C4E8262ADB0A}" type="presParOf" srcId="{BF5518C7-04D8-4D3B-9F1D-F2D93ECA79CB}" destId="{781B6C79-A5D6-44B5-B7B5-2AB3C4440A56}" srcOrd="1" destOrd="0" presId="urn:microsoft.com/office/officeart/2005/8/layout/hierarchy1"/>
    <dgm:cxn modelId="{35C67CD8-6FB8-4E73-B1D4-42EFA8356A97}" type="presParOf" srcId="{781B6C79-A5D6-44B5-B7B5-2AB3C4440A56}" destId="{11D46D35-07F4-4F6B-B758-D811BFD40F9E}" srcOrd="0" destOrd="0" presId="urn:microsoft.com/office/officeart/2005/8/layout/hierarchy1"/>
    <dgm:cxn modelId="{42464F49-6155-418C-99F9-948E721676B8}" type="presParOf" srcId="{781B6C79-A5D6-44B5-B7B5-2AB3C4440A56}" destId="{D6BFAEBD-1F31-4D83-909F-F8C15A5B1947}" srcOrd="1" destOrd="0" presId="urn:microsoft.com/office/officeart/2005/8/layout/hierarchy1"/>
    <dgm:cxn modelId="{21840DC5-ECC9-4004-A6A8-E8F518311FE0}" type="presParOf" srcId="{D6BFAEBD-1F31-4D83-909F-F8C15A5B1947}" destId="{D2F709AC-A5FE-4EE2-901F-164EE44A6DD8}" srcOrd="0" destOrd="0" presId="urn:microsoft.com/office/officeart/2005/8/layout/hierarchy1"/>
    <dgm:cxn modelId="{B47FA2FE-0D08-4393-A952-D148FD357DB5}" type="presParOf" srcId="{D2F709AC-A5FE-4EE2-901F-164EE44A6DD8}" destId="{251A13BB-0D6B-4F67-BEB5-57DFA7ED64B0}" srcOrd="0" destOrd="0" presId="urn:microsoft.com/office/officeart/2005/8/layout/hierarchy1"/>
    <dgm:cxn modelId="{DA2EEC54-AFCB-4E81-B696-EC4C38B93D3D}" type="presParOf" srcId="{D2F709AC-A5FE-4EE2-901F-164EE44A6DD8}" destId="{6F7B9F16-8927-49F8-AF89-1E70406FCE03}" srcOrd="1" destOrd="0" presId="urn:microsoft.com/office/officeart/2005/8/layout/hierarchy1"/>
    <dgm:cxn modelId="{CC1A300C-1C3F-4016-A325-F40BB468EAC6}" type="presParOf" srcId="{D6BFAEBD-1F31-4D83-909F-F8C15A5B1947}" destId="{72093698-DE89-447B-A3D8-2BC6D6ECB070}" srcOrd="1" destOrd="0" presId="urn:microsoft.com/office/officeart/2005/8/layout/hierarchy1"/>
    <dgm:cxn modelId="{D86F5191-2B3A-41D9-B027-32346CDF0290}" type="presParOf" srcId="{781B6C79-A5D6-44B5-B7B5-2AB3C4440A56}" destId="{576E7436-2031-4A3B-B29A-A4754C5B69E4}" srcOrd="2" destOrd="0" presId="urn:microsoft.com/office/officeart/2005/8/layout/hierarchy1"/>
    <dgm:cxn modelId="{A9A1D672-F5D7-466F-AB58-60A4789F7DDD}" type="presParOf" srcId="{781B6C79-A5D6-44B5-B7B5-2AB3C4440A56}" destId="{A48596D2-E44D-44DB-BAA4-ACD45095FCF9}" srcOrd="3" destOrd="0" presId="urn:microsoft.com/office/officeart/2005/8/layout/hierarchy1"/>
    <dgm:cxn modelId="{A8BE35C4-3918-4A98-878C-103494A4B05E}" type="presParOf" srcId="{A48596D2-E44D-44DB-BAA4-ACD45095FCF9}" destId="{951CB2C1-8EEE-42F1-ABE1-F80692D01DA3}" srcOrd="0" destOrd="0" presId="urn:microsoft.com/office/officeart/2005/8/layout/hierarchy1"/>
    <dgm:cxn modelId="{8FF3987F-1CE3-4E57-9FC1-F9A36C4F0A55}" type="presParOf" srcId="{951CB2C1-8EEE-42F1-ABE1-F80692D01DA3}" destId="{57021089-6289-48B4-B38A-9D8D17E10646}" srcOrd="0" destOrd="0" presId="urn:microsoft.com/office/officeart/2005/8/layout/hierarchy1"/>
    <dgm:cxn modelId="{63B51651-A581-4263-828C-056FBFB7A28E}" type="presParOf" srcId="{951CB2C1-8EEE-42F1-ABE1-F80692D01DA3}" destId="{DFB5C23E-05F3-4EBF-A23A-43BC7F95E458}" srcOrd="1" destOrd="0" presId="urn:microsoft.com/office/officeart/2005/8/layout/hierarchy1"/>
    <dgm:cxn modelId="{F02D1A23-F514-4EEF-A327-10E41F159F9E}" type="presParOf" srcId="{A48596D2-E44D-44DB-BAA4-ACD45095FCF9}" destId="{B0AA07A4-BE56-4A74-941A-447BB8531235}" srcOrd="1" destOrd="0" presId="urn:microsoft.com/office/officeart/2005/8/layout/hierarchy1"/>
    <dgm:cxn modelId="{6E2E7861-6AD0-49FF-8C1F-4D790A6D02C5}" type="presParOf" srcId="{781B6C79-A5D6-44B5-B7B5-2AB3C4440A56}" destId="{653CB293-21F1-4BE3-8402-C5E632A403F4}" srcOrd="4" destOrd="0" presId="urn:microsoft.com/office/officeart/2005/8/layout/hierarchy1"/>
    <dgm:cxn modelId="{EACA1AFC-20AA-4189-9F6A-56E70264C5F6}" type="presParOf" srcId="{781B6C79-A5D6-44B5-B7B5-2AB3C4440A56}" destId="{7F7F643E-8C0E-4876-A260-C4C66D69BFBD}" srcOrd="5" destOrd="0" presId="urn:microsoft.com/office/officeart/2005/8/layout/hierarchy1"/>
    <dgm:cxn modelId="{326D7187-D898-41F4-831F-79378616FC4B}" type="presParOf" srcId="{7F7F643E-8C0E-4876-A260-C4C66D69BFBD}" destId="{BA921918-3F46-4540-922A-08E34206FF1A}" srcOrd="0" destOrd="0" presId="urn:microsoft.com/office/officeart/2005/8/layout/hierarchy1"/>
    <dgm:cxn modelId="{B737C29A-B7F0-44E1-BAF1-CC8DBE2C8E64}" type="presParOf" srcId="{BA921918-3F46-4540-922A-08E34206FF1A}" destId="{61A74CBD-82CA-4C30-9DD7-E181A277DD1A}" srcOrd="0" destOrd="0" presId="urn:microsoft.com/office/officeart/2005/8/layout/hierarchy1"/>
    <dgm:cxn modelId="{A30AEB75-E2AE-4DFC-A647-F0645AA5A616}" type="presParOf" srcId="{BA921918-3F46-4540-922A-08E34206FF1A}" destId="{8B110BA9-9045-4439-9C55-5DC8D830A692}" srcOrd="1" destOrd="0" presId="urn:microsoft.com/office/officeart/2005/8/layout/hierarchy1"/>
    <dgm:cxn modelId="{C6C2107D-AE00-4497-83EC-368D2EC7839B}" type="presParOf" srcId="{7F7F643E-8C0E-4876-A260-C4C66D69BFBD}" destId="{11C2FD3C-05D1-4E3E-AD0D-2FB6E3296C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2BF5EE-1E13-4A9B-87FA-02DC1269DA60}" type="doc">
      <dgm:prSet loTypeId="urn:microsoft.com/office/officeart/2005/8/layout/process4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2B5747C-5605-43A3-9F0B-30FA1AF8A847}">
      <dgm:prSet phldrT="[Текст]" custT="1"/>
      <dgm:spPr/>
      <dgm:t>
        <a:bodyPr/>
        <a:lstStyle/>
        <a:p>
          <a:r>
            <a:rPr lang="ru-RU" sz="2000" b="1" smtClean="0"/>
            <a:t>Клетки Лейдига ( в строме яичка вокруг извитых семенных канальцев)</a:t>
          </a:r>
          <a:endParaRPr lang="ru-RU" sz="2000" b="1" dirty="0"/>
        </a:p>
      </dgm:t>
    </dgm:pt>
    <dgm:pt modelId="{BC324553-4712-4F55-94CB-DED9A4D792A1}" type="par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B652CB-150F-4A0B-9408-94D270307297}" type="sib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32F5CB8-576A-40B2-BDDC-23E3FEE5C90B}">
      <dgm:prSet phldrT="[Текст]" custT="1"/>
      <dgm:spPr/>
      <dgm:t>
        <a:bodyPr/>
        <a:lstStyle/>
        <a:p>
          <a:r>
            <a:rPr lang="ru-RU" sz="2000" b="1" smtClean="0"/>
            <a:t>секретируют основное количество тестостерона</a:t>
          </a:r>
          <a:endParaRPr lang="ru-RU" sz="2000" b="1" dirty="0"/>
        </a:p>
      </dgm:t>
    </dgm:pt>
    <dgm:pt modelId="{B7987147-5423-439D-9D81-2A0778923BDB}" type="par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1E81E7-568D-4C5A-BEE1-39A5D8015AD2}" type="sib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C3E2438-4058-464E-A862-68B6C12538B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Регулируют дифференцировку половых органов, половое развитие, сперматогенез, половое влечение, потенцию</a:t>
          </a:r>
          <a:endParaRPr lang="ru-RU" b="1" dirty="0">
            <a:solidFill>
              <a:schemeClr val="tx1"/>
            </a:solidFill>
          </a:endParaRPr>
        </a:p>
      </dgm:t>
    </dgm:pt>
    <dgm:pt modelId="{30B39431-3D14-487E-A781-983A74112270}" type="parTrans" cxnId="{E4834919-5DC4-4B98-8C2B-5147E6C36E1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66415F7-847B-4C64-8607-A6DCD22DF1DF}" type="sibTrans" cxnId="{E4834919-5DC4-4B98-8C2B-5147E6C36E1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51C48A2-EE6F-471D-834B-9052C306BC00}" type="pres">
      <dgm:prSet presAssocID="{FD2BF5EE-1E13-4A9B-87FA-02DC1269DA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BA4DD9-DBF1-4286-B388-8FD250015B4F}" type="pres">
      <dgm:prSet presAssocID="{1C3E2438-4058-464E-A862-68B6C12538B0}" presName="boxAndChildren" presStyleCnt="0"/>
      <dgm:spPr/>
    </dgm:pt>
    <dgm:pt modelId="{A727050D-1F1B-4FD3-8503-B5B7A9712982}" type="pres">
      <dgm:prSet presAssocID="{1C3E2438-4058-464E-A862-68B6C12538B0}" presName="parentTextBox" presStyleLbl="node1" presStyleIdx="0" presStyleCnt="3"/>
      <dgm:spPr/>
      <dgm:t>
        <a:bodyPr/>
        <a:lstStyle/>
        <a:p>
          <a:endParaRPr lang="ru-RU"/>
        </a:p>
      </dgm:t>
    </dgm:pt>
    <dgm:pt modelId="{8077FFDC-D143-4203-AFCD-E458629AED17}" type="pres">
      <dgm:prSet presAssocID="{AD1E81E7-568D-4C5A-BEE1-39A5D8015AD2}" presName="sp" presStyleCnt="0"/>
      <dgm:spPr/>
    </dgm:pt>
    <dgm:pt modelId="{9D9C6811-4C51-4047-ABF4-08D6E620E930}" type="pres">
      <dgm:prSet presAssocID="{C32F5CB8-576A-40B2-BDDC-23E3FEE5C90B}" presName="arrowAndChildren" presStyleCnt="0"/>
      <dgm:spPr/>
    </dgm:pt>
    <dgm:pt modelId="{36285EEC-92C1-46C1-8B69-56090BBA87DA}" type="pres">
      <dgm:prSet presAssocID="{C32F5CB8-576A-40B2-BDDC-23E3FEE5C90B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4E74947B-5E83-4EF1-8AE1-988471D90558}" type="pres">
      <dgm:prSet presAssocID="{B8B652CB-150F-4A0B-9408-94D270307297}" presName="sp" presStyleCnt="0"/>
      <dgm:spPr/>
    </dgm:pt>
    <dgm:pt modelId="{562F60E9-AC91-4A06-97C6-347962FB26FF}" type="pres">
      <dgm:prSet presAssocID="{32B5747C-5605-43A3-9F0B-30FA1AF8A847}" presName="arrowAndChildren" presStyleCnt="0"/>
      <dgm:spPr/>
    </dgm:pt>
    <dgm:pt modelId="{1DEC9F99-F4AC-4711-A3CC-5493B674610B}" type="pres">
      <dgm:prSet presAssocID="{32B5747C-5605-43A3-9F0B-30FA1AF8A847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DC7AE71D-893B-4DA1-841C-98C4D065C24A}" srcId="{FD2BF5EE-1E13-4A9B-87FA-02DC1269DA60}" destId="{32B5747C-5605-43A3-9F0B-30FA1AF8A847}" srcOrd="0" destOrd="0" parTransId="{BC324553-4712-4F55-94CB-DED9A4D792A1}" sibTransId="{B8B652CB-150F-4A0B-9408-94D270307297}"/>
    <dgm:cxn modelId="{503DF384-2D70-402E-A502-68586E573600}" type="presOf" srcId="{FD2BF5EE-1E13-4A9B-87FA-02DC1269DA60}" destId="{151C48A2-EE6F-471D-834B-9052C306BC00}" srcOrd="0" destOrd="0" presId="urn:microsoft.com/office/officeart/2005/8/layout/process4"/>
    <dgm:cxn modelId="{E4834919-5DC4-4B98-8C2B-5147E6C36E12}" srcId="{FD2BF5EE-1E13-4A9B-87FA-02DC1269DA60}" destId="{1C3E2438-4058-464E-A862-68B6C12538B0}" srcOrd="2" destOrd="0" parTransId="{30B39431-3D14-487E-A781-983A74112270}" sibTransId="{A66415F7-847B-4C64-8607-A6DCD22DF1DF}"/>
    <dgm:cxn modelId="{6A1BA37C-DCF4-41AC-BBF1-E823BF556BD0}" type="presOf" srcId="{1C3E2438-4058-464E-A862-68B6C12538B0}" destId="{A727050D-1F1B-4FD3-8503-B5B7A9712982}" srcOrd="0" destOrd="0" presId="urn:microsoft.com/office/officeart/2005/8/layout/process4"/>
    <dgm:cxn modelId="{9AEFB49D-8292-4254-AC37-09DE582FD8E9}" srcId="{FD2BF5EE-1E13-4A9B-87FA-02DC1269DA60}" destId="{C32F5CB8-576A-40B2-BDDC-23E3FEE5C90B}" srcOrd="1" destOrd="0" parTransId="{B7987147-5423-439D-9D81-2A0778923BDB}" sibTransId="{AD1E81E7-568D-4C5A-BEE1-39A5D8015AD2}"/>
    <dgm:cxn modelId="{4DA9B235-40D3-438A-97B0-C2DD81559AB4}" type="presOf" srcId="{32B5747C-5605-43A3-9F0B-30FA1AF8A847}" destId="{1DEC9F99-F4AC-4711-A3CC-5493B674610B}" srcOrd="0" destOrd="0" presId="urn:microsoft.com/office/officeart/2005/8/layout/process4"/>
    <dgm:cxn modelId="{9B5BD0BC-9B6D-4261-A8F5-A627F981B473}" type="presOf" srcId="{C32F5CB8-576A-40B2-BDDC-23E3FEE5C90B}" destId="{36285EEC-92C1-46C1-8B69-56090BBA87DA}" srcOrd="0" destOrd="0" presId="urn:microsoft.com/office/officeart/2005/8/layout/process4"/>
    <dgm:cxn modelId="{04275B28-2D09-4335-9123-89C3E1478465}" type="presParOf" srcId="{151C48A2-EE6F-471D-834B-9052C306BC00}" destId="{48BA4DD9-DBF1-4286-B388-8FD250015B4F}" srcOrd="0" destOrd="0" presId="urn:microsoft.com/office/officeart/2005/8/layout/process4"/>
    <dgm:cxn modelId="{9B9DD306-9179-4AB3-A30C-4AF75486A191}" type="presParOf" srcId="{48BA4DD9-DBF1-4286-B388-8FD250015B4F}" destId="{A727050D-1F1B-4FD3-8503-B5B7A9712982}" srcOrd="0" destOrd="0" presId="urn:microsoft.com/office/officeart/2005/8/layout/process4"/>
    <dgm:cxn modelId="{D0C736E0-5FCD-4361-A05F-6ED9448309F1}" type="presParOf" srcId="{151C48A2-EE6F-471D-834B-9052C306BC00}" destId="{8077FFDC-D143-4203-AFCD-E458629AED17}" srcOrd="1" destOrd="0" presId="urn:microsoft.com/office/officeart/2005/8/layout/process4"/>
    <dgm:cxn modelId="{CA7CE089-6337-4C25-B3E5-715651910278}" type="presParOf" srcId="{151C48A2-EE6F-471D-834B-9052C306BC00}" destId="{9D9C6811-4C51-4047-ABF4-08D6E620E930}" srcOrd="2" destOrd="0" presId="urn:microsoft.com/office/officeart/2005/8/layout/process4"/>
    <dgm:cxn modelId="{259DC4C4-323B-4287-8D39-CE67A0797863}" type="presParOf" srcId="{9D9C6811-4C51-4047-ABF4-08D6E620E930}" destId="{36285EEC-92C1-46C1-8B69-56090BBA87DA}" srcOrd="0" destOrd="0" presId="urn:microsoft.com/office/officeart/2005/8/layout/process4"/>
    <dgm:cxn modelId="{BDDF62ED-7E4F-44B0-B830-23B30ED4AA73}" type="presParOf" srcId="{151C48A2-EE6F-471D-834B-9052C306BC00}" destId="{4E74947B-5E83-4EF1-8AE1-988471D90558}" srcOrd="3" destOrd="0" presId="urn:microsoft.com/office/officeart/2005/8/layout/process4"/>
    <dgm:cxn modelId="{C0B263CC-3543-4B33-B53E-7809601304CF}" type="presParOf" srcId="{151C48A2-EE6F-471D-834B-9052C306BC00}" destId="{562F60E9-AC91-4A06-97C6-347962FB26FF}" srcOrd="4" destOrd="0" presId="urn:microsoft.com/office/officeart/2005/8/layout/process4"/>
    <dgm:cxn modelId="{6A82C1BD-C4D7-463D-96FB-78058DE99FBE}" type="presParOf" srcId="{562F60E9-AC91-4A06-97C6-347962FB26FF}" destId="{1DEC9F99-F4AC-4711-A3CC-5493B674610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D2BF5EE-1E13-4A9B-87FA-02DC1269DA60}" type="doc">
      <dgm:prSet loTypeId="urn:microsoft.com/office/officeart/2005/8/layout/process4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2B5747C-5605-43A3-9F0B-30FA1AF8A847}">
      <dgm:prSet phldrT="[Текст]" custT="1"/>
      <dgm:spPr/>
      <dgm:t>
        <a:bodyPr/>
        <a:lstStyle/>
        <a:p>
          <a:r>
            <a:rPr lang="ru-RU" sz="2000" b="1" dirty="0" smtClean="0"/>
            <a:t>Адреналин</a:t>
          </a:r>
        </a:p>
        <a:p>
          <a:r>
            <a:rPr lang="ru-RU" sz="2000" b="1" dirty="0" smtClean="0"/>
            <a:t>Норадреналин</a:t>
          </a:r>
          <a:endParaRPr lang="ru-RU" sz="2000" b="1" dirty="0"/>
        </a:p>
      </dgm:t>
    </dgm:pt>
    <dgm:pt modelId="{BC324553-4712-4F55-94CB-DED9A4D792A1}" type="par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B652CB-150F-4A0B-9408-94D270307297}" type="sibTrans" cxnId="{DC7AE71D-893B-4DA1-841C-98C4D065C24A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32F5CB8-576A-40B2-BDDC-23E3FEE5C90B}">
      <dgm:prSet phldrT="[Текст]" custT="1"/>
      <dgm:spPr/>
      <dgm:t>
        <a:bodyPr/>
        <a:lstStyle/>
        <a:p>
          <a:r>
            <a:rPr lang="ru-RU" sz="2000" b="1" dirty="0" smtClean="0"/>
            <a:t>Стимулирование работы сердца</a:t>
          </a:r>
        </a:p>
        <a:p>
          <a:r>
            <a:rPr lang="ru-RU" sz="2000" b="1" dirty="0" smtClean="0"/>
            <a:t>Расширение бронхов и усиление легочной вентиляции</a:t>
          </a:r>
        </a:p>
        <a:p>
          <a:r>
            <a:rPr lang="ru-RU" sz="2000" b="1" dirty="0" smtClean="0"/>
            <a:t>Стимулирование работы скелетных мышц</a:t>
          </a:r>
        </a:p>
        <a:p>
          <a:r>
            <a:rPr lang="ru-RU" sz="2000" b="1" dirty="0" smtClean="0"/>
            <a:t>Увеличение возбудимости коры головного мозга</a:t>
          </a:r>
          <a:endParaRPr lang="ru-RU" sz="2000" b="1" dirty="0"/>
        </a:p>
      </dgm:t>
    </dgm:pt>
    <dgm:pt modelId="{B7987147-5423-439D-9D81-2A0778923BDB}" type="par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1E81E7-568D-4C5A-BEE1-39A5D8015AD2}" type="sibTrans" cxnId="{9AEFB49D-8292-4254-AC37-09DE582FD8E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51C48A2-EE6F-471D-834B-9052C306BC00}" type="pres">
      <dgm:prSet presAssocID="{FD2BF5EE-1E13-4A9B-87FA-02DC1269DA6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FA255A-D94A-4B5F-B44F-D062DF051621}" type="pres">
      <dgm:prSet presAssocID="{C32F5CB8-576A-40B2-BDDC-23E3FEE5C90B}" presName="boxAndChildren" presStyleCnt="0"/>
      <dgm:spPr/>
    </dgm:pt>
    <dgm:pt modelId="{CFD5416E-C325-45BF-8A71-690711C77AFC}" type="pres">
      <dgm:prSet presAssocID="{C32F5CB8-576A-40B2-BDDC-23E3FEE5C90B}" presName="parentTextBox" presStyleLbl="node1" presStyleIdx="0" presStyleCnt="2" custScaleY="132343"/>
      <dgm:spPr/>
      <dgm:t>
        <a:bodyPr/>
        <a:lstStyle/>
        <a:p>
          <a:endParaRPr lang="ru-RU"/>
        </a:p>
      </dgm:t>
    </dgm:pt>
    <dgm:pt modelId="{4E74947B-5E83-4EF1-8AE1-988471D90558}" type="pres">
      <dgm:prSet presAssocID="{B8B652CB-150F-4A0B-9408-94D270307297}" presName="sp" presStyleCnt="0"/>
      <dgm:spPr/>
    </dgm:pt>
    <dgm:pt modelId="{562F60E9-AC91-4A06-97C6-347962FB26FF}" type="pres">
      <dgm:prSet presAssocID="{32B5747C-5605-43A3-9F0B-30FA1AF8A847}" presName="arrowAndChildren" presStyleCnt="0"/>
      <dgm:spPr/>
    </dgm:pt>
    <dgm:pt modelId="{1DEC9F99-F4AC-4711-A3CC-5493B674610B}" type="pres">
      <dgm:prSet presAssocID="{32B5747C-5605-43A3-9F0B-30FA1AF8A847}" presName="parentTextArrow" presStyleLbl="node1" presStyleIdx="1" presStyleCnt="2" custScaleY="40268" custLinFactY="-100000" custLinFactNeighborX="-5882" custLinFactNeighborY="-140042"/>
      <dgm:spPr/>
      <dgm:t>
        <a:bodyPr/>
        <a:lstStyle/>
        <a:p>
          <a:endParaRPr lang="ru-RU"/>
        </a:p>
      </dgm:t>
    </dgm:pt>
  </dgm:ptLst>
  <dgm:cxnLst>
    <dgm:cxn modelId="{7EFA394D-86B9-4088-A6FD-E8772D0B2A58}" type="presOf" srcId="{32B5747C-5605-43A3-9F0B-30FA1AF8A847}" destId="{1DEC9F99-F4AC-4711-A3CC-5493B674610B}" srcOrd="0" destOrd="0" presId="urn:microsoft.com/office/officeart/2005/8/layout/process4"/>
    <dgm:cxn modelId="{6D48A1F4-F0DC-4F95-80D5-CAB76298D38B}" type="presOf" srcId="{FD2BF5EE-1E13-4A9B-87FA-02DC1269DA60}" destId="{151C48A2-EE6F-471D-834B-9052C306BC00}" srcOrd="0" destOrd="0" presId="urn:microsoft.com/office/officeart/2005/8/layout/process4"/>
    <dgm:cxn modelId="{DC7AE71D-893B-4DA1-841C-98C4D065C24A}" srcId="{FD2BF5EE-1E13-4A9B-87FA-02DC1269DA60}" destId="{32B5747C-5605-43A3-9F0B-30FA1AF8A847}" srcOrd="0" destOrd="0" parTransId="{BC324553-4712-4F55-94CB-DED9A4D792A1}" sibTransId="{B8B652CB-150F-4A0B-9408-94D270307297}"/>
    <dgm:cxn modelId="{9AEFB49D-8292-4254-AC37-09DE582FD8E9}" srcId="{FD2BF5EE-1E13-4A9B-87FA-02DC1269DA60}" destId="{C32F5CB8-576A-40B2-BDDC-23E3FEE5C90B}" srcOrd="1" destOrd="0" parTransId="{B7987147-5423-439D-9D81-2A0778923BDB}" sibTransId="{AD1E81E7-568D-4C5A-BEE1-39A5D8015AD2}"/>
    <dgm:cxn modelId="{1D5BD515-F272-4E2D-96C6-BFCCDBA1C4B1}" type="presOf" srcId="{C32F5CB8-576A-40B2-BDDC-23E3FEE5C90B}" destId="{CFD5416E-C325-45BF-8A71-690711C77AFC}" srcOrd="0" destOrd="0" presId="urn:microsoft.com/office/officeart/2005/8/layout/process4"/>
    <dgm:cxn modelId="{64893C92-5C77-40D3-9B9E-ECE770035903}" type="presParOf" srcId="{151C48A2-EE6F-471D-834B-9052C306BC00}" destId="{C9FA255A-D94A-4B5F-B44F-D062DF051621}" srcOrd="0" destOrd="0" presId="urn:microsoft.com/office/officeart/2005/8/layout/process4"/>
    <dgm:cxn modelId="{7BCC7D88-83B1-4046-84D0-F6A8C2704D4E}" type="presParOf" srcId="{C9FA255A-D94A-4B5F-B44F-D062DF051621}" destId="{CFD5416E-C325-45BF-8A71-690711C77AFC}" srcOrd="0" destOrd="0" presId="urn:microsoft.com/office/officeart/2005/8/layout/process4"/>
    <dgm:cxn modelId="{60E275FF-2D10-4361-8C71-89A26EDF39C2}" type="presParOf" srcId="{151C48A2-EE6F-471D-834B-9052C306BC00}" destId="{4E74947B-5E83-4EF1-8AE1-988471D90558}" srcOrd="1" destOrd="0" presId="urn:microsoft.com/office/officeart/2005/8/layout/process4"/>
    <dgm:cxn modelId="{473F771F-B3A3-4362-974A-464D518CD28C}" type="presParOf" srcId="{151C48A2-EE6F-471D-834B-9052C306BC00}" destId="{562F60E9-AC91-4A06-97C6-347962FB26FF}" srcOrd="2" destOrd="0" presId="urn:microsoft.com/office/officeart/2005/8/layout/process4"/>
    <dgm:cxn modelId="{0433A080-EBE7-4C4A-89E7-198C8D861074}" type="presParOf" srcId="{562F60E9-AC91-4A06-97C6-347962FB26FF}" destId="{1DEC9F99-F4AC-4711-A3CC-5493B674610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0B0005-9B7A-42D5-89F2-4B27B65713D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F7DEFD-C759-4420-8A5D-2190F24EC0A1}">
      <dgm:prSet phldrT="[Текст]" custT="1"/>
      <dgm:spPr/>
      <dgm:t>
        <a:bodyPr/>
        <a:lstStyle/>
        <a:p>
          <a:r>
            <a:rPr lang="ru-RU" sz="2000" b="1" dirty="0" smtClean="0"/>
            <a:t>Органы иммунной системы</a:t>
          </a:r>
          <a:endParaRPr lang="ru-RU" sz="2000" b="1" dirty="0"/>
        </a:p>
      </dgm:t>
    </dgm:pt>
    <dgm:pt modelId="{F7618B2C-1947-40AB-BCAD-3334CA852259}" type="parTrans" cxnId="{F7A61762-1935-4D54-A7CD-F202ABA23554}">
      <dgm:prSet/>
      <dgm:spPr/>
      <dgm:t>
        <a:bodyPr/>
        <a:lstStyle/>
        <a:p>
          <a:endParaRPr lang="ru-RU" b="1"/>
        </a:p>
      </dgm:t>
    </dgm:pt>
    <dgm:pt modelId="{CD1109AF-3959-4335-BF30-C2080610528C}" type="sibTrans" cxnId="{F7A61762-1935-4D54-A7CD-F202ABA23554}">
      <dgm:prSet/>
      <dgm:spPr/>
      <dgm:t>
        <a:bodyPr/>
        <a:lstStyle/>
        <a:p>
          <a:endParaRPr lang="ru-RU" b="1"/>
        </a:p>
      </dgm:t>
    </dgm:pt>
    <dgm:pt modelId="{3E575251-3388-4B6B-9711-A8311D88E5AC}">
      <dgm:prSet phldrT="[Текст]" custT="1"/>
      <dgm:spPr/>
      <dgm:t>
        <a:bodyPr/>
        <a:lstStyle/>
        <a:p>
          <a:r>
            <a:rPr lang="ru-RU" sz="1800" b="1" dirty="0" smtClean="0"/>
            <a:t>центральные</a:t>
          </a:r>
          <a:endParaRPr lang="ru-RU" sz="1800" b="1" dirty="0"/>
        </a:p>
      </dgm:t>
    </dgm:pt>
    <dgm:pt modelId="{DC2DE17A-3997-4F02-974D-581301D2B833}" type="parTrans" cxnId="{2884A10A-7939-4BFE-B7A4-23EBA43B5619}">
      <dgm:prSet/>
      <dgm:spPr/>
      <dgm:t>
        <a:bodyPr/>
        <a:lstStyle/>
        <a:p>
          <a:endParaRPr lang="ru-RU" b="1"/>
        </a:p>
      </dgm:t>
    </dgm:pt>
    <dgm:pt modelId="{BC1D7AD0-99C9-46F5-8614-0D4ADA615E3B}" type="sibTrans" cxnId="{2884A10A-7939-4BFE-B7A4-23EBA43B5619}">
      <dgm:prSet/>
      <dgm:spPr/>
      <dgm:t>
        <a:bodyPr/>
        <a:lstStyle/>
        <a:p>
          <a:endParaRPr lang="ru-RU" b="1"/>
        </a:p>
      </dgm:t>
    </dgm:pt>
    <dgm:pt modelId="{015B54B6-F575-4393-90D2-076E8C617725}">
      <dgm:prSet phldrT="[Текст]" custT="1"/>
      <dgm:spPr/>
      <dgm:t>
        <a:bodyPr/>
        <a:lstStyle/>
        <a:p>
          <a:r>
            <a:rPr lang="ru-RU" sz="1600" b="1" dirty="0" smtClean="0"/>
            <a:t>костный мозг</a:t>
          </a:r>
          <a:endParaRPr lang="ru-RU" sz="1600" b="1" dirty="0"/>
        </a:p>
      </dgm:t>
    </dgm:pt>
    <dgm:pt modelId="{FD122C45-6957-40EF-9659-9E767667CCBE}" type="parTrans" cxnId="{2C415E96-4364-4487-B536-E39E5BF64D58}">
      <dgm:prSet/>
      <dgm:spPr/>
      <dgm:t>
        <a:bodyPr/>
        <a:lstStyle/>
        <a:p>
          <a:endParaRPr lang="ru-RU" b="1"/>
        </a:p>
      </dgm:t>
    </dgm:pt>
    <dgm:pt modelId="{052036DD-4F7F-477B-96C6-6146CB799ED5}" type="sibTrans" cxnId="{2C415E96-4364-4487-B536-E39E5BF64D58}">
      <dgm:prSet/>
      <dgm:spPr/>
      <dgm:t>
        <a:bodyPr/>
        <a:lstStyle/>
        <a:p>
          <a:endParaRPr lang="ru-RU" b="1"/>
        </a:p>
      </dgm:t>
    </dgm:pt>
    <dgm:pt modelId="{A4A9D5BC-3C5B-48E7-BB24-29221D42F713}">
      <dgm:prSet phldrT="[Текст]" custT="1"/>
      <dgm:spPr/>
      <dgm:t>
        <a:bodyPr/>
        <a:lstStyle/>
        <a:p>
          <a:r>
            <a:rPr lang="ru-RU" sz="1600" b="1" dirty="0" smtClean="0"/>
            <a:t>тимус</a:t>
          </a:r>
          <a:endParaRPr lang="ru-RU" sz="1600" b="1" dirty="0"/>
        </a:p>
      </dgm:t>
    </dgm:pt>
    <dgm:pt modelId="{383291ED-42C1-49E9-A8CD-1565C9A157B8}" type="parTrans" cxnId="{3DB75C77-EAE4-461A-9849-E82569385A1B}">
      <dgm:prSet/>
      <dgm:spPr/>
      <dgm:t>
        <a:bodyPr/>
        <a:lstStyle/>
        <a:p>
          <a:endParaRPr lang="ru-RU" b="1"/>
        </a:p>
      </dgm:t>
    </dgm:pt>
    <dgm:pt modelId="{5531AA3B-8DF4-4051-911B-5E8044C7609A}" type="sibTrans" cxnId="{3DB75C77-EAE4-461A-9849-E82569385A1B}">
      <dgm:prSet/>
      <dgm:spPr/>
      <dgm:t>
        <a:bodyPr/>
        <a:lstStyle/>
        <a:p>
          <a:endParaRPr lang="ru-RU" b="1"/>
        </a:p>
      </dgm:t>
    </dgm:pt>
    <dgm:pt modelId="{D6F0B921-7449-4F83-B775-8BD1697E06E9}">
      <dgm:prSet phldrT="[Текст]" custT="1"/>
      <dgm:spPr/>
      <dgm:t>
        <a:bodyPr/>
        <a:lstStyle/>
        <a:p>
          <a:r>
            <a:rPr lang="ru-RU" sz="1800" b="1" dirty="0" smtClean="0"/>
            <a:t>периферические</a:t>
          </a:r>
          <a:endParaRPr lang="ru-RU" sz="1800" b="1" dirty="0"/>
        </a:p>
      </dgm:t>
    </dgm:pt>
    <dgm:pt modelId="{9C21135D-0558-40E5-8DB8-9DD1D1EF27D8}" type="parTrans" cxnId="{8F1238F2-FE9D-42FE-BAB8-F0C5111C8329}">
      <dgm:prSet/>
      <dgm:spPr/>
      <dgm:t>
        <a:bodyPr/>
        <a:lstStyle/>
        <a:p>
          <a:endParaRPr lang="ru-RU" b="1"/>
        </a:p>
      </dgm:t>
    </dgm:pt>
    <dgm:pt modelId="{E74D3F1E-B4CC-4D99-8935-13C50B865654}" type="sibTrans" cxnId="{8F1238F2-FE9D-42FE-BAB8-F0C5111C8329}">
      <dgm:prSet/>
      <dgm:spPr/>
      <dgm:t>
        <a:bodyPr/>
        <a:lstStyle/>
        <a:p>
          <a:endParaRPr lang="ru-RU" b="1"/>
        </a:p>
      </dgm:t>
    </dgm:pt>
    <dgm:pt modelId="{D1651ED4-7464-46A7-A1CC-E561E7834639}">
      <dgm:prSet phldrT="[Текст]" custT="1"/>
      <dgm:spPr/>
      <dgm:t>
        <a:bodyPr/>
        <a:lstStyle/>
        <a:p>
          <a:r>
            <a:rPr lang="ru-RU" sz="1600" b="1" dirty="0" smtClean="0"/>
            <a:t>селезенка</a:t>
          </a:r>
          <a:endParaRPr lang="ru-RU" sz="1600" b="1" dirty="0"/>
        </a:p>
      </dgm:t>
    </dgm:pt>
    <dgm:pt modelId="{2CD83C35-7860-4A0D-A9A0-37F8FC8FEE62}" type="parTrans" cxnId="{7F6A8F4C-BB87-4D71-8B3E-C831D8A836B8}">
      <dgm:prSet/>
      <dgm:spPr/>
      <dgm:t>
        <a:bodyPr/>
        <a:lstStyle/>
        <a:p>
          <a:endParaRPr lang="ru-RU" b="1"/>
        </a:p>
      </dgm:t>
    </dgm:pt>
    <dgm:pt modelId="{3D4CEC11-BC4E-4007-B4FA-F45031560F81}" type="sibTrans" cxnId="{7F6A8F4C-BB87-4D71-8B3E-C831D8A836B8}">
      <dgm:prSet/>
      <dgm:spPr/>
      <dgm:t>
        <a:bodyPr/>
        <a:lstStyle/>
        <a:p>
          <a:endParaRPr lang="ru-RU" b="1"/>
        </a:p>
      </dgm:t>
    </dgm:pt>
    <dgm:pt modelId="{1C348BF0-704F-46B8-9170-EAFD305B5600}">
      <dgm:prSet custT="1"/>
      <dgm:spPr/>
      <dgm:t>
        <a:bodyPr/>
        <a:lstStyle/>
        <a:p>
          <a:r>
            <a:rPr lang="ru-RU" sz="1600" b="1" dirty="0" smtClean="0"/>
            <a:t>лимфатические  узлы</a:t>
          </a:r>
          <a:endParaRPr lang="ru-RU" sz="1600" b="1" dirty="0"/>
        </a:p>
      </dgm:t>
    </dgm:pt>
    <dgm:pt modelId="{7A46ABDC-75AE-4C27-A597-06622342D8FF}" type="parTrans" cxnId="{B7C6EEE7-0B1E-44E7-A0D0-433CA615A1CB}">
      <dgm:prSet/>
      <dgm:spPr/>
      <dgm:t>
        <a:bodyPr/>
        <a:lstStyle/>
        <a:p>
          <a:endParaRPr lang="ru-RU" b="1"/>
        </a:p>
      </dgm:t>
    </dgm:pt>
    <dgm:pt modelId="{2AE81222-0CE2-418F-9D2C-D7B1917D4AC1}" type="sibTrans" cxnId="{B7C6EEE7-0B1E-44E7-A0D0-433CA615A1CB}">
      <dgm:prSet/>
      <dgm:spPr/>
      <dgm:t>
        <a:bodyPr/>
        <a:lstStyle/>
        <a:p>
          <a:endParaRPr lang="ru-RU" b="1"/>
        </a:p>
      </dgm:t>
    </dgm:pt>
    <dgm:pt modelId="{6295E9FB-7788-41F8-81D2-BBDF288DAE33}">
      <dgm:prSet custT="1"/>
      <dgm:spPr/>
      <dgm:t>
        <a:bodyPr/>
        <a:lstStyle/>
        <a:p>
          <a:r>
            <a:rPr lang="ru-RU" sz="1600" b="1" dirty="0" smtClean="0"/>
            <a:t>миндалины</a:t>
          </a:r>
          <a:endParaRPr lang="ru-RU" sz="1600" b="1" dirty="0"/>
        </a:p>
      </dgm:t>
    </dgm:pt>
    <dgm:pt modelId="{1D48BBF1-4BE7-4677-9833-AA2109EA7D98}" type="parTrans" cxnId="{FB529034-51AF-47C0-82E9-FC24A65B8219}">
      <dgm:prSet/>
      <dgm:spPr/>
      <dgm:t>
        <a:bodyPr/>
        <a:lstStyle/>
        <a:p>
          <a:endParaRPr lang="ru-RU" b="1"/>
        </a:p>
      </dgm:t>
    </dgm:pt>
    <dgm:pt modelId="{FF025EB6-A06C-4D29-8591-4D0139E29410}" type="sibTrans" cxnId="{FB529034-51AF-47C0-82E9-FC24A65B8219}">
      <dgm:prSet/>
      <dgm:spPr/>
      <dgm:t>
        <a:bodyPr/>
        <a:lstStyle/>
        <a:p>
          <a:endParaRPr lang="ru-RU" b="1"/>
        </a:p>
      </dgm:t>
    </dgm:pt>
    <dgm:pt modelId="{EE533AA8-579B-4123-8DE8-3ADBEE27D03F}">
      <dgm:prSet custT="1"/>
      <dgm:spPr/>
      <dgm:t>
        <a:bodyPr/>
        <a:lstStyle/>
        <a:p>
          <a:r>
            <a:rPr lang="ru-RU" sz="1600" b="1" dirty="0" smtClean="0"/>
            <a:t>червеобразный отросток</a:t>
          </a:r>
          <a:endParaRPr lang="ru-RU" sz="1600" b="1" dirty="0"/>
        </a:p>
      </dgm:t>
    </dgm:pt>
    <dgm:pt modelId="{4E4106F7-048E-41AE-BB55-0A621F7E93FB}" type="parTrans" cxnId="{AA32EBE1-791C-445D-9C01-58CB0CF25973}">
      <dgm:prSet/>
      <dgm:spPr/>
      <dgm:t>
        <a:bodyPr/>
        <a:lstStyle/>
        <a:p>
          <a:endParaRPr lang="ru-RU" b="1"/>
        </a:p>
      </dgm:t>
    </dgm:pt>
    <dgm:pt modelId="{6EB65074-715F-4D22-859C-FE7D55216859}" type="sibTrans" cxnId="{AA32EBE1-791C-445D-9C01-58CB0CF25973}">
      <dgm:prSet/>
      <dgm:spPr/>
      <dgm:t>
        <a:bodyPr/>
        <a:lstStyle/>
        <a:p>
          <a:endParaRPr lang="ru-RU" b="1"/>
        </a:p>
      </dgm:t>
    </dgm:pt>
    <dgm:pt modelId="{05F58EBD-1E9B-49B9-9D6C-7EC5AE782A50}">
      <dgm:prSet custT="1"/>
      <dgm:spPr/>
      <dgm:t>
        <a:bodyPr/>
        <a:lstStyle/>
        <a:p>
          <a:r>
            <a:rPr lang="ru-RU" sz="1600" b="1" dirty="0" smtClean="0"/>
            <a:t>лимфоидная ткань органов</a:t>
          </a:r>
          <a:endParaRPr lang="ru-RU" sz="1600" b="1" dirty="0"/>
        </a:p>
      </dgm:t>
    </dgm:pt>
    <dgm:pt modelId="{83AFF0E3-0320-43D6-AA7F-5BE3B24FC68C}" type="parTrans" cxnId="{7DF699EC-4917-4916-9A7C-752F67A24F6D}">
      <dgm:prSet/>
      <dgm:spPr/>
      <dgm:t>
        <a:bodyPr/>
        <a:lstStyle/>
        <a:p>
          <a:endParaRPr lang="ru-RU" b="1"/>
        </a:p>
      </dgm:t>
    </dgm:pt>
    <dgm:pt modelId="{A922482E-9DCE-4888-92A7-346BDA7BFCB2}" type="sibTrans" cxnId="{7DF699EC-4917-4916-9A7C-752F67A24F6D}">
      <dgm:prSet/>
      <dgm:spPr/>
      <dgm:t>
        <a:bodyPr/>
        <a:lstStyle/>
        <a:p>
          <a:endParaRPr lang="ru-RU" b="1"/>
        </a:p>
      </dgm:t>
    </dgm:pt>
    <dgm:pt modelId="{AD3AA6F6-C705-4376-9E40-20EFB3BC3BA1}" type="pres">
      <dgm:prSet presAssocID="{580B0005-9B7A-42D5-89F2-4B27B65713D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647076-66C5-4479-B846-673F42CD6EFB}" type="pres">
      <dgm:prSet presAssocID="{39F7DEFD-C759-4420-8A5D-2190F24EC0A1}" presName="hierRoot1" presStyleCnt="0">
        <dgm:presLayoutVars>
          <dgm:hierBranch val="init"/>
        </dgm:presLayoutVars>
      </dgm:prSet>
      <dgm:spPr/>
    </dgm:pt>
    <dgm:pt modelId="{52F71220-45F3-4063-8784-979CABC8E9AF}" type="pres">
      <dgm:prSet presAssocID="{39F7DEFD-C759-4420-8A5D-2190F24EC0A1}" presName="rootComposite1" presStyleCnt="0"/>
      <dgm:spPr/>
    </dgm:pt>
    <dgm:pt modelId="{33CF8A26-EC5B-4134-B0F0-DA39C2F56732}" type="pres">
      <dgm:prSet presAssocID="{39F7DEFD-C759-4420-8A5D-2190F24EC0A1}" presName="rootText1" presStyleLbl="alignAcc1" presStyleIdx="0" presStyleCnt="0" custScaleX="3139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BC2760-DD55-4BBD-AAAC-2B9EDC13436D}" type="pres">
      <dgm:prSet presAssocID="{39F7DEFD-C759-4420-8A5D-2190F24EC0A1}" presName="topArc1" presStyleLbl="parChTrans1D1" presStyleIdx="0" presStyleCnt="20"/>
      <dgm:spPr/>
    </dgm:pt>
    <dgm:pt modelId="{55B51AFE-8B51-40D9-9494-A743FAE5FBF3}" type="pres">
      <dgm:prSet presAssocID="{39F7DEFD-C759-4420-8A5D-2190F24EC0A1}" presName="bottomArc1" presStyleLbl="parChTrans1D1" presStyleIdx="1" presStyleCnt="20"/>
      <dgm:spPr/>
    </dgm:pt>
    <dgm:pt modelId="{8D90F0BC-AC2E-4A1B-9640-896737E59694}" type="pres">
      <dgm:prSet presAssocID="{39F7DEFD-C759-4420-8A5D-2190F24EC0A1}" presName="topConnNode1" presStyleLbl="node1" presStyleIdx="0" presStyleCnt="0"/>
      <dgm:spPr/>
      <dgm:t>
        <a:bodyPr/>
        <a:lstStyle/>
        <a:p>
          <a:endParaRPr lang="ru-RU"/>
        </a:p>
      </dgm:t>
    </dgm:pt>
    <dgm:pt modelId="{AD09024B-049B-42A4-A5E3-6A48BC02545B}" type="pres">
      <dgm:prSet presAssocID="{39F7DEFD-C759-4420-8A5D-2190F24EC0A1}" presName="hierChild2" presStyleCnt="0"/>
      <dgm:spPr/>
    </dgm:pt>
    <dgm:pt modelId="{C3A99D04-CFF1-44EC-BBE7-5B4390CBE28C}" type="pres">
      <dgm:prSet presAssocID="{DC2DE17A-3997-4F02-974D-581301D2B833}" presName="Name28" presStyleLbl="parChTrans1D2" presStyleIdx="0" presStyleCnt="2"/>
      <dgm:spPr/>
      <dgm:t>
        <a:bodyPr/>
        <a:lstStyle/>
        <a:p>
          <a:endParaRPr lang="ru-RU"/>
        </a:p>
      </dgm:t>
    </dgm:pt>
    <dgm:pt modelId="{3EA24C01-DB58-4803-ABB7-9B3E271ED8DE}" type="pres">
      <dgm:prSet presAssocID="{3E575251-3388-4B6B-9711-A8311D88E5AC}" presName="hierRoot2" presStyleCnt="0">
        <dgm:presLayoutVars>
          <dgm:hierBranch val="init"/>
        </dgm:presLayoutVars>
      </dgm:prSet>
      <dgm:spPr/>
    </dgm:pt>
    <dgm:pt modelId="{15C3196C-25B0-4C82-BDA3-10CEDD7E64C1}" type="pres">
      <dgm:prSet presAssocID="{3E575251-3388-4B6B-9711-A8311D88E5AC}" presName="rootComposite2" presStyleCnt="0"/>
      <dgm:spPr/>
    </dgm:pt>
    <dgm:pt modelId="{22466E1E-4205-44BF-80A7-FDE5E1F263CE}" type="pres">
      <dgm:prSet presAssocID="{3E575251-3388-4B6B-9711-A8311D88E5AC}" presName="rootText2" presStyleLbl="alignAcc1" presStyleIdx="0" presStyleCnt="0" custScaleX="141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51D5CD-3EA8-4CA6-B5D3-F3E4FD26AD67}" type="pres">
      <dgm:prSet presAssocID="{3E575251-3388-4B6B-9711-A8311D88E5AC}" presName="topArc2" presStyleLbl="parChTrans1D1" presStyleIdx="2" presStyleCnt="20"/>
      <dgm:spPr/>
    </dgm:pt>
    <dgm:pt modelId="{25CD8A8F-288A-4A39-A932-1B51D5154563}" type="pres">
      <dgm:prSet presAssocID="{3E575251-3388-4B6B-9711-A8311D88E5AC}" presName="bottomArc2" presStyleLbl="parChTrans1D1" presStyleIdx="3" presStyleCnt="20"/>
      <dgm:spPr/>
    </dgm:pt>
    <dgm:pt modelId="{075CC50C-6C44-450C-8061-550E04A66E57}" type="pres">
      <dgm:prSet presAssocID="{3E575251-3388-4B6B-9711-A8311D88E5AC}" presName="topConnNode2" presStyleLbl="node2" presStyleIdx="0" presStyleCnt="0"/>
      <dgm:spPr/>
      <dgm:t>
        <a:bodyPr/>
        <a:lstStyle/>
        <a:p>
          <a:endParaRPr lang="ru-RU"/>
        </a:p>
      </dgm:t>
    </dgm:pt>
    <dgm:pt modelId="{6F2249FC-DF1C-4DC7-8AF5-3605E8517579}" type="pres">
      <dgm:prSet presAssocID="{3E575251-3388-4B6B-9711-A8311D88E5AC}" presName="hierChild4" presStyleCnt="0"/>
      <dgm:spPr/>
    </dgm:pt>
    <dgm:pt modelId="{61D46EE2-7A92-44E8-8D37-5B6C819B5F5A}" type="pres">
      <dgm:prSet presAssocID="{FD122C45-6957-40EF-9659-9E767667CCBE}" presName="Name28" presStyleLbl="parChTrans1D3" presStyleIdx="0" presStyleCnt="7"/>
      <dgm:spPr/>
      <dgm:t>
        <a:bodyPr/>
        <a:lstStyle/>
        <a:p>
          <a:endParaRPr lang="ru-RU"/>
        </a:p>
      </dgm:t>
    </dgm:pt>
    <dgm:pt modelId="{75E1E498-FAE6-4B3E-AD80-8C20C25611AE}" type="pres">
      <dgm:prSet presAssocID="{015B54B6-F575-4393-90D2-076E8C617725}" presName="hierRoot2" presStyleCnt="0">
        <dgm:presLayoutVars>
          <dgm:hierBranch val="init"/>
        </dgm:presLayoutVars>
      </dgm:prSet>
      <dgm:spPr/>
    </dgm:pt>
    <dgm:pt modelId="{0036F538-298A-4C3E-8B9D-DE9A6831324A}" type="pres">
      <dgm:prSet presAssocID="{015B54B6-F575-4393-90D2-076E8C617725}" presName="rootComposite2" presStyleCnt="0"/>
      <dgm:spPr/>
    </dgm:pt>
    <dgm:pt modelId="{BE4FCDE3-E83B-4D89-B0B9-14DFF41540FD}" type="pres">
      <dgm:prSet presAssocID="{015B54B6-F575-4393-90D2-076E8C617725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921D8A-8038-4845-8F94-1F82EF133956}" type="pres">
      <dgm:prSet presAssocID="{015B54B6-F575-4393-90D2-076E8C617725}" presName="topArc2" presStyleLbl="parChTrans1D1" presStyleIdx="4" presStyleCnt="20"/>
      <dgm:spPr/>
    </dgm:pt>
    <dgm:pt modelId="{24B0C4DF-8DB1-4F6E-8A06-3999E729BC0A}" type="pres">
      <dgm:prSet presAssocID="{015B54B6-F575-4393-90D2-076E8C617725}" presName="bottomArc2" presStyleLbl="parChTrans1D1" presStyleIdx="5" presStyleCnt="20"/>
      <dgm:spPr/>
    </dgm:pt>
    <dgm:pt modelId="{6F761F78-9B99-4884-90DB-0175B093BC97}" type="pres">
      <dgm:prSet presAssocID="{015B54B6-F575-4393-90D2-076E8C617725}" presName="topConnNode2" presStyleLbl="node3" presStyleIdx="0" presStyleCnt="0"/>
      <dgm:spPr/>
      <dgm:t>
        <a:bodyPr/>
        <a:lstStyle/>
        <a:p>
          <a:endParaRPr lang="ru-RU"/>
        </a:p>
      </dgm:t>
    </dgm:pt>
    <dgm:pt modelId="{1B7B9442-DE75-4095-8170-15DEF1580E3F}" type="pres">
      <dgm:prSet presAssocID="{015B54B6-F575-4393-90D2-076E8C617725}" presName="hierChild4" presStyleCnt="0"/>
      <dgm:spPr/>
    </dgm:pt>
    <dgm:pt modelId="{A613DFDD-7524-4D46-8484-F6403954268E}" type="pres">
      <dgm:prSet presAssocID="{015B54B6-F575-4393-90D2-076E8C617725}" presName="hierChild5" presStyleCnt="0"/>
      <dgm:spPr/>
    </dgm:pt>
    <dgm:pt modelId="{D8A89677-627D-4532-99D3-17A6346DB5C7}" type="pres">
      <dgm:prSet presAssocID="{383291ED-42C1-49E9-A8CD-1565C9A157B8}" presName="Name28" presStyleLbl="parChTrans1D3" presStyleIdx="1" presStyleCnt="7"/>
      <dgm:spPr/>
      <dgm:t>
        <a:bodyPr/>
        <a:lstStyle/>
        <a:p>
          <a:endParaRPr lang="ru-RU"/>
        </a:p>
      </dgm:t>
    </dgm:pt>
    <dgm:pt modelId="{DE95A28F-F601-4D7B-8BB3-19B66B56AF5A}" type="pres">
      <dgm:prSet presAssocID="{A4A9D5BC-3C5B-48E7-BB24-29221D42F713}" presName="hierRoot2" presStyleCnt="0">
        <dgm:presLayoutVars>
          <dgm:hierBranch val="init"/>
        </dgm:presLayoutVars>
      </dgm:prSet>
      <dgm:spPr/>
    </dgm:pt>
    <dgm:pt modelId="{44A9B7BC-E2EA-47D7-A24A-6334F454B864}" type="pres">
      <dgm:prSet presAssocID="{A4A9D5BC-3C5B-48E7-BB24-29221D42F713}" presName="rootComposite2" presStyleCnt="0"/>
      <dgm:spPr/>
    </dgm:pt>
    <dgm:pt modelId="{EC739CD5-048E-484A-8A21-983293C2704C}" type="pres">
      <dgm:prSet presAssocID="{A4A9D5BC-3C5B-48E7-BB24-29221D42F713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DA8EC7-518B-490D-8CD6-57A0F20EC825}" type="pres">
      <dgm:prSet presAssocID="{A4A9D5BC-3C5B-48E7-BB24-29221D42F713}" presName="topArc2" presStyleLbl="parChTrans1D1" presStyleIdx="6" presStyleCnt="20"/>
      <dgm:spPr/>
    </dgm:pt>
    <dgm:pt modelId="{0AFAA6DF-0D99-4940-A38A-705EFACAB582}" type="pres">
      <dgm:prSet presAssocID="{A4A9D5BC-3C5B-48E7-BB24-29221D42F713}" presName="bottomArc2" presStyleLbl="parChTrans1D1" presStyleIdx="7" presStyleCnt="20"/>
      <dgm:spPr/>
    </dgm:pt>
    <dgm:pt modelId="{B0686A97-B2F7-484D-BD9E-795C59C55E98}" type="pres">
      <dgm:prSet presAssocID="{A4A9D5BC-3C5B-48E7-BB24-29221D42F713}" presName="topConnNode2" presStyleLbl="node3" presStyleIdx="0" presStyleCnt="0"/>
      <dgm:spPr/>
      <dgm:t>
        <a:bodyPr/>
        <a:lstStyle/>
        <a:p>
          <a:endParaRPr lang="ru-RU"/>
        </a:p>
      </dgm:t>
    </dgm:pt>
    <dgm:pt modelId="{111D5F93-8559-44CD-B667-E40FF5CBBED6}" type="pres">
      <dgm:prSet presAssocID="{A4A9D5BC-3C5B-48E7-BB24-29221D42F713}" presName="hierChild4" presStyleCnt="0"/>
      <dgm:spPr/>
    </dgm:pt>
    <dgm:pt modelId="{DCE7887C-88CB-4A87-8327-CA6AAE738506}" type="pres">
      <dgm:prSet presAssocID="{A4A9D5BC-3C5B-48E7-BB24-29221D42F713}" presName="hierChild5" presStyleCnt="0"/>
      <dgm:spPr/>
    </dgm:pt>
    <dgm:pt modelId="{A8FCB78F-7DD4-4F4A-B5D5-F7A3E833A017}" type="pres">
      <dgm:prSet presAssocID="{3E575251-3388-4B6B-9711-A8311D88E5AC}" presName="hierChild5" presStyleCnt="0"/>
      <dgm:spPr/>
    </dgm:pt>
    <dgm:pt modelId="{85F85916-2571-45B3-A28F-2F07E36D495A}" type="pres">
      <dgm:prSet presAssocID="{9C21135D-0558-40E5-8DB8-9DD1D1EF27D8}" presName="Name28" presStyleLbl="parChTrans1D2" presStyleIdx="1" presStyleCnt="2"/>
      <dgm:spPr/>
      <dgm:t>
        <a:bodyPr/>
        <a:lstStyle/>
        <a:p>
          <a:endParaRPr lang="ru-RU"/>
        </a:p>
      </dgm:t>
    </dgm:pt>
    <dgm:pt modelId="{E82441C5-8D23-4BA6-B442-616553200FAB}" type="pres">
      <dgm:prSet presAssocID="{D6F0B921-7449-4F83-B775-8BD1697E06E9}" presName="hierRoot2" presStyleCnt="0">
        <dgm:presLayoutVars>
          <dgm:hierBranch val="init"/>
        </dgm:presLayoutVars>
      </dgm:prSet>
      <dgm:spPr/>
    </dgm:pt>
    <dgm:pt modelId="{E8FEE41A-F764-419F-822C-63658F694365}" type="pres">
      <dgm:prSet presAssocID="{D6F0B921-7449-4F83-B775-8BD1697E06E9}" presName="rootComposite2" presStyleCnt="0"/>
      <dgm:spPr/>
    </dgm:pt>
    <dgm:pt modelId="{210CB3D9-8DAF-49B5-987F-44DF66761E92}" type="pres">
      <dgm:prSet presAssocID="{D6F0B921-7449-4F83-B775-8BD1697E06E9}" presName="rootText2" presStyleLbl="alignAcc1" presStyleIdx="0" presStyleCnt="0" custScaleX="1419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75881B-457C-45BA-8DE7-AD3A7656EDE2}" type="pres">
      <dgm:prSet presAssocID="{D6F0B921-7449-4F83-B775-8BD1697E06E9}" presName="topArc2" presStyleLbl="parChTrans1D1" presStyleIdx="8" presStyleCnt="20"/>
      <dgm:spPr/>
    </dgm:pt>
    <dgm:pt modelId="{9DB41785-0D8E-4B2C-B22A-DBD960144E97}" type="pres">
      <dgm:prSet presAssocID="{D6F0B921-7449-4F83-B775-8BD1697E06E9}" presName="bottomArc2" presStyleLbl="parChTrans1D1" presStyleIdx="9" presStyleCnt="20"/>
      <dgm:spPr/>
    </dgm:pt>
    <dgm:pt modelId="{748E5E32-3C08-4624-B147-7D589C9525DD}" type="pres">
      <dgm:prSet presAssocID="{D6F0B921-7449-4F83-B775-8BD1697E06E9}" presName="topConnNode2" presStyleLbl="node2" presStyleIdx="0" presStyleCnt="0"/>
      <dgm:spPr/>
      <dgm:t>
        <a:bodyPr/>
        <a:lstStyle/>
        <a:p>
          <a:endParaRPr lang="ru-RU"/>
        </a:p>
      </dgm:t>
    </dgm:pt>
    <dgm:pt modelId="{FF729A61-DBA2-40A8-B7EE-2004064C83AC}" type="pres">
      <dgm:prSet presAssocID="{D6F0B921-7449-4F83-B775-8BD1697E06E9}" presName="hierChild4" presStyleCnt="0"/>
      <dgm:spPr/>
    </dgm:pt>
    <dgm:pt modelId="{1444C42B-28F0-43C6-8D7E-29D99B3061FD}" type="pres">
      <dgm:prSet presAssocID="{2CD83C35-7860-4A0D-A9A0-37F8FC8FEE62}" presName="Name28" presStyleLbl="parChTrans1D3" presStyleIdx="2" presStyleCnt="7"/>
      <dgm:spPr/>
      <dgm:t>
        <a:bodyPr/>
        <a:lstStyle/>
        <a:p>
          <a:endParaRPr lang="ru-RU"/>
        </a:p>
      </dgm:t>
    </dgm:pt>
    <dgm:pt modelId="{E6127276-51F9-4CD1-AE15-ED7DCB1661C1}" type="pres">
      <dgm:prSet presAssocID="{D1651ED4-7464-46A7-A1CC-E561E7834639}" presName="hierRoot2" presStyleCnt="0">
        <dgm:presLayoutVars>
          <dgm:hierBranch val="init"/>
        </dgm:presLayoutVars>
      </dgm:prSet>
      <dgm:spPr/>
    </dgm:pt>
    <dgm:pt modelId="{6AB8C272-FED9-447B-ADDD-E13636D23C09}" type="pres">
      <dgm:prSet presAssocID="{D1651ED4-7464-46A7-A1CC-E561E7834639}" presName="rootComposite2" presStyleCnt="0"/>
      <dgm:spPr/>
    </dgm:pt>
    <dgm:pt modelId="{0631D2BB-CEAF-435F-8911-05974BE311E7}" type="pres">
      <dgm:prSet presAssocID="{D1651ED4-7464-46A7-A1CC-E561E7834639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7FBD92-7F4F-4CBC-8987-10213A00BB33}" type="pres">
      <dgm:prSet presAssocID="{D1651ED4-7464-46A7-A1CC-E561E7834639}" presName="topArc2" presStyleLbl="parChTrans1D1" presStyleIdx="10" presStyleCnt="20"/>
      <dgm:spPr/>
    </dgm:pt>
    <dgm:pt modelId="{5D0F45F8-160C-46CF-9ED8-D54DBF607181}" type="pres">
      <dgm:prSet presAssocID="{D1651ED4-7464-46A7-A1CC-E561E7834639}" presName="bottomArc2" presStyleLbl="parChTrans1D1" presStyleIdx="11" presStyleCnt="20"/>
      <dgm:spPr/>
    </dgm:pt>
    <dgm:pt modelId="{6EE4F8CA-A257-4229-8822-80EF0C4D1706}" type="pres">
      <dgm:prSet presAssocID="{D1651ED4-7464-46A7-A1CC-E561E7834639}" presName="topConnNode2" presStyleLbl="node3" presStyleIdx="0" presStyleCnt="0"/>
      <dgm:spPr/>
      <dgm:t>
        <a:bodyPr/>
        <a:lstStyle/>
        <a:p>
          <a:endParaRPr lang="ru-RU"/>
        </a:p>
      </dgm:t>
    </dgm:pt>
    <dgm:pt modelId="{9E04CC84-3738-477F-B151-68DF750FE301}" type="pres">
      <dgm:prSet presAssocID="{D1651ED4-7464-46A7-A1CC-E561E7834639}" presName="hierChild4" presStyleCnt="0"/>
      <dgm:spPr/>
    </dgm:pt>
    <dgm:pt modelId="{480F8AF8-D2D7-46F9-B85B-1541A00656DA}" type="pres">
      <dgm:prSet presAssocID="{D1651ED4-7464-46A7-A1CC-E561E7834639}" presName="hierChild5" presStyleCnt="0"/>
      <dgm:spPr/>
    </dgm:pt>
    <dgm:pt modelId="{8FFD7AD2-1F28-4BC5-9FA7-E567C976328C}" type="pres">
      <dgm:prSet presAssocID="{7A46ABDC-75AE-4C27-A597-06622342D8FF}" presName="Name28" presStyleLbl="parChTrans1D3" presStyleIdx="3" presStyleCnt="7"/>
      <dgm:spPr/>
      <dgm:t>
        <a:bodyPr/>
        <a:lstStyle/>
        <a:p>
          <a:endParaRPr lang="ru-RU"/>
        </a:p>
      </dgm:t>
    </dgm:pt>
    <dgm:pt modelId="{E0643688-11C2-48D2-80F7-1018E03A7592}" type="pres">
      <dgm:prSet presAssocID="{1C348BF0-704F-46B8-9170-EAFD305B5600}" presName="hierRoot2" presStyleCnt="0">
        <dgm:presLayoutVars>
          <dgm:hierBranch val="init"/>
        </dgm:presLayoutVars>
      </dgm:prSet>
      <dgm:spPr/>
    </dgm:pt>
    <dgm:pt modelId="{5DA941D2-999C-4C8E-8D66-9871DBE2BA20}" type="pres">
      <dgm:prSet presAssocID="{1C348BF0-704F-46B8-9170-EAFD305B5600}" presName="rootComposite2" presStyleCnt="0"/>
      <dgm:spPr/>
    </dgm:pt>
    <dgm:pt modelId="{4D137C0F-5ACA-4F20-A247-498B894F7EFA}" type="pres">
      <dgm:prSet presAssocID="{1C348BF0-704F-46B8-9170-EAFD305B5600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F0D55A-C5C7-4154-9F10-F14647226528}" type="pres">
      <dgm:prSet presAssocID="{1C348BF0-704F-46B8-9170-EAFD305B5600}" presName="topArc2" presStyleLbl="parChTrans1D1" presStyleIdx="12" presStyleCnt="20"/>
      <dgm:spPr/>
    </dgm:pt>
    <dgm:pt modelId="{7DDC1927-F5AB-49BA-80A4-EB655F391B05}" type="pres">
      <dgm:prSet presAssocID="{1C348BF0-704F-46B8-9170-EAFD305B5600}" presName="bottomArc2" presStyleLbl="parChTrans1D1" presStyleIdx="13" presStyleCnt="20"/>
      <dgm:spPr/>
    </dgm:pt>
    <dgm:pt modelId="{4D221E83-AA6A-4B45-9082-CC61EA31E34F}" type="pres">
      <dgm:prSet presAssocID="{1C348BF0-704F-46B8-9170-EAFD305B5600}" presName="topConnNode2" presStyleLbl="node3" presStyleIdx="0" presStyleCnt="0"/>
      <dgm:spPr/>
      <dgm:t>
        <a:bodyPr/>
        <a:lstStyle/>
        <a:p>
          <a:endParaRPr lang="ru-RU"/>
        </a:p>
      </dgm:t>
    </dgm:pt>
    <dgm:pt modelId="{C3EE3A8A-53B9-45EB-AB5F-393F385FA8E3}" type="pres">
      <dgm:prSet presAssocID="{1C348BF0-704F-46B8-9170-EAFD305B5600}" presName="hierChild4" presStyleCnt="0"/>
      <dgm:spPr/>
    </dgm:pt>
    <dgm:pt modelId="{0036405A-2BF4-4507-8D01-A151613398AA}" type="pres">
      <dgm:prSet presAssocID="{1C348BF0-704F-46B8-9170-EAFD305B5600}" presName="hierChild5" presStyleCnt="0"/>
      <dgm:spPr/>
    </dgm:pt>
    <dgm:pt modelId="{9EDCA63B-14E7-4708-92CD-653510E2EB0D}" type="pres">
      <dgm:prSet presAssocID="{1D48BBF1-4BE7-4677-9833-AA2109EA7D98}" presName="Name28" presStyleLbl="parChTrans1D3" presStyleIdx="4" presStyleCnt="7"/>
      <dgm:spPr/>
      <dgm:t>
        <a:bodyPr/>
        <a:lstStyle/>
        <a:p>
          <a:endParaRPr lang="ru-RU"/>
        </a:p>
      </dgm:t>
    </dgm:pt>
    <dgm:pt modelId="{FC4BC5AA-ECFD-4FFB-922D-115912ADA5B3}" type="pres">
      <dgm:prSet presAssocID="{6295E9FB-7788-41F8-81D2-BBDF288DAE33}" presName="hierRoot2" presStyleCnt="0">
        <dgm:presLayoutVars>
          <dgm:hierBranch val="init"/>
        </dgm:presLayoutVars>
      </dgm:prSet>
      <dgm:spPr/>
    </dgm:pt>
    <dgm:pt modelId="{3C2FD181-7CDE-4D0A-81AF-D267F8324F9A}" type="pres">
      <dgm:prSet presAssocID="{6295E9FB-7788-41F8-81D2-BBDF288DAE33}" presName="rootComposite2" presStyleCnt="0"/>
      <dgm:spPr/>
    </dgm:pt>
    <dgm:pt modelId="{6097B023-A3A9-45AB-B7D3-1329F7DCCA43}" type="pres">
      <dgm:prSet presAssocID="{6295E9FB-7788-41F8-81D2-BBDF288DAE33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D2068D-7A73-417F-9C74-8CAC5AD24A9E}" type="pres">
      <dgm:prSet presAssocID="{6295E9FB-7788-41F8-81D2-BBDF288DAE33}" presName="topArc2" presStyleLbl="parChTrans1D1" presStyleIdx="14" presStyleCnt="20"/>
      <dgm:spPr/>
    </dgm:pt>
    <dgm:pt modelId="{131BDD77-A556-40D0-898A-03E865A7D466}" type="pres">
      <dgm:prSet presAssocID="{6295E9FB-7788-41F8-81D2-BBDF288DAE33}" presName="bottomArc2" presStyleLbl="parChTrans1D1" presStyleIdx="15" presStyleCnt="20"/>
      <dgm:spPr/>
    </dgm:pt>
    <dgm:pt modelId="{7AAF7BBD-949C-46C3-B24A-29E0E9E4241F}" type="pres">
      <dgm:prSet presAssocID="{6295E9FB-7788-41F8-81D2-BBDF288DAE33}" presName="topConnNode2" presStyleLbl="node3" presStyleIdx="0" presStyleCnt="0"/>
      <dgm:spPr/>
      <dgm:t>
        <a:bodyPr/>
        <a:lstStyle/>
        <a:p>
          <a:endParaRPr lang="ru-RU"/>
        </a:p>
      </dgm:t>
    </dgm:pt>
    <dgm:pt modelId="{D77B1CFA-89B5-478A-831A-54C8FBFFBBDB}" type="pres">
      <dgm:prSet presAssocID="{6295E9FB-7788-41F8-81D2-BBDF288DAE33}" presName="hierChild4" presStyleCnt="0"/>
      <dgm:spPr/>
    </dgm:pt>
    <dgm:pt modelId="{EA666548-AA3B-4292-ADFF-D244760CB01B}" type="pres">
      <dgm:prSet presAssocID="{6295E9FB-7788-41F8-81D2-BBDF288DAE33}" presName="hierChild5" presStyleCnt="0"/>
      <dgm:spPr/>
    </dgm:pt>
    <dgm:pt modelId="{7770D94C-739A-41D2-A907-BA8B21309142}" type="pres">
      <dgm:prSet presAssocID="{4E4106F7-048E-41AE-BB55-0A621F7E93FB}" presName="Name28" presStyleLbl="parChTrans1D3" presStyleIdx="5" presStyleCnt="7"/>
      <dgm:spPr/>
      <dgm:t>
        <a:bodyPr/>
        <a:lstStyle/>
        <a:p>
          <a:endParaRPr lang="ru-RU"/>
        </a:p>
      </dgm:t>
    </dgm:pt>
    <dgm:pt modelId="{C3B380FC-3B72-4E1C-BA18-D2BF7A5030F3}" type="pres">
      <dgm:prSet presAssocID="{EE533AA8-579B-4123-8DE8-3ADBEE27D03F}" presName="hierRoot2" presStyleCnt="0">
        <dgm:presLayoutVars>
          <dgm:hierBranch val="init"/>
        </dgm:presLayoutVars>
      </dgm:prSet>
      <dgm:spPr/>
    </dgm:pt>
    <dgm:pt modelId="{49D5DA71-D736-416C-8183-4BBCBB8F182A}" type="pres">
      <dgm:prSet presAssocID="{EE533AA8-579B-4123-8DE8-3ADBEE27D03F}" presName="rootComposite2" presStyleCnt="0"/>
      <dgm:spPr/>
    </dgm:pt>
    <dgm:pt modelId="{88A4F156-A697-4016-AB24-AA9653FC5F5B}" type="pres">
      <dgm:prSet presAssocID="{EE533AA8-579B-4123-8DE8-3ADBEE27D03F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1801E2-CBCD-4FE9-A284-4C49D5734C4C}" type="pres">
      <dgm:prSet presAssocID="{EE533AA8-579B-4123-8DE8-3ADBEE27D03F}" presName="topArc2" presStyleLbl="parChTrans1D1" presStyleIdx="16" presStyleCnt="20"/>
      <dgm:spPr/>
    </dgm:pt>
    <dgm:pt modelId="{87ECFCCB-FA54-442B-AC1A-935B9CAE1593}" type="pres">
      <dgm:prSet presAssocID="{EE533AA8-579B-4123-8DE8-3ADBEE27D03F}" presName="bottomArc2" presStyleLbl="parChTrans1D1" presStyleIdx="17" presStyleCnt="20"/>
      <dgm:spPr/>
    </dgm:pt>
    <dgm:pt modelId="{52369D31-EF6B-4B9E-9C36-355EB6E4CE15}" type="pres">
      <dgm:prSet presAssocID="{EE533AA8-579B-4123-8DE8-3ADBEE27D03F}" presName="topConnNode2" presStyleLbl="node3" presStyleIdx="0" presStyleCnt="0"/>
      <dgm:spPr/>
      <dgm:t>
        <a:bodyPr/>
        <a:lstStyle/>
        <a:p>
          <a:endParaRPr lang="ru-RU"/>
        </a:p>
      </dgm:t>
    </dgm:pt>
    <dgm:pt modelId="{5948CAB2-FBFD-4934-A06D-F9C3EADDE8E4}" type="pres">
      <dgm:prSet presAssocID="{EE533AA8-579B-4123-8DE8-3ADBEE27D03F}" presName="hierChild4" presStyleCnt="0"/>
      <dgm:spPr/>
    </dgm:pt>
    <dgm:pt modelId="{BE127353-08FC-4B2F-B609-1A3F1107B57B}" type="pres">
      <dgm:prSet presAssocID="{EE533AA8-579B-4123-8DE8-3ADBEE27D03F}" presName="hierChild5" presStyleCnt="0"/>
      <dgm:spPr/>
    </dgm:pt>
    <dgm:pt modelId="{440E952B-E91B-4D88-A2F2-F3CA436A8AC0}" type="pres">
      <dgm:prSet presAssocID="{83AFF0E3-0320-43D6-AA7F-5BE3B24FC68C}" presName="Name28" presStyleLbl="parChTrans1D3" presStyleIdx="6" presStyleCnt="7"/>
      <dgm:spPr/>
      <dgm:t>
        <a:bodyPr/>
        <a:lstStyle/>
        <a:p>
          <a:endParaRPr lang="ru-RU"/>
        </a:p>
      </dgm:t>
    </dgm:pt>
    <dgm:pt modelId="{69CC996F-8783-4322-903D-510B36DE5DE6}" type="pres">
      <dgm:prSet presAssocID="{05F58EBD-1E9B-49B9-9D6C-7EC5AE782A50}" presName="hierRoot2" presStyleCnt="0">
        <dgm:presLayoutVars>
          <dgm:hierBranch val="init"/>
        </dgm:presLayoutVars>
      </dgm:prSet>
      <dgm:spPr/>
    </dgm:pt>
    <dgm:pt modelId="{5713F10B-98C7-443B-ABC4-F7F42D00DC6F}" type="pres">
      <dgm:prSet presAssocID="{05F58EBD-1E9B-49B9-9D6C-7EC5AE782A50}" presName="rootComposite2" presStyleCnt="0"/>
      <dgm:spPr/>
    </dgm:pt>
    <dgm:pt modelId="{D8426A51-E457-405A-8C25-5A8D60EF9FB6}" type="pres">
      <dgm:prSet presAssocID="{05F58EBD-1E9B-49B9-9D6C-7EC5AE782A50}" presName="rootText2" presStyleLbl="alignAcc1" presStyleIdx="0" presStyleCnt="0" custScaleX="1299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76F6B8-6EB6-4CFF-976B-300C94CF0080}" type="pres">
      <dgm:prSet presAssocID="{05F58EBD-1E9B-49B9-9D6C-7EC5AE782A50}" presName="topArc2" presStyleLbl="parChTrans1D1" presStyleIdx="18" presStyleCnt="20"/>
      <dgm:spPr/>
    </dgm:pt>
    <dgm:pt modelId="{3733309A-0160-4A50-B8B6-9027FA749E4B}" type="pres">
      <dgm:prSet presAssocID="{05F58EBD-1E9B-49B9-9D6C-7EC5AE782A50}" presName="bottomArc2" presStyleLbl="parChTrans1D1" presStyleIdx="19" presStyleCnt="20"/>
      <dgm:spPr/>
    </dgm:pt>
    <dgm:pt modelId="{5F345D90-FF06-42B4-8B62-4564BEB62FCC}" type="pres">
      <dgm:prSet presAssocID="{05F58EBD-1E9B-49B9-9D6C-7EC5AE782A50}" presName="topConnNode2" presStyleLbl="node3" presStyleIdx="0" presStyleCnt="0"/>
      <dgm:spPr/>
      <dgm:t>
        <a:bodyPr/>
        <a:lstStyle/>
        <a:p>
          <a:endParaRPr lang="ru-RU"/>
        </a:p>
      </dgm:t>
    </dgm:pt>
    <dgm:pt modelId="{89220F4D-DC95-4482-A2BF-DB9E9B6A3CD6}" type="pres">
      <dgm:prSet presAssocID="{05F58EBD-1E9B-49B9-9D6C-7EC5AE782A50}" presName="hierChild4" presStyleCnt="0"/>
      <dgm:spPr/>
    </dgm:pt>
    <dgm:pt modelId="{9B55A3C7-D738-40E2-81A3-AA8F0112E86A}" type="pres">
      <dgm:prSet presAssocID="{05F58EBD-1E9B-49B9-9D6C-7EC5AE782A50}" presName="hierChild5" presStyleCnt="0"/>
      <dgm:spPr/>
    </dgm:pt>
    <dgm:pt modelId="{02E8D818-F504-47D1-AC37-EE16C5D5AE22}" type="pres">
      <dgm:prSet presAssocID="{D6F0B921-7449-4F83-B775-8BD1697E06E9}" presName="hierChild5" presStyleCnt="0"/>
      <dgm:spPr/>
    </dgm:pt>
    <dgm:pt modelId="{BA10C260-C46B-41BC-B2D6-294240DB5843}" type="pres">
      <dgm:prSet presAssocID="{39F7DEFD-C759-4420-8A5D-2190F24EC0A1}" presName="hierChild3" presStyleCnt="0"/>
      <dgm:spPr/>
    </dgm:pt>
  </dgm:ptLst>
  <dgm:cxnLst>
    <dgm:cxn modelId="{3DB75C77-EAE4-461A-9849-E82569385A1B}" srcId="{3E575251-3388-4B6B-9711-A8311D88E5AC}" destId="{A4A9D5BC-3C5B-48E7-BB24-29221D42F713}" srcOrd="1" destOrd="0" parTransId="{383291ED-42C1-49E9-A8CD-1565C9A157B8}" sibTransId="{5531AA3B-8DF4-4051-911B-5E8044C7609A}"/>
    <dgm:cxn modelId="{7DF699EC-4917-4916-9A7C-752F67A24F6D}" srcId="{D6F0B921-7449-4F83-B775-8BD1697E06E9}" destId="{05F58EBD-1E9B-49B9-9D6C-7EC5AE782A50}" srcOrd="4" destOrd="0" parTransId="{83AFF0E3-0320-43D6-AA7F-5BE3B24FC68C}" sibTransId="{A922482E-9DCE-4888-92A7-346BDA7BFCB2}"/>
    <dgm:cxn modelId="{C4E15965-E06F-4D81-B267-B0589E2BE0FC}" type="presOf" srcId="{3E575251-3388-4B6B-9711-A8311D88E5AC}" destId="{075CC50C-6C44-450C-8061-550E04A66E57}" srcOrd="1" destOrd="0" presId="urn:microsoft.com/office/officeart/2008/layout/HalfCircleOrganizationChart"/>
    <dgm:cxn modelId="{D70E3FAA-669C-4D5A-ACB9-24EB19C24E9E}" type="presOf" srcId="{EE533AA8-579B-4123-8DE8-3ADBEE27D03F}" destId="{88A4F156-A697-4016-AB24-AA9653FC5F5B}" srcOrd="0" destOrd="0" presId="urn:microsoft.com/office/officeart/2008/layout/HalfCircleOrganizationChart"/>
    <dgm:cxn modelId="{B7C6EEE7-0B1E-44E7-A0D0-433CA615A1CB}" srcId="{D6F0B921-7449-4F83-B775-8BD1697E06E9}" destId="{1C348BF0-704F-46B8-9170-EAFD305B5600}" srcOrd="1" destOrd="0" parTransId="{7A46ABDC-75AE-4C27-A597-06622342D8FF}" sibTransId="{2AE81222-0CE2-418F-9D2C-D7B1917D4AC1}"/>
    <dgm:cxn modelId="{C225DBF4-5094-482F-98DB-02DDCBF2D0BE}" type="presOf" srcId="{580B0005-9B7A-42D5-89F2-4B27B65713D1}" destId="{AD3AA6F6-C705-4376-9E40-20EFB3BC3BA1}" srcOrd="0" destOrd="0" presId="urn:microsoft.com/office/officeart/2008/layout/HalfCircleOrganizationChart"/>
    <dgm:cxn modelId="{C8C64EB9-4B74-4459-B172-15AC9F6A6134}" type="presOf" srcId="{1C348BF0-704F-46B8-9170-EAFD305B5600}" destId="{4D221E83-AA6A-4B45-9082-CC61EA31E34F}" srcOrd="1" destOrd="0" presId="urn:microsoft.com/office/officeart/2008/layout/HalfCircleOrganizationChart"/>
    <dgm:cxn modelId="{4C4399BF-3393-4E39-A09E-61074BB5F34E}" type="presOf" srcId="{1D48BBF1-4BE7-4677-9833-AA2109EA7D98}" destId="{9EDCA63B-14E7-4708-92CD-653510E2EB0D}" srcOrd="0" destOrd="0" presId="urn:microsoft.com/office/officeart/2008/layout/HalfCircleOrganizationChart"/>
    <dgm:cxn modelId="{F9E851EF-D9BF-4C6A-8940-E2A022724CFE}" type="presOf" srcId="{3E575251-3388-4B6B-9711-A8311D88E5AC}" destId="{22466E1E-4205-44BF-80A7-FDE5E1F263CE}" srcOrd="0" destOrd="0" presId="urn:microsoft.com/office/officeart/2008/layout/HalfCircleOrganizationChart"/>
    <dgm:cxn modelId="{8EF41F98-F8D9-4F3D-B337-6BFCA14F3EE8}" type="presOf" srcId="{DC2DE17A-3997-4F02-974D-581301D2B833}" destId="{C3A99D04-CFF1-44EC-BBE7-5B4390CBE28C}" srcOrd="0" destOrd="0" presId="urn:microsoft.com/office/officeart/2008/layout/HalfCircleOrganizationChart"/>
    <dgm:cxn modelId="{CC643C50-E705-4B53-A97E-B3148E0EBC7C}" type="presOf" srcId="{05F58EBD-1E9B-49B9-9D6C-7EC5AE782A50}" destId="{5F345D90-FF06-42B4-8B62-4564BEB62FCC}" srcOrd="1" destOrd="0" presId="urn:microsoft.com/office/officeart/2008/layout/HalfCircleOrganizationChart"/>
    <dgm:cxn modelId="{F36C7005-56FF-4DF3-813C-8ACB44E8D171}" type="presOf" srcId="{1C348BF0-704F-46B8-9170-EAFD305B5600}" destId="{4D137C0F-5ACA-4F20-A247-498B894F7EFA}" srcOrd="0" destOrd="0" presId="urn:microsoft.com/office/officeart/2008/layout/HalfCircleOrganizationChart"/>
    <dgm:cxn modelId="{FFDE4B58-836D-4F9E-919E-0C2D4F74FF6E}" type="presOf" srcId="{EE533AA8-579B-4123-8DE8-3ADBEE27D03F}" destId="{52369D31-EF6B-4B9E-9C36-355EB6E4CE15}" srcOrd="1" destOrd="0" presId="urn:microsoft.com/office/officeart/2008/layout/HalfCircleOrganizationChart"/>
    <dgm:cxn modelId="{F7A61762-1935-4D54-A7CD-F202ABA23554}" srcId="{580B0005-9B7A-42D5-89F2-4B27B65713D1}" destId="{39F7DEFD-C759-4420-8A5D-2190F24EC0A1}" srcOrd="0" destOrd="0" parTransId="{F7618B2C-1947-40AB-BCAD-3334CA852259}" sibTransId="{CD1109AF-3959-4335-BF30-C2080610528C}"/>
    <dgm:cxn modelId="{3D4EF18E-9D91-4CD0-B8A3-D81464D33FAC}" type="presOf" srcId="{A4A9D5BC-3C5B-48E7-BB24-29221D42F713}" destId="{EC739CD5-048E-484A-8A21-983293C2704C}" srcOrd="0" destOrd="0" presId="urn:microsoft.com/office/officeart/2008/layout/HalfCircleOrganizationChart"/>
    <dgm:cxn modelId="{2884A10A-7939-4BFE-B7A4-23EBA43B5619}" srcId="{39F7DEFD-C759-4420-8A5D-2190F24EC0A1}" destId="{3E575251-3388-4B6B-9711-A8311D88E5AC}" srcOrd="0" destOrd="0" parTransId="{DC2DE17A-3997-4F02-974D-581301D2B833}" sibTransId="{BC1D7AD0-99C9-46F5-8614-0D4ADA615E3B}"/>
    <dgm:cxn modelId="{5FDC59E1-E00E-4CCB-BE6C-0D135D07A4B4}" type="presOf" srcId="{D6F0B921-7449-4F83-B775-8BD1697E06E9}" destId="{748E5E32-3C08-4624-B147-7D589C9525DD}" srcOrd="1" destOrd="0" presId="urn:microsoft.com/office/officeart/2008/layout/HalfCircleOrganizationChart"/>
    <dgm:cxn modelId="{2C415E96-4364-4487-B536-E39E5BF64D58}" srcId="{3E575251-3388-4B6B-9711-A8311D88E5AC}" destId="{015B54B6-F575-4393-90D2-076E8C617725}" srcOrd="0" destOrd="0" parTransId="{FD122C45-6957-40EF-9659-9E767667CCBE}" sibTransId="{052036DD-4F7F-477B-96C6-6146CB799ED5}"/>
    <dgm:cxn modelId="{8E10D8E9-883E-4009-9AF1-18E175CC38DB}" type="presOf" srcId="{9C21135D-0558-40E5-8DB8-9DD1D1EF27D8}" destId="{85F85916-2571-45B3-A28F-2F07E36D495A}" srcOrd="0" destOrd="0" presId="urn:microsoft.com/office/officeart/2008/layout/HalfCircleOrganizationChart"/>
    <dgm:cxn modelId="{5978000C-D566-452F-844C-9AFD2C8DDDBF}" type="presOf" srcId="{6295E9FB-7788-41F8-81D2-BBDF288DAE33}" destId="{7AAF7BBD-949C-46C3-B24A-29E0E9E4241F}" srcOrd="1" destOrd="0" presId="urn:microsoft.com/office/officeart/2008/layout/HalfCircleOrganizationChart"/>
    <dgm:cxn modelId="{AB2FC507-69C6-444E-B167-74487A450FFD}" type="presOf" srcId="{7A46ABDC-75AE-4C27-A597-06622342D8FF}" destId="{8FFD7AD2-1F28-4BC5-9FA7-E567C976328C}" srcOrd="0" destOrd="0" presId="urn:microsoft.com/office/officeart/2008/layout/HalfCircleOrganizationChart"/>
    <dgm:cxn modelId="{0C4D217C-25E8-4C08-B0FC-A425A67BDF2F}" type="presOf" srcId="{4E4106F7-048E-41AE-BB55-0A621F7E93FB}" destId="{7770D94C-739A-41D2-A907-BA8B21309142}" srcOrd="0" destOrd="0" presId="urn:microsoft.com/office/officeart/2008/layout/HalfCircleOrganizationChart"/>
    <dgm:cxn modelId="{24717DA4-D73B-42E6-BA26-9A6958D6283F}" type="presOf" srcId="{D6F0B921-7449-4F83-B775-8BD1697E06E9}" destId="{210CB3D9-8DAF-49B5-987F-44DF66761E92}" srcOrd="0" destOrd="0" presId="urn:microsoft.com/office/officeart/2008/layout/HalfCircleOrganizationChart"/>
    <dgm:cxn modelId="{10159125-3559-4226-93F8-A6025BDFECE8}" type="presOf" srcId="{05F58EBD-1E9B-49B9-9D6C-7EC5AE782A50}" destId="{D8426A51-E457-405A-8C25-5A8D60EF9FB6}" srcOrd="0" destOrd="0" presId="urn:microsoft.com/office/officeart/2008/layout/HalfCircleOrganizationChart"/>
    <dgm:cxn modelId="{FB529034-51AF-47C0-82E9-FC24A65B8219}" srcId="{D6F0B921-7449-4F83-B775-8BD1697E06E9}" destId="{6295E9FB-7788-41F8-81D2-BBDF288DAE33}" srcOrd="2" destOrd="0" parTransId="{1D48BBF1-4BE7-4677-9833-AA2109EA7D98}" sibTransId="{FF025EB6-A06C-4D29-8591-4D0139E29410}"/>
    <dgm:cxn modelId="{4B0C1BD5-F5D5-4007-A7D3-820A214D030A}" type="presOf" srcId="{383291ED-42C1-49E9-A8CD-1565C9A157B8}" destId="{D8A89677-627D-4532-99D3-17A6346DB5C7}" srcOrd="0" destOrd="0" presId="urn:microsoft.com/office/officeart/2008/layout/HalfCircleOrganizationChart"/>
    <dgm:cxn modelId="{8F1238F2-FE9D-42FE-BAB8-F0C5111C8329}" srcId="{39F7DEFD-C759-4420-8A5D-2190F24EC0A1}" destId="{D6F0B921-7449-4F83-B775-8BD1697E06E9}" srcOrd="1" destOrd="0" parTransId="{9C21135D-0558-40E5-8DB8-9DD1D1EF27D8}" sibTransId="{E74D3F1E-B4CC-4D99-8935-13C50B865654}"/>
    <dgm:cxn modelId="{E9E530C2-C44A-4FBF-8E4B-007B901A858E}" type="presOf" srcId="{FD122C45-6957-40EF-9659-9E767667CCBE}" destId="{61D46EE2-7A92-44E8-8D37-5B6C819B5F5A}" srcOrd="0" destOrd="0" presId="urn:microsoft.com/office/officeart/2008/layout/HalfCircleOrganizationChart"/>
    <dgm:cxn modelId="{E1507708-9744-4A1B-8231-778B171FC215}" type="presOf" srcId="{39F7DEFD-C759-4420-8A5D-2190F24EC0A1}" destId="{8D90F0BC-AC2E-4A1B-9640-896737E59694}" srcOrd="1" destOrd="0" presId="urn:microsoft.com/office/officeart/2008/layout/HalfCircleOrganizationChart"/>
    <dgm:cxn modelId="{3E005253-3C29-4359-B98D-AE988480EF7B}" type="presOf" srcId="{A4A9D5BC-3C5B-48E7-BB24-29221D42F713}" destId="{B0686A97-B2F7-484D-BD9E-795C59C55E98}" srcOrd="1" destOrd="0" presId="urn:microsoft.com/office/officeart/2008/layout/HalfCircleOrganizationChart"/>
    <dgm:cxn modelId="{A0E832DB-B9E6-4349-BBB8-C04F0B0C6D41}" type="presOf" srcId="{6295E9FB-7788-41F8-81D2-BBDF288DAE33}" destId="{6097B023-A3A9-45AB-B7D3-1329F7DCCA43}" srcOrd="0" destOrd="0" presId="urn:microsoft.com/office/officeart/2008/layout/HalfCircleOrganizationChart"/>
    <dgm:cxn modelId="{922C4CCC-C64E-4B76-8F7A-BE3A914BDCE5}" type="presOf" srcId="{39F7DEFD-C759-4420-8A5D-2190F24EC0A1}" destId="{33CF8A26-EC5B-4134-B0F0-DA39C2F56732}" srcOrd="0" destOrd="0" presId="urn:microsoft.com/office/officeart/2008/layout/HalfCircleOrganizationChart"/>
    <dgm:cxn modelId="{571E1E5B-2D1B-4503-A849-9D9304294CB0}" type="presOf" srcId="{2CD83C35-7860-4A0D-A9A0-37F8FC8FEE62}" destId="{1444C42B-28F0-43C6-8D7E-29D99B3061FD}" srcOrd="0" destOrd="0" presId="urn:microsoft.com/office/officeart/2008/layout/HalfCircleOrganizationChart"/>
    <dgm:cxn modelId="{C3F66DF8-4741-4FA5-933A-A8C4DAE78FB0}" type="presOf" srcId="{015B54B6-F575-4393-90D2-076E8C617725}" destId="{6F761F78-9B99-4884-90DB-0175B093BC97}" srcOrd="1" destOrd="0" presId="urn:microsoft.com/office/officeart/2008/layout/HalfCircleOrganizationChart"/>
    <dgm:cxn modelId="{D054ECD6-02FB-4977-B31F-FC1D8044AC95}" type="presOf" srcId="{D1651ED4-7464-46A7-A1CC-E561E7834639}" destId="{0631D2BB-CEAF-435F-8911-05974BE311E7}" srcOrd="0" destOrd="0" presId="urn:microsoft.com/office/officeart/2008/layout/HalfCircleOrganizationChart"/>
    <dgm:cxn modelId="{2415E954-477D-43E2-AFAD-304FCA79BE85}" type="presOf" srcId="{D1651ED4-7464-46A7-A1CC-E561E7834639}" destId="{6EE4F8CA-A257-4229-8822-80EF0C4D1706}" srcOrd="1" destOrd="0" presId="urn:microsoft.com/office/officeart/2008/layout/HalfCircleOrganizationChart"/>
    <dgm:cxn modelId="{7A000BF4-CAA9-4F2F-86E9-359A50E1C9E7}" type="presOf" srcId="{015B54B6-F575-4393-90D2-076E8C617725}" destId="{BE4FCDE3-E83B-4D89-B0B9-14DFF41540FD}" srcOrd="0" destOrd="0" presId="urn:microsoft.com/office/officeart/2008/layout/HalfCircleOrganizationChart"/>
    <dgm:cxn modelId="{4AAC20E4-4DF5-4136-981F-835DAEBB1D96}" type="presOf" srcId="{83AFF0E3-0320-43D6-AA7F-5BE3B24FC68C}" destId="{440E952B-E91B-4D88-A2F2-F3CA436A8AC0}" srcOrd="0" destOrd="0" presId="urn:microsoft.com/office/officeart/2008/layout/HalfCircleOrganizationChart"/>
    <dgm:cxn modelId="{7F6A8F4C-BB87-4D71-8B3E-C831D8A836B8}" srcId="{D6F0B921-7449-4F83-B775-8BD1697E06E9}" destId="{D1651ED4-7464-46A7-A1CC-E561E7834639}" srcOrd="0" destOrd="0" parTransId="{2CD83C35-7860-4A0D-A9A0-37F8FC8FEE62}" sibTransId="{3D4CEC11-BC4E-4007-B4FA-F45031560F81}"/>
    <dgm:cxn modelId="{AA32EBE1-791C-445D-9C01-58CB0CF25973}" srcId="{D6F0B921-7449-4F83-B775-8BD1697E06E9}" destId="{EE533AA8-579B-4123-8DE8-3ADBEE27D03F}" srcOrd="3" destOrd="0" parTransId="{4E4106F7-048E-41AE-BB55-0A621F7E93FB}" sibTransId="{6EB65074-715F-4D22-859C-FE7D55216859}"/>
    <dgm:cxn modelId="{1DA85CAB-C162-4BF5-A50C-03B1370362EE}" type="presParOf" srcId="{AD3AA6F6-C705-4376-9E40-20EFB3BC3BA1}" destId="{C1647076-66C5-4479-B846-673F42CD6EFB}" srcOrd="0" destOrd="0" presId="urn:microsoft.com/office/officeart/2008/layout/HalfCircleOrganizationChart"/>
    <dgm:cxn modelId="{F84FA64F-0E7A-4167-96F8-27343C3B4744}" type="presParOf" srcId="{C1647076-66C5-4479-B846-673F42CD6EFB}" destId="{52F71220-45F3-4063-8784-979CABC8E9AF}" srcOrd="0" destOrd="0" presId="urn:microsoft.com/office/officeart/2008/layout/HalfCircleOrganizationChart"/>
    <dgm:cxn modelId="{CD164584-F415-4481-BAF6-187CDD311301}" type="presParOf" srcId="{52F71220-45F3-4063-8784-979CABC8E9AF}" destId="{33CF8A26-EC5B-4134-B0F0-DA39C2F56732}" srcOrd="0" destOrd="0" presId="urn:microsoft.com/office/officeart/2008/layout/HalfCircleOrganizationChart"/>
    <dgm:cxn modelId="{5FA794CF-3C13-482D-A52B-F96C6BBB5E79}" type="presParOf" srcId="{52F71220-45F3-4063-8784-979CABC8E9AF}" destId="{FDBC2760-DD55-4BBD-AAAC-2B9EDC13436D}" srcOrd="1" destOrd="0" presId="urn:microsoft.com/office/officeart/2008/layout/HalfCircleOrganizationChart"/>
    <dgm:cxn modelId="{D6969AE8-DA85-4A82-A65D-F3651C30DF5D}" type="presParOf" srcId="{52F71220-45F3-4063-8784-979CABC8E9AF}" destId="{55B51AFE-8B51-40D9-9494-A743FAE5FBF3}" srcOrd="2" destOrd="0" presId="urn:microsoft.com/office/officeart/2008/layout/HalfCircleOrganizationChart"/>
    <dgm:cxn modelId="{387DAAE3-616E-44E1-A219-C1D083175B62}" type="presParOf" srcId="{52F71220-45F3-4063-8784-979CABC8E9AF}" destId="{8D90F0BC-AC2E-4A1B-9640-896737E59694}" srcOrd="3" destOrd="0" presId="urn:microsoft.com/office/officeart/2008/layout/HalfCircleOrganizationChart"/>
    <dgm:cxn modelId="{75D3EA3D-42B8-40C5-9A49-79C922937012}" type="presParOf" srcId="{C1647076-66C5-4479-B846-673F42CD6EFB}" destId="{AD09024B-049B-42A4-A5E3-6A48BC02545B}" srcOrd="1" destOrd="0" presId="urn:microsoft.com/office/officeart/2008/layout/HalfCircleOrganizationChart"/>
    <dgm:cxn modelId="{68382CA0-2871-474C-8ACB-984142FA9124}" type="presParOf" srcId="{AD09024B-049B-42A4-A5E3-6A48BC02545B}" destId="{C3A99D04-CFF1-44EC-BBE7-5B4390CBE28C}" srcOrd="0" destOrd="0" presId="urn:microsoft.com/office/officeart/2008/layout/HalfCircleOrganizationChart"/>
    <dgm:cxn modelId="{FE731BB7-E971-4561-95B9-B53C4FE85E86}" type="presParOf" srcId="{AD09024B-049B-42A4-A5E3-6A48BC02545B}" destId="{3EA24C01-DB58-4803-ABB7-9B3E271ED8DE}" srcOrd="1" destOrd="0" presId="urn:microsoft.com/office/officeart/2008/layout/HalfCircleOrganizationChart"/>
    <dgm:cxn modelId="{AF8C7478-859A-4CAC-AF5B-19D237EEE5AF}" type="presParOf" srcId="{3EA24C01-DB58-4803-ABB7-9B3E271ED8DE}" destId="{15C3196C-25B0-4C82-BDA3-10CEDD7E64C1}" srcOrd="0" destOrd="0" presId="urn:microsoft.com/office/officeart/2008/layout/HalfCircleOrganizationChart"/>
    <dgm:cxn modelId="{724A626F-03EE-4104-BD49-AA738DE13ACB}" type="presParOf" srcId="{15C3196C-25B0-4C82-BDA3-10CEDD7E64C1}" destId="{22466E1E-4205-44BF-80A7-FDE5E1F263CE}" srcOrd="0" destOrd="0" presId="urn:microsoft.com/office/officeart/2008/layout/HalfCircleOrganizationChart"/>
    <dgm:cxn modelId="{0E908EE3-08EE-415C-8987-F669534C70F2}" type="presParOf" srcId="{15C3196C-25B0-4C82-BDA3-10CEDD7E64C1}" destId="{7251D5CD-3EA8-4CA6-B5D3-F3E4FD26AD67}" srcOrd="1" destOrd="0" presId="urn:microsoft.com/office/officeart/2008/layout/HalfCircleOrganizationChart"/>
    <dgm:cxn modelId="{BAE913AD-8D61-43B7-96BB-7CCA71805463}" type="presParOf" srcId="{15C3196C-25B0-4C82-BDA3-10CEDD7E64C1}" destId="{25CD8A8F-288A-4A39-A932-1B51D5154563}" srcOrd="2" destOrd="0" presId="urn:microsoft.com/office/officeart/2008/layout/HalfCircleOrganizationChart"/>
    <dgm:cxn modelId="{07A8C8F1-9795-4022-8EBA-7FBD5637C9A9}" type="presParOf" srcId="{15C3196C-25B0-4C82-BDA3-10CEDD7E64C1}" destId="{075CC50C-6C44-450C-8061-550E04A66E57}" srcOrd="3" destOrd="0" presId="urn:microsoft.com/office/officeart/2008/layout/HalfCircleOrganizationChart"/>
    <dgm:cxn modelId="{751B5605-8571-437C-978A-8A3A6009AF26}" type="presParOf" srcId="{3EA24C01-DB58-4803-ABB7-9B3E271ED8DE}" destId="{6F2249FC-DF1C-4DC7-8AF5-3605E8517579}" srcOrd="1" destOrd="0" presId="urn:microsoft.com/office/officeart/2008/layout/HalfCircleOrganizationChart"/>
    <dgm:cxn modelId="{015A6BD8-931F-4C9C-8CB9-33C045A1E5E3}" type="presParOf" srcId="{6F2249FC-DF1C-4DC7-8AF5-3605E8517579}" destId="{61D46EE2-7A92-44E8-8D37-5B6C819B5F5A}" srcOrd="0" destOrd="0" presId="urn:microsoft.com/office/officeart/2008/layout/HalfCircleOrganizationChart"/>
    <dgm:cxn modelId="{04343F40-CB3E-453C-B999-B7F8D3D60B2B}" type="presParOf" srcId="{6F2249FC-DF1C-4DC7-8AF5-3605E8517579}" destId="{75E1E498-FAE6-4B3E-AD80-8C20C25611AE}" srcOrd="1" destOrd="0" presId="urn:microsoft.com/office/officeart/2008/layout/HalfCircleOrganizationChart"/>
    <dgm:cxn modelId="{25B399EF-DCA9-40FD-87B7-EEC39CD13FD9}" type="presParOf" srcId="{75E1E498-FAE6-4B3E-AD80-8C20C25611AE}" destId="{0036F538-298A-4C3E-8B9D-DE9A6831324A}" srcOrd="0" destOrd="0" presId="urn:microsoft.com/office/officeart/2008/layout/HalfCircleOrganizationChart"/>
    <dgm:cxn modelId="{28484585-31BE-4263-A233-016C823A22AC}" type="presParOf" srcId="{0036F538-298A-4C3E-8B9D-DE9A6831324A}" destId="{BE4FCDE3-E83B-4D89-B0B9-14DFF41540FD}" srcOrd="0" destOrd="0" presId="urn:microsoft.com/office/officeart/2008/layout/HalfCircleOrganizationChart"/>
    <dgm:cxn modelId="{1F339808-C846-4453-8209-581266D1B6AC}" type="presParOf" srcId="{0036F538-298A-4C3E-8B9D-DE9A6831324A}" destId="{B1921D8A-8038-4845-8F94-1F82EF133956}" srcOrd="1" destOrd="0" presId="urn:microsoft.com/office/officeart/2008/layout/HalfCircleOrganizationChart"/>
    <dgm:cxn modelId="{F6A4992D-2A15-4D4A-B55E-1B2A3A45E972}" type="presParOf" srcId="{0036F538-298A-4C3E-8B9D-DE9A6831324A}" destId="{24B0C4DF-8DB1-4F6E-8A06-3999E729BC0A}" srcOrd="2" destOrd="0" presId="urn:microsoft.com/office/officeart/2008/layout/HalfCircleOrganizationChart"/>
    <dgm:cxn modelId="{C58F0E66-0DBB-4347-A1A4-2DB8466B736C}" type="presParOf" srcId="{0036F538-298A-4C3E-8B9D-DE9A6831324A}" destId="{6F761F78-9B99-4884-90DB-0175B093BC97}" srcOrd="3" destOrd="0" presId="urn:microsoft.com/office/officeart/2008/layout/HalfCircleOrganizationChart"/>
    <dgm:cxn modelId="{7E2798F0-1F86-4C4E-B167-7B0A4229199D}" type="presParOf" srcId="{75E1E498-FAE6-4B3E-AD80-8C20C25611AE}" destId="{1B7B9442-DE75-4095-8170-15DEF1580E3F}" srcOrd="1" destOrd="0" presId="urn:microsoft.com/office/officeart/2008/layout/HalfCircleOrganizationChart"/>
    <dgm:cxn modelId="{C7B83B3B-2D1F-40CA-8166-46D67A37B827}" type="presParOf" srcId="{75E1E498-FAE6-4B3E-AD80-8C20C25611AE}" destId="{A613DFDD-7524-4D46-8484-F6403954268E}" srcOrd="2" destOrd="0" presId="urn:microsoft.com/office/officeart/2008/layout/HalfCircleOrganizationChart"/>
    <dgm:cxn modelId="{33DDB680-7064-4772-A7B5-0FAEFC5C237A}" type="presParOf" srcId="{6F2249FC-DF1C-4DC7-8AF5-3605E8517579}" destId="{D8A89677-627D-4532-99D3-17A6346DB5C7}" srcOrd="2" destOrd="0" presId="urn:microsoft.com/office/officeart/2008/layout/HalfCircleOrganizationChart"/>
    <dgm:cxn modelId="{E454ABB8-2958-43A3-B738-4431A0D5B809}" type="presParOf" srcId="{6F2249FC-DF1C-4DC7-8AF5-3605E8517579}" destId="{DE95A28F-F601-4D7B-8BB3-19B66B56AF5A}" srcOrd="3" destOrd="0" presId="urn:microsoft.com/office/officeart/2008/layout/HalfCircleOrganizationChart"/>
    <dgm:cxn modelId="{B5FC3EEC-5C3D-4D02-999A-1BD2C9D4F73C}" type="presParOf" srcId="{DE95A28F-F601-4D7B-8BB3-19B66B56AF5A}" destId="{44A9B7BC-E2EA-47D7-A24A-6334F454B864}" srcOrd="0" destOrd="0" presId="urn:microsoft.com/office/officeart/2008/layout/HalfCircleOrganizationChart"/>
    <dgm:cxn modelId="{6A441AAD-C53C-451F-8134-19D485658CDF}" type="presParOf" srcId="{44A9B7BC-E2EA-47D7-A24A-6334F454B864}" destId="{EC739CD5-048E-484A-8A21-983293C2704C}" srcOrd="0" destOrd="0" presId="urn:microsoft.com/office/officeart/2008/layout/HalfCircleOrganizationChart"/>
    <dgm:cxn modelId="{38CE0A87-A0A9-4AA3-84FB-BB770D663D64}" type="presParOf" srcId="{44A9B7BC-E2EA-47D7-A24A-6334F454B864}" destId="{C4DA8EC7-518B-490D-8CD6-57A0F20EC825}" srcOrd="1" destOrd="0" presId="urn:microsoft.com/office/officeart/2008/layout/HalfCircleOrganizationChart"/>
    <dgm:cxn modelId="{AFC7B62B-AAC9-4D21-9546-018E43482BB8}" type="presParOf" srcId="{44A9B7BC-E2EA-47D7-A24A-6334F454B864}" destId="{0AFAA6DF-0D99-4940-A38A-705EFACAB582}" srcOrd="2" destOrd="0" presId="urn:microsoft.com/office/officeart/2008/layout/HalfCircleOrganizationChart"/>
    <dgm:cxn modelId="{DCA41C68-7C7A-4F7F-8301-D6FCF394955A}" type="presParOf" srcId="{44A9B7BC-E2EA-47D7-A24A-6334F454B864}" destId="{B0686A97-B2F7-484D-BD9E-795C59C55E98}" srcOrd="3" destOrd="0" presId="urn:microsoft.com/office/officeart/2008/layout/HalfCircleOrganizationChart"/>
    <dgm:cxn modelId="{25C656A5-6578-47DA-A52D-EFC1CF27C1C7}" type="presParOf" srcId="{DE95A28F-F601-4D7B-8BB3-19B66B56AF5A}" destId="{111D5F93-8559-44CD-B667-E40FF5CBBED6}" srcOrd="1" destOrd="0" presId="urn:microsoft.com/office/officeart/2008/layout/HalfCircleOrganizationChart"/>
    <dgm:cxn modelId="{8989F684-4728-45A1-8B9A-C1E345AC641A}" type="presParOf" srcId="{DE95A28F-F601-4D7B-8BB3-19B66B56AF5A}" destId="{DCE7887C-88CB-4A87-8327-CA6AAE738506}" srcOrd="2" destOrd="0" presId="urn:microsoft.com/office/officeart/2008/layout/HalfCircleOrganizationChart"/>
    <dgm:cxn modelId="{F3DD67D8-15A2-4D3E-A404-2AB9D8E38680}" type="presParOf" srcId="{3EA24C01-DB58-4803-ABB7-9B3E271ED8DE}" destId="{A8FCB78F-7DD4-4F4A-B5D5-F7A3E833A017}" srcOrd="2" destOrd="0" presId="urn:microsoft.com/office/officeart/2008/layout/HalfCircleOrganizationChart"/>
    <dgm:cxn modelId="{CE97BF22-4B99-4E80-9558-9633EA6E9E4D}" type="presParOf" srcId="{AD09024B-049B-42A4-A5E3-6A48BC02545B}" destId="{85F85916-2571-45B3-A28F-2F07E36D495A}" srcOrd="2" destOrd="0" presId="urn:microsoft.com/office/officeart/2008/layout/HalfCircleOrganizationChart"/>
    <dgm:cxn modelId="{6B2AB6C4-BCFF-49F7-BD40-654A1C8BABDC}" type="presParOf" srcId="{AD09024B-049B-42A4-A5E3-6A48BC02545B}" destId="{E82441C5-8D23-4BA6-B442-616553200FAB}" srcOrd="3" destOrd="0" presId="urn:microsoft.com/office/officeart/2008/layout/HalfCircleOrganizationChart"/>
    <dgm:cxn modelId="{1F9C3FB7-DB03-4B0A-93A4-3B294F6F0BEE}" type="presParOf" srcId="{E82441C5-8D23-4BA6-B442-616553200FAB}" destId="{E8FEE41A-F764-419F-822C-63658F694365}" srcOrd="0" destOrd="0" presId="urn:microsoft.com/office/officeart/2008/layout/HalfCircleOrganizationChart"/>
    <dgm:cxn modelId="{C40B5F21-AA07-46E5-92B4-E98BCDF49A63}" type="presParOf" srcId="{E8FEE41A-F764-419F-822C-63658F694365}" destId="{210CB3D9-8DAF-49B5-987F-44DF66761E92}" srcOrd="0" destOrd="0" presId="urn:microsoft.com/office/officeart/2008/layout/HalfCircleOrganizationChart"/>
    <dgm:cxn modelId="{B3652D7C-72FD-4649-8C8B-8B62C7D309F3}" type="presParOf" srcId="{E8FEE41A-F764-419F-822C-63658F694365}" destId="{6D75881B-457C-45BA-8DE7-AD3A7656EDE2}" srcOrd="1" destOrd="0" presId="urn:microsoft.com/office/officeart/2008/layout/HalfCircleOrganizationChart"/>
    <dgm:cxn modelId="{9859E072-764B-44A0-BD6A-E02EFA23518C}" type="presParOf" srcId="{E8FEE41A-F764-419F-822C-63658F694365}" destId="{9DB41785-0D8E-4B2C-B22A-DBD960144E97}" srcOrd="2" destOrd="0" presId="urn:microsoft.com/office/officeart/2008/layout/HalfCircleOrganizationChart"/>
    <dgm:cxn modelId="{70848735-00DC-4C2A-A011-E3CC8DF01C12}" type="presParOf" srcId="{E8FEE41A-F764-419F-822C-63658F694365}" destId="{748E5E32-3C08-4624-B147-7D589C9525DD}" srcOrd="3" destOrd="0" presId="urn:microsoft.com/office/officeart/2008/layout/HalfCircleOrganizationChart"/>
    <dgm:cxn modelId="{5600971F-F6B9-437D-A698-473257F14240}" type="presParOf" srcId="{E82441C5-8D23-4BA6-B442-616553200FAB}" destId="{FF729A61-DBA2-40A8-B7EE-2004064C83AC}" srcOrd="1" destOrd="0" presId="urn:microsoft.com/office/officeart/2008/layout/HalfCircleOrganizationChart"/>
    <dgm:cxn modelId="{F2D58378-35A1-43D3-A0B2-35CC93677BD1}" type="presParOf" srcId="{FF729A61-DBA2-40A8-B7EE-2004064C83AC}" destId="{1444C42B-28F0-43C6-8D7E-29D99B3061FD}" srcOrd="0" destOrd="0" presId="urn:microsoft.com/office/officeart/2008/layout/HalfCircleOrganizationChart"/>
    <dgm:cxn modelId="{FCF53844-B906-43D5-B972-8037A37ACFC9}" type="presParOf" srcId="{FF729A61-DBA2-40A8-B7EE-2004064C83AC}" destId="{E6127276-51F9-4CD1-AE15-ED7DCB1661C1}" srcOrd="1" destOrd="0" presId="urn:microsoft.com/office/officeart/2008/layout/HalfCircleOrganizationChart"/>
    <dgm:cxn modelId="{435B6FF3-D033-411C-BF5C-7466AA5E3188}" type="presParOf" srcId="{E6127276-51F9-4CD1-AE15-ED7DCB1661C1}" destId="{6AB8C272-FED9-447B-ADDD-E13636D23C09}" srcOrd="0" destOrd="0" presId="urn:microsoft.com/office/officeart/2008/layout/HalfCircleOrganizationChart"/>
    <dgm:cxn modelId="{E572E510-36A8-45F4-A19B-1BD4190AB4D7}" type="presParOf" srcId="{6AB8C272-FED9-447B-ADDD-E13636D23C09}" destId="{0631D2BB-CEAF-435F-8911-05974BE311E7}" srcOrd="0" destOrd="0" presId="urn:microsoft.com/office/officeart/2008/layout/HalfCircleOrganizationChart"/>
    <dgm:cxn modelId="{1C7306F6-52C0-44C0-9F08-A3327FAB6157}" type="presParOf" srcId="{6AB8C272-FED9-447B-ADDD-E13636D23C09}" destId="{867FBD92-7F4F-4CBC-8987-10213A00BB33}" srcOrd="1" destOrd="0" presId="urn:microsoft.com/office/officeart/2008/layout/HalfCircleOrganizationChart"/>
    <dgm:cxn modelId="{2D0F0414-637E-4FDF-B62E-531C51D3BFC4}" type="presParOf" srcId="{6AB8C272-FED9-447B-ADDD-E13636D23C09}" destId="{5D0F45F8-160C-46CF-9ED8-D54DBF607181}" srcOrd="2" destOrd="0" presId="urn:microsoft.com/office/officeart/2008/layout/HalfCircleOrganizationChart"/>
    <dgm:cxn modelId="{AB2A02DA-03D9-4F7F-8ABB-A3E697F2674B}" type="presParOf" srcId="{6AB8C272-FED9-447B-ADDD-E13636D23C09}" destId="{6EE4F8CA-A257-4229-8822-80EF0C4D1706}" srcOrd="3" destOrd="0" presId="urn:microsoft.com/office/officeart/2008/layout/HalfCircleOrganizationChart"/>
    <dgm:cxn modelId="{9DA9B580-5DED-40D2-93B4-7ABC941FA1D9}" type="presParOf" srcId="{E6127276-51F9-4CD1-AE15-ED7DCB1661C1}" destId="{9E04CC84-3738-477F-B151-68DF750FE301}" srcOrd="1" destOrd="0" presId="urn:microsoft.com/office/officeart/2008/layout/HalfCircleOrganizationChart"/>
    <dgm:cxn modelId="{BC96509B-04D5-4170-891F-5E4E790A624B}" type="presParOf" srcId="{E6127276-51F9-4CD1-AE15-ED7DCB1661C1}" destId="{480F8AF8-D2D7-46F9-B85B-1541A00656DA}" srcOrd="2" destOrd="0" presId="urn:microsoft.com/office/officeart/2008/layout/HalfCircleOrganizationChart"/>
    <dgm:cxn modelId="{6EDEFAFC-B9E1-48A5-BEDF-81024440DF03}" type="presParOf" srcId="{FF729A61-DBA2-40A8-B7EE-2004064C83AC}" destId="{8FFD7AD2-1F28-4BC5-9FA7-E567C976328C}" srcOrd="2" destOrd="0" presId="urn:microsoft.com/office/officeart/2008/layout/HalfCircleOrganizationChart"/>
    <dgm:cxn modelId="{A824AF57-A3BF-4093-8E32-1F4319AF2B0F}" type="presParOf" srcId="{FF729A61-DBA2-40A8-B7EE-2004064C83AC}" destId="{E0643688-11C2-48D2-80F7-1018E03A7592}" srcOrd="3" destOrd="0" presId="urn:microsoft.com/office/officeart/2008/layout/HalfCircleOrganizationChart"/>
    <dgm:cxn modelId="{BF55F682-A0AF-4D77-838C-74B68042FEA6}" type="presParOf" srcId="{E0643688-11C2-48D2-80F7-1018E03A7592}" destId="{5DA941D2-999C-4C8E-8D66-9871DBE2BA20}" srcOrd="0" destOrd="0" presId="urn:microsoft.com/office/officeart/2008/layout/HalfCircleOrganizationChart"/>
    <dgm:cxn modelId="{B2807EEC-7858-46BF-A44B-576DA64EE036}" type="presParOf" srcId="{5DA941D2-999C-4C8E-8D66-9871DBE2BA20}" destId="{4D137C0F-5ACA-4F20-A247-498B894F7EFA}" srcOrd="0" destOrd="0" presId="urn:microsoft.com/office/officeart/2008/layout/HalfCircleOrganizationChart"/>
    <dgm:cxn modelId="{64E4D934-673E-464A-85F7-C0255551F9DE}" type="presParOf" srcId="{5DA941D2-999C-4C8E-8D66-9871DBE2BA20}" destId="{02F0D55A-C5C7-4154-9F10-F14647226528}" srcOrd="1" destOrd="0" presId="urn:microsoft.com/office/officeart/2008/layout/HalfCircleOrganizationChart"/>
    <dgm:cxn modelId="{41657786-4AD3-4D0F-A9E2-D4BE6B3612DD}" type="presParOf" srcId="{5DA941D2-999C-4C8E-8D66-9871DBE2BA20}" destId="{7DDC1927-F5AB-49BA-80A4-EB655F391B05}" srcOrd="2" destOrd="0" presId="urn:microsoft.com/office/officeart/2008/layout/HalfCircleOrganizationChart"/>
    <dgm:cxn modelId="{8B06277D-7E23-41A2-B480-28F1563EF36C}" type="presParOf" srcId="{5DA941D2-999C-4C8E-8D66-9871DBE2BA20}" destId="{4D221E83-AA6A-4B45-9082-CC61EA31E34F}" srcOrd="3" destOrd="0" presId="urn:microsoft.com/office/officeart/2008/layout/HalfCircleOrganizationChart"/>
    <dgm:cxn modelId="{AB96AEC7-4262-4889-A4A7-BE9BF9C980AC}" type="presParOf" srcId="{E0643688-11C2-48D2-80F7-1018E03A7592}" destId="{C3EE3A8A-53B9-45EB-AB5F-393F385FA8E3}" srcOrd="1" destOrd="0" presId="urn:microsoft.com/office/officeart/2008/layout/HalfCircleOrganizationChart"/>
    <dgm:cxn modelId="{6E2F67A6-FBC4-44DE-94FA-04AD4A6986C8}" type="presParOf" srcId="{E0643688-11C2-48D2-80F7-1018E03A7592}" destId="{0036405A-2BF4-4507-8D01-A151613398AA}" srcOrd="2" destOrd="0" presId="urn:microsoft.com/office/officeart/2008/layout/HalfCircleOrganizationChart"/>
    <dgm:cxn modelId="{ED1B5E7A-BE0D-4A7B-9EEC-8E8C86445CEF}" type="presParOf" srcId="{FF729A61-DBA2-40A8-B7EE-2004064C83AC}" destId="{9EDCA63B-14E7-4708-92CD-653510E2EB0D}" srcOrd="4" destOrd="0" presId="urn:microsoft.com/office/officeart/2008/layout/HalfCircleOrganizationChart"/>
    <dgm:cxn modelId="{E713938A-0052-40F8-AD59-A1E8C373EA83}" type="presParOf" srcId="{FF729A61-DBA2-40A8-B7EE-2004064C83AC}" destId="{FC4BC5AA-ECFD-4FFB-922D-115912ADA5B3}" srcOrd="5" destOrd="0" presId="urn:microsoft.com/office/officeart/2008/layout/HalfCircleOrganizationChart"/>
    <dgm:cxn modelId="{741CD6AC-A2C2-44EF-8819-3D455FAA76D0}" type="presParOf" srcId="{FC4BC5AA-ECFD-4FFB-922D-115912ADA5B3}" destId="{3C2FD181-7CDE-4D0A-81AF-D267F8324F9A}" srcOrd="0" destOrd="0" presId="urn:microsoft.com/office/officeart/2008/layout/HalfCircleOrganizationChart"/>
    <dgm:cxn modelId="{1C3A0A77-A29C-4CC9-89DB-43309D08ACA1}" type="presParOf" srcId="{3C2FD181-7CDE-4D0A-81AF-D267F8324F9A}" destId="{6097B023-A3A9-45AB-B7D3-1329F7DCCA43}" srcOrd="0" destOrd="0" presId="urn:microsoft.com/office/officeart/2008/layout/HalfCircleOrganizationChart"/>
    <dgm:cxn modelId="{49DE03FB-88CE-4E7F-92D0-D74ACA5C971F}" type="presParOf" srcId="{3C2FD181-7CDE-4D0A-81AF-D267F8324F9A}" destId="{11D2068D-7A73-417F-9C74-8CAC5AD24A9E}" srcOrd="1" destOrd="0" presId="urn:microsoft.com/office/officeart/2008/layout/HalfCircleOrganizationChart"/>
    <dgm:cxn modelId="{47E72DF3-51F0-4C96-A300-E0E644EE4642}" type="presParOf" srcId="{3C2FD181-7CDE-4D0A-81AF-D267F8324F9A}" destId="{131BDD77-A556-40D0-898A-03E865A7D466}" srcOrd="2" destOrd="0" presId="urn:microsoft.com/office/officeart/2008/layout/HalfCircleOrganizationChart"/>
    <dgm:cxn modelId="{265C4A10-0DBB-4763-B5FB-2284E7DA802B}" type="presParOf" srcId="{3C2FD181-7CDE-4D0A-81AF-D267F8324F9A}" destId="{7AAF7BBD-949C-46C3-B24A-29E0E9E4241F}" srcOrd="3" destOrd="0" presId="urn:microsoft.com/office/officeart/2008/layout/HalfCircleOrganizationChart"/>
    <dgm:cxn modelId="{4746D495-CC04-4042-BDFF-418B5AACBE7D}" type="presParOf" srcId="{FC4BC5AA-ECFD-4FFB-922D-115912ADA5B3}" destId="{D77B1CFA-89B5-478A-831A-54C8FBFFBBDB}" srcOrd="1" destOrd="0" presId="urn:microsoft.com/office/officeart/2008/layout/HalfCircleOrganizationChart"/>
    <dgm:cxn modelId="{CD683283-ECE9-4412-B647-8C2E76AB9072}" type="presParOf" srcId="{FC4BC5AA-ECFD-4FFB-922D-115912ADA5B3}" destId="{EA666548-AA3B-4292-ADFF-D244760CB01B}" srcOrd="2" destOrd="0" presId="urn:microsoft.com/office/officeart/2008/layout/HalfCircleOrganizationChart"/>
    <dgm:cxn modelId="{8AED92B4-0B28-4E4F-A82C-F7FBB8F36660}" type="presParOf" srcId="{FF729A61-DBA2-40A8-B7EE-2004064C83AC}" destId="{7770D94C-739A-41D2-A907-BA8B21309142}" srcOrd="6" destOrd="0" presId="urn:microsoft.com/office/officeart/2008/layout/HalfCircleOrganizationChart"/>
    <dgm:cxn modelId="{5587C6CA-B4FF-4FD7-A35C-612C762B1C4F}" type="presParOf" srcId="{FF729A61-DBA2-40A8-B7EE-2004064C83AC}" destId="{C3B380FC-3B72-4E1C-BA18-D2BF7A5030F3}" srcOrd="7" destOrd="0" presId="urn:microsoft.com/office/officeart/2008/layout/HalfCircleOrganizationChart"/>
    <dgm:cxn modelId="{71DD03CC-A7C8-4817-96B4-F5F58197BF9E}" type="presParOf" srcId="{C3B380FC-3B72-4E1C-BA18-D2BF7A5030F3}" destId="{49D5DA71-D736-416C-8183-4BBCBB8F182A}" srcOrd="0" destOrd="0" presId="urn:microsoft.com/office/officeart/2008/layout/HalfCircleOrganizationChart"/>
    <dgm:cxn modelId="{14D03CE6-DFE8-4525-B81F-EA7706C19D61}" type="presParOf" srcId="{49D5DA71-D736-416C-8183-4BBCBB8F182A}" destId="{88A4F156-A697-4016-AB24-AA9653FC5F5B}" srcOrd="0" destOrd="0" presId="urn:microsoft.com/office/officeart/2008/layout/HalfCircleOrganizationChart"/>
    <dgm:cxn modelId="{98E3D3CC-1B4C-4800-9035-EEBEF9D5A5A8}" type="presParOf" srcId="{49D5DA71-D736-416C-8183-4BBCBB8F182A}" destId="{AF1801E2-CBCD-4FE9-A284-4C49D5734C4C}" srcOrd="1" destOrd="0" presId="urn:microsoft.com/office/officeart/2008/layout/HalfCircleOrganizationChart"/>
    <dgm:cxn modelId="{6FC41CD8-431E-4AAA-96A6-E3A443CFB130}" type="presParOf" srcId="{49D5DA71-D736-416C-8183-4BBCBB8F182A}" destId="{87ECFCCB-FA54-442B-AC1A-935B9CAE1593}" srcOrd="2" destOrd="0" presId="urn:microsoft.com/office/officeart/2008/layout/HalfCircleOrganizationChart"/>
    <dgm:cxn modelId="{AB7C02FD-6CF4-49F8-BB93-00F2D04544EF}" type="presParOf" srcId="{49D5DA71-D736-416C-8183-4BBCBB8F182A}" destId="{52369D31-EF6B-4B9E-9C36-355EB6E4CE15}" srcOrd="3" destOrd="0" presId="urn:microsoft.com/office/officeart/2008/layout/HalfCircleOrganizationChart"/>
    <dgm:cxn modelId="{4CED13DC-7C43-4345-8CEE-4DBB6616D820}" type="presParOf" srcId="{C3B380FC-3B72-4E1C-BA18-D2BF7A5030F3}" destId="{5948CAB2-FBFD-4934-A06D-F9C3EADDE8E4}" srcOrd="1" destOrd="0" presId="urn:microsoft.com/office/officeart/2008/layout/HalfCircleOrganizationChart"/>
    <dgm:cxn modelId="{02487104-3A13-4DE8-ACA1-EFF821CBCD3E}" type="presParOf" srcId="{C3B380FC-3B72-4E1C-BA18-D2BF7A5030F3}" destId="{BE127353-08FC-4B2F-B609-1A3F1107B57B}" srcOrd="2" destOrd="0" presId="urn:microsoft.com/office/officeart/2008/layout/HalfCircleOrganizationChart"/>
    <dgm:cxn modelId="{D9516EDD-66B1-48C0-8DC4-58A1830E6D67}" type="presParOf" srcId="{FF729A61-DBA2-40A8-B7EE-2004064C83AC}" destId="{440E952B-E91B-4D88-A2F2-F3CA436A8AC0}" srcOrd="8" destOrd="0" presId="urn:microsoft.com/office/officeart/2008/layout/HalfCircleOrganizationChart"/>
    <dgm:cxn modelId="{12D1EAD0-D8E0-408C-88D5-55E1259A01E2}" type="presParOf" srcId="{FF729A61-DBA2-40A8-B7EE-2004064C83AC}" destId="{69CC996F-8783-4322-903D-510B36DE5DE6}" srcOrd="9" destOrd="0" presId="urn:microsoft.com/office/officeart/2008/layout/HalfCircleOrganizationChart"/>
    <dgm:cxn modelId="{771C67A2-5636-4911-9B03-9266C4000FD9}" type="presParOf" srcId="{69CC996F-8783-4322-903D-510B36DE5DE6}" destId="{5713F10B-98C7-443B-ABC4-F7F42D00DC6F}" srcOrd="0" destOrd="0" presId="urn:microsoft.com/office/officeart/2008/layout/HalfCircleOrganizationChart"/>
    <dgm:cxn modelId="{8750FF05-260E-444A-ABB4-0EB68FAB1A19}" type="presParOf" srcId="{5713F10B-98C7-443B-ABC4-F7F42D00DC6F}" destId="{D8426A51-E457-405A-8C25-5A8D60EF9FB6}" srcOrd="0" destOrd="0" presId="urn:microsoft.com/office/officeart/2008/layout/HalfCircleOrganizationChart"/>
    <dgm:cxn modelId="{16A37AC6-E7AB-4485-BD29-03770AB1965C}" type="presParOf" srcId="{5713F10B-98C7-443B-ABC4-F7F42D00DC6F}" destId="{C876F6B8-6EB6-4CFF-976B-300C94CF0080}" srcOrd="1" destOrd="0" presId="urn:microsoft.com/office/officeart/2008/layout/HalfCircleOrganizationChart"/>
    <dgm:cxn modelId="{0FF0D29D-095B-4454-A75B-46E636BA9DD5}" type="presParOf" srcId="{5713F10B-98C7-443B-ABC4-F7F42D00DC6F}" destId="{3733309A-0160-4A50-B8B6-9027FA749E4B}" srcOrd="2" destOrd="0" presId="urn:microsoft.com/office/officeart/2008/layout/HalfCircleOrganizationChart"/>
    <dgm:cxn modelId="{F8F9464A-2AF7-4B85-8DB1-282949C7D4A5}" type="presParOf" srcId="{5713F10B-98C7-443B-ABC4-F7F42D00DC6F}" destId="{5F345D90-FF06-42B4-8B62-4564BEB62FCC}" srcOrd="3" destOrd="0" presId="urn:microsoft.com/office/officeart/2008/layout/HalfCircleOrganizationChart"/>
    <dgm:cxn modelId="{BA19779B-3D2A-4D2B-9E2B-7CAF92AEDE8F}" type="presParOf" srcId="{69CC996F-8783-4322-903D-510B36DE5DE6}" destId="{89220F4D-DC95-4482-A2BF-DB9E9B6A3CD6}" srcOrd="1" destOrd="0" presId="urn:microsoft.com/office/officeart/2008/layout/HalfCircleOrganizationChart"/>
    <dgm:cxn modelId="{A1F26751-7A12-4EAD-916C-3C2E3D8C062C}" type="presParOf" srcId="{69CC996F-8783-4322-903D-510B36DE5DE6}" destId="{9B55A3C7-D738-40E2-81A3-AA8F0112E86A}" srcOrd="2" destOrd="0" presId="urn:microsoft.com/office/officeart/2008/layout/HalfCircleOrganizationChart"/>
    <dgm:cxn modelId="{6BC35D22-ACB2-4CE8-BE68-2016B26B1060}" type="presParOf" srcId="{E82441C5-8D23-4BA6-B442-616553200FAB}" destId="{02E8D818-F504-47D1-AC37-EE16C5D5AE22}" srcOrd="2" destOrd="0" presId="urn:microsoft.com/office/officeart/2008/layout/HalfCircleOrganizationChart"/>
    <dgm:cxn modelId="{117B4FD4-2BD6-4269-968D-36AA13ED68FF}" type="presParOf" srcId="{C1647076-66C5-4479-B846-673F42CD6EFB}" destId="{BA10C260-C46B-41BC-B2D6-294240DB5843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47512E2-A45A-4F83-B547-FA5AA8BAE21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B0EE08-CD6B-4639-98FF-54BBA48E3FFB}">
      <dgm:prSet phldrT="[Текст]"/>
      <dgm:spPr/>
      <dgm:t>
        <a:bodyPr/>
        <a:lstStyle/>
        <a:p>
          <a:r>
            <a:rPr lang="ru-RU" dirty="0" smtClean="0"/>
            <a:t>Костный мозг</a:t>
          </a:r>
          <a:endParaRPr lang="ru-RU" dirty="0"/>
        </a:p>
      </dgm:t>
    </dgm:pt>
    <dgm:pt modelId="{7C17C470-453C-45E1-ABA7-18BCA1358D3F}" type="parTrans" cxnId="{CEC658BE-8BE9-4020-AAE5-E1A52895CE2E}">
      <dgm:prSet/>
      <dgm:spPr/>
      <dgm:t>
        <a:bodyPr/>
        <a:lstStyle/>
        <a:p>
          <a:endParaRPr lang="ru-RU"/>
        </a:p>
      </dgm:t>
    </dgm:pt>
    <dgm:pt modelId="{1190901F-0232-48A6-AD98-A23F2C0F86BB}" type="sibTrans" cxnId="{CEC658BE-8BE9-4020-AAE5-E1A52895CE2E}">
      <dgm:prSet/>
      <dgm:spPr/>
      <dgm:t>
        <a:bodyPr/>
        <a:lstStyle/>
        <a:p>
          <a:endParaRPr lang="ru-RU"/>
        </a:p>
      </dgm:t>
    </dgm:pt>
    <dgm:pt modelId="{8D613AD1-0CB3-412C-8FF9-FE6443568592}" type="asst">
      <dgm:prSet phldrT="[Текст]"/>
      <dgm:spPr>
        <a:solidFill>
          <a:srgbClr val="F1979D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Красный костный мозг</a:t>
          </a:r>
          <a:endParaRPr lang="ru-RU" dirty="0">
            <a:solidFill>
              <a:schemeClr val="tx1"/>
            </a:solidFill>
          </a:endParaRPr>
        </a:p>
      </dgm:t>
    </dgm:pt>
    <dgm:pt modelId="{FCE76B7F-DE6F-4BCB-B4C1-E0D1A72A2F9C}" type="parTrans" cxnId="{336BAFB7-91A5-4855-A8FA-E1980A16D7A8}">
      <dgm:prSet/>
      <dgm:spPr/>
      <dgm:t>
        <a:bodyPr/>
        <a:lstStyle/>
        <a:p>
          <a:endParaRPr lang="ru-RU"/>
        </a:p>
      </dgm:t>
    </dgm:pt>
    <dgm:pt modelId="{A3C3670D-5FFD-4F7B-AE63-620F44440B02}" type="sibTrans" cxnId="{336BAFB7-91A5-4855-A8FA-E1980A16D7A8}">
      <dgm:prSet/>
      <dgm:spPr/>
      <dgm:t>
        <a:bodyPr/>
        <a:lstStyle/>
        <a:p>
          <a:endParaRPr lang="ru-RU"/>
        </a:p>
      </dgm:t>
    </dgm:pt>
    <dgm:pt modelId="{91E44F6C-A40D-4085-AB6E-BA80C15913C5}" type="asst">
      <dgm:prSet phldrT="[Текст]"/>
      <dgm:spPr>
        <a:solidFill>
          <a:srgbClr val="FDF587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Желтый костный мозг</a:t>
          </a:r>
          <a:endParaRPr lang="ru-RU" dirty="0">
            <a:solidFill>
              <a:schemeClr val="tx1"/>
            </a:solidFill>
          </a:endParaRPr>
        </a:p>
      </dgm:t>
    </dgm:pt>
    <dgm:pt modelId="{BC41D09B-34FD-4FD5-A92A-CDE18E2BEF62}" type="parTrans" cxnId="{812677DF-4E89-41A4-9B51-AB5D6ABA4F5A}">
      <dgm:prSet/>
      <dgm:spPr/>
      <dgm:t>
        <a:bodyPr/>
        <a:lstStyle/>
        <a:p>
          <a:endParaRPr lang="ru-RU"/>
        </a:p>
      </dgm:t>
    </dgm:pt>
    <dgm:pt modelId="{D53E604F-9E59-4D6E-8476-4F91CB6E41D3}" type="sibTrans" cxnId="{812677DF-4E89-41A4-9B51-AB5D6ABA4F5A}">
      <dgm:prSet/>
      <dgm:spPr/>
      <dgm:t>
        <a:bodyPr/>
        <a:lstStyle/>
        <a:p>
          <a:endParaRPr lang="ru-RU"/>
        </a:p>
      </dgm:t>
    </dgm:pt>
    <dgm:pt modelId="{E386B783-1C0C-4EFE-A523-FC1F9335135E}" type="pres">
      <dgm:prSet presAssocID="{E47512E2-A45A-4F83-B547-FA5AA8BAE2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1A54184-188B-4E4F-9D9B-80A81503D7C4}" type="pres">
      <dgm:prSet presAssocID="{E6B0EE08-CD6B-4639-98FF-54BBA48E3FFB}" presName="hierRoot1" presStyleCnt="0">
        <dgm:presLayoutVars>
          <dgm:hierBranch val="init"/>
        </dgm:presLayoutVars>
      </dgm:prSet>
      <dgm:spPr/>
    </dgm:pt>
    <dgm:pt modelId="{36F3785E-E714-4EAA-99E6-752241BDBC95}" type="pres">
      <dgm:prSet presAssocID="{E6B0EE08-CD6B-4639-98FF-54BBA48E3FFB}" presName="rootComposite1" presStyleCnt="0"/>
      <dgm:spPr/>
    </dgm:pt>
    <dgm:pt modelId="{CEEB795A-E485-4D75-B6A6-2FF8581FC5F2}" type="pres">
      <dgm:prSet presAssocID="{E6B0EE08-CD6B-4639-98FF-54BBA48E3FF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46BBA1-D2ED-4A5A-9A07-2D9F683B734E}" type="pres">
      <dgm:prSet presAssocID="{E6B0EE08-CD6B-4639-98FF-54BBA48E3FF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C78C42A-6B37-4D01-8728-2D554FB87E5D}" type="pres">
      <dgm:prSet presAssocID="{E6B0EE08-CD6B-4639-98FF-54BBA48E3FFB}" presName="hierChild2" presStyleCnt="0"/>
      <dgm:spPr/>
    </dgm:pt>
    <dgm:pt modelId="{A5266B70-1594-4F3D-9AEB-D708C6267981}" type="pres">
      <dgm:prSet presAssocID="{E6B0EE08-CD6B-4639-98FF-54BBA48E3FFB}" presName="hierChild3" presStyleCnt="0"/>
      <dgm:spPr/>
    </dgm:pt>
    <dgm:pt modelId="{1BCB603E-0D7E-46CD-AE60-271411703798}" type="pres">
      <dgm:prSet presAssocID="{FCE76B7F-DE6F-4BCB-B4C1-E0D1A72A2F9C}" presName="Name111" presStyleLbl="parChTrans1D2" presStyleIdx="0" presStyleCnt="2"/>
      <dgm:spPr/>
      <dgm:t>
        <a:bodyPr/>
        <a:lstStyle/>
        <a:p>
          <a:endParaRPr lang="ru-RU"/>
        </a:p>
      </dgm:t>
    </dgm:pt>
    <dgm:pt modelId="{9BE356F0-5478-4D86-BFBC-383D9F2C05F7}" type="pres">
      <dgm:prSet presAssocID="{8D613AD1-0CB3-412C-8FF9-FE6443568592}" presName="hierRoot3" presStyleCnt="0">
        <dgm:presLayoutVars>
          <dgm:hierBranch val="init"/>
        </dgm:presLayoutVars>
      </dgm:prSet>
      <dgm:spPr/>
    </dgm:pt>
    <dgm:pt modelId="{768FF8F7-BC47-4E02-BEFE-C07249138412}" type="pres">
      <dgm:prSet presAssocID="{8D613AD1-0CB3-412C-8FF9-FE6443568592}" presName="rootComposite3" presStyleCnt="0"/>
      <dgm:spPr/>
    </dgm:pt>
    <dgm:pt modelId="{E3AE538C-40F9-4D63-8D98-3F3F3BE60FD8}" type="pres">
      <dgm:prSet presAssocID="{8D613AD1-0CB3-412C-8FF9-FE6443568592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B34079-4EC7-4FA8-8AA1-88246C2DC48E}" type="pres">
      <dgm:prSet presAssocID="{8D613AD1-0CB3-412C-8FF9-FE6443568592}" presName="rootConnector3" presStyleLbl="asst1" presStyleIdx="0" presStyleCnt="2"/>
      <dgm:spPr/>
      <dgm:t>
        <a:bodyPr/>
        <a:lstStyle/>
        <a:p>
          <a:endParaRPr lang="ru-RU"/>
        </a:p>
      </dgm:t>
    </dgm:pt>
    <dgm:pt modelId="{E0F4975A-3797-4764-867C-D76B454FF85A}" type="pres">
      <dgm:prSet presAssocID="{8D613AD1-0CB3-412C-8FF9-FE6443568592}" presName="hierChild6" presStyleCnt="0"/>
      <dgm:spPr/>
    </dgm:pt>
    <dgm:pt modelId="{92EC4C40-8FE0-440B-A144-E896B54875FA}" type="pres">
      <dgm:prSet presAssocID="{8D613AD1-0CB3-412C-8FF9-FE6443568592}" presName="hierChild7" presStyleCnt="0"/>
      <dgm:spPr/>
    </dgm:pt>
    <dgm:pt modelId="{DC0A3D7E-9E9C-44C1-BE30-914A9B811DAC}" type="pres">
      <dgm:prSet presAssocID="{BC41D09B-34FD-4FD5-A92A-CDE18E2BEF62}" presName="Name111" presStyleLbl="parChTrans1D2" presStyleIdx="1" presStyleCnt="2"/>
      <dgm:spPr/>
      <dgm:t>
        <a:bodyPr/>
        <a:lstStyle/>
        <a:p>
          <a:endParaRPr lang="ru-RU"/>
        </a:p>
      </dgm:t>
    </dgm:pt>
    <dgm:pt modelId="{817EB8F8-CC50-473D-A050-8B83DF58B18F}" type="pres">
      <dgm:prSet presAssocID="{91E44F6C-A40D-4085-AB6E-BA80C15913C5}" presName="hierRoot3" presStyleCnt="0">
        <dgm:presLayoutVars>
          <dgm:hierBranch val="init"/>
        </dgm:presLayoutVars>
      </dgm:prSet>
      <dgm:spPr/>
    </dgm:pt>
    <dgm:pt modelId="{93EA9108-DCA2-423B-9010-9AA5341952D2}" type="pres">
      <dgm:prSet presAssocID="{91E44F6C-A40D-4085-AB6E-BA80C15913C5}" presName="rootComposite3" presStyleCnt="0"/>
      <dgm:spPr/>
    </dgm:pt>
    <dgm:pt modelId="{4D184867-E556-43D0-89AC-8D168B398E63}" type="pres">
      <dgm:prSet presAssocID="{91E44F6C-A40D-4085-AB6E-BA80C15913C5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7C3DA6-3FAA-41B7-9A2B-D5515EEDA54F}" type="pres">
      <dgm:prSet presAssocID="{91E44F6C-A40D-4085-AB6E-BA80C15913C5}" presName="rootConnector3" presStyleLbl="asst1" presStyleIdx="1" presStyleCnt="2"/>
      <dgm:spPr/>
      <dgm:t>
        <a:bodyPr/>
        <a:lstStyle/>
        <a:p>
          <a:endParaRPr lang="ru-RU"/>
        </a:p>
      </dgm:t>
    </dgm:pt>
    <dgm:pt modelId="{44968E58-6755-4527-9A91-14471EB0D1EE}" type="pres">
      <dgm:prSet presAssocID="{91E44F6C-A40D-4085-AB6E-BA80C15913C5}" presName="hierChild6" presStyleCnt="0"/>
      <dgm:spPr/>
    </dgm:pt>
    <dgm:pt modelId="{B87A0303-7817-409B-9109-F6EDC2540727}" type="pres">
      <dgm:prSet presAssocID="{91E44F6C-A40D-4085-AB6E-BA80C15913C5}" presName="hierChild7" presStyleCnt="0"/>
      <dgm:spPr/>
    </dgm:pt>
  </dgm:ptLst>
  <dgm:cxnLst>
    <dgm:cxn modelId="{7C6D79F3-38D4-4FE7-9092-EDA2D3E1D9EF}" type="presOf" srcId="{91E44F6C-A40D-4085-AB6E-BA80C15913C5}" destId="{827C3DA6-3FAA-41B7-9A2B-D5515EEDA54F}" srcOrd="1" destOrd="0" presId="urn:microsoft.com/office/officeart/2005/8/layout/orgChart1"/>
    <dgm:cxn modelId="{15926B69-088B-4081-8430-398E2867B12A}" type="presOf" srcId="{8D613AD1-0CB3-412C-8FF9-FE6443568592}" destId="{2EB34079-4EC7-4FA8-8AA1-88246C2DC48E}" srcOrd="1" destOrd="0" presId="urn:microsoft.com/office/officeart/2005/8/layout/orgChart1"/>
    <dgm:cxn modelId="{812677DF-4E89-41A4-9B51-AB5D6ABA4F5A}" srcId="{E6B0EE08-CD6B-4639-98FF-54BBA48E3FFB}" destId="{91E44F6C-A40D-4085-AB6E-BA80C15913C5}" srcOrd="1" destOrd="0" parTransId="{BC41D09B-34FD-4FD5-A92A-CDE18E2BEF62}" sibTransId="{D53E604F-9E59-4D6E-8476-4F91CB6E41D3}"/>
    <dgm:cxn modelId="{30533D0B-1590-4797-BB61-EDB2B1C71102}" type="presOf" srcId="{E47512E2-A45A-4F83-B547-FA5AA8BAE21C}" destId="{E386B783-1C0C-4EFE-A523-FC1F9335135E}" srcOrd="0" destOrd="0" presId="urn:microsoft.com/office/officeart/2005/8/layout/orgChart1"/>
    <dgm:cxn modelId="{6F64487F-FE93-4479-AB52-561D143E373D}" type="presOf" srcId="{8D613AD1-0CB3-412C-8FF9-FE6443568592}" destId="{E3AE538C-40F9-4D63-8D98-3F3F3BE60FD8}" srcOrd="0" destOrd="0" presId="urn:microsoft.com/office/officeart/2005/8/layout/orgChart1"/>
    <dgm:cxn modelId="{3A2C59DC-B95F-4DF0-BE6F-DB79036C0837}" type="presOf" srcId="{FCE76B7F-DE6F-4BCB-B4C1-E0D1A72A2F9C}" destId="{1BCB603E-0D7E-46CD-AE60-271411703798}" srcOrd="0" destOrd="0" presId="urn:microsoft.com/office/officeart/2005/8/layout/orgChart1"/>
    <dgm:cxn modelId="{CEC658BE-8BE9-4020-AAE5-E1A52895CE2E}" srcId="{E47512E2-A45A-4F83-B547-FA5AA8BAE21C}" destId="{E6B0EE08-CD6B-4639-98FF-54BBA48E3FFB}" srcOrd="0" destOrd="0" parTransId="{7C17C470-453C-45E1-ABA7-18BCA1358D3F}" sibTransId="{1190901F-0232-48A6-AD98-A23F2C0F86BB}"/>
    <dgm:cxn modelId="{336BAFB7-91A5-4855-A8FA-E1980A16D7A8}" srcId="{E6B0EE08-CD6B-4639-98FF-54BBA48E3FFB}" destId="{8D613AD1-0CB3-412C-8FF9-FE6443568592}" srcOrd="0" destOrd="0" parTransId="{FCE76B7F-DE6F-4BCB-B4C1-E0D1A72A2F9C}" sibTransId="{A3C3670D-5FFD-4F7B-AE63-620F44440B02}"/>
    <dgm:cxn modelId="{89BEE6B0-F907-432F-BC33-F03C5FC73944}" type="presOf" srcId="{E6B0EE08-CD6B-4639-98FF-54BBA48E3FFB}" destId="{CEEB795A-E485-4D75-B6A6-2FF8581FC5F2}" srcOrd="0" destOrd="0" presId="urn:microsoft.com/office/officeart/2005/8/layout/orgChart1"/>
    <dgm:cxn modelId="{422C435B-4A4E-4467-8D45-7794519B2C7B}" type="presOf" srcId="{91E44F6C-A40D-4085-AB6E-BA80C15913C5}" destId="{4D184867-E556-43D0-89AC-8D168B398E63}" srcOrd="0" destOrd="0" presId="urn:microsoft.com/office/officeart/2005/8/layout/orgChart1"/>
    <dgm:cxn modelId="{ACF6DEE4-97EA-4EF3-8072-7910B6E9523A}" type="presOf" srcId="{BC41D09B-34FD-4FD5-A92A-CDE18E2BEF62}" destId="{DC0A3D7E-9E9C-44C1-BE30-914A9B811DAC}" srcOrd="0" destOrd="0" presId="urn:microsoft.com/office/officeart/2005/8/layout/orgChart1"/>
    <dgm:cxn modelId="{F331BD0E-7194-4DEF-BA00-F92EA1DC6C96}" type="presOf" srcId="{E6B0EE08-CD6B-4639-98FF-54BBA48E3FFB}" destId="{3D46BBA1-D2ED-4A5A-9A07-2D9F683B734E}" srcOrd="1" destOrd="0" presId="urn:microsoft.com/office/officeart/2005/8/layout/orgChart1"/>
    <dgm:cxn modelId="{90282B88-5B48-42F9-8BF0-7C2EA7BCDE15}" type="presParOf" srcId="{E386B783-1C0C-4EFE-A523-FC1F9335135E}" destId="{21A54184-188B-4E4F-9D9B-80A81503D7C4}" srcOrd="0" destOrd="0" presId="urn:microsoft.com/office/officeart/2005/8/layout/orgChart1"/>
    <dgm:cxn modelId="{6AC661AC-A0AE-4591-B61A-9DED9A1395A5}" type="presParOf" srcId="{21A54184-188B-4E4F-9D9B-80A81503D7C4}" destId="{36F3785E-E714-4EAA-99E6-752241BDBC95}" srcOrd="0" destOrd="0" presId="urn:microsoft.com/office/officeart/2005/8/layout/orgChart1"/>
    <dgm:cxn modelId="{792D8B18-347A-4A38-88D4-8A7A8BD6A99A}" type="presParOf" srcId="{36F3785E-E714-4EAA-99E6-752241BDBC95}" destId="{CEEB795A-E485-4D75-B6A6-2FF8581FC5F2}" srcOrd="0" destOrd="0" presId="urn:microsoft.com/office/officeart/2005/8/layout/orgChart1"/>
    <dgm:cxn modelId="{4BF35A5F-8F06-4D93-AC8C-286A7870CD37}" type="presParOf" srcId="{36F3785E-E714-4EAA-99E6-752241BDBC95}" destId="{3D46BBA1-D2ED-4A5A-9A07-2D9F683B734E}" srcOrd="1" destOrd="0" presId="urn:microsoft.com/office/officeart/2005/8/layout/orgChart1"/>
    <dgm:cxn modelId="{352C666C-0C88-4A22-8FDF-7DDBF3ED54B8}" type="presParOf" srcId="{21A54184-188B-4E4F-9D9B-80A81503D7C4}" destId="{EC78C42A-6B37-4D01-8728-2D554FB87E5D}" srcOrd="1" destOrd="0" presId="urn:microsoft.com/office/officeart/2005/8/layout/orgChart1"/>
    <dgm:cxn modelId="{61C3217B-9C49-4BD7-AA00-C9F0C5AF69AE}" type="presParOf" srcId="{21A54184-188B-4E4F-9D9B-80A81503D7C4}" destId="{A5266B70-1594-4F3D-9AEB-D708C6267981}" srcOrd="2" destOrd="0" presId="urn:microsoft.com/office/officeart/2005/8/layout/orgChart1"/>
    <dgm:cxn modelId="{CCB8DD05-E7E0-44A0-BD47-B2518B3919A4}" type="presParOf" srcId="{A5266B70-1594-4F3D-9AEB-D708C6267981}" destId="{1BCB603E-0D7E-46CD-AE60-271411703798}" srcOrd="0" destOrd="0" presId="urn:microsoft.com/office/officeart/2005/8/layout/orgChart1"/>
    <dgm:cxn modelId="{0647CEFA-552E-455B-8081-77914D8A3ED9}" type="presParOf" srcId="{A5266B70-1594-4F3D-9AEB-D708C6267981}" destId="{9BE356F0-5478-4D86-BFBC-383D9F2C05F7}" srcOrd="1" destOrd="0" presId="urn:microsoft.com/office/officeart/2005/8/layout/orgChart1"/>
    <dgm:cxn modelId="{2D88403F-0DA9-459B-A129-276ED21B7322}" type="presParOf" srcId="{9BE356F0-5478-4D86-BFBC-383D9F2C05F7}" destId="{768FF8F7-BC47-4E02-BEFE-C07249138412}" srcOrd="0" destOrd="0" presId="urn:microsoft.com/office/officeart/2005/8/layout/orgChart1"/>
    <dgm:cxn modelId="{6E67F2B3-8AA0-4BD0-B360-28D40E17292D}" type="presParOf" srcId="{768FF8F7-BC47-4E02-BEFE-C07249138412}" destId="{E3AE538C-40F9-4D63-8D98-3F3F3BE60FD8}" srcOrd="0" destOrd="0" presId="urn:microsoft.com/office/officeart/2005/8/layout/orgChart1"/>
    <dgm:cxn modelId="{EC868AC7-4E97-4A80-AA1F-D25FC139DBF8}" type="presParOf" srcId="{768FF8F7-BC47-4E02-BEFE-C07249138412}" destId="{2EB34079-4EC7-4FA8-8AA1-88246C2DC48E}" srcOrd="1" destOrd="0" presId="urn:microsoft.com/office/officeart/2005/8/layout/orgChart1"/>
    <dgm:cxn modelId="{1DE6028B-7BB1-42B9-BB51-5041DF09FD36}" type="presParOf" srcId="{9BE356F0-5478-4D86-BFBC-383D9F2C05F7}" destId="{E0F4975A-3797-4764-867C-D76B454FF85A}" srcOrd="1" destOrd="0" presId="urn:microsoft.com/office/officeart/2005/8/layout/orgChart1"/>
    <dgm:cxn modelId="{0822BF89-E12B-41DD-AC92-F9BFA23A65CC}" type="presParOf" srcId="{9BE356F0-5478-4D86-BFBC-383D9F2C05F7}" destId="{92EC4C40-8FE0-440B-A144-E896B54875FA}" srcOrd="2" destOrd="0" presId="urn:microsoft.com/office/officeart/2005/8/layout/orgChart1"/>
    <dgm:cxn modelId="{EF3A0D72-63D2-4212-ADFD-70B66B1A93B1}" type="presParOf" srcId="{A5266B70-1594-4F3D-9AEB-D708C6267981}" destId="{DC0A3D7E-9E9C-44C1-BE30-914A9B811DAC}" srcOrd="2" destOrd="0" presId="urn:microsoft.com/office/officeart/2005/8/layout/orgChart1"/>
    <dgm:cxn modelId="{D1F9D4F2-B5E9-407C-BEE4-201124D49A41}" type="presParOf" srcId="{A5266B70-1594-4F3D-9AEB-D708C6267981}" destId="{817EB8F8-CC50-473D-A050-8B83DF58B18F}" srcOrd="3" destOrd="0" presId="urn:microsoft.com/office/officeart/2005/8/layout/orgChart1"/>
    <dgm:cxn modelId="{8DA01E93-62CF-4A7F-B5A5-6AD9EEDEC5AF}" type="presParOf" srcId="{817EB8F8-CC50-473D-A050-8B83DF58B18F}" destId="{93EA9108-DCA2-423B-9010-9AA5341952D2}" srcOrd="0" destOrd="0" presId="urn:microsoft.com/office/officeart/2005/8/layout/orgChart1"/>
    <dgm:cxn modelId="{F16B54FA-2434-4711-9E48-353C62C637CD}" type="presParOf" srcId="{93EA9108-DCA2-423B-9010-9AA5341952D2}" destId="{4D184867-E556-43D0-89AC-8D168B398E63}" srcOrd="0" destOrd="0" presId="urn:microsoft.com/office/officeart/2005/8/layout/orgChart1"/>
    <dgm:cxn modelId="{B22AC3F3-6792-49FB-949C-4ACD5D597217}" type="presParOf" srcId="{93EA9108-DCA2-423B-9010-9AA5341952D2}" destId="{827C3DA6-3FAA-41B7-9A2B-D5515EEDA54F}" srcOrd="1" destOrd="0" presId="urn:microsoft.com/office/officeart/2005/8/layout/orgChart1"/>
    <dgm:cxn modelId="{FE602595-986F-4B10-8D68-58338B9A0525}" type="presParOf" srcId="{817EB8F8-CC50-473D-A050-8B83DF58B18F}" destId="{44968E58-6755-4527-9A91-14471EB0D1EE}" srcOrd="1" destOrd="0" presId="urn:microsoft.com/office/officeart/2005/8/layout/orgChart1"/>
    <dgm:cxn modelId="{45001578-9686-4B4A-98A4-B4E4E82BA21F}" type="presParOf" srcId="{817EB8F8-CC50-473D-A050-8B83DF58B18F}" destId="{B87A0303-7817-409B-9109-F6EDC254072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B6290D-2AFD-40AA-9E91-96487DD7F65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6A5F64-08EB-4C7E-87F0-F5BCB851A9B5}">
      <dgm:prSet phldrT="[Текст]"/>
      <dgm:spPr/>
      <dgm:t>
        <a:bodyPr/>
        <a:lstStyle/>
        <a:p>
          <a:r>
            <a:rPr lang="ru-RU" b="1" smtClean="0"/>
            <a:t>Энтодермальные железы</a:t>
          </a:r>
          <a:endParaRPr lang="ru-RU" b="1" dirty="0"/>
        </a:p>
      </dgm:t>
    </dgm:pt>
    <dgm:pt modelId="{A9CB076F-5DFC-4226-9E91-D15A79997FDB}" type="parTrans" cxnId="{DB55DF3B-A83B-4C25-8D34-D3D47D9874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2FE1837-76D6-471E-8650-A0E030AFD2CE}" type="sibTrans" cxnId="{DB55DF3B-A83B-4C25-8D34-D3D47D98743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4F23904-E5A3-400A-A3FC-B6B4B7A10E63}">
      <dgm:prSet phldrT="[Текст]" custT="1"/>
      <dgm:spPr/>
      <dgm:t>
        <a:bodyPr/>
        <a:lstStyle/>
        <a:p>
          <a:r>
            <a:rPr lang="ru-RU" sz="1800" b="1" smtClean="0"/>
            <a:t>Происходящие из глоточных карманов — аналогов жаберных щелей бранхиогенная группа (от греч. branchia — жабры) </a:t>
          </a:r>
          <a:endParaRPr lang="ru-RU" sz="1800" b="1" dirty="0"/>
        </a:p>
      </dgm:t>
    </dgm:pt>
    <dgm:pt modelId="{808DCD2E-46B1-409C-9880-4E3D35976E96}" type="parTrans" cxnId="{5A0A1F6D-B31C-4275-B4E2-4914B72C6A9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A4D2B8-5363-4139-A491-A8E6E70E9A40}" type="sibTrans" cxnId="{5A0A1F6D-B31C-4275-B4E2-4914B72C6A9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61F3552-AD0A-413B-AE88-E0E538C05D37}">
      <dgm:prSet phldrT="[Текст]" custT="1"/>
      <dgm:spPr/>
      <dgm:t>
        <a:bodyPr/>
        <a:lstStyle/>
        <a:p>
          <a:r>
            <a:rPr lang="ru-RU" sz="2800" b="1" dirty="0" smtClean="0"/>
            <a:t>Железы кишечной трубки</a:t>
          </a:r>
          <a:endParaRPr lang="ru-RU" sz="2800" b="1" dirty="0"/>
        </a:p>
      </dgm:t>
    </dgm:pt>
    <dgm:pt modelId="{1E5DE130-4B26-4F9B-9D13-2B1E7D4ACA74}" type="sibTrans" cxnId="{0FECF6D2-0BE6-4F05-A842-CA6F356EE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05DC261B-7169-45B0-AFC9-4E69824DE6C6}" type="parTrans" cxnId="{0FECF6D2-0BE6-4F05-A842-CA6F356EE5A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39150A-2248-47A3-B181-1A59C221FA08}" type="pres">
      <dgm:prSet presAssocID="{F2B6290D-2AFD-40AA-9E91-96487DD7F65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397C90-2D51-42D8-8C89-24D076868A2F}" type="pres">
      <dgm:prSet presAssocID="{8B6A5F64-08EB-4C7E-87F0-F5BCB851A9B5}" presName="vertOne" presStyleCnt="0"/>
      <dgm:spPr/>
    </dgm:pt>
    <dgm:pt modelId="{EC0D7937-62CD-4E4A-A485-218E2451DB3B}" type="pres">
      <dgm:prSet presAssocID="{8B6A5F64-08EB-4C7E-87F0-F5BCB851A9B5}" presName="txOne" presStyleLbl="node0" presStyleIdx="0" presStyleCnt="1" custLinFactNeighborX="0" custLinFactNeighborY="-33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633967-9CA8-4B9F-BE24-9DAF7573BD06}" type="pres">
      <dgm:prSet presAssocID="{8B6A5F64-08EB-4C7E-87F0-F5BCB851A9B5}" presName="parTransOne" presStyleCnt="0"/>
      <dgm:spPr/>
    </dgm:pt>
    <dgm:pt modelId="{DABD2664-6D9F-45FB-806F-E61D8E1F94F8}" type="pres">
      <dgm:prSet presAssocID="{8B6A5F64-08EB-4C7E-87F0-F5BCB851A9B5}" presName="horzOne" presStyleCnt="0"/>
      <dgm:spPr/>
    </dgm:pt>
    <dgm:pt modelId="{0B4FFB1C-E758-43A4-932C-54519B352609}" type="pres">
      <dgm:prSet presAssocID="{D4F23904-E5A3-400A-A3FC-B6B4B7A10E63}" presName="vertTwo" presStyleCnt="0"/>
      <dgm:spPr/>
    </dgm:pt>
    <dgm:pt modelId="{6B3C9CCB-B203-413C-9494-7BF40A7CE74E}" type="pres">
      <dgm:prSet presAssocID="{D4F23904-E5A3-400A-A3FC-B6B4B7A10E6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48C216-42F5-4EEB-91FE-76B9C704AB5E}" type="pres">
      <dgm:prSet presAssocID="{D4F23904-E5A3-400A-A3FC-B6B4B7A10E63}" presName="horzTwo" presStyleCnt="0"/>
      <dgm:spPr/>
    </dgm:pt>
    <dgm:pt modelId="{2EC03BC2-81DC-4299-A39E-073636013ED7}" type="pres">
      <dgm:prSet presAssocID="{DFA4D2B8-5363-4139-A491-A8E6E70E9A40}" presName="sibSpaceTwo" presStyleCnt="0"/>
      <dgm:spPr/>
    </dgm:pt>
    <dgm:pt modelId="{7AF78CAF-A815-4D9C-986B-2E957CADD5B9}" type="pres">
      <dgm:prSet presAssocID="{C61F3552-AD0A-413B-AE88-E0E538C05D37}" presName="vertTwo" presStyleCnt="0"/>
      <dgm:spPr/>
    </dgm:pt>
    <dgm:pt modelId="{93F9E5E4-DE62-49AA-A5F3-006E9733B06D}" type="pres">
      <dgm:prSet presAssocID="{C61F3552-AD0A-413B-AE88-E0E538C05D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B7461-C972-488B-9BA3-E86C7EB3D177}" type="pres">
      <dgm:prSet presAssocID="{C61F3552-AD0A-413B-AE88-E0E538C05D37}" presName="horzTwo" presStyleCnt="0"/>
      <dgm:spPr/>
    </dgm:pt>
  </dgm:ptLst>
  <dgm:cxnLst>
    <dgm:cxn modelId="{86235BA9-185F-4B35-9436-DEBF87B36FAA}" type="presOf" srcId="{C61F3552-AD0A-413B-AE88-E0E538C05D37}" destId="{93F9E5E4-DE62-49AA-A5F3-006E9733B06D}" srcOrd="0" destOrd="0" presId="urn:microsoft.com/office/officeart/2005/8/layout/hierarchy4"/>
    <dgm:cxn modelId="{DB55DF3B-A83B-4C25-8D34-D3D47D987436}" srcId="{F2B6290D-2AFD-40AA-9E91-96487DD7F65E}" destId="{8B6A5F64-08EB-4C7E-87F0-F5BCB851A9B5}" srcOrd="0" destOrd="0" parTransId="{A9CB076F-5DFC-4226-9E91-D15A79997FDB}" sibTransId="{A2FE1837-76D6-471E-8650-A0E030AFD2CE}"/>
    <dgm:cxn modelId="{5A0A1F6D-B31C-4275-B4E2-4914B72C6A96}" srcId="{8B6A5F64-08EB-4C7E-87F0-F5BCB851A9B5}" destId="{D4F23904-E5A3-400A-A3FC-B6B4B7A10E63}" srcOrd="0" destOrd="0" parTransId="{808DCD2E-46B1-409C-9880-4E3D35976E96}" sibTransId="{DFA4D2B8-5363-4139-A491-A8E6E70E9A40}"/>
    <dgm:cxn modelId="{0FECF6D2-0BE6-4F05-A842-CA6F356EE5A0}" srcId="{8B6A5F64-08EB-4C7E-87F0-F5BCB851A9B5}" destId="{C61F3552-AD0A-413B-AE88-E0E538C05D37}" srcOrd="1" destOrd="0" parTransId="{05DC261B-7169-45B0-AFC9-4E69824DE6C6}" sibTransId="{1E5DE130-4B26-4F9B-9D13-2B1E7D4ACA74}"/>
    <dgm:cxn modelId="{BB1008BC-FC6D-4365-B15F-F661D2E8E308}" type="presOf" srcId="{8B6A5F64-08EB-4C7E-87F0-F5BCB851A9B5}" destId="{EC0D7937-62CD-4E4A-A485-218E2451DB3B}" srcOrd="0" destOrd="0" presId="urn:microsoft.com/office/officeart/2005/8/layout/hierarchy4"/>
    <dgm:cxn modelId="{F75EF63B-B1CA-4DAC-A9B8-A8F6C382A95E}" type="presOf" srcId="{F2B6290D-2AFD-40AA-9E91-96487DD7F65E}" destId="{B839150A-2248-47A3-B181-1A59C221FA08}" srcOrd="0" destOrd="0" presId="urn:microsoft.com/office/officeart/2005/8/layout/hierarchy4"/>
    <dgm:cxn modelId="{0F8FFD5B-491F-48E9-B308-D7D15B4C3651}" type="presOf" srcId="{D4F23904-E5A3-400A-A3FC-B6B4B7A10E63}" destId="{6B3C9CCB-B203-413C-9494-7BF40A7CE74E}" srcOrd="0" destOrd="0" presId="urn:microsoft.com/office/officeart/2005/8/layout/hierarchy4"/>
    <dgm:cxn modelId="{3902D101-E75B-4F4F-B1D4-7BB37011031B}" type="presParOf" srcId="{B839150A-2248-47A3-B181-1A59C221FA08}" destId="{74397C90-2D51-42D8-8C89-24D076868A2F}" srcOrd="0" destOrd="0" presId="urn:microsoft.com/office/officeart/2005/8/layout/hierarchy4"/>
    <dgm:cxn modelId="{5F626E6E-A467-48E0-B309-BAF7615DD1AC}" type="presParOf" srcId="{74397C90-2D51-42D8-8C89-24D076868A2F}" destId="{EC0D7937-62CD-4E4A-A485-218E2451DB3B}" srcOrd="0" destOrd="0" presId="urn:microsoft.com/office/officeart/2005/8/layout/hierarchy4"/>
    <dgm:cxn modelId="{6841B159-1365-4AF7-8619-D1C9C21FF92F}" type="presParOf" srcId="{74397C90-2D51-42D8-8C89-24D076868A2F}" destId="{60633967-9CA8-4B9F-BE24-9DAF7573BD06}" srcOrd="1" destOrd="0" presId="urn:microsoft.com/office/officeart/2005/8/layout/hierarchy4"/>
    <dgm:cxn modelId="{D422B5D3-5979-40B7-BAC7-2F5ADE8E72B2}" type="presParOf" srcId="{74397C90-2D51-42D8-8C89-24D076868A2F}" destId="{DABD2664-6D9F-45FB-806F-E61D8E1F94F8}" srcOrd="2" destOrd="0" presId="urn:microsoft.com/office/officeart/2005/8/layout/hierarchy4"/>
    <dgm:cxn modelId="{802D0A4B-B977-48DA-9D0E-266309022026}" type="presParOf" srcId="{DABD2664-6D9F-45FB-806F-E61D8E1F94F8}" destId="{0B4FFB1C-E758-43A4-932C-54519B352609}" srcOrd="0" destOrd="0" presId="urn:microsoft.com/office/officeart/2005/8/layout/hierarchy4"/>
    <dgm:cxn modelId="{BEEED7EF-9BE2-4124-93BF-4814D4E622C9}" type="presParOf" srcId="{0B4FFB1C-E758-43A4-932C-54519B352609}" destId="{6B3C9CCB-B203-413C-9494-7BF40A7CE74E}" srcOrd="0" destOrd="0" presId="urn:microsoft.com/office/officeart/2005/8/layout/hierarchy4"/>
    <dgm:cxn modelId="{45470311-49CE-4235-87C4-FFE4D6A6A0BC}" type="presParOf" srcId="{0B4FFB1C-E758-43A4-932C-54519B352609}" destId="{A348C216-42F5-4EEB-91FE-76B9C704AB5E}" srcOrd="1" destOrd="0" presId="urn:microsoft.com/office/officeart/2005/8/layout/hierarchy4"/>
    <dgm:cxn modelId="{5915FED4-BCEC-4305-9370-7228E2B2970F}" type="presParOf" srcId="{DABD2664-6D9F-45FB-806F-E61D8E1F94F8}" destId="{2EC03BC2-81DC-4299-A39E-073636013ED7}" srcOrd="1" destOrd="0" presId="urn:microsoft.com/office/officeart/2005/8/layout/hierarchy4"/>
    <dgm:cxn modelId="{7CB5A7A9-0860-4E06-9AD5-2442239C4A1D}" type="presParOf" srcId="{DABD2664-6D9F-45FB-806F-E61D8E1F94F8}" destId="{7AF78CAF-A815-4D9C-986B-2E957CADD5B9}" srcOrd="2" destOrd="0" presId="urn:microsoft.com/office/officeart/2005/8/layout/hierarchy4"/>
    <dgm:cxn modelId="{61738E1D-6612-4259-B027-E88AC1E29A06}" type="presParOf" srcId="{7AF78CAF-A815-4D9C-986B-2E957CADD5B9}" destId="{93F9E5E4-DE62-49AA-A5F3-006E9733B06D}" srcOrd="0" destOrd="0" presId="urn:microsoft.com/office/officeart/2005/8/layout/hierarchy4"/>
    <dgm:cxn modelId="{9129CB24-A34C-4003-A367-F7E88C40CBC9}" type="presParOf" srcId="{7AF78CAF-A815-4D9C-986B-2E957CADD5B9}" destId="{293B7461-C972-488B-9BA3-E86C7EB3D177}" srcOrd="1" destOrd="0" presId="urn:microsoft.com/office/officeart/2005/8/layout/hierarchy4"/>
  </dgm:cxnLst>
  <dgm:bg/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B6290D-2AFD-40AA-9E91-96487DD7F65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8B6A5F64-08EB-4C7E-87F0-F5BCB851A9B5}">
      <dgm:prSet phldrT="[Текст]" custT="1"/>
      <dgm:spPr/>
      <dgm:t>
        <a:bodyPr/>
        <a:lstStyle/>
        <a:p>
          <a:r>
            <a:rPr lang="ru-RU" sz="4000" b="1" dirty="0" err="1" smtClean="0"/>
            <a:t>Мезодермальные</a:t>
          </a:r>
          <a:r>
            <a:rPr lang="ru-RU" sz="4000" b="1" dirty="0" smtClean="0"/>
            <a:t> железы</a:t>
          </a:r>
          <a:endParaRPr lang="ru-RU" sz="4000" b="1" dirty="0"/>
        </a:p>
      </dgm:t>
    </dgm:pt>
    <dgm:pt modelId="{A9CB076F-5DFC-4226-9E91-D15A79997FDB}" type="par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2FE1837-76D6-471E-8650-A0E030AFD2CE}" type="sib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4F23904-E5A3-400A-A3FC-B6B4B7A10E63}">
      <dgm:prSet phldrT="[Текст]" custT="1"/>
      <dgm:spPr/>
      <dgm:t>
        <a:bodyPr/>
        <a:lstStyle/>
        <a:p>
          <a:r>
            <a:rPr lang="ru-RU" sz="2800" b="1" dirty="0" smtClean="0"/>
            <a:t>Интерренальная система</a:t>
          </a:r>
          <a:endParaRPr lang="ru-RU" sz="2800" b="1" dirty="0"/>
        </a:p>
      </dgm:t>
    </dgm:pt>
    <dgm:pt modelId="{808DCD2E-46B1-409C-9880-4E3D35976E96}" type="par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FA4D2B8-5363-4139-A491-A8E6E70E9A40}" type="sib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C61F3552-AD0A-413B-AE88-E0E538C05D37}">
      <dgm:prSet phldrT="[Текст]" custT="1"/>
      <dgm:spPr/>
      <dgm:t>
        <a:bodyPr/>
        <a:lstStyle/>
        <a:p>
          <a:r>
            <a:rPr lang="ru-RU" sz="2800" b="1" dirty="0" smtClean="0"/>
            <a:t>Половые железы</a:t>
          </a:r>
          <a:endParaRPr lang="ru-RU" sz="2800" b="1" dirty="0"/>
        </a:p>
      </dgm:t>
    </dgm:pt>
    <dgm:pt modelId="{1E5DE130-4B26-4F9B-9D13-2B1E7D4ACA74}" type="sib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05DC261B-7169-45B0-AFC9-4E69824DE6C6}" type="par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B839150A-2248-47A3-B181-1A59C221FA08}" type="pres">
      <dgm:prSet presAssocID="{F2B6290D-2AFD-40AA-9E91-96487DD7F65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397C90-2D51-42D8-8C89-24D076868A2F}" type="pres">
      <dgm:prSet presAssocID="{8B6A5F64-08EB-4C7E-87F0-F5BCB851A9B5}" presName="vertOne" presStyleCnt="0"/>
      <dgm:spPr/>
    </dgm:pt>
    <dgm:pt modelId="{EC0D7937-62CD-4E4A-A485-218E2451DB3B}" type="pres">
      <dgm:prSet presAssocID="{8B6A5F64-08EB-4C7E-87F0-F5BCB851A9B5}" presName="txOne" presStyleLbl="node0" presStyleIdx="0" presStyleCnt="1" custLinFactNeighborX="0" custLinFactNeighborY="-33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633967-9CA8-4B9F-BE24-9DAF7573BD06}" type="pres">
      <dgm:prSet presAssocID="{8B6A5F64-08EB-4C7E-87F0-F5BCB851A9B5}" presName="parTransOne" presStyleCnt="0"/>
      <dgm:spPr/>
    </dgm:pt>
    <dgm:pt modelId="{DABD2664-6D9F-45FB-806F-E61D8E1F94F8}" type="pres">
      <dgm:prSet presAssocID="{8B6A5F64-08EB-4C7E-87F0-F5BCB851A9B5}" presName="horzOne" presStyleCnt="0"/>
      <dgm:spPr/>
    </dgm:pt>
    <dgm:pt modelId="{0B4FFB1C-E758-43A4-932C-54519B352609}" type="pres">
      <dgm:prSet presAssocID="{D4F23904-E5A3-400A-A3FC-B6B4B7A10E63}" presName="vertTwo" presStyleCnt="0"/>
      <dgm:spPr/>
    </dgm:pt>
    <dgm:pt modelId="{6B3C9CCB-B203-413C-9494-7BF40A7CE74E}" type="pres">
      <dgm:prSet presAssocID="{D4F23904-E5A3-400A-A3FC-B6B4B7A10E6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48C216-42F5-4EEB-91FE-76B9C704AB5E}" type="pres">
      <dgm:prSet presAssocID="{D4F23904-E5A3-400A-A3FC-B6B4B7A10E63}" presName="horzTwo" presStyleCnt="0"/>
      <dgm:spPr/>
    </dgm:pt>
    <dgm:pt modelId="{2EC03BC2-81DC-4299-A39E-073636013ED7}" type="pres">
      <dgm:prSet presAssocID="{DFA4D2B8-5363-4139-A491-A8E6E70E9A40}" presName="sibSpaceTwo" presStyleCnt="0"/>
      <dgm:spPr/>
    </dgm:pt>
    <dgm:pt modelId="{7AF78CAF-A815-4D9C-986B-2E957CADD5B9}" type="pres">
      <dgm:prSet presAssocID="{C61F3552-AD0A-413B-AE88-E0E538C05D37}" presName="vertTwo" presStyleCnt="0"/>
      <dgm:spPr/>
    </dgm:pt>
    <dgm:pt modelId="{93F9E5E4-DE62-49AA-A5F3-006E9733B06D}" type="pres">
      <dgm:prSet presAssocID="{C61F3552-AD0A-413B-AE88-E0E538C05D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B7461-C972-488B-9BA3-E86C7EB3D177}" type="pres">
      <dgm:prSet presAssocID="{C61F3552-AD0A-413B-AE88-E0E538C05D37}" presName="horzTwo" presStyleCnt="0"/>
      <dgm:spPr/>
    </dgm:pt>
  </dgm:ptLst>
  <dgm:cxnLst>
    <dgm:cxn modelId="{DB55DF3B-A83B-4C25-8D34-D3D47D987436}" srcId="{F2B6290D-2AFD-40AA-9E91-96487DD7F65E}" destId="{8B6A5F64-08EB-4C7E-87F0-F5BCB851A9B5}" srcOrd="0" destOrd="0" parTransId="{A9CB076F-5DFC-4226-9E91-D15A79997FDB}" sibTransId="{A2FE1837-76D6-471E-8650-A0E030AFD2CE}"/>
    <dgm:cxn modelId="{5A0A1F6D-B31C-4275-B4E2-4914B72C6A96}" srcId="{8B6A5F64-08EB-4C7E-87F0-F5BCB851A9B5}" destId="{D4F23904-E5A3-400A-A3FC-B6B4B7A10E63}" srcOrd="0" destOrd="0" parTransId="{808DCD2E-46B1-409C-9880-4E3D35976E96}" sibTransId="{DFA4D2B8-5363-4139-A491-A8E6E70E9A40}"/>
    <dgm:cxn modelId="{E43D9656-64E4-4288-A2F0-C9E38DBC61C1}" type="presOf" srcId="{D4F23904-E5A3-400A-A3FC-B6B4B7A10E63}" destId="{6B3C9CCB-B203-413C-9494-7BF40A7CE74E}" srcOrd="0" destOrd="0" presId="urn:microsoft.com/office/officeart/2005/8/layout/hierarchy4"/>
    <dgm:cxn modelId="{BB984660-0BE9-4530-98BD-AC30639EFFC1}" type="presOf" srcId="{F2B6290D-2AFD-40AA-9E91-96487DD7F65E}" destId="{B839150A-2248-47A3-B181-1A59C221FA08}" srcOrd="0" destOrd="0" presId="urn:microsoft.com/office/officeart/2005/8/layout/hierarchy4"/>
    <dgm:cxn modelId="{ECD9F8F2-9488-4AEB-9B9F-C8EB244AAB38}" type="presOf" srcId="{8B6A5F64-08EB-4C7E-87F0-F5BCB851A9B5}" destId="{EC0D7937-62CD-4E4A-A485-218E2451DB3B}" srcOrd="0" destOrd="0" presId="urn:microsoft.com/office/officeart/2005/8/layout/hierarchy4"/>
    <dgm:cxn modelId="{0FECF6D2-0BE6-4F05-A842-CA6F356EE5A0}" srcId="{8B6A5F64-08EB-4C7E-87F0-F5BCB851A9B5}" destId="{C61F3552-AD0A-413B-AE88-E0E538C05D37}" srcOrd="1" destOrd="0" parTransId="{05DC261B-7169-45B0-AFC9-4E69824DE6C6}" sibTransId="{1E5DE130-4B26-4F9B-9D13-2B1E7D4ACA74}"/>
    <dgm:cxn modelId="{79BA12F9-216A-44A4-BC36-A8FB61848B37}" type="presOf" srcId="{C61F3552-AD0A-413B-AE88-E0E538C05D37}" destId="{93F9E5E4-DE62-49AA-A5F3-006E9733B06D}" srcOrd="0" destOrd="0" presId="urn:microsoft.com/office/officeart/2005/8/layout/hierarchy4"/>
    <dgm:cxn modelId="{BE889D63-9B35-40CC-9172-FC087FFA7F65}" type="presParOf" srcId="{B839150A-2248-47A3-B181-1A59C221FA08}" destId="{74397C90-2D51-42D8-8C89-24D076868A2F}" srcOrd="0" destOrd="0" presId="urn:microsoft.com/office/officeart/2005/8/layout/hierarchy4"/>
    <dgm:cxn modelId="{FA5DDD4E-98AB-4328-9727-FA0A7B85DA80}" type="presParOf" srcId="{74397C90-2D51-42D8-8C89-24D076868A2F}" destId="{EC0D7937-62CD-4E4A-A485-218E2451DB3B}" srcOrd="0" destOrd="0" presId="urn:microsoft.com/office/officeart/2005/8/layout/hierarchy4"/>
    <dgm:cxn modelId="{B27FB75A-1259-4F13-B20B-B85F1D5DDF91}" type="presParOf" srcId="{74397C90-2D51-42D8-8C89-24D076868A2F}" destId="{60633967-9CA8-4B9F-BE24-9DAF7573BD06}" srcOrd="1" destOrd="0" presId="urn:microsoft.com/office/officeart/2005/8/layout/hierarchy4"/>
    <dgm:cxn modelId="{DBD5D045-B50A-4F58-B9BC-A3BD8A6D3B7D}" type="presParOf" srcId="{74397C90-2D51-42D8-8C89-24D076868A2F}" destId="{DABD2664-6D9F-45FB-806F-E61D8E1F94F8}" srcOrd="2" destOrd="0" presId="urn:microsoft.com/office/officeart/2005/8/layout/hierarchy4"/>
    <dgm:cxn modelId="{06562924-1078-4BF7-94C9-9EC67FDAC9B5}" type="presParOf" srcId="{DABD2664-6D9F-45FB-806F-E61D8E1F94F8}" destId="{0B4FFB1C-E758-43A4-932C-54519B352609}" srcOrd="0" destOrd="0" presId="urn:microsoft.com/office/officeart/2005/8/layout/hierarchy4"/>
    <dgm:cxn modelId="{D7167728-9BDB-4EBC-865F-8278F624CB6C}" type="presParOf" srcId="{0B4FFB1C-E758-43A4-932C-54519B352609}" destId="{6B3C9CCB-B203-413C-9494-7BF40A7CE74E}" srcOrd="0" destOrd="0" presId="urn:microsoft.com/office/officeart/2005/8/layout/hierarchy4"/>
    <dgm:cxn modelId="{ED290E97-84BC-41D0-ABB9-1D9279C4B63C}" type="presParOf" srcId="{0B4FFB1C-E758-43A4-932C-54519B352609}" destId="{A348C216-42F5-4EEB-91FE-76B9C704AB5E}" srcOrd="1" destOrd="0" presId="urn:microsoft.com/office/officeart/2005/8/layout/hierarchy4"/>
    <dgm:cxn modelId="{42B41A1D-0837-4DF4-897C-8DE6D598E19B}" type="presParOf" srcId="{DABD2664-6D9F-45FB-806F-E61D8E1F94F8}" destId="{2EC03BC2-81DC-4299-A39E-073636013ED7}" srcOrd="1" destOrd="0" presId="urn:microsoft.com/office/officeart/2005/8/layout/hierarchy4"/>
    <dgm:cxn modelId="{A2A424D7-2D2D-4C1D-80D5-D8DD8A315535}" type="presParOf" srcId="{DABD2664-6D9F-45FB-806F-E61D8E1F94F8}" destId="{7AF78CAF-A815-4D9C-986B-2E957CADD5B9}" srcOrd="2" destOrd="0" presId="urn:microsoft.com/office/officeart/2005/8/layout/hierarchy4"/>
    <dgm:cxn modelId="{CB5F6E32-6E0C-4F37-A183-1CDE81CA58A9}" type="presParOf" srcId="{7AF78CAF-A815-4D9C-986B-2E957CADD5B9}" destId="{93F9E5E4-DE62-49AA-A5F3-006E9733B06D}" srcOrd="0" destOrd="0" presId="urn:microsoft.com/office/officeart/2005/8/layout/hierarchy4"/>
    <dgm:cxn modelId="{09DEF63E-5767-4402-9459-B81E1EE39637}" type="presParOf" srcId="{7AF78CAF-A815-4D9C-986B-2E957CADD5B9}" destId="{293B7461-C972-488B-9BA3-E86C7EB3D177}" srcOrd="1" destOrd="0" presId="urn:microsoft.com/office/officeart/2005/8/layout/hierarchy4"/>
  </dgm:cxnLst>
  <dgm:bg/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B6290D-2AFD-40AA-9E91-96487DD7F65E}" type="doc">
      <dgm:prSet loTypeId="urn:microsoft.com/office/officeart/2005/8/layout/hierarchy4" loCatId="relationship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8B6A5F64-08EB-4C7E-87F0-F5BCB851A9B5}">
      <dgm:prSet phldrT="[Текст]" custT="1"/>
      <dgm:spPr/>
      <dgm:t>
        <a:bodyPr/>
        <a:lstStyle/>
        <a:p>
          <a:r>
            <a:rPr lang="ru-RU" sz="4000" b="1" dirty="0" err="1" smtClean="0"/>
            <a:t>Эктодермальные</a:t>
          </a:r>
          <a:r>
            <a:rPr lang="ru-RU" sz="4000" b="1" dirty="0" smtClean="0"/>
            <a:t> железы</a:t>
          </a:r>
          <a:endParaRPr lang="ru-RU" sz="4000" b="1" dirty="0"/>
        </a:p>
      </dgm:t>
    </dgm:pt>
    <dgm:pt modelId="{A9CB076F-5DFC-4226-9E91-D15A79997FDB}" type="par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A2FE1837-76D6-471E-8650-A0E030AFD2CE}" type="sibTrans" cxnId="{DB55DF3B-A83B-4C25-8D34-D3D47D98743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4F23904-E5A3-400A-A3FC-B6B4B7A10E63}">
      <dgm:prSet phldrT="[Текст]" custT="1"/>
      <dgm:spPr/>
      <dgm:t>
        <a:bodyPr/>
        <a:lstStyle/>
        <a:p>
          <a:r>
            <a:rPr lang="ru-RU" sz="2000" b="1" dirty="0" smtClean="0"/>
            <a:t>Происходящие из промежуточного мозга (неврогенная группа)</a:t>
          </a:r>
          <a:endParaRPr lang="ru-RU" sz="2000" b="1" dirty="0"/>
        </a:p>
      </dgm:t>
    </dgm:pt>
    <dgm:pt modelId="{808DCD2E-46B1-409C-9880-4E3D35976E96}" type="par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DFA4D2B8-5363-4139-A491-A8E6E70E9A40}" type="sibTrans" cxnId="{5A0A1F6D-B31C-4275-B4E2-4914B72C6A96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C61F3552-AD0A-413B-AE88-E0E538C05D37}">
      <dgm:prSet phldrT="[Текст]" custT="1"/>
      <dgm:spPr/>
      <dgm:t>
        <a:bodyPr/>
        <a:lstStyle/>
        <a:p>
          <a:r>
            <a:rPr lang="ru-RU" sz="2000" b="1" dirty="0" smtClean="0"/>
            <a:t>Происходящие из симпатических элементов (группа адреналовой системы)</a:t>
          </a:r>
          <a:endParaRPr lang="ru-RU" sz="2000" b="1" dirty="0"/>
        </a:p>
      </dgm:t>
    </dgm:pt>
    <dgm:pt modelId="{1E5DE130-4B26-4F9B-9D13-2B1E7D4ACA74}" type="sib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05DC261B-7169-45B0-AFC9-4E69824DE6C6}" type="parTrans" cxnId="{0FECF6D2-0BE6-4F05-A842-CA6F356EE5A0}">
      <dgm:prSet/>
      <dgm:spPr/>
      <dgm:t>
        <a:bodyPr/>
        <a:lstStyle/>
        <a:p>
          <a:endParaRPr lang="ru-RU" sz="2800" b="1">
            <a:solidFill>
              <a:schemeClr val="tx1"/>
            </a:solidFill>
          </a:endParaRPr>
        </a:p>
      </dgm:t>
    </dgm:pt>
    <dgm:pt modelId="{B839150A-2248-47A3-B181-1A59C221FA08}" type="pres">
      <dgm:prSet presAssocID="{F2B6290D-2AFD-40AA-9E91-96487DD7F65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397C90-2D51-42D8-8C89-24D076868A2F}" type="pres">
      <dgm:prSet presAssocID="{8B6A5F64-08EB-4C7E-87F0-F5BCB851A9B5}" presName="vertOne" presStyleCnt="0"/>
      <dgm:spPr/>
    </dgm:pt>
    <dgm:pt modelId="{EC0D7937-62CD-4E4A-A485-218E2451DB3B}" type="pres">
      <dgm:prSet presAssocID="{8B6A5F64-08EB-4C7E-87F0-F5BCB851A9B5}" presName="txOne" presStyleLbl="node0" presStyleIdx="0" presStyleCnt="1" custLinFactNeighborX="0" custLinFactNeighborY="-33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633967-9CA8-4B9F-BE24-9DAF7573BD06}" type="pres">
      <dgm:prSet presAssocID="{8B6A5F64-08EB-4C7E-87F0-F5BCB851A9B5}" presName="parTransOne" presStyleCnt="0"/>
      <dgm:spPr/>
    </dgm:pt>
    <dgm:pt modelId="{DABD2664-6D9F-45FB-806F-E61D8E1F94F8}" type="pres">
      <dgm:prSet presAssocID="{8B6A5F64-08EB-4C7E-87F0-F5BCB851A9B5}" presName="horzOne" presStyleCnt="0"/>
      <dgm:spPr/>
    </dgm:pt>
    <dgm:pt modelId="{0B4FFB1C-E758-43A4-932C-54519B352609}" type="pres">
      <dgm:prSet presAssocID="{D4F23904-E5A3-400A-A3FC-B6B4B7A10E63}" presName="vertTwo" presStyleCnt="0"/>
      <dgm:spPr/>
    </dgm:pt>
    <dgm:pt modelId="{6B3C9CCB-B203-413C-9494-7BF40A7CE74E}" type="pres">
      <dgm:prSet presAssocID="{D4F23904-E5A3-400A-A3FC-B6B4B7A10E63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48C216-42F5-4EEB-91FE-76B9C704AB5E}" type="pres">
      <dgm:prSet presAssocID="{D4F23904-E5A3-400A-A3FC-B6B4B7A10E63}" presName="horzTwo" presStyleCnt="0"/>
      <dgm:spPr/>
    </dgm:pt>
    <dgm:pt modelId="{2EC03BC2-81DC-4299-A39E-073636013ED7}" type="pres">
      <dgm:prSet presAssocID="{DFA4D2B8-5363-4139-A491-A8E6E70E9A40}" presName="sibSpaceTwo" presStyleCnt="0"/>
      <dgm:spPr/>
    </dgm:pt>
    <dgm:pt modelId="{7AF78CAF-A815-4D9C-986B-2E957CADD5B9}" type="pres">
      <dgm:prSet presAssocID="{C61F3552-AD0A-413B-AE88-E0E538C05D37}" presName="vertTwo" presStyleCnt="0"/>
      <dgm:spPr/>
    </dgm:pt>
    <dgm:pt modelId="{93F9E5E4-DE62-49AA-A5F3-006E9733B06D}" type="pres">
      <dgm:prSet presAssocID="{C61F3552-AD0A-413B-AE88-E0E538C05D37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3B7461-C972-488B-9BA3-E86C7EB3D177}" type="pres">
      <dgm:prSet presAssocID="{C61F3552-AD0A-413B-AE88-E0E538C05D37}" presName="horzTwo" presStyleCnt="0"/>
      <dgm:spPr/>
    </dgm:pt>
  </dgm:ptLst>
  <dgm:cxnLst>
    <dgm:cxn modelId="{DB55DF3B-A83B-4C25-8D34-D3D47D987436}" srcId="{F2B6290D-2AFD-40AA-9E91-96487DD7F65E}" destId="{8B6A5F64-08EB-4C7E-87F0-F5BCB851A9B5}" srcOrd="0" destOrd="0" parTransId="{A9CB076F-5DFC-4226-9E91-D15A79997FDB}" sibTransId="{A2FE1837-76D6-471E-8650-A0E030AFD2CE}"/>
    <dgm:cxn modelId="{37B27C1D-33BA-4221-9537-E5CF60F631D4}" type="presOf" srcId="{C61F3552-AD0A-413B-AE88-E0E538C05D37}" destId="{93F9E5E4-DE62-49AA-A5F3-006E9733B06D}" srcOrd="0" destOrd="0" presId="urn:microsoft.com/office/officeart/2005/8/layout/hierarchy4"/>
    <dgm:cxn modelId="{5A0A1F6D-B31C-4275-B4E2-4914B72C6A96}" srcId="{8B6A5F64-08EB-4C7E-87F0-F5BCB851A9B5}" destId="{D4F23904-E5A3-400A-A3FC-B6B4B7A10E63}" srcOrd="0" destOrd="0" parTransId="{808DCD2E-46B1-409C-9880-4E3D35976E96}" sibTransId="{DFA4D2B8-5363-4139-A491-A8E6E70E9A40}"/>
    <dgm:cxn modelId="{B9EF77E5-AC35-443C-857D-8793C2742198}" type="presOf" srcId="{D4F23904-E5A3-400A-A3FC-B6B4B7A10E63}" destId="{6B3C9CCB-B203-413C-9494-7BF40A7CE74E}" srcOrd="0" destOrd="0" presId="urn:microsoft.com/office/officeart/2005/8/layout/hierarchy4"/>
    <dgm:cxn modelId="{0FECF6D2-0BE6-4F05-A842-CA6F356EE5A0}" srcId="{8B6A5F64-08EB-4C7E-87F0-F5BCB851A9B5}" destId="{C61F3552-AD0A-413B-AE88-E0E538C05D37}" srcOrd="1" destOrd="0" parTransId="{05DC261B-7169-45B0-AFC9-4E69824DE6C6}" sibTransId="{1E5DE130-4B26-4F9B-9D13-2B1E7D4ACA74}"/>
    <dgm:cxn modelId="{26A547A4-E094-46E2-A278-29B1195F2C47}" type="presOf" srcId="{F2B6290D-2AFD-40AA-9E91-96487DD7F65E}" destId="{B839150A-2248-47A3-B181-1A59C221FA08}" srcOrd="0" destOrd="0" presId="urn:microsoft.com/office/officeart/2005/8/layout/hierarchy4"/>
    <dgm:cxn modelId="{26651167-4DE1-4C9D-8891-F7318D7634C5}" type="presOf" srcId="{8B6A5F64-08EB-4C7E-87F0-F5BCB851A9B5}" destId="{EC0D7937-62CD-4E4A-A485-218E2451DB3B}" srcOrd="0" destOrd="0" presId="urn:microsoft.com/office/officeart/2005/8/layout/hierarchy4"/>
    <dgm:cxn modelId="{1BCEDF89-E2B6-49E3-8DFF-EE10F764E6C8}" type="presParOf" srcId="{B839150A-2248-47A3-B181-1A59C221FA08}" destId="{74397C90-2D51-42D8-8C89-24D076868A2F}" srcOrd="0" destOrd="0" presId="urn:microsoft.com/office/officeart/2005/8/layout/hierarchy4"/>
    <dgm:cxn modelId="{7C1CB450-C0A3-4760-BA99-C269B9F197CD}" type="presParOf" srcId="{74397C90-2D51-42D8-8C89-24D076868A2F}" destId="{EC0D7937-62CD-4E4A-A485-218E2451DB3B}" srcOrd="0" destOrd="0" presId="urn:microsoft.com/office/officeart/2005/8/layout/hierarchy4"/>
    <dgm:cxn modelId="{B3346FB6-2AF9-432C-9F63-F1E7D8B94809}" type="presParOf" srcId="{74397C90-2D51-42D8-8C89-24D076868A2F}" destId="{60633967-9CA8-4B9F-BE24-9DAF7573BD06}" srcOrd="1" destOrd="0" presId="urn:microsoft.com/office/officeart/2005/8/layout/hierarchy4"/>
    <dgm:cxn modelId="{A0C28CFE-6857-45F7-A5AF-AC45C30BDE47}" type="presParOf" srcId="{74397C90-2D51-42D8-8C89-24D076868A2F}" destId="{DABD2664-6D9F-45FB-806F-E61D8E1F94F8}" srcOrd="2" destOrd="0" presId="urn:microsoft.com/office/officeart/2005/8/layout/hierarchy4"/>
    <dgm:cxn modelId="{EDE9C89B-9EA0-4234-8F2D-9A43FBCE845D}" type="presParOf" srcId="{DABD2664-6D9F-45FB-806F-E61D8E1F94F8}" destId="{0B4FFB1C-E758-43A4-932C-54519B352609}" srcOrd="0" destOrd="0" presId="urn:microsoft.com/office/officeart/2005/8/layout/hierarchy4"/>
    <dgm:cxn modelId="{418B3779-8802-4079-95FB-7C1303414DD2}" type="presParOf" srcId="{0B4FFB1C-E758-43A4-932C-54519B352609}" destId="{6B3C9CCB-B203-413C-9494-7BF40A7CE74E}" srcOrd="0" destOrd="0" presId="urn:microsoft.com/office/officeart/2005/8/layout/hierarchy4"/>
    <dgm:cxn modelId="{4090FB61-7340-4412-946D-40212CA42C5C}" type="presParOf" srcId="{0B4FFB1C-E758-43A4-932C-54519B352609}" destId="{A348C216-42F5-4EEB-91FE-76B9C704AB5E}" srcOrd="1" destOrd="0" presId="urn:microsoft.com/office/officeart/2005/8/layout/hierarchy4"/>
    <dgm:cxn modelId="{6EBECC08-2D66-470E-A15F-9101F7C67E68}" type="presParOf" srcId="{DABD2664-6D9F-45FB-806F-E61D8E1F94F8}" destId="{2EC03BC2-81DC-4299-A39E-073636013ED7}" srcOrd="1" destOrd="0" presId="urn:microsoft.com/office/officeart/2005/8/layout/hierarchy4"/>
    <dgm:cxn modelId="{B4012A0A-C1D3-459F-B363-47649958E323}" type="presParOf" srcId="{DABD2664-6D9F-45FB-806F-E61D8E1F94F8}" destId="{7AF78CAF-A815-4D9C-986B-2E957CADD5B9}" srcOrd="2" destOrd="0" presId="urn:microsoft.com/office/officeart/2005/8/layout/hierarchy4"/>
    <dgm:cxn modelId="{B551464F-6E4B-4619-AB99-F1627E8F73B2}" type="presParOf" srcId="{7AF78CAF-A815-4D9C-986B-2E957CADD5B9}" destId="{93F9E5E4-DE62-49AA-A5F3-006E9733B06D}" srcOrd="0" destOrd="0" presId="urn:microsoft.com/office/officeart/2005/8/layout/hierarchy4"/>
    <dgm:cxn modelId="{406B3020-7B24-42E7-B4D7-15A7E2084F8B}" type="presParOf" srcId="{7AF78CAF-A815-4D9C-986B-2E957CADD5B9}" destId="{293B7461-C972-488B-9BA3-E86C7EB3D177}" srcOrd="1" destOrd="0" presId="urn:microsoft.com/office/officeart/2005/8/layout/hierarchy4"/>
  </dgm:cxnLst>
  <dgm:bg/>
  <dgm:whole>
    <a:ln>
      <a:solidFill>
        <a:schemeClr val="accent1">
          <a:lumMod val="20000"/>
          <a:lumOff val="8000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C07FC2-012D-4681-9254-D27D3BD934CB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4BAAE7A-68F5-4698-8983-DF9BE98FEB4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Йодтиронины</a:t>
          </a:r>
          <a:r>
            <a:rPr lang="ru-RU" b="1" dirty="0" smtClean="0">
              <a:solidFill>
                <a:schemeClr val="tx1"/>
              </a:solidFill>
            </a:rPr>
            <a:t> (тироксин, </a:t>
          </a:r>
          <a:r>
            <a:rPr lang="ru-RU" b="1" dirty="0" err="1" smtClean="0">
              <a:solidFill>
                <a:schemeClr val="tx1"/>
              </a:solidFill>
            </a:rPr>
            <a:t>трийодтиронин</a:t>
          </a:r>
          <a:r>
            <a:rPr lang="ru-RU" b="1" dirty="0" smtClean="0">
              <a:solidFill>
                <a:schemeClr val="tx1"/>
              </a:solidFill>
            </a:rPr>
            <a:t>)</a:t>
          </a:r>
          <a:endParaRPr lang="ru-RU" b="1" dirty="0">
            <a:solidFill>
              <a:schemeClr val="tx1"/>
            </a:solidFill>
          </a:endParaRPr>
        </a:p>
      </dgm:t>
    </dgm:pt>
    <dgm:pt modelId="{EAFB5765-16AA-4EA0-928E-FC6BC61A6134}" type="parTrans" cxnId="{74BEBEFA-73A8-4D68-A657-95B28B4A7A42}">
      <dgm:prSet/>
      <dgm:spPr/>
      <dgm:t>
        <a:bodyPr/>
        <a:lstStyle/>
        <a:p>
          <a:endParaRPr lang="ru-RU"/>
        </a:p>
      </dgm:t>
    </dgm:pt>
    <dgm:pt modelId="{FFC84110-9A6C-4884-8827-14FC6B752656}" type="sibTrans" cxnId="{74BEBEFA-73A8-4D68-A657-95B28B4A7A42}">
      <dgm:prSet/>
      <dgm:spPr/>
      <dgm:t>
        <a:bodyPr/>
        <a:lstStyle/>
        <a:p>
          <a:endParaRPr lang="ru-RU"/>
        </a:p>
      </dgm:t>
    </dgm:pt>
    <dgm:pt modelId="{D855C4BB-6785-468E-8A68-C6CD3EB07CF5}">
      <dgm:prSet phldrT="[Текст]"/>
      <dgm:spPr/>
      <dgm:t>
        <a:bodyPr/>
        <a:lstStyle/>
        <a:p>
          <a:r>
            <a:rPr lang="ru-RU" dirty="0" smtClean="0"/>
            <a:t>Регуляция основного обмена (увеличение синтеза белка, распад жиров и углеводов)</a:t>
          </a:r>
          <a:endParaRPr lang="ru-RU" dirty="0"/>
        </a:p>
      </dgm:t>
    </dgm:pt>
    <dgm:pt modelId="{E4830F4F-4BDB-4665-9C41-7C93A6FF94AB}" type="parTrans" cxnId="{0D7372E6-265F-40BF-BA34-5EBB0783049F}">
      <dgm:prSet/>
      <dgm:spPr/>
      <dgm:t>
        <a:bodyPr/>
        <a:lstStyle/>
        <a:p>
          <a:endParaRPr lang="ru-RU"/>
        </a:p>
      </dgm:t>
    </dgm:pt>
    <dgm:pt modelId="{C59E6B5D-B3E5-4A03-9397-81D09E85EF08}" type="sibTrans" cxnId="{0D7372E6-265F-40BF-BA34-5EBB0783049F}">
      <dgm:prSet/>
      <dgm:spPr/>
      <dgm:t>
        <a:bodyPr/>
        <a:lstStyle/>
        <a:p>
          <a:endParaRPr lang="ru-RU"/>
        </a:p>
      </dgm:t>
    </dgm:pt>
    <dgm:pt modelId="{105B61E4-844F-442B-B63F-AF36ED48D5DD}">
      <dgm:prSet phldrT="[Текст]"/>
      <dgm:spPr/>
      <dgm:t>
        <a:bodyPr/>
        <a:lstStyle/>
        <a:p>
          <a:r>
            <a:rPr lang="ru-RU" dirty="0" smtClean="0"/>
            <a:t>Регуляция обмена кальция и развития костной системы</a:t>
          </a:r>
          <a:endParaRPr lang="ru-RU" dirty="0"/>
        </a:p>
      </dgm:t>
    </dgm:pt>
    <dgm:pt modelId="{811F1F54-0669-4A1B-8D06-92C1CE0D039E}" type="parTrans" cxnId="{942D06F0-00F6-4C23-A350-28B383F8FAAC}">
      <dgm:prSet/>
      <dgm:spPr/>
      <dgm:t>
        <a:bodyPr/>
        <a:lstStyle/>
        <a:p>
          <a:endParaRPr lang="ru-RU"/>
        </a:p>
      </dgm:t>
    </dgm:pt>
    <dgm:pt modelId="{36E49F29-5161-49BE-AD03-453A9F5657E9}" type="sibTrans" cxnId="{942D06F0-00F6-4C23-A350-28B383F8FAAC}">
      <dgm:prSet/>
      <dgm:spPr/>
      <dgm:t>
        <a:bodyPr/>
        <a:lstStyle/>
        <a:p>
          <a:endParaRPr lang="ru-RU"/>
        </a:p>
      </dgm:t>
    </dgm:pt>
    <dgm:pt modelId="{5571F10F-8675-4C7D-A447-9349A554B53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Кальцитонин</a:t>
          </a:r>
          <a:endParaRPr lang="ru-RU" b="1" dirty="0">
            <a:solidFill>
              <a:schemeClr val="tx1"/>
            </a:solidFill>
          </a:endParaRPr>
        </a:p>
      </dgm:t>
    </dgm:pt>
    <dgm:pt modelId="{33000D9C-0F08-4AC7-A589-DBAA0BE7C507}" type="sibTrans" cxnId="{2E6FDAF7-1217-48EE-8149-D5C476A06882}">
      <dgm:prSet/>
      <dgm:spPr/>
      <dgm:t>
        <a:bodyPr/>
        <a:lstStyle/>
        <a:p>
          <a:endParaRPr lang="ru-RU"/>
        </a:p>
      </dgm:t>
    </dgm:pt>
    <dgm:pt modelId="{F3A7663B-2807-4021-B279-04495BBB9A65}" type="parTrans" cxnId="{2E6FDAF7-1217-48EE-8149-D5C476A06882}">
      <dgm:prSet/>
      <dgm:spPr/>
      <dgm:t>
        <a:bodyPr/>
        <a:lstStyle/>
        <a:p>
          <a:endParaRPr lang="ru-RU"/>
        </a:p>
      </dgm:t>
    </dgm:pt>
    <dgm:pt modelId="{78186CE0-704E-4760-830B-6B558ECAB3FC}" type="pres">
      <dgm:prSet presAssocID="{4BC07FC2-012D-4681-9254-D27D3BD934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242CB2-D2D4-4AD3-B4BD-2AD55E9270C4}" type="pres">
      <dgm:prSet presAssocID="{F4BAAE7A-68F5-4698-8983-DF9BE98FEB4F}" presName="root" presStyleCnt="0"/>
      <dgm:spPr/>
    </dgm:pt>
    <dgm:pt modelId="{65F18122-A313-4BB7-9722-4C8A282EDD69}" type="pres">
      <dgm:prSet presAssocID="{F4BAAE7A-68F5-4698-8983-DF9BE98FEB4F}" presName="rootComposite" presStyleCnt="0"/>
      <dgm:spPr/>
    </dgm:pt>
    <dgm:pt modelId="{96C067BB-8F2E-4089-8FAF-CFC04A214CBD}" type="pres">
      <dgm:prSet presAssocID="{F4BAAE7A-68F5-4698-8983-DF9BE98FEB4F}" presName="rootText" presStyleLbl="node1" presStyleIdx="0" presStyleCnt="2"/>
      <dgm:spPr/>
      <dgm:t>
        <a:bodyPr/>
        <a:lstStyle/>
        <a:p>
          <a:endParaRPr lang="ru-RU"/>
        </a:p>
      </dgm:t>
    </dgm:pt>
    <dgm:pt modelId="{C90ADD12-35C2-4418-97B8-6C51A0F06FB5}" type="pres">
      <dgm:prSet presAssocID="{F4BAAE7A-68F5-4698-8983-DF9BE98FEB4F}" presName="rootConnector" presStyleLbl="node1" presStyleIdx="0" presStyleCnt="2"/>
      <dgm:spPr/>
      <dgm:t>
        <a:bodyPr/>
        <a:lstStyle/>
        <a:p>
          <a:endParaRPr lang="ru-RU"/>
        </a:p>
      </dgm:t>
    </dgm:pt>
    <dgm:pt modelId="{15C3387D-F33A-4D1E-A6ED-6B90843D5FB7}" type="pres">
      <dgm:prSet presAssocID="{F4BAAE7A-68F5-4698-8983-DF9BE98FEB4F}" presName="childShape" presStyleCnt="0"/>
      <dgm:spPr/>
    </dgm:pt>
    <dgm:pt modelId="{FE4EF3DB-544C-43E1-A708-D157A0C6A8FB}" type="pres">
      <dgm:prSet presAssocID="{E4830F4F-4BDB-4665-9C41-7C93A6FF94A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41FEF7F-D0A1-4841-890E-67D3964444AA}" type="pres">
      <dgm:prSet presAssocID="{D855C4BB-6785-468E-8A68-C6CD3EB07CF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5D596-79FA-424A-82E8-843818F698CF}" type="pres">
      <dgm:prSet presAssocID="{5571F10F-8675-4C7D-A447-9349A554B534}" presName="root" presStyleCnt="0"/>
      <dgm:spPr/>
    </dgm:pt>
    <dgm:pt modelId="{5AF69D29-22DE-4239-9469-41955B8E8401}" type="pres">
      <dgm:prSet presAssocID="{5571F10F-8675-4C7D-A447-9349A554B534}" presName="rootComposite" presStyleCnt="0"/>
      <dgm:spPr/>
    </dgm:pt>
    <dgm:pt modelId="{08BBD248-9CA7-4DE9-AF90-E9B752E1D4C1}" type="pres">
      <dgm:prSet presAssocID="{5571F10F-8675-4C7D-A447-9349A554B534}" presName="rootText" presStyleLbl="node1" presStyleIdx="1" presStyleCnt="2"/>
      <dgm:spPr/>
      <dgm:t>
        <a:bodyPr/>
        <a:lstStyle/>
        <a:p>
          <a:endParaRPr lang="ru-RU"/>
        </a:p>
      </dgm:t>
    </dgm:pt>
    <dgm:pt modelId="{C2EBD82A-DE94-43AB-B595-A2DEAF4F1DA6}" type="pres">
      <dgm:prSet presAssocID="{5571F10F-8675-4C7D-A447-9349A554B534}" presName="rootConnector" presStyleLbl="node1" presStyleIdx="1" presStyleCnt="2"/>
      <dgm:spPr/>
      <dgm:t>
        <a:bodyPr/>
        <a:lstStyle/>
        <a:p>
          <a:endParaRPr lang="ru-RU"/>
        </a:p>
      </dgm:t>
    </dgm:pt>
    <dgm:pt modelId="{798FA6BB-356F-4940-ABE2-B30E30957CEE}" type="pres">
      <dgm:prSet presAssocID="{5571F10F-8675-4C7D-A447-9349A554B534}" presName="childShape" presStyleCnt="0"/>
      <dgm:spPr/>
    </dgm:pt>
    <dgm:pt modelId="{855B0C93-3559-4A89-AEDF-B33B6E8B5B7E}" type="pres">
      <dgm:prSet presAssocID="{811F1F54-0669-4A1B-8D06-92C1CE0D039E}" presName="Name13" presStyleLbl="parChTrans1D2" presStyleIdx="1" presStyleCnt="2"/>
      <dgm:spPr/>
      <dgm:t>
        <a:bodyPr/>
        <a:lstStyle/>
        <a:p>
          <a:endParaRPr lang="ru-RU"/>
        </a:p>
      </dgm:t>
    </dgm:pt>
    <dgm:pt modelId="{9A569784-1C34-43FE-82BE-4D89CB5DC6EE}" type="pres">
      <dgm:prSet presAssocID="{105B61E4-844F-442B-B63F-AF36ED48D5DD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610282-D19E-4694-BFBA-17D2BD2521F1}" type="presOf" srcId="{D855C4BB-6785-468E-8A68-C6CD3EB07CF5}" destId="{541FEF7F-D0A1-4841-890E-67D3964444AA}" srcOrd="0" destOrd="0" presId="urn:microsoft.com/office/officeart/2005/8/layout/hierarchy3"/>
    <dgm:cxn modelId="{6E26F63D-C278-4CED-BD03-59BAEBFB077A}" type="presOf" srcId="{E4830F4F-4BDB-4665-9C41-7C93A6FF94AB}" destId="{FE4EF3DB-544C-43E1-A708-D157A0C6A8FB}" srcOrd="0" destOrd="0" presId="urn:microsoft.com/office/officeart/2005/8/layout/hierarchy3"/>
    <dgm:cxn modelId="{74BEBEFA-73A8-4D68-A657-95B28B4A7A42}" srcId="{4BC07FC2-012D-4681-9254-D27D3BD934CB}" destId="{F4BAAE7A-68F5-4698-8983-DF9BE98FEB4F}" srcOrd="0" destOrd="0" parTransId="{EAFB5765-16AA-4EA0-928E-FC6BC61A6134}" sibTransId="{FFC84110-9A6C-4884-8827-14FC6B752656}"/>
    <dgm:cxn modelId="{D5E0BC71-FD30-4A72-9B6A-8AD09D5CDC66}" type="presOf" srcId="{4BC07FC2-012D-4681-9254-D27D3BD934CB}" destId="{78186CE0-704E-4760-830B-6B558ECAB3FC}" srcOrd="0" destOrd="0" presId="urn:microsoft.com/office/officeart/2005/8/layout/hierarchy3"/>
    <dgm:cxn modelId="{50708A2B-E2EE-458F-A2BD-C7EE937B1CA3}" type="presOf" srcId="{F4BAAE7A-68F5-4698-8983-DF9BE98FEB4F}" destId="{C90ADD12-35C2-4418-97B8-6C51A0F06FB5}" srcOrd="1" destOrd="0" presId="urn:microsoft.com/office/officeart/2005/8/layout/hierarchy3"/>
    <dgm:cxn modelId="{BCC7801C-87AB-4D2F-AF38-2E116B52678E}" type="presOf" srcId="{F4BAAE7A-68F5-4698-8983-DF9BE98FEB4F}" destId="{96C067BB-8F2E-4089-8FAF-CFC04A214CBD}" srcOrd="0" destOrd="0" presId="urn:microsoft.com/office/officeart/2005/8/layout/hierarchy3"/>
    <dgm:cxn modelId="{0C40900A-5F13-4A94-9D67-6F52DD79D75E}" type="presOf" srcId="{811F1F54-0669-4A1B-8D06-92C1CE0D039E}" destId="{855B0C93-3559-4A89-AEDF-B33B6E8B5B7E}" srcOrd="0" destOrd="0" presId="urn:microsoft.com/office/officeart/2005/8/layout/hierarchy3"/>
    <dgm:cxn modelId="{0D7372E6-265F-40BF-BA34-5EBB0783049F}" srcId="{F4BAAE7A-68F5-4698-8983-DF9BE98FEB4F}" destId="{D855C4BB-6785-468E-8A68-C6CD3EB07CF5}" srcOrd="0" destOrd="0" parTransId="{E4830F4F-4BDB-4665-9C41-7C93A6FF94AB}" sibTransId="{C59E6B5D-B3E5-4A03-9397-81D09E85EF08}"/>
    <dgm:cxn modelId="{2E6FDAF7-1217-48EE-8149-D5C476A06882}" srcId="{4BC07FC2-012D-4681-9254-D27D3BD934CB}" destId="{5571F10F-8675-4C7D-A447-9349A554B534}" srcOrd="1" destOrd="0" parTransId="{F3A7663B-2807-4021-B279-04495BBB9A65}" sibTransId="{33000D9C-0F08-4AC7-A589-DBAA0BE7C507}"/>
    <dgm:cxn modelId="{A1948956-C303-4CF9-BC43-8910FC0B6312}" type="presOf" srcId="{5571F10F-8675-4C7D-A447-9349A554B534}" destId="{08BBD248-9CA7-4DE9-AF90-E9B752E1D4C1}" srcOrd="0" destOrd="0" presId="urn:microsoft.com/office/officeart/2005/8/layout/hierarchy3"/>
    <dgm:cxn modelId="{5ED939CB-BC3B-42E0-AC93-CE032F783D18}" type="presOf" srcId="{105B61E4-844F-442B-B63F-AF36ED48D5DD}" destId="{9A569784-1C34-43FE-82BE-4D89CB5DC6EE}" srcOrd="0" destOrd="0" presId="urn:microsoft.com/office/officeart/2005/8/layout/hierarchy3"/>
    <dgm:cxn modelId="{942D06F0-00F6-4C23-A350-28B383F8FAAC}" srcId="{5571F10F-8675-4C7D-A447-9349A554B534}" destId="{105B61E4-844F-442B-B63F-AF36ED48D5DD}" srcOrd="0" destOrd="0" parTransId="{811F1F54-0669-4A1B-8D06-92C1CE0D039E}" sibTransId="{36E49F29-5161-49BE-AD03-453A9F5657E9}"/>
    <dgm:cxn modelId="{69E2D76A-4938-4E8D-9F8F-7B6F2FCB1099}" type="presOf" srcId="{5571F10F-8675-4C7D-A447-9349A554B534}" destId="{C2EBD82A-DE94-43AB-B595-A2DEAF4F1DA6}" srcOrd="1" destOrd="0" presId="urn:microsoft.com/office/officeart/2005/8/layout/hierarchy3"/>
    <dgm:cxn modelId="{E4B47336-CE2A-40A9-8479-330FCCEA921A}" type="presParOf" srcId="{78186CE0-704E-4760-830B-6B558ECAB3FC}" destId="{A0242CB2-D2D4-4AD3-B4BD-2AD55E9270C4}" srcOrd="0" destOrd="0" presId="urn:microsoft.com/office/officeart/2005/8/layout/hierarchy3"/>
    <dgm:cxn modelId="{6F94F45A-2524-4A78-8D81-3EC68F6FDD4E}" type="presParOf" srcId="{A0242CB2-D2D4-4AD3-B4BD-2AD55E9270C4}" destId="{65F18122-A313-4BB7-9722-4C8A282EDD69}" srcOrd="0" destOrd="0" presId="urn:microsoft.com/office/officeart/2005/8/layout/hierarchy3"/>
    <dgm:cxn modelId="{FF6CD015-3F0D-4F07-AE3F-D4893F094CCF}" type="presParOf" srcId="{65F18122-A313-4BB7-9722-4C8A282EDD69}" destId="{96C067BB-8F2E-4089-8FAF-CFC04A214CBD}" srcOrd="0" destOrd="0" presId="urn:microsoft.com/office/officeart/2005/8/layout/hierarchy3"/>
    <dgm:cxn modelId="{A73FB029-B0AB-4468-9DF2-D6D7825E112E}" type="presParOf" srcId="{65F18122-A313-4BB7-9722-4C8A282EDD69}" destId="{C90ADD12-35C2-4418-97B8-6C51A0F06FB5}" srcOrd="1" destOrd="0" presId="urn:microsoft.com/office/officeart/2005/8/layout/hierarchy3"/>
    <dgm:cxn modelId="{25AAB4C8-25B5-4074-ACFA-DBE77D8097F0}" type="presParOf" srcId="{A0242CB2-D2D4-4AD3-B4BD-2AD55E9270C4}" destId="{15C3387D-F33A-4D1E-A6ED-6B90843D5FB7}" srcOrd="1" destOrd="0" presId="urn:microsoft.com/office/officeart/2005/8/layout/hierarchy3"/>
    <dgm:cxn modelId="{2B6C295F-024B-4CAA-86D9-B96FA6E16A89}" type="presParOf" srcId="{15C3387D-F33A-4D1E-A6ED-6B90843D5FB7}" destId="{FE4EF3DB-544C-43E1-A708-D157A0C6A8FB}" srcOrd="0" destOrd="0" presId="urn:microsoft.com/office/officeart/2005/8/layout/hierarchy3"/>
    <dgm:cxn modelId="{22DC1DE3-A1E5-459B-B850-80EB838B112C}" type="presParOf" srcId="{15C3387D-F33A-4D1E-A6ED-6B90843D5FB7}" destId="{541FEF7F-D0A1-4841-890E-67D3964444AA}" srcOrd="1" destOrd="0" presId="urn:microsoft.com/office/officeart/2005/8/layout/hierarchy3"/>
    <dgm:cxn modelId="{BE37F07C-1E21-4E06-B111-6E221EFC8ABF}" type="presParOf" srcId="{78186CE0-704E-4760-830B-6B558ECAB3FC}" destId="{7A85D596-79FA-424A-82E8-843818F698CF}" srcOrd="1" destOrd="0" presId="urn:microsoft.com/office/officeart/2005/8/layout/hierarchy3"/>
    <dgm:cxn modelId="{60192AC1-496B-40D8-A82D-C0089CBB7217}" type="presParOf" srcId="{7A85D596-79FA-424A-82E8-843818F698CF}" destId="{5AF69D29-22DE-4239-9469-41955B8E8401}" srcOrd="0" destOrd="0" presId="urn:microsoft.com/office/officeart/2005/8/layout/hierarchy3"/>
    <dgm:cxn modelId="{3855D4A3-4E6C-4D32-8654-0055C9DCD0A7}" type="presParOf" srcId="{5AF69D29-22DE-4239-9469-41955B8E8401}" destId="{08BBD248-9CA7-4DE9-AF90-E9B752E1D4C1}" srcOrd="0" destOrd="0" presId="urn:microsoft.com/office/officeart/2005/8/layout/hierarchy3"/>
    <dgm:cxn modelId="{B33CAE8E-4BF0-48E7-8727-3B8D5E81CFF1}" type="presParOf" srcId="{5AF69D29-22DE-4239-9469-41955B8E8401}" destId="{C2EBD82A-DE94-43AB-B595-A2DEAF4F1DA6}" srcOrd="1" destOrd="0" presId="urn:microsoft.com/office/officeart/2005/8/layout/hierarchy3"/>
    <dgm:cxn modelId="{98A83473-5051-4A36-838C-B9B6B93DAFBB}" type="presParOf" srcId="{7A85D596-79FA-424A-82E8-843818F698CF}" destId="{798FA6BB-356F-4940-ABE2-B30E30957CEE}" srcOrd="1" destOrd="0" presId="urn:microsoft.com/office/officeart/2005/8/layout/hierarchy3"/>
    <dgm:cxn modelId="{F19BFADB-8DC0-4776-BBED-0F37BDDF10EC}" type="presParOf" srcId="{798FA6BB-356F-4940-ABE2-B30E30957CEE}" destId="{855B0C93-3559-4A89-AEDF-B33B6E8B5B7E}" srcOrd="0" destOrd="0" presId="urn:microsoft.com/office/officeart/2005/8/layout/hierarchy3"/>
    <dgm:cxn modelId="{48F0D8CD-ACD0-46B9-B66D-856B68196760}" type="presParOf" srcId="{798FA6BB-356F-4940-ABE2-B30E30957CEE}" destId="{9A569784-1C34-43FE-82BE-4D89CB5DC6E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C07FC2-012D-4681-9254-D27D3BD934CB}" type="doc">
      <dgm:prSet loTypeId="urn:microsoft.com/office/officeart/2005/8/layout/hierarchy3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4BAAE7A-68F5-4698-8983-DF9BE98FEB4F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Орган кроветворения и иммунной системы</a:t>
          </a:r>
          <a:endParaRPr lang="ru-RU" b="1" dirty="0">
            <a:solidFill>
              <a:schemeClr val="tx1"/>
            </a:solidFill>
          </a:endParaRPr>
        </a:p>
      </dgm:t>
    </dgm:pt>
    <dgm:pt modelId="{EAFB5765-16AA-4EA0-928E-FC6BC61A6134}" type="parTrans" cxnId="{74BEBEFA-73A8-4D68-A657-95B28B4A7A42}">
      <dgm:prSet/>
      <dgm:spPr/>
      <dgm:t>
        <a:bodyPr/>
        <a:lstStyle/>
        <a:p>
          <a:endParaRPr lang="ru-RU"/>
        </a:p>
      </dgm:t>
    </dgm:pt>
    <dgm:pt modelId="{FFC84110-9A6C-4884-8827-14FC6B752656}" type="sibTrans" cxnId="{74BEBEFA-73A8-4D68-A657-95B28B4A7A42}">
      <dgm:prSet/>
      <dgm:spPr/>
      <dgm:t>
        <a:bodyPr/>
        <a:lstStyle/>
        <a:p>
          <a:endParaRPr lang="ru-RU"/>
        </a:p>
      </dgm:t>
    </dgm:pt>
    <dgm:pt modelId="{D855C4BB-6785-468E-8A68-C6CD3EB07CF5}">
      <dgm:prSet phldrT="[Текст]"/>
      <dgm:spPr/>
      <dgm:t>
        <a:bodyPr/>
        <a:lstStyle/>
        <a:p>
          <a:r>
            <a:rPr lang="ru-RU" altLang="ru-RU" b="1" dirty="0" smtClean="0"/>
            <a:t>дифференцировка Т-лимфоцитов; отбор иммунокомпетентных клеток;</a:t>
          </a:r>
          <a:endParaRPr lang="ru-RU" dirty="0"/>
        </a:p>
      </dgm:t>
    </dgm:pt>
    <dgm:pt modelId="{E4830F4F-4BDB-4665-9C41-7C93A6FF94AB}" type="parTrans" cxnId="{0D7372E6-265F-40BF-BA34-5EBB0783049F}">
      <dgm:prSet/>
      <dgm:spPr/>
      <dgm:t>
        <a:bodyPr/>
        <a:lstStyle/>
        <a:p>
          <a:endParaRPr lang="ru-RU"/>
        </a:p>
      </dgm:t>
    </dgm:pt>
    <dgm:pt modelId="{C59E6B5D-B3E5-4A03-9397-81D09E85EF08}" type="sibTrans" cxnId="{0D7372E6-265F-40BF-BA34-5EBB0783049F}">
      <dgm:prSet/>
      <dgm:spPr/>
      <dgm:t>
        <a:bodyPr/>
        <a:lstStyle/>
        <a:p>
          <a:endParaRPr lang="ru-RU"/>
        </a:p>
      </dgm:t>
    </dgm:pt>
    <dgm:pt modelId="{105B61E4-844F-442B-B63F-AF36ED48D5DD}">
      <dgm:prSet phldrT="[Текст]"/>
      <dgm:spPr/>
      <dgm:t>
        <a:bodyPr/>
        <a:lstStyle/>
        <a:p>
          <a:r>
            <a:rPr lang="ru-RU" altLang="ru-RU" b="1" dirty="0" smtClean="0"/>
            <a:t>образование  </a:t>
          </a:r>
          <a:r>
            <a:rPr lang="ru-RU" altLang="ru-RU" b="1" dirty="0" err="1" smtClean="0"/>
            <a:t>тимозина</a:t>
          </a:r>
          <a:r>
            <a:rPr lang="ru-RU" altLang="ru-RU" b="1" dirty="0" smtClean="0"/>
            <a:t> </a:t>
          </a:r>
          <a:endParaRPr lang="ru-RU" dirty="0"/>
        </a:p>
      </dgm:t>
    </dgm:pt>
    <dgm:pt modelId="{811F1F54-0669-4A1B-8D06-92C1CE0D039E}" type="parTrans" cxnId="{942D06F0-00F6-4C23-A350-28B383F8FAAC}">
      <dgm:prSet/>
      <dgm:spPr/>
      <dgm:t>
        <a:bodyPr/>
        <a:lstStyle/>
        <a:p>
          <a:endParaRPr lang="ru-RU"/>
        </a:p>
      </dgm:t>
    </dgm:pt>
    <dgm:pt modelId="{36E49F29-5161-49BE-AD03-453A9F5657E9}" type="sibTrans" cxnId="{942D06F0-00F6-4C23-A350-28B383F8FAAC}">
      <dgm:prSet/>
      <dgm:spPr/>
      <dgm:t>
        <a:bodyPr/>
        <a:lstStyle/>
        <a:p>
          <a:endParaRPr lang="ru-RU"/>
        </a:p>
      </dgm:t>
    </dgm:pt>
    <dgm:pt modelId="{5571F10F-8675-4C7D-A447-9349A554B534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Эндокринная железа</a:t>
          </a:r>
          <a:endParaRPr lang="ru-RU" b="1" dirty="0">
            <a:solidFill>
              <a:schemeClr val="tx1"/>
            </a:solidFill>
          </a:endParaRPr>
        </a:p>
      </dgm:t>
    </dgm:pt>
    <dgm:pt modelId="{33000D9C-0F08-4AC7-A589-DBAA0BE7C507}" type="sibTrans" cxnId="{2E6FDAF7-1217-48EE-8149-D5C476A06882}">
      <dgm:prSet/>
      <dgm:spPr/>
      <dgm:t>
        <a:bodyPr/>
        <a:lstStyle/>
        <a:p>
          <a:endParaRPr lang="ru-RU"/>
        </a:p>
      </dgm:t>
    </dgm:pt>
    <dgm:pt modelId="{F3A7663B-2807-4021-B279-04495BBB9A65}" type="parTrans" cxnId="{2E6FDAF7-1217-48EE-8149-D5C476A06882}">
      <dgm:prSet/>
      <dgm:spPr/>
      <dgm:t>
        <a:bodyPr/>
        <a:lstStyle/>
        <a:p>
          <a:endParaRPr lang="ru-RU"/>
        </a:p>
      </dgm:t>
    </dgm:pt>
    <dgm:pt modelId="{78186CE0-704E-4760-830B-6B558ECAB3FC}" type="pres">
      <dgm:prSet presAssocID="{4BC07FC2-012D-4681-9254-D27D3BD934C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0242CB2-D2D4-4AD3-B4BD-2AD55E9270C4}" type="pres">
      <dgm:prSet presAssocID="{F4BAAE7A-68F5-4698-8983-DF9BE98FEB4F}" presName="root" presStyleCnt="0"/>
      <dgm:spPr/>
    </dgm:pt>
    <dgm:pt modelId="{65F18122-A313-4BB7-9722-4C8A282EDD69}" type="pres">
      <dgm:prSet presAssocID="{F4BAAE7A-68F5-4698-8983-DF9BE98FEB4F}" presName="rootComposite" presStyleCnt="0"/>
      <dgm:spPr/>
    </dgm:pt>
    <dgm:pt modelId="{96C067BB-8F2E-4089-8FAF-CFC04A214CBD}" type="pres">
      <dgm:prSet presAssocID="{F4BAAE7A-68F5-4698-8983-DF9BE98FEB4F}" presName="rootText" presStyleLbl="node1" presStyleIdx="0" presStyleCnt="2"/>
      <dgm:spPr/>
      <dgm:t>
        <a:bodyPr/>
        <a:lstStyle/>
        <a:p>
          <a:endParaRPr lang="ru-RU"/>
        </a:p>
      </dgm:t>
    </dgm:pt>
    <dgm:pt modelId="{C90ADD12-35C2-4418-97B8-6C51A0F06FB5}" type="pres">
      <dgm:prSet presAssocID="{F4BAAE7A-68F5-4698-8983-DF9BE98FEB4F}" presName="rootConnector" presStyleLbl="node1" presStyleIdx="0" presStyleCnt="2"/>
      <dgm:spPr/>
      <dgm:t>
        <a:bodyPr/>
        <a:lstStyle/>
        <a:p>
          <a:endParaRPr lang="ru-RU"/>
        </a:p>
      </dgm:t>
    </dgm:pt>
    <dgm:pt modelId="{15C3387D-F33A-4D1E-A6ED-6B90843D5FB7}" type="pres">
      <dgm:prSet presAssocID="{F4BAAE7A-68F5-4698-8983-DF9BE98FEB4F}" presName="childShape" presStyleCnt="0"/>
      <dgm:spPr/>
    </dgm:pt>
    <dgm:pt modelId="{FE4EF3DB-544C-43E1-A708-D157A0C6A8FB}" type="pres">
      <dgm:prSet presAssocID="{E4830F4F-4BDB-4665-9C41-7C93A6FF94AB}" presName="Name13" presStyleLbl="parChTrans1D2" presStyleIdx="0" presStyleCnt="2"/>
      <dgm:spPr/>
      <dgm:t>
        <a:bodyPr/>
        <a:lstStyle/>
        <a:p>
          <a:endParaRPr lang="ru-RU"/>
        </a:p>
      </dgm:t>
    </dgm:pt>
    <dgm:pt modelId="{541FEF7F-D0A1-4841-890E-67D3964444AA}" type="pres">
      <dgm:prSet presAssocID="{D855C4BB-6785-468E-8A68-C6CD3EB07CF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5D596-79FA-424A-82E8-843818F698CF}" type="pres">
      <dgm:prSet presAssocID="{5571F10F-8675-4C7D-A447-9349A554B534}" presName="root" presStyleCnt="0"/>
      <dgm:spPr/>
    </dgm:pt>
    <dgm:pt modelId="{5AF69D29-22DE-4239-9469-41955B8E8401}" type="pres">
      <dgm:prSet presAssocID="{5571F10F-8675-4C7D-A447-9349A554B534}" presName="rootComposite" presStyleCnt="0"/>
      <dgm:spPr/>
    </dgm:pt>
    <dgm:pt modelId="{08BBD248-9CA7-4DE9-AF90-E9B752E1D4C1}" type="pres">
      <dgm:prSet presAssocID="{5571F10F-8675-4C7D-A447-9349A554B534}" presName="rootText" presStyleLbl="node1" presStyleIdx="1" presStyleCnt="2"/>
      <dgm:spPr/>
      <dgm:t>
        <a:bodyPr/>
        <a:lstStyle/>
        <a:p>
          <a:endParaRPr lang="ru-RU"/>
        </a:p>
      </dgm:t>
    </dgm:pt>
    <dgm:pt modelId="{C2EBD82A-DE94-43AB-B595-A2DEAF4F1DA6}" type="pres">
      <dgm:prSet presAssocID="{5571F10F-8675-4C7D-A447-9349A554B534}" presName="rootConnector" presStyleLbl="node1" presStyleIdx="1" presStyleCnt="2"/>
      <dgm:spPr/>
      <dgm:t>
        <a:bodyPr/>
        <a:lstStyle/>
        <a:p>
          <a:endParaRPr lang="ru-RU"/>
        </a:p>
      </dgm:t>
    </dgm:pt>
    <dgm:pt modelId="{798FA6BB-356F-4940-ABE2-B30E30957CEE}" type="pres">
      <dgm:prSet presAssocID="{5571F10F-8675-4C7D-A447-9349A554B534}" presName="childShape" presStyleCnt="0"/>
      <dgm:spPr/>
    </dgm:pt>
    <dgm:pt modelId="{855B0C93-3559-4A89-AEDF-B33B6E8B5B7E}" type="pres">
      <dgm:prSet presAssocID="{811F1F54-0669-4A1B-8D06-92C1CE0D039E}" presName="Name13" presStyleLbl="parChTrans1D2" presStyleIdx="1" presStyleCnt="2"/>
      <dgm:spPr/>
      <dgm:t>
        <a:bodyPr/>
        <a:lstStyle/>
        <a:p>
          <a:endParaRPr lang="ru-RU"/>
        </a:p>
      </dgm:t>
    </dgm:pt>
    <dgm:pt modelId="{9A569784-1C34-43FE-82BE-4D89CB5DC6EE}" type="pres">
      <dgm:prSet presAssocID="{105B61E4-844F-442B-B63F-AF36ED48D5DD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BEBEFA-73A8-4D68-A657-95B28B4A7A42}" srcId="{4BC07FC2-012D-4681-9254-D27D3BD934CB}" destId="{F4BAAE7A-68F5-4698-8983-DF9BE98FEB4F}" srcOrd="0" destOrd="0" parTransId="{EAFB5765-16AA-4EA0-928E-FC6BC61A6134}" sibTransId="{FFC84110-9A6C-4884-8827-14FC6B752656}"/>
    <dgm:cxn modelId="{5233411F-2677-4AF0-B67B-542CDF72F732}" type="presOf" srcId="{5571F10F-8675-4C7D-A447-9349A554B534}" destId="{C2EBD82A-DE94-43AB-B595-A2DEAF4F1DA6}" srcOrd="1" destOrd="0" presId="urn:microsoft.com/office/officeart/2005/8/layout/hierarchy3"/>
    <dgm:cxn modelId="{F41F4F67-2494-4831-B0F1-C97BEFE05D76}" type="presOf" srcId="{5571F10F-8675-4C7D-A447-9349A554B534}" destId="{08BBD248-9CA7-4DE9-AF90-E9B752E1D4C1}" srcOrd="0" destOrd="0" presId="urn:microsoft.com/office/officeart/2005/8/layout/hierarchy3"/>
    <dgm:cxn modelId="{A39A0698-4067-4EB9-9DCF-A0839CADCB5F}" type="presOf" srcId="{F4BAAE7A-68F5-4698-8983-DF9BE98FEB4F}" destId="{96C067BB-8F2E-4089-8FAF-CFC04A214CBD}" srcOrd="0" destOrd="0" presId="urn:microsoft.com/office/officeart/2005/8/layout/hierarchy3"/>
    <dgm:cxn modelId="{C3C9B8BD-1E35-4D6D-B096-F0B421FC2B5C}" type="presOf" srcId="{811F1F54-0669-4A1B-8D06-92C1CE0D039E}" destId="{855B0C93-3559-4A89-AEDF-B33B6E8B5B7E}" srcOrd="0" destOrd="0" presId="urn:microsoft.com/office/officeart/2005/8/layout/hierarchy3"/>
    <dgm:cxn modelId="{0D7372E6-265F-40BF-BA34-5EBB0783049F}" srcId="{F4BAAE7A-68F5-4698-8983-DF9BE98FEB4F}" destId="{D855C4BB-6785-468E-8A68-C6CD3EB07CF5}" srcOrd="0" destOrd="0" parTransId="{E4830F4F-4BDB-4665-9C41-7C93A6FF94AB}" sibTransId="{C59E6B5D-B3E5-4A03-9397-81D09E85EF08}"/>
    <dgm:cxn modelId="{2E6FDAF7-1217-48EE-8149-D5C476A06882}" srcId="{4BC07FC2-012D-4681-9254-D27D3BD934CB}" destId="{5571F10F-8675-4C7D-A447-9349A554B534}" srcOrd="1" destOrd="0" parTransId="{F3A7663B-2807-4021-B279-04495BBB9A65}" sibTransId="{33000D9C-0F08-4AC7-A589-DBAA0BE7C507}"/>
    <dgm:cxn modelId="{D48486CD-B7E8-4B55-A894-1A0D127424E6}" type="presOf" srcId="{F4BAAE7A-68F5-4698-8983-DF9BE98FEB4F}" destId="{C90ADD12-35C2-4418-97B8-6C51A0F06FB5}" srcOrd="1" destOrd="0" presId="urn:microsoft.com/office/officeart/2005/8/layout/hierarchy3"/>
    <dgm:cxn modelId="{D74F8D71-8936-43B7-9BB8-DD47CF3316C1}" type="presOf" srcId="{E4830F4F-4BDB-4665-9C41-7C93A6FF94AB}" destId="{FE4EF3DB-544C-43E1-A708-D157A0C6A8FB}" srcOrd="0" destOrd="0" presId="urn:microsoft.com/office/officeart/2005/8/layout/hierarchy3"/>
    <dgm:cxn modelId="{18B70609-3693-4EA6-8B05-31B250E2795E}" type="presOf" srcId="{105B61E4-844F-442B-B63F-AF36ED48D5DD}" destId="{9A569784-1C34-43FE-82BE-4D89CB5DC6EE}" srcOrd="0" destOrd="0" presId="urn:microsoft.com/office/officeart/2005/8/layout/hierarchy3"/>
    <dgm:cxn modelId="{3376073E-5F33-45CC-9091-1D549802EBB9}" type="presOf" srcId="{4BC07FC2-012D-4681-9254-D27D3BD934CB}" destId="{78186CE0-704E-4760-830B-6B558ECAB3FC}" srcOrd="0" destOrd="0" presId="urn:microsoft.com/office/officeart/2005/8/layout/hierarchy3"/>
    <dgm:cxn modelId="{37050700-A41C-4C3F-BA62-B01610EA8E7F}" type="presOf" srcId="{D855C4BB-6785-468E-8A68-C6CD3EB07CF5}" destId="{541FEF7F-D0A1-4841-890E-67D3964444AA}" srcOrd="0" destOrd="0" presId="urn:microsoft.com/office/officeart/2005/8/layout/hierarchy3"/>
    <dgm:cxn modelId="{942D06F0-00F6-4C23-A350-28B383F8FAAC}" srcId="{5571F10F-8675-4C7D-A447-9349A554B534}" destId="{105B61E4-844F-442B-B63F-AF36ED48D5DD}" srcOrd="0" destOrd="0" parTransId="{811F1F54-0669-4A1B-8D06-92C1CE0D039E}" sibTransId="{36E49F29-5161-49BE-AD03-453A9F5657E9}"/>
    <dgm:cxn modelId="{6CF1AE0B-4372-49F2-82F4-B455B098331E}" type="presParOf" srcId="{78186CE0-704E-4760-830B-6B558ECAB3FC}" destId="{A0242CB2-D2D4-4AD3-B4BD-2AD55E9270C4}" srcOrd="0" destOrd="0" presId="urn:microsoft.com/office/officeart/2005/8/layout/hierarchy3"/>
    <dgm:cxn modelId="{FBFC72E7-F06F-46C7-A4D7-AC7CDCC55A42}" type="presParOf" srcId="{A0242CB2-D2D4-4AD3-B4BD-2AD55E9270C4}" destId="{65F18122-A313-4BB7-9722-4C8A282EDD69}" srcOrd="0" destOrd="0" presId="urn:microsoft.com/office/officeart/2005/8/layout/hierarchy3"/>
    <dgm:cxn modelId="{B04FF0C7-57BC-4C37-AF01-34528AE0032E}" type="presParOf" srcId="{65F18122-A313-4BB7-9722-4C8A282EDD69}" destId="{96C067BB-8F2E-4089-8FAF-CFC04A214CBD}" srcOrd="0" destOrd="0" presId="urn:microsoft.com/office/officeart/2005/8/layout/hierarchy3"/>
    <dgm:cxn modelId="{811A3886-90FB-4CE9-8E78-07593338A7BF}" type="presParOf" srcId="{65F18122-A313-4BB7-9722-4C8A282EDD69}" destId="{C90ADD12-35C2-4418-97B8-6C51A0F06FB5}" srcOrd="1" destOrd="0" presId="urn:microsoft.com/office/officeart/2005/8/layout/hierarchy3"/>
    <dgm:cxn modelId="{A0BEBE4E-388D-4592-BD23-5CF4AB5F700C}" type="presParOf" srcId="{A0242CB2-D2D4-4AD3-B4BD-2AD55E9270C4}" destId="{15C3387D-F33A-4D1E-A6ED-6B90843D5FB7}" srcOrd="1" destOrd="0" presId="urn:microsoft.com/office/officeart/2005/8/layout/hierarchy3"/>
    <dgm:cxn modelId="{7262C8AB-EAD3-4716-8257-5C17F0F656C1}" type="presParOf" srcId="{15C3387D-F33A-4D1E-A6ED-6B90843D5FB7}" destId="{FE4EF3DB-544C-43E1-A708-D157A0C6A8FB}" srcOrd="0" destOrd="0" presId="urn:microsoft.com/office/officeart/2005/8/layout/hierarchy3"/>
    <dgm:cxn modelId="{B5FF9F6C-D068-48CF-A467-214A3C0B011A}" type="presParOf" srcId="{15C3387D-F33A-4D1E-A6ED-6B90843D5FB7}" destId="{541FEF7F-D0A1-4841-890E-67D3964444AA}" srcOrd="1" destOrd="0" presId="urn:microsoft.com/office/officeart/2005/8/layout/hierarchy3"/>
    <dgm:cxn modelId="{7CF6F82C-BB80-4AEE-B3E4-0F118C787DA7}" type="presParOf" srcId="{78186CE0-704E-4760-830B-6B558ECAB3FC}" destId="{7A85D596-79FA-424A-82E8-843818F698CF}" srcOrd="1" destOrd="0" presId="urn:microsoft.com/office/officeart/2005/8/layout/hierarchy3"/>
    <dgm:cxn modelId="{E37BC5F4-1C20-44CD-840E-838E08B93BE7}" type="presParOf" srcId="{7A85D596-79FA-424A-82E8-843818F698CF}" destId="{5AF69D29-22DE-4239-9469-41955B8E8401}" srcOrd="0" destOrd="0" presId="urn:microsoft.com/office/officeart/2005/8/layout/hierarchy3"/>
    <dgm:cxn modelId="{C5D828BB-8B2A-450A-A357-36B78009497F}" type="presParOf" srcId="{5AF69D29-22DE-4239-9469-41955B8E8401}" destId="{08BBD248-9CA7-4DE9-AF90-E9B752E1D4C1}" srcOrd="0" destOrd="0" presId="urn:microsoft.com/office/officeart/2005/8/layout/hierarchy3"/>
    <dgm:cxn modelId="{629C442B-3D4D-4EE4-A78C-D04C1B2BA5C4}" type="presParOf" srcId="{5AF69D29-22DE-4239-9469-41955B8E8401}" destId="{C2EBD82A-DE94-43AB-B595-A2DEAF4F1DA6}" srcOrd="1" destOrd="0" presId="urn:microsoft.com/office/officeart/2005/8/layout/hierarchy3"/>
    <dgm:cxn modelId="{9733A546-947B-490B-90B7-2F3BCF7352E9}" type="presParOf" srcId="{7A85D596-79FA-424A-82E8-843818F698CF}" destId="{798FA6BB-356F-4940-ABE2-B30E30957CEE}" srcOrd="1" destOrd="0" presId="urn:microsoft.com/office/officeart/2005/8/layout/hierarchy3"/>
    <dgm:cxn modelId="{91B62088-4430-4990-A079-EA7B599CCA10}" type="presParOf" srcId="{798FA6BB-356F-4940-ABE2-B30E30957CEE}" destId="{855B0C93-3559-4A89-AEDF-B33B6E8B5B7E}" srcOrd="0" destOrd="0" presId="urn:microsoft.com/office/officeart/2005/8/layout/hierarchy3"/>
    <dgm:cxn modelId="{02564DDF-C00F-4C3F-BCC5-1320E2F06364}" type="presParOf" srcId="{798FA6BB-356F-4940-ABE2-B30E30957CEE}" destId="{9A569784-1C34-43FE-82BE-4D89CB5DC6E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9EDCE1-5B80-4E10-AC2B-CCC9AD381E9A}" type="doc">
      <dgm:prSet loTypeId="urn:microsoft.com/office/officeart/2005/8/layout/process4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1D4EE49-1B4F-40A8-BC15-C8E118D6F9C1}">
      <dgm:prSet phldrT="[Текст]" custT="1"/>
      <dgm:spPr/>
      <dgm:t>
        <a:bodyPr/>
        <a:lstStyle/>
        <a:p>
          <a:r>
            <a:rPr lang="ru-RU" sz="2800" b="1" smtClean="0"/>
            <a:t>Влияние на углеводный обмен</a:t>
          </a:r>
          <a:endParaRPr lang="ru-RU" sz="2800" b="1" dirty="0"/>
        </a:p>
      </dgm:t>
    </dgm:pt>
    <dgm:pt modelId="{87618415-C3D3-4620-BC9E-3512D6457624}" type="parTrans" cxnId="{C4C62F9A-2DDA-4E7A-AC71-973E669F245B}">
      <dgm:prSet/>
      <dgm:spPr/>
      <dgm:t>
        <a:bodyPr/>
        <a:lstStyle/>
        <a:p>
          <a:endParaRPr lang="ru-RU"/>
        </a:p>
      </dgm:t>
    </dgm:pt>
    <dgm:pt modelId="{71F3ED29-823C-42DC-B3D7-56E9F220BD75}" type="sibTrans" cxnId="{C4C62F9A-2DDA-4E7A-AC71-973E669F245B}">
      <dgm:prSet/>
      <dgm:spPr/>
      <dgm:t>
        <a:bodyPr/>
        <a:lstStyle/>
        <a:p>
          <a:endParaRPr lang="ru-RU"/>
        </a:p>
      </dgm:t>
    </dgm:pt>
    <dgm:pt modelId="{0242E1D5-00E3-4460-BEDC-7B64D76883CA}">
      <dgm:prSet phldrT="[Текст]" custT="1"/>
      <dgm:spPr/>
      <dgm:t>
        <a:bodyPr/>
        <a:lstStyle/>
        <a:p>
          <a:r>
            <a:rPr lang="ru-RU" sz="1800" b="1" dirty="0" smtClean="0"/>
            <a:t>увеличение транспорта глюкозы в клетки </a:t>
          </a:r>
          <a:r>
            <a:rPr lang="ru-RU" sz="1800" b="1" dirty="0" err="1" smtClean="0"/>
            <a:t>инсулинзависимых</a:t>
          </a:r>
          <a:r>
            <a:rPr lang="ru-RU" sz="1800" b="1" dirty="0" smtClean="0"/>
            <a:t> тканей (печень, мышцы, жировая ткань)</a:t>
          </a:r>
          <a:endParaRPr lang="ru-RU" sz="1800" b="1" dirty="0"/>
        </a:p>
      </dgm:t>
    </dgm:pt>
    <dgm:pt modelId="{161A60D5-DA14-4A80-8BE9-4363249F2735}" type="parTrans" cxnId="{7BBBC6F7-FCB6-4C2C-B52A-BF2B150E5B56}">
      <dgm:prSet/>
      <dgm:spPr/>
      <dgm:t>
        <a:bodyPr/>
        <a:lstStyle/>
        <a:p>
          <a:endParaRPr lang="ru-RU"/>
        </a:p>
      </dgm:t>
    </dgm:pt>
    <dgm:pt modelId="{B63F1EF5-8BBD-4E11-81C7-2229C535B41E}" type="sibTrans" cxnId="{7BBBC6F7-FCB6-4C2C-B52A-BF2B150E5B56}">
      <dgm:prSet/>
      <dgm:spPr/>
      <dgm:t>
        <a:bodyPr/>
        <a:lstStyle/>
        <a:p>
          <a:endParaRPr lang="ru-RU"/>
        </a:p>
      </dgm:t>
    </dgm:pt>
    <dgm:pt modelId="{3CD8E070-F665-47BA-908F-9B400C364D8A}">
      <dgm:prSet phldrT="[Текст]" custT="1"/>
      <dgm:spPr/>
      <dgm:t>
        <a:bodyPr/>
        <a:lstStyle/>
        <a:p>
          <a:r>
            <a:rPr lang="ru-RU" sz="2000" b="1" dirty="0" smtClean="0"/>
            <a:t>Углеводы депонируются в виде гликогена</a:t>
          </a:r>
          <a:endParaRPr lang="ru-RU" sz="2000" b="1" dirty="0"/>
        </a:p>
      </dgm:t>
    </dgm:pt>
    <dgm:pt modelId="{ACFE2E5A-BB9B-44BF-BC27-5BC1AF8A8559}" type="parTrans" cxnId="{90D30E3F-B90A-4A93-A3DB-EBBE1BA79F99}">
      <dgm:prSet/>
      <dgm:spPr/>
      <dgm:t>
        <a:bodyPr/>
        <a:lstStyle/>
        <a:p>
          <a:endParaRPr lang="ru-RU"/>
        </a:p>
      </dgm:t>
    </dgm:pt>
    <dgm:pt modelId="{D9ED3432-4587-4689-96DE-B80C1134D5B8}" type="sibTrans" cxnId="{90D30E3F-B90A-4A93-A3DB-EBBE1BA79F99}">
      <dgm:prSet/>
      <dgm:spPr/>
      <dgm:t>
        <a:bodyPr/>
        <a:lstStyle/>
        <a:p>
          <a:endParaRPr lang="ru-RU"/>
        </a:p>
      </dgm:t>
    </dgm:pt>
    <dgm:pt modelId="{31B11FC0-F641-4B31-B568-43DAD40FB640}">
      <dgm:prSet phldrT="[Текст]" custT="1"/>
      <dgm:spPr/>
      <dgm:t>
        <a:bodyPr/>
        <a:lstStyle/>
        <a:p>
          <a:r>
            <a:rPr lang="ru-RU" sz="2000" b="1" dirty="0" smtClean="0"/>
            <a:t>Снижение концентрации углеводов в крови</a:t>
          </a:r>
          <a:endParaRPr lang="ru-RU" sz="2000" b="1" dirty="0"/>
        </a:p>
      </dgm:t>
    </dgm:pt>
    <dgm:pt modelId="{53238959-42DB-4679-8CF3-EA9F0646DDCE}" type="parTrans" cxnId="{8F940690-33BE-44B9-9F61-FF2F1861AD36}">
      <dgm:prSet/>
      <dgm:spPr/>
      <dgm:t>
        <a:bodyPr/>
        <a:lstStyle/>
        <a:p>
          <a:endParaRPr lang="ru-RU"/>
        </a:p>
      </dgm:t>
    </dgm:pt>
    <dgm:pt modelId="{1BEF6182-DBEB-4817-8AA4-DA48369BF517}" type="sibTrans" cxnId="{8F940690-33BE-44B9-9F61-FF2F1861AD36}">
      <dgm:prSet/>
      <dgm:spPr/>
      <dgm:t>
        <a:bodyPr/>
        <a:lstStyle/>
        <a:p>
          <a:endParaRPr lang="ru-RU"/>
        </a:p>
      </dgm:t>
    </dgm:pt>
    <dgm:pt modelId="{DC724417-5D27-47CC-8AE7-A1C021940EAC}" type="pres">
      <dgm:prSet presAssocID="{589EDCE1-5B80-4E10-AC2B-CCC9AD381E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E3370E-F7DD-41CF-9FE0-7D3518B771F8}" type="pres">
      <dgm:prSet presAssocID="{31B11FC0-F641-4B31-B568-43DAD40FB640}" presName="boxAndChildren" presStyleCnt="0"/>
      <dgm:spPr/>
    </dgm:pt>
    <dgm:pt modelId="{B559DA81-82F5-4B8D-9255-F0026463B142}" type="pres">
      <dgm:prSet presAssocID="{31B11FC0-F641-4B31-B568-43DAD40FB640}" presName="parentTextBox" presStyleLbl="node1" presStyleIdx="0" presStyleCnt="4"/>
      <dgm:spPr/>
      <dgm:t>
        <a:bodyPr/>
        <a:lstStyle/>
        <a:p>
          <a:endParaRPr lang="ru-RU"/>
        </a:p>
      </dgm:t>
    </dgm:pt>
    <dgm:pt modelId="{9FD0752C-6A8E-45D2-B065-011CAFAA248A}" type="pres">
      <dgm:prSet presAssocID="{D9ED3432-4587-4689-96DE-B80C1134D5B8}" presName="sp" presStyleCnt="0"/>
      <dgm:spPr/>
    </dgm:pt>
    <dgm:pt modelId="{5A67EBB7-C3F1-4DED-9563-D3A9BE114A87}" type="pres">
      <dgm:prSet presAssocID="{3CD8E070-F665-47BA-908F-9B400C364D8A}" presName="arrowAndChildren" presStyleCnt="0"/>
      <dgm:spPr/>
    </dgm:pt>
    <dgm:pt modelId="{5B0905B5-C421-4A5E-9598-4667035F17C7}" type="pres">
      <dgm:prSet presAssocID="{3CD8E070-F665-47BA-908F-9B400C364D8A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CE843E6D-2609-4497-8D55-AACC6BCF5596}" type="pres">
      <dgm:prSet presAssocID="{B63F1EF5-8BBD-4E11-81C7-2229C535B41E}" presName="sp" presStyleCnt="0"/>
      <dgm:spPr/>
    </dgm:pt>
    <dgm:pt modelId="{91712566-0BE9-4727-8C37-54EE09F72347}" type="pres">
      <dgm:prSet presAssocID="{0242E1D5-00E3-4460-BEDC-7B64D76883CA}" presName="arrowAndChildren" presStyleCnt="0"/>
      <dgm:spPr/>
    </dgm:pt>
    <dgm:pt modelId="{FEBB2A8C-A05B-4B33-B3F0-A6C056489630}" type="pres">
      <dgm:prSet presAssocID="{0242E1D5-00E3-4460-BEDC-7B64D76883CA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984F740-E123-4919-93C6-3E3F567CCDD8}" type="pres">
      <dgm:prSet presAssocID="{71F3ED29-823C-42DC-B3D7-56E9F220BD75}" presName="sp" presStyleCnt="0"/>
      <dgm:spPr/>
    </dgm:pt>
    <dgm:pt modelId="{E2C2E6E4-7264-40FD-9A59-B2BBFF2D2A0E}" type="pres">
      <dgm:prSet presAssocID="{01D4EE49-1B4F-40A8-BC15-C8E118D6F9C1}" presName="arrowAndChildren" presStyleCnt="0"/>
      <dgm:spPr/>
    </dgm:pt>
    <dgm:pt modelId="{296F3EE3-AE39-4EA6-B7E2-26024E6BFD81}" type="pres">
      <dgm:prSet presAssocID="{01D4EE49-1B4F-40A8-BC15-C8E118D6F9C1}" presName="parentTextArrow" presStyleLbl="node1" presStyleIdx="3" presStyleCnt="4" custLinFactNeighborY="-1678"/>
      <dgm:spPr/>
      <dgm:t>
        <a:bodyPr/>
        <a:lstStyle/>
        <a:p>
          <a:endParaRPr lang="ru-RU"/>
        </a:p>
      </dgm:t>
    </dgm:pt>
  </dgm:ptLst>
  <dgm:cxnLst>
    <dgm:cxn modelId="{CC123EDA-5CD7-4752-8D49-DE5512B729DF}" type="presOf" srcId="{589EDCE1-5B80-4E10-AC2B-CCC9AD381E9A}" destId="{DC724417-5D27-47CC-8AE7-A1C021940EAC}" srcOrd="0" destOrd="0" presId="urn:microsoft.com/office/officeart/2005/8/layout/process4"/>
    <dgm:cxn modelId="{C4C62F9A-2DDA-4E7A-AC71-973E669F245B}" srcId="{589EDCE1-5B80-4E10-AC2B-CCC9AD381E9A}" destId="{01D4EE49-1B4F-40A8-BC15-C8E118D6F9C1}" srcOrd="0" destOrd="0" parTransId="{87618415-C3D3-4620-BC9E-3512D6457624}" sibTransId="{71F3ED29-823C-42DC-B3D7-56E9F220BD75}"/>
    <dgm:cxn modelId="{8F940690-33BE-44B9-9F61-FF2F1861AD36}" srcId="{589EDCE1-5B80-4E10-AC2B-CCC9AD381E9A}" destId="{31B11FC0-F641-4B31-B568-43DAD40FB640}" srcOrd="3" destOrd="0" parTransId="{53238959-42DB-4679-8CF3-EA9F0646DDCE}" sibTransId="{1BEF6182-DBEB-4817-8AA4-DA48369BF517}"/>
    <dgm:cxn modelId="{4FD57067-C234-4A15-A4E2-071796990A5C}" type="presOf" srcId="{01D4EE49-1B4F-40A8-BC15-C8E118D6F9C1}" destId="{296F3EE3-AE39-4EA6-B7E2-26024E6BFD81}" srcOrd="0" destOrd="0" presId="urn:microsoft.com/office/officeart/2005/8/layout/process4"/>
    <dgm:cxn modelId="{78028C02-B5E6-4B00-830E-07337313AF67}" type="presOf" srcId="{31B11FC0-F641-4B31-B568-43DAD40FB640}" destId="{B559DA81-82F5-4B8D-9255-F0026463B142}" srcOrd="0" destOrd="0" presId="urn:microsoft.com/office/officeart/2005/8/layout/process4"/>
    <dgm:cxn modelId="{7BBBC6F7-FCB6-4C2C-B52A-BF2B150E5B56}" srcId="{589EDCE1-5B80-4E10-AC2B-CCC9AD381E9A}" destId="{0242E1D5-00E3-4460-BEDC-7B64D76883CA}" srcOrd="1" destOrd="0" parTransId="{161A60D5-DA14-4A80-8BE9-4363249F2735}" sibTransId="{B63F1EF5-8BBD-4E11-81C7-2229C535B41E}"/>
    <dgm:cxn modelId="{C1C79582-2E38-4A07-BFF9-4B0B87D10300}" type="presOf" srcId="{0242E1D5-00E3-4460-BEDC-7B64D76883CA}" destId="{FEBB2A8C-A05B-4B33-B3F0-A6C056489630}" srcOrd="0" destOrd="0" presId="urn:microsoft.com/office/officeart/2005/8/layout/process4"/>
    <dgm:cxn modelId="{4D7F9C8E-A434-4B10-BE0B-470D53A1085B}" type="presOf" srcId="{3CD8E070-F665-47BA-908F-9B400C364D8A}" destId="{5B0905B5-C421-4A5E-9598-4667035F17C7}" srcOrd="0" destOrd="0" presId="urn:microsoft.com/office/officeart/2005/8/layout/process4"/>
    <dgm:cxn modelId="{90D30E3F-B90A-4A93-A3DB-EBBE1BA79F99}" srcId="{589EDCE1-5B80-4E10-AC2B-CCC9AD381E9A}" destId="{3CD8E070-F665-47BA-908F-9B400C364D8A}" srcOrd="2" destOrd="0" parTransId="{ACFE2E5A-BB9B-44BF-BC27-5BC1AF8A8559}" sibTransId="{D9ED3432-4587-4689-96DE-B80C1134D5B8}"/>
    <dgm:cxn modelId="{5BC410DE-FE37-4462-9182-47D3ECA15592}" type="presParOf" srcId="{DC724417-5D27-47CC-8AE7-A1C021940EAC}" destId="{DCE3370E-F7DD-41CF-9FE0-7D3518B771F8}" srcOrd="0" destOrd="0" presId="urn:microsoft.com/office/officeart/2005/8/layout/process4"/>
    <dgm:cxn modelId="{9F90CFA8-82B7-4C2B-B13A-C8522C36222E}" type="presParOf" srcId="{DCE3370E-F7DD-41CF-9FE0-7D3518B771F8}" destId="{B559DA81-82F5-4B8D-9255-F0026463B142}" srcOrd="0" destOrd="0" presId="urn:microsoft.com/office/officeart/2005/8/layout/process4"/>
    <dgm:cxn modelId="{F51C1150-C132-4491-B000-47370A20FF0F}" type="presParOf" srcId="{DC724417-5D27-47CC-8AE7-A1C021940EAC}" destId="{9FD0752C-6A8E-45D2-B065-011CAFAA248A}" srcOrd="1" destOrd="0" presId="urn:microsoft.com/office/officeart/2005/8/layout/process4"/>
    <dgm:cxn modelId="{5433307F-F767-4CBE-8630-A3B0F355D0B4}" type="presParOf" srcId="{DC724417-5D27-47CC-8AE7-A1C021940EAC}" destId="{5A67EBB7-C3F1-4DED-9563-D3A9BE114A87}" srcOrd="2" destOrd="0" presId="urn:microsoft.com/office/officeart/2005/8/layout/process4"/>
    <dgm:cxn modelId="{B228CBD7-5FDC-4C7C-AED9-A9767D79BDAD}" type="presParOf" srcId="{5A67EBB7-C3F1-4DED-9563-D3A9BE114A87}" destId="{5B0905B5-C421-4A5E-9598-4667035F17C7}" srcOrd="0" destOrd="0" presId="urn:microsoft.com/office/officeart/2005/8/layout/process4"/>
    <dgm:cxn modelId="{198E8A12-8FEF-4379-BAB7-A6EA0C5A833D}" type="presParOf" srcId="{DC724417-5D27-47CC-8AE7-A1C021940EAC}" destId="{CE843E6D-2609-4497-8D55-AACC6BCF5596}" srcOrd="3" destOrd="0" presId="urn:microsoft.com/office/officeart/2005/8/layout/process4"/>
    <dgm:cxn modelId="{72588CD9-17D0-4698-91B7-04624DD8D657}" type="presParOf" srcId="{DC724417-5D27-47CC-8AE7-A1C021940EAC}" destId="{91712566-0BE9-4727-8C37-54EE09F72347}" srcOrd="4" destOrd="0" presId="urn:microsoft.com/office/officeart/2005/8/layout/process4"/>
    <dgm:cxn modelId="{DA6346EF-E5E6-4D84-9AF5-71F6118FC668}" type="presParOf" srcId="{91712566-0BE9-4727-8C37-54EE09F72347}" destId="{FEBB2A8C-A05B-4B33-B3F0-A6C056489630}" srcOrd="0" destOrd="0" presId="urn:microsoft.com/office/officeart/2005/8/layout/process4"/>
    <dgm:cxn modelId="{65E7571D-9577-4C48-9190-3AE10CC001EB}" type="presParOf" srcId="{DC724417-5D27-47CC-8AE7-A1C021940EAC}" destId="{5984F740-E123-4919-93C6-3E3F567CCDD8}" srcOrd="5" destOrd="0" presId="urn:microsoft.com/office/officeart/2005/8/layout/process4"/>
    <dgm:cxn modelId="{011FE895-C1D4-407A-91C7-4A46E4827188}" type="presParOf" srcId="{DC724417-5D27-47CC-8AE7-A1C021940EAC}" destId="{E2C2E6E4-7264-40FD-9A59-B2BBFF2D2A0E}" srcOrd="6" destOrd="0" presId="urn:microsoft.com/office/officeart/2005/8/layout/process4"/>
    <dgm:cxn modelId="{1D212BA6-A318-472C-B176-D9E581CD6960}" type="presParOf" srcId="{E2C2E6E4-7264-40FD-9A59-B2BBFF2D2A0E}" destId="{296F3EE3-AE39-4EA6-B7E2-26024E6BFD8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08121D-5DA2-4983-B3A1-7A391C7F881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9F2E3D-ADE0-482B-A288-6ABB96EAC440}">
      <dgm:prSet phldrT="[Текст]" custT="1"/>
      <dgm:spPr/>
      <dgm:t>
        <a:bodyPr/>
        <a:lstStyle/>
        <a:p>
          <a:r>
            <a:rPr lang="ru-RU" sz="2800" b="1" dirty="0" err="1" smtClean="0"/>
            <a:t>Альфа-клетки</a:t>
          </a:r>
          <a:endParaRPr lang="ru-RU" sz="2800" b="1" dirty="0"/>
        </a:p>
      </dgm:t>
    </dgm:pt>
    <dgm:pt modelId="{ABA0D92D-E144-49A1-A282-2383B9020299}" type="parTrans" cxnId="{37346819-8BFE-4A80-BE81-A19159785856}">
      <dgm:prSet/>
      <dgm:spPr/>
      <dgm:t>
        <a:bodyPr/>
        <a:lstStyle/>
        <a:p>
          <a:endParaRPr lang="ru-RU"/>
        </a:p>
      </dgm:t>
    </dgm:pt>
    <dgm:pt modelId="{E6E4DA3C-6F2E-463A-B30F-9C4B30FDAB96}" type="sibTrans" cxnId="{37346819-8BFE-4A80-BE81-A19159785856}">
      <dgm:prSet/>
      <dgm:spPr/>
      <dgm:t>
        <a:bodyPr/>
        <a:lstStyle/>
        <a:p>
          <a:endParaRPr lang="ru-RU"/>
        </a:p>
      </dgm:t>
    </dgm:pt>
    <dgm:pt modelId="{268E92C4-F957-4632-84DD-CBDC859EF410}">
      <dgm:prSet phldrT="[Текст]"/>
      <dgm:spPr/>
      <dgm:t>
        <a:bodyPr/>
        <a:lstStyle/>
        <a:p>
          <a:r>
            <a:rPr lang="ru-RU" b="1" dirty="0" smtClean="0"/>
            <a:t>10-30%</a:t>
          </a:r>
          <a:endParaRPr lang="ru-RU" b="1" dirty="0"/>
        </a:p>
      </dgm:t>
    </dgm:pt>
    <dgm:pt modelId="{27C778C6-833F-49A9-9A7E-CCAF912B4864}" type="parTrans" cxnId="{6CF7EF89-8BF1-4DD5-ABCE-BC1CF59204A2}">
      <dgm:prSet/>
      <dgm:spPr/>
      <dgm:t>
        <a:bodyPr/>
        <a:lstStyle/>
        <a:p>
          <a:endParaRPr lang="ru-RU"/>
        </a:p>
      </dgm:t>
    </dgm:pt>
    <dgm:pt modelId="{CB820AA1-40AF-4909-914D-9A0D09AFEF34}" type="sibTrans" cxnId="{6CF7EF89-8BF1-4DD5-ABCE-BC1CF59204A2}">
      <dgm:prSet/>
      <dgm:spPr/>
      <dgm:t>
        <a:bodyPr/>
        <a:lstStyle/>
        <a:p>
          <a:endParaRPr lang="ru-RU"/>
        </a:p>
      </dgm:t>
    </dgm:pt>
    <dgm:pt modelId="{E442EB10-EB27-4077-84D2-86D46318AE44}">
      <dgm:prSet phldrT="[Текст]"/>
      <dgm:spPr/>
      <dgm:t>
        <a:bodyPr/>
        <a:lstStyle/>
        <a:p>
          <a:r>
            <a:rPr lang="ru-RU" b="1" dirty="0" smtClean="0"/>
            <a:t>Вырабатывают глюкагон</a:t>
          </a:r>
          <a:endParaRPr lang="ru-RU" b="1" dirty="0"/>
        </a:p>
      </dgm:t>
    </dgm:pt>
    <dgm:pt modelId="{DDF6F55A-0DFE-4765-B69C-96228BD241A6}" type="parTrans" cxnId="{EE6D9404-F496-4860-99C2-622B3CE9128F}">
      <dgm:prSet/>
      <dgm:spPr/>
      <dgm:t>
        <a:bodyPr/>
        <a:lstStyle/>
        <a:p>
          <a:endParaRPr lang="ru-RU"/>
        </a:p>
      </dgm:t>
    </dgm:pt>
    <dgm:pt modelId="{A63514E9-CDF4-42A5-B2B2-BA0839A95EE2}" type="sibTrans" cxnId="{EE6D9404-F496-4860-99C2-622B3CE9128F}">
      <dgm:prSet/>
      <dgm:spPr/>
      <dgm:t>
        <a:bodyPr/>
        <a:lstStyle/>
        <a:p>
          <a:endParaRPr lang="ru-RU"/>
        </a:p>
      </dgm:t>
    </dgm:pt>
    <dgm:pt modelId="{70ACEEE5-9528-4161-8DD7-7A587A6349BC}">
      <dgm:prSet phldrT="[Текст]" custT="1"/>
      <dgm:spPr/>
      <dgm:t>
        <a:bodyPr/>
        <a:lstStyle/>
        <a:p>
          <a:r>
            <a:rPr lang="ru-RU" sz="2800" b="1" dirty="0" err="1" smtClean="0"/>
            <a:t>Дельта-клетки</a:t>
          </a:r>
          <a:endParaRPr lang="ru-RU" sz="2800" b="1" dirty="0"/>
        </a:p>
      </dgm:t>
    </dgm:pt>
    <dgm:pt modelId="{E2E1DC36-84CE-4641-98B8-FCEFDCF400B9}" type="parTrans" cxnId="{8A55B069-A4B9-4CAD-9393-BBDF302AFE51}">
      <dgm:prSet/>
      <dgm:spPr/>
      <dgm:t>
        <a:bodyPr/>
        <a:lstStyle/>
        <a:p>
          <a:endParaRPr lang="ru-RU"/>
        </a:p>
      </dgm:t>
    </dgm:pt>
    <dgm:pt modelId="{FD721FB2-3FCE-437F-A6FF-D732A165D589}" type="sibTrans" cxnId="{8A55B069-A4B9-4CAD-9393-BBDF302AFE51}">
      <dgm:prSet/>
      <dgm:spPr/>
      <dgm:t>
        <a:bodyPr/>
        <a:lstStyle/>
        <a:p>
          <a:endParaRPr lang="ru-RU"/>
        </a:p>
      </dgm:t>
    </dgm:pt>
    <dgm:pt modelId="{DC6C24AF-A2EB-4515-BCDE-7D60FFF93C24}">
      <dgm:prSet phldrT="[Текст]"/>
      <dgm:spPr/>
      <dgm:t>
        <a:bodyPr/>
        <a:lstStyle/>
        <a:p>
          <a:r>
            <a:rPr lang="ru-RU" b="1" dirty="0" smtClean="0"/>
            <a:t>Около 10%</a:t>
          </a:r>
          <a:endParaRPr lang="ru-RU" b="1" dirty="0"/>
        </a:p>
      </dgm:t>
    </dgm:pt>
    <dgm:pt modelId="{FBDC672D-362F-4A0D-8C5D-658744E01D6C}" type="parTrans" cxnId="{00E4371D-D0FC-44FD-8FED-6E3E4A849590}">
      <dgm:prSet/>
      <dgm:spPr/>
      <dgm:t>
        <a:bodyPr/>
        <a:lstStyle/>
        <a:p>
          <a:endParaRPr lang="ru-RU"/>
        </a:p>
      </dgm:t>
    </dgm:pt>
    <dgm:pt modelId="{F4B7D437-F279-4397-B8A3-173BC32C5B04}" type="sibTrans" cxnId="{00E4371D-D0FC-44FD-8FED-6E3E4A849590}">
      <dgm:prSet/>
      <dgm:spPr/>
      <dgm:t>
        <a:bodyPr/>
        <a:lstStyle/>
        <a:p>
          <a:endParaRPr lang="ru-RU"/>
        </a:p>
      </dgm:t>
    </dgm:pt>
    <dgm:pt modelId="{905F3489-D1E9-4DAF-93F2-D482D6A697F8}">
      <dgm:prSet phldrT="[Текст]"/>
      <dgm:spPr/>
      <dgm:t>
        <a:bodyPr/>
        <a:lstStyle/>
        <a:p>
          <a:r>
            <a:rPr lang="ru-RU" b="1" dirty="0" smtClean="0"/>
            <a:t>Синтез </a:t>
          </a:r>
          <a:r>
            <a:rPr lang="ru-RU" b="1" dirty="0" err="1" smtClean="0"/>
            <a:t>соматостатина</a:t>
          </a:r>
          <a:endParaRPr lang="ru-RU" b="1" dirty="0"/>
        </a:p>
      </dgm:t>
    </dgm:pt>
    <dgm:pt modelId="{604F546C-A81C-48EC-9DC8-F5A08992EE2F}" type="parTrans" cxnId="{744904D1-433C-4FCA-8134-0188E8FB5BF0}">
      <dgm:prSet/>
      <dgm:spPr/>
      <dgm:t>
        <a:bodyPr/>
        <a:lstStyle/>
        <a:p>
          <a:endParaRPr lang="ru-RU"/>
        </a:p>
      </dgm:t>
    </dgm:pt>
    <dgm:pt modelId="{7932AACB-F19F-408B-AAE8-05B0BE94091A}" type="sibTrans" cxnId="{744904D1-433C-4FCA-8134-0188E8FB5BF0}">
      <dgm:prSet/>
      <dgm:spPr/>
      <dgm:t>
        <a:bodyPr/>
        <a:lstStyle/>
        <a:p>
          <a:endParaRPr lang="ru-RU"/>
        </a:p>
      </dgm:t>
    </dgm:pt>
    <dgm:pt modelId="{D6023CC2-800B-4EA9-953A-841D2C4FC30E}">
      <dgm:prSet phldrT="[Текст]" custT="1"/>
      <dgm:spPr/>
      <dgm:t>
        <a:bodyPr/>
        <a:lstStyle/>
        <a:p>
          <a:r>
            <a:rPr lang="ru-RU" sz="2800" b="1" dirty="0" err="1" smtClean="0"/>
            <a:t>РР-клетки</a:t>
          </a:r>
          <a:endParaRPr lang="ru-RU" sz="2800" b="1" dirty="0"/>
        </a:p>
      </dgm:t>
    </dgm:pt>
    <dgm:pt modelId="{BC047940-C61B-4A35-8A11-E3800F402CB3}" type="parTrans" cxnId="{0816A057-0AE9-404C-BF5E-831FF531C8F8}">
      <dgm:prSet/>
      <dgm:spPr/>
      <dgm:t>
        <a:bodyPr/>
        <a:lstStyle/>
        <a:p>
          <a:endParaRPr lang="ru-RU"/>
        </a:p>
      </dgm:t>
    </dgm:pt>
    <dgm:pt modelId="{6954EC7E-66C3-404D-B8C3-DF2AB8BCF766}" type="sibTrans" cxnId="{0816A057-0AE9-404C-BF5E-831FF531C8F8}">
      <dgm:prSet/>
      <dgm:spPr/>
      <dgm:t>
        <a:bodyPr/>
        <a:lstStyle/>
        <a:p>
          <a:endParaRPr lang="ru-RU"/>
        </a:p>
      </dgm:t>
    </dgm:pt>
    <dgm:pt modelId="{DCB4F8F2-D9DB-4F7E-9669-7FC9AE1934FC}">
      <dgm:prSet phldrT="[Текст]"/>
      <dgm:spPr/>
      <dgm:t>
        <a:bodyPr/>
        <a:lstStyle/>
        <a:p>
          <a:r>
            <a:rPr lang="ru-RU" b="1" dirty="0" smtClean="0"/>
            <a:t>Расположены по периферии</a:t>
          </a:r>
          <a:endParaRPr lang="ru-RU" b="1" dirty="0"/>
        </a:p>
      </dgm:t>
    </dgm:pt>
    <dgm:pt modelId="{90B13CED-0985-4759-852B-1780563B1BA1}" type="parTrans" cxnId="{69BDCD1B-F7F1-478F-9116-1CFBBB35CFF3}">
      <dgm:prSet/>
      <dgm:spPr/>
      <dgm:t>
        <a:bodyPr/>
        <a:lstStyle/>
        <a:p>
          <a:endParaRPr lang="ru-RU"/>
        </a:p>
      </dgm:t>
    </dgm:pt>
    <dgm:pt modelId="{92AC9A31-FB31-4985-AE0C-84A76C4A4611}" type="sibTrans" cxnId="{69BDCD1B-F7F1-478F-9116-1CFBBB35CFF3}">
      <dgm:prSet/>
      <dgm:spPr/>
      <dgm:t>
        <a:bodyPr/>
        <a:lstStyle/>
        <a:p>
          <a:endParaRPr lang="ru-RU"/>
        </a:p>
      </dgm:t>
    </dgm:pt>
    <dgm:pt modelId="{0E46FA9F-37F9-4C32-8126-280C21D30275}">
      <dgm:prSet phldrT="[Текст]"/>
      <dgm:spPr/>
      <dgm:t>
        <a:bodyPr/>
        <a:lstStyle/>
        <a:p>
          <a:r>
            <a:rPr lang="ru-RU" b="1" dirty="0" smtClean="0"/>
            <a:t>Синтез полипептида, </a:t>
          </a:r>
          <a:r>
            <a:rPr lang="ru-RU" b="1" i="0" dirty="0" smtClean="0"/>
            <a:t>который стимулирует выделение желудочного сока и панкреатического сока экзокринной частью железы</a:t>
          </a:r>
          <a:endParaRPr lang="ru-RU" b="1" dirty="0"/>
        </a:p>
      </dgm:t>
    </dgm:pt>
    <dgm:pt modelId="{F4A894FD-CEA3-4C25-A0F3-4348E857DCFE}" type="parTrans" cxnId="{83B4BC7B-17D0-4E75-BBF7-2FB33E48EA5A}">
      <dgm:prSet/>
      <dgm:spPr/>
      <dgm:t>
        <a:bodyPr/>
        <a:lstStyle/>
        <a:p>
          <a:endParaRPr lang="ru-RU"/>
        </a:p>
      </dgm:t>
    </dgm:pt>
    <dgm:pt modelId="{AEBA7000-EDDB-4201-8EAF-C73929E39741}" type="sibTrans" cxnId="{83B4BC7B-17D0-4E75-BBF7-2FB33E48EA5A}">
      <dgm:prSet/>
      <dgm:spPr/>
      <dgm:t>
        <a:bodyPr/>
        <a:lstStyle/>
        <a:p>
          <a:endParaRPr lang="ru-RU"/>
        </a:p>
      </dgm:t>
    </dgm:pt>
    <dgm:pt modelId="{F6DBC6D4-7FE9-410D-9EBB-D0AB91919E8A}">
      <dgm:prSet phldrT="[Текст]"/>
      <dgm:spPr/>
      <dgm:t>
        <a:bodyPr/>
        <a:lstStyle/>
        <a:p>
          <a:r>
            <a:rPr lang="ru-RU" b="1" dirty="0" smtClean="0"/>
            <a:t>увеличение продукции глюкозы печенью путем стимуляции его распада и активации </a:t>
          </a:r>
          <a:r>
            <a:rPr lang="ru-RU" b="1" dirty="0" err="1" smtClean="0"/>
            <a:t>глюконеогенеза</a:t>
          </a:r>
          <a:endParaRPr lang="ru-RU" b="1" dirty="0"/>
        </a:p>
      </dgm:t>
    </dgm:pt>
    <dgm:pt modelId="{44172A59-4BB6-49D7-9310-1DD3F384E799}" type="parTrans" cxnId="{03C734E4-F3DB-497E-A90C-A31C5B605A7B}">
      <dgm:prSet/>
      <dgm:spPr/>
      <dgm:t>
        <a:bodyPr/>
        <a:lstStyle/>
        <a:p>
          <a:endParaRPr lang="ru-RU"/>
        </a:p>
      </dgm:t>
    </dgm:pt>
    <dgm:pt modelId="{099C530F-ABEF-4C28-B75D-8C05E7619E35}" type="sibTrans" cxnId="{03C734E4-F3DB-497E-A90C-A31C5B605A7B}">
      <dgm:prSet/>
      <dgm:spPr/>
      <dgm:t>
        <a:bodyPr/>
        <a:lstStyle/>
        <a:p>
          <a:endParaRPr lang="ru-RU"/>
        </a:p>
      </dgm:t>
    </dgm:pt>
    <dgm:pt modelId="{CA7D076F-17F2-4FCB-8F65-F4EFFBC1F218}">
      <dgm:prSet phldrT="[Текст]"/>
      <dgm:spPr/>
      <dgm:t>
        <a:bodyPr/>
        <a:lstStyle/>
        <a:p>
          <a:r>
            <a:rPr lang="ru-RU" b="1" i="0" dirty="0" smtClean="0"/>
            <a:t>угнетает выработку гипофизом гормона роста и синтез ферментов </a:t>
          </a:r>
          <a:r>
            <a:rPr lang="ru-RU" b="1" i="0" dirty="0" err="1" smtClean="0"/>
            <a:t>ацинозными</a:t>
          </a:r>
          <a:r>
            <a:rPr lang="ru-RU" b="1" i="0" dirty="0" smtClean="0"/>
            <a:t> клетками, а также выделение инсулина и глюкагона бета- и </a:t>
          </a:r>
          <a:r>
            <a:rPr lang="ru-RU" b="1" i="0" dirty="0" err="1" smtClean="0"/>
            <a:t>альфа-клетками</a:t>
          </a:r>
          <a:endParaRPr lang="ru-RU" b="1" dirty="0"/>
        </a:p>
      </dgm:t>
    </dgm:pt>
    <dgm:pt modelId="{5FD35078-88D2-486B-B04D-D5D2B5E2C205}" type="parTrans" cxnId="{B77C1781-C0AC-468A-A830-DC2193D36796}">
      <dgm:prSet/>
      <dgm:spPr/>
      <dgm:t>
        <a:bodyPr/>
        <a:lstStyle/>
        <a:p>
          <a:endParaRPr lang="ru-RU"/>
        </a:p>
      </dgm:t>
    </dgm:pt>
    <dgm:pt modelId="{05CE121D-F80B-4638-94DC-ACFBE01377E1}" type="sibTrans" cxnId="{B77C1781-C0AC-468A-A830-DC2193D36796}">
      <dgm:prSet/>
      <dgm:spPr/>
      <dgm:t>
        <a:bodyPr/>
        <a:lstStyle/>
        <a:p>
          <a:endParaRPr lang="ru-RU"/>
        </a:p>
      </dgm:t>
    </dgm:pt>
    <dgm:pt modelId="{D1946D19-5092-41D3-B9D0-E39EFD095FD0}" type="pres">
      <dgm:prSet presAssocID="{4E08121D-5DA2-4983-B3A1-7A391C7F88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66BBD-195D-45F9-B69D-F2D966F72971}" type="pres">
      <dgm:prSet presAssocID="{5E9F2E3D-ADE0-482B-A288-6ABB96EAC440}" presName="composite" presStyleCnt="0"/>
      <dgm:spPr/>
    </dgm:pt>
    <dgm:pt modelId="{309F719F-EF16-48FB-B082-278AFAE38D81}" type="pres">
      <dgm:prSet presAssocID="{5E9F2E3D-ADE0-482B-A288-6ABB96EAC4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91202-4E7B-4D55-BC71-B868782B15E8}" type="pres">
      <dgm:prSet presAssocID="{5E9F2E3D-ADE0-482B-A288-6ABB96EAC44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CDD2D-EC74-47C3-9156-3586E648E000}" type="pres">
      <dgm:prSet presAssocID="{E6E4DA3C-6F2E-463A-B30F-9C4B30FDAB96}" presName="space" presStyleCnt="0"/>
      <dgm:spPr/>
    </dgm:pt>
    <dgm:pt modelId="{31A490EC-B1FE-47CF-AB34-2D951B7ACF9E}" type="pres">
      <dgm:prSet presAssocID="{70ACEEE5-9528-4161-8DD7-7A587A6349BC}" presName="composite" presStyleCnt="0"/>
      <dgm:spPr/>
    </dgm:pt>
    <dgm:pt modelId="{A811D64D-0203-47C1-A2CC-2E12AD1B56C3}" type="pres">
      <dgm:prSet presAssocID="{70ACEEE5-9528-4161-8DD7-7A587A6349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96150-EE1D-4C04-AB17-67B57D0DF959}" type="pres">
      <dgm:prSet presAssocID="{70ACEEE5-9528-4161-8DD7-7A587A6349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10E94-86D3-4922-841A-1467C7E2951F}" type="pres">
      <dgm:prSet presAssocID="{FD721FB2-3FCE-437F-A6FF-D732A165D589}" presName="space" presStyleCnt="0"/>
      <dgm:spPr/>
    </dgm:pt>
    <dgm:pt modelId="{1B7F6582-4EC9-46F3-B970-B74E88DBDDED}" type="pres">
      <dgm:prSet presAssocID="{D6023CC2-800B-4EA9-953A-841D2C4FC30E}" presName="composite" presStyleCnt="0"/>
      <dgm:spPr/>
    </dgm:pt>
    <dgm:pt modelId="{A9E2F8B4-CBCF-494A-8665-01CD67119908}" type="pres">
      <dgm:prSet presAssocID="{D6023CC2-800B-4EA9-953A-841D2C4FC30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A2D8D-EB6A-4F57-B515-AD2FDA668CFC}" type="pres">
      <dgm:prSet presAssocID="{D6023CC2-800B-4EA9-953A-841D2C4FC30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D9404-F496-4860-99C2-622B3CE9128F}" srcId="{5E9F2E3D-ADE0-482B-A288-6ABB96EAC440}" destId="{E442EB10-EB27-4077-84D2-86D46318AE44}" srcOrd="1" destOrd="0" parTransId="{DDF6F55A-0DFE-4765-B69C-96228BD241A6}" sibTransId="{A63514E9-CDF4-42A5-B2B2-BA0839A95EE2}"/>
    <dgm:cxn modelId="{E268EC3F-F8B7-4EFB-BADD-7E96EB25604C}" type="presOf" srcId="{CA7D076F-17F2-4FCB-8F65-F4EFFBC1F218}" destId="{19096150-EE1D-4C04-AB17-67B57D0DF959}" srcOrd="0" destOrd="2" presId="urn:microsoft.com/office/officeart/2005/8/layout/hList1"/>
    <dgm:cxn modelId="{8AE2A0E0-AA82-4179-8407-447992AB3529}" type="presOf" srcId="{DCB4F8F2-D9DB-4F7E-9669-7FC9AE1934FC}" destId="{ADEA2D8D-EB6A-4F57-B515-AD2FDA668CFC}" srcOrd="0" destOrd="0" presId="urn:microsoft.com/office/officeart/2005/8/layout/hList1"/>
    <dgm:cxn modelId="{0816A057-0AE9-404C-BF5E-831FF531C8F8}" srcId="{4E08121D-5DA2-4983-B3A1-7A391C7F881C}" destId="{D6023CC2-800B-4EA9-953A-841D2C4FC30E}" srcOrd="2" destOrd="0" parTransId="{BC047940-C61B-4A35-8A11-E3800F402CB3}" sibTransId="{6954EC7E-66C3-404D-B8C3-DF2AB8BCF766}"/>
    <dgm:cxn modelId="{E5DB64D8-5C64-46E9-B5E4-195C41675678}" type="presOf" srcId="{70ACEEE5-9528-4161-8DD7-7A587A6349BC}" destId="{A811D64D-0203-47C1-A2CC-2E12AD1B56C3}" srcOrd="0" destOrd="0" presId="urn:microsoft.com/office/officeart/2005/8/layout/hList1"/>
    <dgm:cxn modelId="{69BDCD1B-F7F1-478F-9116-1CFBBB35CFF3}" srcId="{D6023CC2-800B-4EA9-953A-841D2C4FC30E}" destId="{DCB4F8F2-D9DB-4F7E-9669-7FC9AE1934FC}" srcOrd="0" destOrd="0" parTransId="{90B13CED-0985-4759-852B-1780563B1BA1}" sibTransId="{92AC9A31-FB31-4985-AE0C-84A76C4A4611}"/>
    <dgm:cxn modelId="{5320C579-7F14-4C51-9241-7BACE6FF452A}" type="presOf" srcId="{905F3489-D1E9-4DAF-93F2-D482D6A697F8}" destId="{19096150-EE1D-4C04-AB17-67B57D0DF959}" srcOrd="0" destOrd="1" presId="urn:microsoft.com/office/officeart/2005/8/layout/hList1"/>
    <dgm:cxn modelId="{00E4371D-D0FC-44FD-8FED-6E3E4A849590}" srcId="{70ACEEE5-9528-4161-8DD7-7A587A6349BC}" destId="{DC6C24AF-A2EB-4515-BCDE-7D60FFF93C24}" srcOrd="0" destOrd="0" parTransId="{FBDC672D-362F-4A0D-8C5D-658744E01D6C}" sibTransId="{F4B7D437-F279-4397-B8A3-173BC32C5B04}"/>
    <dgm:cxn modelId="{2E2E732A-CCD7-41AA-83DC-49FEDF3A7AA4}" type="presOf" srcId="{D6023CC2-800B-4EA9-953A-841D2C4FC30E}" destId="{A9E2F8B4-CBCF-494A-8665-01CD67119908}" srcOrd="0" destOrd="0" presId="urn:microsoft.com/office/officeart/2005/8/layout/hList1"/>
    <dgm:cxn modelId="{37346819-8BFE-4A80-BE81-A19159785856}" srcId="{4E08121D-5DA2-4983-B3A1-7A391C7F881C}" destId="{5E9F2E3D-ADE0-482B-A288-6ABB96EAC440}" srcOrd="0" destOrd="0" parTransId="{ABA0D92D-E144-49A1-A282-2383B9020299}" sibTransId="{E6E4DA3C-6F2E-463A-B30F-9C4B30FDAB96}"/>
    <dgm:cxn modelId="{8FCE34E3-9605-463B-9F76-63509000BC5A}" type="presOf" srcId="{0E46FA9F-37F9-4C32-8126-280C21D30275}" destId="{ADEA2D8D-EB6A-4F57-B515-AD2FDA668CFC}" srcOrd="0" destOrd="1" presId="urn:microsoft.com/office/officeart/2005/8/layout/hList1"/>
    <dgm:cxn modelId="{B77C1781-C0AC-468A-A830-DC2193D36796}" srcId="{70ACEEE5-9528-4161-8DD7-7A587A6349BC}" destId="{CA7D076F-17F2-4FCB-8F65-F4EFFBC1F218}" srcOrd="2" destOrd="0" parTransId="{5FD35078-88D2-486B-B04D-D5D2B5E2C205}" sibTransId="{05CE121D-F80B-4638-94DC-ACFBE01377E1}"/>
    <dgm:cxn modelId="{83B4BC7B-17D0-4E75-BBF7-2FB33E48EA5A}" srcId="{D6023CC2-800B-4EA9-953A-841D2C4FC30E}" destId="{0E46FA9F-37F9-4C32-8126-280C21D30275}" srcOrd="1" destOrd="0" parTransId="{F4A894FD-CEA3-4C25-A0F3-4348E857DCFE}" sibTransId="{AEBA7000-EDDB-4201-8EAF-C73929E39741}"/>
    <dgm:cxn modelId="{8A55B069-A4B9-4CAD-9393-BBDF302AFE51}" srcId="{4E08121D-5DA2-4983-B3A1-7A391C7F881C}" destId="{70ACEEE5-9528-4161-8DD7-7A587A6349BC}" srcOrd="1" destOrd="0" parTransId="{E2E1DC36-84CE-4641-98B8-FCEFDCF400B9}" sibTransId="{FD721FB2-3FCE-437F-A6FF-D732A165D589}"/>
    <dgm:cxn modelId="{B08AA836-5ABF-4FA1-A13B-D5EC9714B109}" type="presOf" srcId="{268E92C4-F957-4632-84DD-CBDC859EF410}" destId="{17191202-4E7B-4D55-BC71-B868782B15E8}" srcOrd="0" destOrd="0" presId="urn:microsoft.com/office/officeart/2005/8/layout/hList1"/>
    <dgm:cxn modelId="{635E5B95-4A97-4A2D-89D1-6A91BE557658}" type="presOf" srcId="{DC6C24AF-A2EB-4515-BCDE-7D60FFF93C24}" destId="{19096150-EE1D-4C04-AB17-67B57D0DF959}" srcOrd="0" destOrd="0" presId="urn:microsoft.com/office/officeart/2005/8/layout/hList1"/>
    <dgm:cxn modelId="{D90A1660-9FFE-4952-A653-D91B3754DF26}" type="presOf" srcId="{5E9F2E3D-ADE0-482B-A288-6ABB96EAC440}" destId="{309F719F-EF16-48FB-B082-278AFAE38D81}" srcOrd="0" destOrd="0" presId="urn:microsoft.com/office/officeart/2005/8/layout/hList1"/>
    <dgm:cxn modelId="{DB0CFDB5-1FDA-43D8-90F3-558667257010}" type="presOf" srcId="{F6DBC6D4-7FE9-410D-9EBB-D0AB91919E8A}" destId="{17191202-4E7B-4D55-BC71-B868782B15E8}" srcOrd="0" destOrd="2" presId="urn:microsoft.com/office/officeart/2005/8/layout/hList1"/>
    <dgm:cxn modelId="{03C734E4-F3DB-497E-A90C-A31C5B605A7B}" srcId="{5E9F2E3D-ADE0-482B-A288-6ABB96EAC440}" destId="{F6DBC6D4-7FE9-410D-9EBB-D0AB91919E8A}" srcOrd="2" destOrd="0" parTransId="{44172A59-4BB6-49D7-9310-1DD3F384E799}" sibTransId="{099C530F-ABEF-4C28-B75D-8C05E7619E35}"/>
    <dgm:cxn modelId="{744904D1-433C-4FCA-8134-0188E8FB5BF0}" srcId="{70ACEEE5-9528-4161-8DD7-7A587A6349BC}" destId="{905F3489-D1E9-4DAF-93F2-D482D6A697F8}" srcOrd="1" destOrd="0" parTransId="{604F546C-A81C-48EC-9DC8-F5A08992EE2F}" sibTransId="{7932AACB-F19F-408B-AAE8-05B0BE94091A}"/>
    <dgm:cxn modelId="{A46352AC-A3FD-4913-B777-B16023EC85B0}" type="presOf" srcId="{4E08121D-5DA2-4983-B3A1-7A391C7F881C}" destId="{D1946D19-5092-41D3-B9D0-E39EFD095FD0}" srcOrd="0" destOrd="0" presId="urn:microsoft.com/office/officeart/2005/8/layout/hList1"/>
    <dgm:cxn modelId="{B5526D84-8EF3-4EF9-AE70-8240DB9EE970}" type="presOf" srcId="{E442EB10-EB27-4077-84D2-86D46318AE44}" destId="{17191202-4E7B-4D55-BC71-B868782B15E8}" srcOrd="0" destOrd="1" presId="urn:microsoft.com/office/officeart/2005/8/layout/hList1"/>
    <dgm:cxn modelId="{6CF7EF89-8BF1-4DD5-ABCE-BC1CF59204A2}" srcId="{5E9F2E3D-ADE0-482B-A288-6ABB96EAC440}" destId="{268E92C4-F957-4632-84DD-CBDC859EF410}" srcOrd="0" destOrd="0" parTransId="{27C778C6-833F-49A9-9A7E-CCAF912B4864}" sibTransId="{CB820AA1-40AF-4909-914D-9A0D09AFEF34}"/>
    <dgm:cxn modelId="{FFDBFBC4-CE3F-4315-A146-46B954541741}" type="presParOf" srcId="{D1946D19-5092-41D3-B9D0-E39EFD095FD0}" destId="{76B66BBD-195D-45F9-B69D-F2D966F72971}" srcOrd="0" destOrd="0" presId="urn:microsoft.com/office/officeart/2005/8/layout/hList1"/>
    <dgm:cxn modelId="{45403341-8C96-4AA6-8CBF-8768A8D4F747}" type="presParOf" srcId="{76B66BBD-195D-45F9-B69D-F2D966F72971}" destId="{309F719F-EF16-48FB-B082-278AFAE38D81}" srcOrd="0" destOrd="0" presId="urn:microsoft.com/office/officeart/2005/8/layout/hList1"/>
    <dgm:cxn modelId="{43C44D18-4657-4936-922E-46EEE8A8FC3B}" type="presParOf" srcId="{76B66BBD-195D-45F9-B69D-F2D966F72971}" destId="{17191202-4E7B-4D55-BC71-B868782B15E8}" srcOrd="1" destOrd="0" presId="urn:microsoft.com/office/officeart/2005/8/layout/hList1"/>
    <dgm:cxn modelId="{974E6AAF-1655-4473-8613-70C1813A198F}" type="presParOf" srcId="{D1946D19-5092-41D3-B9D0-E39EFD095FD0}" destId="{2B7CDD2D-EC74-47C3-9156-3586E648E000}" srcOrd="1" destOrd="0" presId="urn:microsoft.com/office/officeart/2005/8/layout/hList1"/>
    <dgm:cxn modelId="{3AAB9451-EADC-4272-B1C1-E89A0286F847}" type="presParOf" srcId="{D1946D19-5092-41D3-B9D0-E39EFD095FD0}" destId="{31A490EC-B1FE-47CF-AB34-2D951B7ACF9E}" srcOrd="2" destOrd="0" presId="urn:microsoft.com/office/officeart/2005/8/layout/hList1"/>
    <dgm:cxn modelId="{245BD61F-74BD-4430-B571-064BF946E191}" type="presParOf" srcId="{31A490EC-B1FE-47CF-AB34-2D951B7ACF9E}" destId="{A811D64D-0203-47C1-A2CC-2E12AD1B56C3}" srcOrd="0" destOrd="0" presId="urn:microsoft.com/office/officeart/2005/8/layout/hList1"/>
    <dgm:cxn modelId="{3F699A7B-1ED3-472C-A6E9-81D640AA1289}" type="presParOf" srcId="{31A490EC-B1FE-47CF-AB34-2D951B7ACF9E}" destId="{19096150-EE1D-4C04-AB17-67B57D0DF959}" srcOrd="1" destOrd="0" presId="urn:microsoft.com/office/officeart/2005/8/layout/hList1"/>
    <dgm:cxn modelId="{5E0302B3-97EB-4B3A-81D7-7FB4773647CC}" type="presParOf" srcId="{D1946D19-5092-41D3-B9D0-E39EFD095FD0}" destId="{33B10E94-86D3-4922-841A-1467C7E2951F}" srcOrd="3" destOrd="0" presId="urn:microsoft.com/office/officeart/2005/8/layout/hList1"/>
    <dgm:cxn modelId="{CA33F6CD-2C9F-4420-8E91-87F839A66C2D}" type="presParOf" srcId="{D1946D19-5092-41D3-B9D0-E39EFD095FD0}" destId="{1B7F6582-4EC9-46F3-B970-B74E88DBDDED}" srcOrd="4" destOrd="0" presId="urn:microsoft.com/office/officeart/2005/8/layout/hList1"/>
    <dgm:cxn modelId="{64FAF9FF-51A2-4C7F-80A0-534B268E24E3}" type="presParOf" srcId="{1B7F6582-4EC9-46F3-B970-B74E88DBDDED}" destId="{A9E2F8B4-CBCF-494A-8665-01CD67119908}" srcOrd="0" destOrd="0" presId="urn:microsoft.com/office/officeart/2005/8/layout/hList1"/>
    <dgm:cxn modelId="{8CD6A01C-55AF-43A0-8D9F-DC5897994227}" type="presParOf" srcId="{1B7F6582-4EC9-46F3-B970-B74E88DBDDED}" destId="{ADEA2D8D-EB6A-4F57-B515-AD2FDA668C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08121D-5DA2-4983-B3A1-7A391C7F881C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E9F2E3D-ADE0-482B-A288-6ABB96EAC440}">
      <dgm:prSet phldrT="[Текст]" custT="1"/>
      <dgm:spPr/>
      <dgm:t>
        <a:bodyPr/>
        <a:lstStyle/>
        <a:p>
          <a:r>
            <a:rPr lang="ru-RU" sz="2800" b="1" dirty="0" smtClean="0"/>
            <a:t>Клубочковая зона</a:t>
          </a:r>
          <a:endParaRPr lang="ru-RU" sz="2800" b="1" dirty="0"/>
        </a:p>
      </dgm:t>
    </dgm:pt>
    <dgm:pt modelId="{ABA0D92D-E144-49A1-A282-2383B9020299}" type="parTrans" cxnId="{37346819-8BFE-4A80-BE81-A19159785856}">
      <dgm:prSet/>
      <dgm:spPr/>
      <dgm:t>
        <a:bodyPr/>
        <a:lstStyle/>
        <a:p>
          <a:endParaRPr lang="ru-RU"/>
        </a:p>
      </dgm:t>
    </dgm:pt>
    <dgm:pt modelId="{E6E4DA3C-6F2E-463A-B30F-9C4B30FDAB96}" type="sibTrans" cxnId="{37346819-8BFE-4A80-BE81-A19159785856}">
      <dgm:prSet/>
      <dgm:spPr/>
      <dgm:t>
        <a:bodyPr/>
        <a:lstStyle/>
        <a:p>
          <a:endParaRPr lang="ru-RU"/>
        </a:p>
      </dgm:t>
    </dgm:pt>
    <dgm:pt modelId="{268E92C4-F957-4632-84DD-CBDC859EF410}">
      <dgm:prSet phldrT="[Текст]" custT="1"/>
      <dgm:spPr/>
      <dgm:t>
        <a:bodyPr/>
        <a:lstStyle/>
        <a:p>
          <a:r>
            <a:rPr lang="ru-RU" sz="1800" b="1" dirty="0" err="1" smtClean="0"/>
            <a:t>минералокортикоиды</a:t>
          </a:r>
          <a:endParaRPr lang="ru-RU" sz="1800" b="1" dirty="0"/>
        </a:p>
      </dgm:t>
    </dgm:pt>
    <dgm:pt modelId="{27C778C6-833F-49A9-9A7E-CCAF912B4864}" type="parTrans" cxnId="{6CF7EF89-8BF1-4DD5-ABCE-BC1CF59204A2}">
      <dgm:prSet/>
      <dgm:spPr/>
      <dgm:t>
        <a:bodyPr/>
        <a:lstStyle/>
        <a:p>
          <a:endParaRPr lang="ru-RU"/>
        </a:p>
      </dgm:t>
    </dgm:pt>
    <dgm:pt modelId="{CB820AA1-40AF-4909-914D-9A0D09AFEF34}" type="sibTrans" cxnId="{6CF7EF89-8BF1-4DD5-ABCE-BC1CF59204A2}">
      <dgm:prSet/>
      <dgm:spPr/>
      <dgm:t>
        <a:bodyPr/>
        <a:lstStyle/>
        <a:p>
          <a:endParaRPr lang="ru-RU"/>
        </a:p>
      </dgm:t>
    </dgm:pt>
    <dgm:pt modelId="{E442EB10-EB27-4077-84D2-86D46318AE44}">
      <dgm:prSet phldrT="[Текст]" custT="1"/>
      <dgm:spPr/>
      <dgm:t>
        <a:bodyPr/>
        <a:lstStyle/>
        <a:p>
          <a:r>
            <a:rPr lang="ru-RU" sz="2000" b="1" i="0" dirty="0" smtClean="0"/>
            <a:t>повышают </a:t>
          </a:r>
          <a:r>
            <a:rPr lang="ru-RU" sz="2000" b="1" i="0" dirty="0" err="1" smtClean="0"/>
            <a:t>реабсорбцию</a:t>
          </a:r>
          <a:r>
            <a:rPr lang="ru-RU" sz="2000" b="1" i="0" dirty="0" smtClean="0"/>
            <a:t> </a:t>
          </a:r>
          <a:r>
            <a:rPr lang="ru-RU" sz="2000" b="1" i="0" dirty="0" err="1" smtClean="0"/>
            <a:t>Na</a:t>
          </a:r>
          <a:r>
            <a:rPr lang="ru-RU" sz="2000" b="1" i="0" baseline="30000" dirty="0" err="1" smtClean="0"/>
            <a:t>+</a:t>
          </a:r>
          <a:r>
            <a:rPr lang="ru-RU" sz="2000" b="1" i="0" dirty="0" smtClean="0"/>
            <a:t> и выделение K</a:t>
          </a:r>
          <a:r>
            <a:rPr lang="ru-RU" sz="2000" b="1" i="0" baseline="30000" dirty="0" smtClean="0"/>
            <a:t>+</a:t>
          </a:r>
          <a:r>
            <a:rPr lang="ru-RU" sz="2000" b="1" i="0" dirty="0" smtClean="0"/>
            <a:t> в почках</a:t>
          </a:r>
          <a:endParaRPr lang="ru-RU" sz="2000" b="1" dirty="0"/>
        </a:p>
      </dgm:t>
    </dgm:pt>
    <dgm:pt modelId="{DDF6F55A-0DFE-4765-B69C-96228BD241A6}" type="parTrans" cxnId="{EE6D9404-F496-4860-99C2-622B3CE9128F}">
      <dgm:prSet/>
      <dgm:spPr/>
      <dgm:t>
        <a:bodyPr/>
        <a:lstStyle/>
        <a:p>
          <a:endParaRPr lang="ru-RU"/>
        </a:p>
      </dgm:t>
    </dgm:pt>
    <dgm:pt modelId="{A63514E9-CDF4-42A5-B2B2-BA0839A95EE2}" type="sibTrans" cxnId="{EE6D9404-F496-4860-99C2-622B3CE9128F}">
      <dgm:prSet/>
      <dgm:spPr/>
      <dgm:t>
        <a:bodyPr/>
        <a:lstStyle/>
        <a:p>
          <a:endParaRPr lang="ru-RU"/>
        </a:p>
      </dgm:t>
    </dgm:pt>
    <dgm:pt modelId="{70ACEEE5-9528-4161-8DD7-7A587A6349BC}">
      <dgm:prSet phldrT="[Текст]" custT="1"/>
      <dgm:spPr/>
      <dgm:t>
        <a:bodyPr/>
        <a:lstStyle/>
        <a:p>
          <a:r>
            <a:rPr lang="ru-RU" sz="2800" b="1" dirty="0" smtClean="0"/>
            <a:t>Пучковая зона</a:t>
          </a:r>
          <a:endParaRPr lang="ru-RU" sz="2800" b="1" dirty="0"/>
        </a:p>
      </dgm:t>
    </dgm:pt>
    <dgm:pt modelId="{E2E1DC36-84CE-4641-98B8-FCEFDCF400B9}" type="parTrans" cxnId="{8A55B069-A4B9-4CAD-9393-BBDF302AFE51}">
      <dgm:prSet/>
      <dgm:spPr/>
      <dgm:t>
        <a:bodyPr/>
        <a:lstStyle/>
        <a:p>
          <a:endParaRPr lang="ru-RU"/>
        </a:p>
      </dgm:t>
    </dgm:pt>
    <dgm:pt modelId="{FD721FB2-3FCE-437F-A6FF-D732A165D589}" type="sibTrans" cxnId="{8A55B069-A4B9-4CAD-9393-BBDF302AFE51}">
      <dgm:prSet/>
      <dgm:spPr/>
      <dgm:t>
        <a:bodyPr/>
        <a:lstStyle/>
        <a:p>
          <a:endParaRPr lang="ru-RU"/>
        </a:p>
      </dgm:t>
    </dgm:pt>
    <dgm:pt modelId="{DC6C24AF-A2EB-4515-BCDE-7D60FFF93C24}">
      <dgm:prSet phldrT="[Текст]" custT="1"/>
      <dgm:spPr/>
      <dgm:t>
        <a:bodyPr/>
        <a:lstStyle/>
        <a:p>
          <a:r>
            <a:rPr lang="ru-RU" sz="2000" b="1" dirty="0" err="1" smtClean="0"/>
            <a:t>глюкокортикоиды</a:t>
          </a:r>
          <a:endParaRPr lang="ru-RU" sz="2000" b="1" dirty="0"/>
        </a:p>
      </dgm:t>
    </dgm:pt>
    <dgm:pt modelId="{FBDC672D-362F-4A0D-8C5D-658744E01D6C}" type="parTrans" cxnId="{00E4371D-D0FC-44FD-8FED-6E3E4A849590}">
      <dgm:prSet/>
      <dgm:spPr/>
      <dgm:t>
        <a:bodyPr/>
        <a:lstStyle/>
        <a:p>
          <a:endParaRPr lang="ru-RU"/>
        </a:p>
      </dgm:t>
    </dgm:pt>
    <dgm:pt modelId="{F4B7D437-F279-4397-B8A3-173BC32C5B04}" type="sibTrans" cxnId="{00E4371D-D0FC-44FD-8FED-6E3E4A849590}">
      <dgm:prSet/>
      <dgm:spPr/>
      <dgm:t>
        <a:bodyPr/>
        <a:lstStyle/>
        <a:p>
          <a:endParaRPr lang="ru-RU"/>
        </a:p>
      </dgm:t>
    </dgm:pt>
    <dgm:pt modelId="{905F3489-D1E9-4DAF-93F2-D482D6A697F8}">
      <dgm:prSet phldrT="[Текст]" custT="1"/>
      <dgm:spPr/>
      <dgm:t>
        <a:bodyPr/>
        <a:lstStyle/>
        <a:p>
          <a:r>
            <a:rPr lang="ru-RU" sz="1800" b="1" dirty="0" smtClean="0"/>
            <a:t>Стимулируют образование глюкозы из жиров и аминокислот (</a:t>
          </a:r>
          <a:r>
            <a:rPr lang="ru-RU" sz="1800" b="1" dirty="0" err="1" smtClean="0"/>
            <a:t>глюконеогенез</a:t>
          </a:r>
          <a:r>
            <a:rPr lang="ru-RU" sz="1800" b="1" dirty="0" smtClean="0"/>
            <a:t>), угнетают воспалительные, иммунные, аллергические реакции, уменьшают разрастание соединительной </a:t>
          </a:r>
          <a:r>
            <a:rPr lang="ru-RU" sz="2000" b="1" dirty="0" smtClean="0"/>
            <a:t>ткани</a:t>
          </a:r>
          <a:endParaRPr lang="ru-RU" sz="2000" b="1" dirty="0"/>
        </a:p>
      </dgm:t>
    </dgm:pt>
    <dgm:pt modelId="{604F546C-A81C-48EC-9DC8-F5A08992EE2F}" type="parTrans" cxnId="{744904D1-433C-4FCA-8134-0188E8FB5BF0}">
      <dgm:prSet/>
      <dgm:spPr/>
      <dgm:t>
        <a:bodyPr/>
        <a:lstStyle/>
        <a:p>
          <a:endParaRPr lang="ru-RU"/>
        </a:p>
      </dgm:t>
    </dgm:pt>
    <dgm:pt modelId="{7932AACB-F19F-408B-AAE8-05B0BE94091A}" type="sibTrans" cxnId="{744904D1-433C-4FCA-8134-0188E8FB5BF0}">
      <dgm:prSet/>
      <dgm:spPr/>
      <dgm:t>
        <a:bodyPr/>
        <a:lstStyle/>
        <a:p>
          <a:endParaRPr lang="ru-RU"/>
        </a:p>
      </dgm:t>
    </dgm:pt>
    <dgm:pt modelId="{D6023CC2-800B-4EA9-953A-841D2C4FC30E}">
      <dgm:prSet phldrT="[Текст]" custT="1"/>
      <dgm:spPr/>
      <dgm:t>
        <a:bodyPr/>
        <a:lstStyle/>
        <a:p>
          <a:r>
            <a:rPr lang="ru-RU" sz="2800" b="1" dirty="0" smtClean="0"/>
            <a:t>Сетчатая зона</a:t>
          </a:r>
          <a:endParaRPr lang="ru-RU" sz="2800" b="1" dirty="0"/>
        </a:p>
      </dgm:t>
    </dgm:pt>
    <dgm:pt modelId="{BC047940-C61B-4A35-8A11-E3800F402CB3}" type="parTrans" cxnId="{0816A057-0AE9-404C-BF5E-831FF531C8F8}">
      <dgm:prSet/>
      <dgm:spPr/>
      <dgm:t>
        <a:bodyPr/>
        <a:lstStyle/>
        <a:p>
          <a:endParaRPr lang="ru-RU"/>
        </a:p>
      </dgm:t>
    </dgm:pt>
    <dgm:pt modelId="{6954EC7E-66C3-404D-B8C3-DF2AB8BCF766}" type="sibTrans" cxnId="{0816A057-0AE9-404C-BF5E-831FF531C8F8}">
      <dgm:prSet/>
      <dgm:spPr/>
      <dgm:t>
        <a:bodyPr/>
        <a:lstStyle/>
        <a:p>
          <a:endParaRPr lang="ru-RU"/>
        </a:p>
      </dgm:t>
    </dgm:pt>
    <dgm:pt modelId="{DCB4F8F2-D9DB-4F7E-9669-7FC9AE1934FC}">
      <dgm:prSet phldrT="[Текст]" custT="1"/>
      <dgm:spPr/>
      <dgm:t>
        <a:bodyPr/>
        <a:lstStyle/>
        <a:p>
          <a:r>
            <a:rPr lang="ru-RU" sz="2000" b="1" dirty="0" smtClean="0"/>
            <a:t>Половые гормоны (андрогены)</a:t>
          </a:r>
          <a:endParaRPr lang="ru-RU" sz="2000" b="1" dirty="0"/>
        </a:p>
      </dgm:t>
    </dgm:pt>
    <dgm:pt modelId="{90B13CED-0985-4759-852B-1780563B1BA1}" type="parTrans" cxnId="{69BDCD1B-F7F1-478F-9116-1CFBBB35CFF3}">
      <dgm:prSet/>
      <dgm:spPr/>
      <dgm:t>
        <a:bodyPr/>
        <a:lstStyle/>
        <a:p>
          <a:endParaRPr lang="ru-RU"/>
        </a:p>
      </dgm:t>
    </dgm:pt>
    <dgm:pt modelId="{92AC9A31-FB31-4985-AE0C-84A76C4A4611}" type="sibTrans" cxnId="{69BDCD1B-F7F1-478F-9116-1CFBBB35CFF3}">
      <dgm:prSet/>
      <dgm:spPr/>
      <dgm:t>
        <a:bodyPr/>
        <a:lstStyle/>
        <a:p>
          <a:endParaRPr lang="ru-RU"/>
        </a:p>
      </dgm:t>
    </dgm:pt>
    <dgm:pt modelId="{0E46FA9F-37F9-4C32-8126-280C21D30275}">
      <dgm:prSet phldrT="[Текст]" custT="1"/>
      <dgm:spPr/>
      <dgm:t>
        <a:bodyPr/>
        <a:lstStyle/>
        <a:p>
          <a:r>
            <a:rPr lang="ru-RU" sz="2000" b="1" dirty="0" smtClean="0"/>
            <a:t>Влияют на развитие вторичных половых признаков</a:t>
          </a:r>
          <a:endParaRPr lang="ru-RU" sz="2000" b="1" dirty="0"/>
        </a:p>
      </dgm:t>
    </dgm:pt>
    <dgm:pt modelId="{F4A894FD-CEA3-4C25-A0F3-4348E857DCFE}" type="parTrans" cxnId="{83B4BC7B-17D0-4E75-BBF7-2FB33E48EA5A}">
      <dgm:prSet/>
      <dgm:spPr/>
      <dgm:t>
        <a:bodyPr/>
        <a:lstStyle/>
        <a:p>
          <a:endParaRPr lang="ru-RU"/>
        </a:p>
      </dgm:t>
    </dgm:pt>
    <dgm:pt modelId="{AEBA7000-EDDB-4201-8EAF-C73929E39741}" type="sibTrans" cxnId="{83B4BC7B-17D0-4E75-BBF7-2FB33E48EA5A}">
      <dgm:prSet/>
      <dgm:spPr/>
      <dgm:t>
        <a:bodyPr/>
        <a:lstStyle/>
        <a:p>
          <a:endParaRPr lang="ru-RU"/>
        </a:p>
      </dgm:t>
    </dgm:pt>
    <dgm:pt modelId="{FD8981E7-6C4E-4B53-9A02-83B77AB88FCE}">
      <dgm:prSet phldrT="[Текст]" custT="1"/>
      <dgm:spPr/>
      <dgm:t>
        <a:bodyPr/>
        <a:lstStyle/>
        <a:p>
          <a:r>
            <a:rPr lang="ru-RU" sz="2000" b="1" i="0" dirty="0" smtClean="0"/>
            <a:t>увеличивает объём циркулирующей крови и повышает артериальное давление</a:t>
          </a:r>
          <a:endParaRPr lang="ru-RU" sz="2000" b="1" dirty="0"/>
        </a:p>
      </dgm:t>
    </dgm:pt>
    <dgm:pt modelId="{E10AD317-9277-4874-8987-D79760B2FBC7}" type="parTrans" cxnId="{633CA3E6-043B-4E8F-B5F9-80AFEB59A5EA}">
      <dgm:prSet/>
      <dgm:spPr/>
      <dgm:t>
        <a:bodyPr/>
        <a:lstStyle/>
        <a:p>
          <a:endParaRPr lang="ru-RU"/>
        </a:p>
      </dgm:t>
    </dgm:pt>
    <dgm:pt modelId="{E0C7D76C-3F53-434C-8563-41DC08F228E8}" type="sibTrans" cxnId="{633CA3E6-043B-4E8F-B5F9-80AFEB59A5EA}">
      <dgm:prSet/>
      <dgm:spPr/>
      <dgm:t>
        <a:bodyPr/>
        <a:lstStyle/>
        <a:p>
          <a:endParaRPr lang="ru-RU"/>
        </a:p>
      </dgm:t>
    </dgm:pt>
    <dgm:pt modelId="{D1946D19-5092-41D3-B9D0-E39EFD095FD0}" type="pres">
      <dgm:prSet presAssocID="{4E08121D-5DA2-4983-B3A1-7A391C7F88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B66BBD-195D-45F9-B69D-F2D966F72971}" type="pres">
      <dgm:prSet presAssocID="{5E9F2E3D-ADE0-482B-A288-6ABB96EAC440}" presName="composite" presStyleCnt="0"/>
      <dgm:spPr/>
    </dgm:pt>
    <dgm:pt modelId="{309F719F-EF16-48FB-B082-278AFAE38D81}" type="pres">
      <dgm:prSet presAssocID="{5E9F2E3D-ADE0-482B-A288-6ABB96EAC44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191202-4E7B-4D55-BC71-B868782B15E8}" type="pres">
      <dgm:prSet presAssocID="{5E9F2E3D-ADE0-482B-A288-6ABB96EAC44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CDD2D-EC74-47C3-9156-3586E648E000}" type="pres">
      <dgm:prSet presAssocID="{E6E4DA3C-6F2E-463A-B30F-9C4B30FDAB96}" presName="space" presStyleCnt="0"/>
      <dgm:spPr/>
    </dgm:pt>
    <dgm:pt modelId="{31A490EC-B1FE-47CF-AB34-2D951B7ACF9E}" type="pres">
      <dgm:prSet presAssocID="{70ACEEE5-9528-4161-8DD7-7A587A6349BC}" presName="composite" presStyleCnt="0"/>
      <dgm:spPr/>
    </dgm:pt>
    <dgm:pt modelId="{A811D64D-0203-47C1-A2CC-2E12AD1B56C3}" type="pres">
      <dgm:prSet presAssocID="{70ACEEE5-9528-4161-8DD7-7A587A6349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96150-EE1D-4C04-AB17-67B57D0DF959}" type="pres">
      <dgm:prSet presAssocID="{70ACEEE5-9528-4161-8DD7-7A587A6349BC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10E94-86D3-4922-841A-1467C7E2951F}" type="pres">
      <dgm:prSet presAssocID="{FD721FB2-3FCE-437F-A6FF-D732A165D589}" presName="space" presStyleCnt="0"/>
      <dgm:spPr/>
    </dgm:pt>
    <dgm:pt modelId="{1B7F6582-4EC9-46F3-B970-B74E88DBDDED}" type="pres">
      <dgm:prSet presAssocID="{D6023CC2-800B-4EA9-953A-841D2C4FC30E}" presName="composite" presStyleCnt="0"/>
      <dgm:spPr/>
    </dgm:pt>
    <dgm:pt modelId="{A9E2F8B4-CBCF-494A-8665-01CD67119908}" type="pres">
      <dgm:prSet presAssocID="{D6023CC2-800B-4EA9-953A-841D2C4FC30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A2D8D-EB6A-4F57-B515-AD2FDA668CFC}" type="pres">
      <dgm:prSet presAssocID="{D6023CC2-800B-4EA9-953A-841D2C4FC30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6D9404-F496-4860-99C2-622B3CE9128F}" srcId="{5E9F2E3D-ADE0-482B-A288-6ABB96EAC440}" destId="{E442EB10-EB27-4077-84D2-86D46318AE44}" srcOrd="1" destOrd="0" parTransId="{DDF6F55A-0DFE-4765-B69C-96228BD241A6}" sibTransId="{A63514E9-CDF4-42A5-B2B2-BA0839A95EE2}"/>
    <dgm:cxn modelId="{0816A057-0AE9-404C-BF5E-831FF531C8F8}" srcId="{4E08121D-5DA2-4983-B3A1-7A391C7F881C}" destId="{D6023CC2-800B-4EA9-953A-841D2C4FC30E}" srcOrd="2" destOrd="0" parTransId="{BC047940-C61B-4A35-8A11-E3800F402CB3}" sibTransId="{6954EC7E-66C3-404D-B8C3-DF2AB8BCF766}"/>
    <dgm:cxn modelId="{69BDCD1B-F7F1-478F-9116-1CFBBB35CFF3}" srcId="{D6023CC2-800B-4EA9-953A-841D2C4FC30E}" destId="{DCB4F8F2-D9DB-4F7E-9669-7FC9AE1934FC}" srcOrd="0" destOrd="0" parTransId="{90B13CED-0985-4759-852B-1780563B1BA1}" sibTransId="{92AC9A31-FB31-4985-AE0C-84A76C4A4611}"/>
    <dgm:cxn modelId="{6D3E83F9-7821-4E5B-8FE7-A664DC431026}" type="presOf" srcId="{4E08121D-5DA2-4983-B3A1-7A391C7F881C}" destId="{D1946D19-5092-41D3-B9D0-E39EFD095FD0}" srcOrd="0" destOrd="0" presId="urn:microsoft.com/office/officeart/2005/8/layout/hList1"/>
    <dgm:cxn modelId="{4EE2B4DB-AF0F-4F25-B6CA-12BB1A79B219}" type="presOf" srcId="{FD8981E7-6C4E-4B53-9A02-83B77AB88FCE}" destId="{17191202-4E7B-4D55-BC71-B868782B15E8}" srcOrd="0" destOrd="2" presId="urn:microsoft.com/office/officeart/2005/8/layout/hList1"/>
    <dgm:cxn modelId="{2C762E45-D1C3-4BDC-812E-859563C6246A}" type="presOf" srcId="{70ACEEE5-9528-4161-8DD7-7A587A6349BC}" destId="{A811D64D-0203-47C1-A2CC-2E12AD1B56C3}" srcOrd="0" destOrd="0" presId="urn:microsoft.com/office/officeart/2005/8/layout/hList1"/>
    <dgm:cxn modelId="{00E4371D-D0FC-44FD-8FED-6E3E4A849590}" srcId="{70ACEEE5-9528-4161-8DD7-7A587A6349BC}" destId="{DC6C24AF-A2EB-4515-BCDE-7D60FFF93C24}" srcOrd="0" destOrd="0" parTransId="{FBDC672D-362F-4A0D-8C5D-658744E01D6C}" sibTransId="{F4B7D437-F279-4397-B8A3-173BC32C5B04}"/>
    <dgm:cxn modelId="{37346819-8BFE-4A80-BE81-A19159785856}" srcId="{4E08121D-5DA2-4983-B3A1-7A391C7F881C}" destId="{5E9F2E3D-ADE0-482B-A288-6ABB96EAC440}" srcOrd="0" destOrd="0" parTransId="{ABA0D92D-E144-49A1-A282-2383B9020299}" sibTransId="{E6E4DA3C-6F2E-463A-B30F-9C4B30FDAB96}"/>
    <dgm:cxn modelId="{83B4BC7B-17D0-4E75-BBF7-2FB33E48EA5A}" srcId="{D6023CC2-800B-4EA9-953A-841D2C4FC30E}" destId="{0E46FA9F-37F9-4C32-8126-280C21D30275}" srcOrd="1" destOrd="0" parTransId="{F4A894FD-CEA3-4C25-A0F3-4348E857DCFE}" sibTransId="{AEBA7000-EDDB-4201-8EAF-C73929E39741}"/>
    <dgm:cxn modelId="{C0F47FE9-5EE7-4BE7-BB8E-B14C4749BDD0}" type="presOf" srcId="{268E92C4-F957-4632-84DD-CBDC859EF410}" destId="{17191202-4E7B-4D55-BC71-B868782B15E8}" srcOrd="0" destOrd="0" presId="urn:microsoft.com/office/officeart/2005/8/layout/hList1"/>
    <dgm:cxn modelId="{8A55B069-A4B9-4CAD-9393-BBDF302AFE51}" srcId="{4E08121D-5DA2-4983-B3A1-7A391C7F881C}" destId="{70ACEEE5-9528-4161-8DD7-7A587A6349BC}" srcOrd="1" destOrd="0" parTransId="{E2E1DC36-84CE-4641-98B8-FCEFDCF400B9}" sibTransId="{FD721FB2-3FCE-437F-A6FF-D732A165D589}"/>
    <dgm:cxn modelId="{ABD44477-29F9-46D0-AD25-D1F08EFF0C69}" type="presOf" srcId="{905F3489-D1E9-4DAF-93F2-D482D6A697F8}" destId="{19096150-EE1D-4C04-AB17-67B57D0DF959}" srcOrd="0" destOrd="1" presId="urn:microsoft.com/office/officeart/2005/8/layout/hList1"/>
    <dgm:cxn modelId="{A2F33CFB-0E60-4F8B-893A-9769EE9117B2}" type="presOf" srcId="{5E9F2E3D-ADE0-482B-A288-6ABB96EAC440}" destId="{309F719F-EF16-48FB-B082-278AFAE38D81}" srcOrd="0" destOrd="0" presId="urn:microsoft.com/office/officeart/2005/8/layout/hList1"/>
    <dgm:cxn modelId="{21DB25D8-4F70-4A98-A56F-F35D6C34722C}" type="presOf" srcId="{D6023CC2-800B-4EA9-953A-841D2C4FC30E}" destId="{A9E2F8B4-CBCF-494A-8665-01CD67119908}" srcOrd="0" destOrd="0" presId="urn:microsoft.com/office/officeart/2005/8/layout/hList1"/>
    <dgm:cxn modelId="{958B4067-5EE3-4D3E-B38F-9EA76244D2D3}" type="presOf" srcId="{0E46FA9F-37F9-4C32-8126-280C21D30275}" destId="{ADEA2D8D-EB6A-4F57-B515-AD2FDA668CFC}" srcOrd="0" destOrd="1" presId="urn:microsoft.com/office/officeart/2005/8/layout/hList1"/>
    <dgm:cxn modelId="{05623802-CCA7-468A-B915-E484BD81F0E4}" type="presOf" srcId="{DC6C24AF-A2EB-4515-BCDE-7D60FFF93C24}" destId="{19096150-EE1D-4C04-AB17-67B57D0DF959}" srcOrd="0" destOrd="0" presId="urn:microsoft.com/office/officeart/2005/8/layout/hList1"/>
    <dgm:cxn modelId="{8ED36488-BE0F-47D7-BACC-5A04D5B33B35}" type="presOf" srcId="{E442EB10-EB27-4077-84D2-86D46318AE44}" destId="{17191202-4E7B-4D55-BC71-B868782B15E8}" srcOrd="0" destOrd="1" presId="urn:microsoft.com/office/officeart/2005/8/layout/hList1"/>
    <dgm:cxn modelId="{744904D1-433C-4FCA-8134-0188E8FB5BF0}" srcId="{70ACEEE5-9528-4161-8DD7-7A587A6349BC}" destId="{905F3489-D1E9-4DAF-93F2-D482D6A697F8}" srcOrd="1" destOrd="0" parTransId="{604F546C-A81C-48EC-9DC8-F5A08992EE2F}" sibTransId="{7932AACB-F19F-408B-AAE8-05B0BE94091A}"/>
    <dgm:cxn modelId="{225E26E3-4809-428F-BD47-2E0F5051B64F}" type="presOf" srcId="{DCB4F8F2-D9DB-4F7E-9669-7FC9AE1934FC}" destId="{ADEA2D8D-EB6A-4F57-B515-AD2FDA668CFC}" srcOrd="0" destOrd="0" presId="urn:microsoft.com/office/officeart/2005/8/layout/hList1"/>
    <dgm:cxn modelId="{633CA3E6-043B-4E8F-B5F9-80AFEB59A5EA}" srcId="{5E9F2E3D-ADE0-482B-A288-6ABB96EAC440}" destId="{FD8981E7-6C4E-4B53-9A02-83B77AB88FCE}" srcOrd="2" destOrd="0" parTransId="{E10AD317-9277-4874-8987-D79760B2FBC7}" sibTransId="{E0C7D76C-3F53-434C-8563-41DC08F228E8}"/>
    <dgm:cxn modelId="{6CF7EF89-8BF1-4DD5-ABCE-BC1CF59204A2}" srcId="{5E9F2E3D-ADE0-482B-A288-6ABB96EAC440}" destId="{268E92C4-F957-4632-84DD-CBDC859EF410}" srcOrd="0" destOrd="0" parTransId="{27C778C6-833F-49A9-9A7E-CCAF912B4864}" sibTransId="{CB820AA1-40AF-4909-914D-9A0D09AFEF34}"/>
    <dgm:cxn modelId="{CFBCE905-B928-4AD1-AC7A-B2C733903630}" type="presParOf" srcId="{D1946D19-5092-41D3-B9D0-E39EFD095FD0}" destId="{76B66BBD-195D-45F9-B69D-F2D966F72971}" srcOrd="0" destOrd="0" presId="urn:microsoft.com/office/officeart/2005/8/layout/hList1"/>
    <dgm:cxn modelId="{AAAAB4FA-4964-4309-9E99-730CE09A3366}" type="presParOf" srcId="{76B66BBD-195D-45F9-B69D-F2D966F72971}" destId="{309F719F-EF16-48FB-B082-278AFAE38D81}" srcOrd="0" destOrd="0" presId="urn:microsoft.com/office/officeart/2005/8/layout/hList1"/>
    <dgm:cxn modelId="{B790DBC4-3A1A-4307-BD7F-E68FBEA30993}" type="presParOf" srcId="{76B66BBD-195D-45F9-B69D-F2D966F72971}" destId="{17191202-4E7B-4D55-BC71-B868782B15E8}" srcOrd="1" destOrd="0" presId="urn:microsoft.com/office/officeart/2005/8/layout/hList1"/>
    <dgm:cxn modelId="{F5FF9F03-40D5-4316-8BD2-1F886A9D147D}" type="presParOf" srcId="{D1946D19-5092-41D3-B9D0-E39EFD095FD0}" destId="{2B7CDD2D-EC74-47C3-9156-3586E648E000}" srcOrd="1" destOrd="0" presId="urn:microsoft.com/office/officeart/2005/8/layout/hList1"/>
    <dgm:cxn modelId="{DF578470-3CEF-4EA6-8F1D-69BFDBE45567}" type="presParOf" srcId="{D1946D19-5092-41D3-B9D0-E39EFD095FD0}" destId="{31A490EC-B1FE-47CF-AB34-2D951B7ACF9E}" srcOrd="2" destOrd="0" presId="urn:microsoft.com/office/officeart/2005/8/layout/hList1"/>
    <dgm:cxn modelId="{9854C17E-F556-4B57-AA33-87C2071F1D5E}" type="presParOf" srcId="{31A490EC-B1FE-47CF-AB34-2D951B7ACF9E}" destId="{A811D64D-0203-47C1-A2CC-2E12AD1B56C3}" srcOrd="0" destOrd="0" presId="urn:microsoft.com/office/officeart/2005/8/layout/hList1"/>
    <dgm:cxn modelId="{11612151-3A3D-42B3-9314-A5D0F43134A2}" type="presParOf" srcId="{31A490EC-B1FE-47CF-AB34-2D951B7ACF9E}" destId="{19096150-EE1D-4C04-AB17-67B57D0DF959}" srcOrd="1" destOrd="0" presId="urn:microsoft.com/office/officeart/2005/8/layout/hList1"/>
    <dgm:cxn modelId="{86B200F0-9DFC-4EC8-AAC3-916C29961E41}" type="presParOf" srcId="{D1946D19-5092-41D3-B9D0-E39EFD095FD0}" destId="{33B10E94-86D3-4922-841A-1467C7E2951F}" srcOrd="3" destOrd="0" presId="urn:microsoft.com/office/officeart/2005/8/layout/hList1"/>
    <dgm:cxn modelId="{DDC5615F-F963-4BE8-B238-61C517F9DBD1}" type="presParOf" srcId="{D1946D19-5092-41D3-B9D0-E39EFD095FD0}" destId="{1B7F6582-4EC9-46F3-B970-B74E88DBDDED}" srcOrd="4" destOrd="0" presId="urn:microsoft.com/office/officeart/2005/8/layout/hList1"/>
    <dgm:cxn modelId="{F9C167D4-A364-4100-84A3-E0F6B5DECDC6}" type="presParOf" srcId="{1B7F6582-4EC9-46F3-B970-B74E88DBDDED}" destId="{A9E2F8B4-CBCF-494A-8665-01CD67119908}" srcOrd="0" destOrd="0" presId="urn:microsoft.com/office/officeart/2005/8/layout/hList1"/>
    <dgm:cxn modelId="{C17F806A-6A95-4CEC-ADE3-224DC9E11A70}" type="presParOf" srcId="{1B7F6582-4EC9-46F3-B970-B74E88DBDDED}" destId="{ADEA2D8D-EB6A-4F57-B515-AD2FDA668CF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3CB293-21F1-4BE3-8402-C5E632A403F4}">
      <dsp:nvSpPr>
        <dsp:cNvPr id="0" name=""/>
        <dsp:cNvSpPr/>
      </dsp:nvSpPr>
      <dsp:spPr>
        <a:xfrm>
          <a:off x="3707801" y="680680"/>
          <a:ext cx="2391365" cy="311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294"/>
              </a:lnTo>
              <a:lnTo>
                <a:pt x="2391365" y="212294"/>
              </a:lnTo>
              <a:lnTo>
                <a:pt x="2391365" y="3115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6E7436-2031-4A3B-B29A-A4754C5B69E4}">
      <dsp:nvSpPr>
        <dsp:cNvPr id="0" name=""/>
        <dsp:cNvSpPr/>
      </dsp:nvSpPr>
      <dsp:spPr>
        <a:xfrm>
          <a:off x="3614640" y="680680"/>
          <a:ext cx="91440" cy="311524"/>
        </a:xfrm>
        <a:custGeom>
          <a:avLst/>
          <a:gdLst/>
          <a:ahLst/>
          <a:cxnLst/>
          <a:rect l="0" t="0" r="0" b="0"/>
          <a:pathLst>
            <a:path>
              <a:moveTo>
                <a:pt x="93161" y="0"/>
              </a:moveTo>
              <a:lnTo>
                <a:pt x="93161" y="212294"/>
              </a:lnTo>
              <a:lnTo>
                <a:pt x="45720" y="212294"/>
              </a:lnTo>
              <a:lnTo>
                <a:pt x="45720" y="3115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46D35-07F4-4F6B-B758-D811BFD40F9E}">
      <dsp:nvSpPr>
        <dsp:cNvPr id="0" name=""/>
        <dsp:cNvSpPr/>
      </dsp:nvSpPr>
      <dsp:spPr>
        <a:xfrm>
          <a:off x="1268995" y="680680"/>
          <a:ext cx="2438806" cy="311524"/>
        </a:xfrm>
        <a:custGeom>
          <a:avLst/>
          <a:gdLst/>
          <a:ahLst/>
          <a:cxnLst/>
          <a:rect l="0" t="0" r="0" b="0"/>
          <a:pathLst>
            <a:path>
              <a:moveTo>
                <a:pt x="2438806" y="0"/>
              </a:moveTo>
              <a:lnTo>
                <a:pt x="2438806" y="212294"/>
              </a:lnTo>
              <a:lnTo>
                <a:pt x="0" y="212294"/>
              </a:lnTo>
              <a:lnTo>
                <a:pt x="0" y="3115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6CE9B7-44C8-45DC-B949-7DCB0E8EC59F}">
      <dsp:nvSpPr>
        <dsp:cNvPr id="0" name=""/>
        <dsp:cNvSpPr/>
      </dsp:nvSpPr>
      <dsp:spPr>
        <a:xfrm>
          <a:off x="1701676" y="503"/>
          <a:ext cx="4012251" cy="6801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55BAA-489E-4D51-AF1B-5CE91E8D0D6B}">
      <dsp:nvSpPr>
        <dsp:cNvPr id="0" name=""/>
        <dsp:cNvSpPr/>
      </dsp:nvSpPr>
      <dsp:spPr>
        <a:xfrm>
          <a:off x="1820692" y="113568"/>
          <a:ext cx="4012251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ЖЕЛЕЗЫ</a:t>
          </a:r>
          <a:endParaRPr lang="ru-RU" sz="2400" b="1" kern="1200" dirty="0"/>
        </a:p>
      </dsp:txBody>
      <dsp:txXfrm>
        <a:off x="1840614" y="133490"/>
        <a:ext cx="3972407" cy="640332"/>
      </dsp:txXfrm>
    </dsp:sp>
    <dsp:sp modelId="{251A13BB-0D6B-4F67-BEB5-57DFA7ED64B0}">
      <dsp:nvSpPr>
        <dsp:cNvPr id="0" name=""/>
        <dsp:cNvSpPr/>
      </dsp:nvSpPr>
      <dsp:spPr>
        <a:xfrm>
          <a:off x="217832" y="992204"/>
          <a:ext cx="2102325" cy="680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B9F16-8927-49F8-AF89-1E70406FCE03}">
      <dsp:nvSpPr>
        <dsp:cNvPr id="0" name=""/>
        <dsp:cNvSpPr/>
      </dsp:nvSpPr>
      <dsp:spPr>
        <a:xfrm>
          <a:off x="336849" y="1105269"/>
          <a:ext cx="2102325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Экзокринные</a:t>
          </a:r>
          <a:endParaRPr lang="ru-RU" sz="2000" b="1" kern="1200" dirty="0"/>
        </a:p>
      </dsp:txBody>
      <dsp:txXfrm>
        <a:off x="356771" y="1125191"/>
        <a:ext cx="2062481" cy="640332"/>
      </dsp:txXfrm>
    </dsp:sp>
    <dsp:sp modelId="{57021089-6289-48B4-B38A-9D8D17E10646}">
      <dsp:nvSpPr>
        <dsp:cNvPr id="0" name=""/>
        <dsp:cNvSpPr/>
      </dsp:nvSpPr>
      <dsp:spPr>
        <a:xfrm>
          <a:off x="2558190" y="992204"/>
          <a:ext cx="2204341" cy="680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5C23E-05F3-4EBF-A23A-43BC7F95E458}">
      <dsp:nvSpPr>
        <dsp:cNvPr id="0" name=""/>
        <dsp:cNvSpPr/>
      </dsp:nvSpPr>
      <dsp:spPr>
        <a:xfrm>
          <a:off x="2677206" y="1105269"/>
          <a:ext cx="2204341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Эндокринные</a:t>
          </a:r>
          <a:endParaRPr lang="ru-RU" sz="2000" b="1" kern="1200" dirty="0"/>
        </a:p>
      </dsp:txBody>
      <dsp:txXfrm>
        <a:off x="2697128" y="1125191"/>
        <a:ext cx="2164497" cy="640332"/>
      </dsp:txXfrm>
    </dsp:sp>
    <dsp:sp modelId="{61A74CBD-82CA-4C30-9DD7-E181A277DD1A}">
      <dsp:nvSpPr>
        <dsp:cNvPr id="0" name=""/>
        <dsp:cNvSpPr/>
      </dsp:nvSpPr>
      <dsp:spPr>
        <a:xfrm>
          <a:off x="5000563" y="992204"/>
          <a:ext cx="2197207" cy="6801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10BA9-9045-4439-9C55-5DC8D830A692}">
      <dsp:nvSpPr>
        <dsp:cNvPr id="0" name=""/>
        <dsp:cNvSpPr/>
      </dsp:nvSpPr>
      <dsp:spPr>
        <a:xfrm>
          <a:off x="5119579" y="1105269"/>
          <a:ext cx="2197207" cy="6801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Смешанные</a:t>
          </a:r>
          <a:endParaRPr lang="ru-RU" sz="2000" b="1" kern="1200" dirty="0"/>
        </a:p>
      </dsp:txBody>
      <dsp:txXfrm>
        <a:off x="5139501" y="1125191"/>
        <a:ext cx="2157363" cy="6403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7050D-1F1B-4FD3-8503-B5B7A9712982}">
      <dsp:nvSpPr>
        <dsp:cNvPr id="0" name=""/>
        <dsp:cNvSpPr/>
      </dsp:nvSpPr>
      <dsp:spPr>
        <a:xfrm>
          <a:off x="0" y="3656693"/>
          <a:ext cx="4024298" cy="120020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</a:rPr>
            <a:t>Регулируют дифференцировку половых органов, половое развитие, сперматогенез, половое влечение, потенцию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0" y="3656693"/>
        <a:ext cx="4024298" cy="1200208"/>
      </dsp:txXfrm>
    </dsp:sp>
    <dsp:sp modelId="{36285EEC-92C1-46C1-8B69-56090BBA87DA}">
      <dsp:nvSpPr>
        <dsp:cNvPr id="0" name=""/>
        <dsp:cNvSpPr/>
      </dsp:nvSpPr>
      <dsp:spPr>
        <a:xfrm rot="10800000">
          <a:off x="0" y="1828775"/>
          <a:ext cx="4024298" cy="1845920"/>
        </a:xfrm>
        <a:prstGeom prst="upArrowCallou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секретируют основное количество тестостерона</a:t>
          </a:r>
          <a:endParaRPr lang="ru-RU" sz="2000" b="1" kern="1200" dirty="0"/>
        </a:p>
      </dsp:txBody>
      <dsp:txXfrm rot="10800000">
        <a:off x="0" y="1828775"/>
        <a:ext cx="4024298" cy="1199423"/>
      </dsp:txXfrm>
    </dsp:sp>
    <dsp:sp modelId="{1DEC9F99-F4AC-4711-A3CC-5493B674610B}">
      <dsp:nvSpPr>
        <dsp:cNvPr id="0" name=""/>
        <dsp:cNvSpPr/>
      </dsp:nvSpPr>
      <dsp:spPr>
        <a:xfrm rot="10800000">
          <a:off x="0" y="858"/>
          <a:ext cx="4024298" cy="1845920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Клетки Лейдига ( в строме яичка вокруг извитых семенных канальцев)</a:t>
          </a:r>
          <a:endParaRPr lang="ru-RU" sz="2000" b="1" kern="1200" dirty="0"/>
        </a:p>
      </dsp:txBody>
      <dsp:txXfrm rot="10800000">
        <a:off x="0" y="858"/>
        <a:ext cx="4024298" cy="11994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5416E-C325-45BF-8A71-690711C77AFC}">
      <dsp:nvSpPr>
        <dsp:cNvPr id="0" name=""/>
        <dsp:cNvSpPr/>
      </dsp:nvSpPr>
      <dsp:spPr>
        <a:xfrm>
          <a:off x="0" y="1377877"/>
          <a:ext cx="5364088" cy="301576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Стимулирование работы сердца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Расширение бронхов и усиление легочной вентиляции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Стимулирование работы скелетных мышц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Увеличение возбудимости коры головного мозга</a:t>
          </a:r>
          <a:endParaRPr lang="ru-RU" sz="2000" b="1" kern="1200" dirty="0"/>
        </a:p>
      </dsp:txBody>
      <dsp:txXfrm>
        <a:off x="0" y="1377877"/>
        <a:ext cx="5364088" cy="3015763"/>
      </dsp:txXfrm>
    </dsp:sp>
    <dsp:sp modelId="{1DEC9F99-F4AC-4711-A3CC-5493B674610B}">
      <dsp:nvSpPr>
        <dsp:cNvPr id="0" name=""/>
        <dsp:cNvSpPr/>
      </dsp:nvSpPr>
      <dsp:spPr>
        <a:xfrm rot="10800000">
          <a:off x="0" y="0"/>
          <a:ext cx="5364088" cy="1411278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Адреналин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Норадреналин</a:t>
          </a:r>
          <a:endParaRPr lang="ru-RU" sz="2000" b="1" kern="1200" dirty="0"/>
        </a:p>
      </dsp:txBody>
      <dsp:txXfrm rot="10800000">
        <a:off x="0" y="0"/>
        <a:ext cx="5364088" cy="9170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E952B-E91B-4D88-A2F2-F3CA436A8AC0}">
      <dsp:nvSpPr>
        <dsp:cNvPr id="0" name=""/>
        <dsp:cNvSpPr/>
      </dsp:nvSpPr>
      <dsp:spPr>
        <a:xfrm>
          <a:off x="3890766" y="1705540"/>
          <a:ext cx="866844" cy="4420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20850"/>
              </a:lnTo>
              <a:lnTo>
                <a:pt x="866844" y="44208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0D94C-739A-41D2-A907-BA8B21309142}">
      <dsp:nvSpPr>
        <dsp:cNvPr id="0" name=""/>
        <dsp:cNvSpPr/>
      </dsp:nvSpPr>
      <dsp:spPr>
        <a:xfrm>
          <a:off x="3890766" y="1705540"/>
          <a:ext cx="866844" cy="3421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1231"/>
              </a:lnTo>
              <a:lnTo>
                <a:pt x="866844" y="342123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DCA63B-14E7-4708-92CD-653510E2EB0D}">
      <dsp:nvSpPr>
        <dsp:cNvPr id="0" name=""/>
        <dsp:cNvSpPr/>
      </dsp:nvSpPr>
      <dsp:spPr>
        <a:xfrm>
          <a:off x="3890766" y="1705540"/>
          <a:ext cx="866844" cy="24216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1612"/>
              </a:lnTo>
              <a:lnTo>
                <a:pt x="866844" y="242161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D7AD2-1F28-4BC5-9FA7-E567C976328C}">
      <dsp:nvSpPr>
        <dsp:cNvPr id="0" name=""/>
        <dsp:cNvSpPr/>
      </dsp:nvSpPr>
      <dsp:spPr>
        <a:xfrm>
          <a:off x="3890766" y="1705540"/>
          <a:ext cx="866844" cy="1421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993"/>
              </a:lnTo>
              <a:lnTo>
                <a:pt x="866844" y="14219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4C42B-28F0-43C6-8D7E-29D99B3061FD}">
      <dsp:nvSpPr>
        <dsp:cNvPr id="0" name=""/>
        <dsp:cNvSpPr/>
      </dsp:nvSpPr>
      <dsp:spPr>
        <a:xfrm>
          <a:off x="3890766" y="1705540"/>
          <a:ext cx="866844" cy="422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374"/>
              </a:lnTo>
              <a:lnTo>
                <a:pt x="866844" y="4223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85916-2571-45B3-A28F-2F07E36D495A}">
      <dsp:nvSpPr>
        <dsp:cNvPr id="0" name=""/>
        <dsp:cNvSpPr/>
      </dsp:nvSpPr>
      <dsp:spPr>
        <a:xfrm>
          <a:off x="2743690" y="705921"/>
          <a:ext cx="1147076" cy="295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830"/>
              </a:lnTo>
              <a:lnTo>
                <a:pt x="1147076" y="147830"/>
              </a:lnTo>
              <a:lnTo>
                <a:pt x="1147076" y="295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89677-627D-4532-99D3-17A6346DB5C7}">
      <dsp:nvSpPr>
        <dsp:cNvPr id="0" name=""/>
        <dsp:cNvSpPr/>
      </dsp:nvSpPr>
      <dsp:spPr>
        <a:xfrm>
          <a:off x="1596613" y="1705540"/>
          <a:ext cx="866844" cy="14219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1993"/>
              </a:lnTo>
              <a:lnTo>
                <a:pt x="866844" y="14219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46EE2-7A92-44E8-8D37-5B6C819B5F5A}">
      <dsp:nvSpPr>
        <dsp:cNvPr id="0" name=""/>
        <dsp:cNvSpPr/>
      </dsp:nvSpPr>
      <dsp:spPr>
        <a:xfrm>
          <a:off x="1596613" y="1705540"/>
          <a:ext cx="866844" cy="422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374"/>
              </a:lnTo>
              <a:lnTo>
                <a:pt x="866844" y="42237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99D04-CFF1-44EC-BBE7-5B4390CBE28C}">
      <dsp:nvSpPr>
        <dsp:cNvPr id="0" name=""/>
        <dsp:cNvSpPr/>
      </dsp:nvSpPr>
      <dsp:spPr>
        <a:xfrm>
          <a:off x="1596613" y="705921"/>
          <a:ext cx="1147076" cy="295661"/>
        </a:xfrm>
        <a:custGeom>
          <a:avLst/>
          <a:gdLst/>
          <a:ahLst/>
          <a:cxnLst/>
          <a:rect l="0" t="0" r="0" b="0"/>
          <a:pathLst>
            <a:path>
              <a:moveTo>
                <a:pt x="1147076" y="0"/>
              </a:moveTo>
              <a:lnTo>
                <a:pt x="1147076" y="147830"/>
              </a:lnTo>
              <a:lnTo>
                <a:pt x="0" y="147830"/>
              </a:lnTo>
              <a:lnTo>
                <a:pt x="0" y="29566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BC2760-DD55-4BBD-AAAC-2B9EDC13436D}">
      <dsp:nvSpPr>
        <dsp:cNvPr id="0" name=""/>
        <dsp:cNvSpPr/>
      </dsp:nvSpPr>
      <dsp:spPr>
        <a:xfrm>
          <a:off x="1638544" y="1964"/>
          <a:ext cx="2210291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51AFE-8B51-40D9-9494-A743FAE5FBF3}">
      <dsp:nvSpPr>
        <dsp:cNvPr id="0" name=""/>
        <dsp:cNvSpPr/>
      </dsp:nvSpPr>
      <dsp:spPr>
        <a:xfrm>
          <a:off x="1638544" y="1964"/>
          <a:ext cx="2210291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F8A26-EC5B-4134-B0F0-DA39C2F56732}">
      <dsp:nvSpPr>
        <dsp:cNvPr id="0" name=""/>
        <dsp:cNvSpPr/>
      </dsp:nvSpPr>
      <dsp:spPr>
        <a:xfrm>
          <a:off x="533398" y="128676"/>
          <a:ext cx="4420582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Органы иммунной системы</a:t>
          </a:r>
          <a:endParaRPr lang="ru-RU" sz="2000" b="1" kern="1200" dirty="0"/>
        </a:p>
      </dsp:txBody>
      <dsp:txXfrm>
        <a:off x="533398" y="128676"/>
        <a:ext cx="4420582" cy="450532"/>
      </dsp:txXfrm>
    </dsp:sp>
    <dsp:sp modelId="{7251D5CD-3EA8-4CA6-B5D3-F3E4FD26AD67}">
      <dsp:nvSpPr>
        <dsp:cNvPr id="0" name=""/>
        <dsp:cNvSpPr/>
      </dsp:nvSpPr>
      <dsp:spPr>
        <a:xfrm>
          <a:off x="1096990" y="1001583"/>
          <a:ext cx="999245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D8A8F-288A-4A39-A932-1B51D5154563}">
      <dsp:nvSpPr>
        <dsp:cNvPr id="0" name=""/>
        <dsp:cNvSpPr/>
      </dsp:nvSpPr>
      <dsp:spPr>
        <a:xfrm>
          <a:off x="1096990" y="1001583"/>
          <a:ext cx="999245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66E1E-4205-44BF-80A7-FDE5E1F263CE}">
      <dsp:nvSpPr>
        <dsp:cNvPr id="0" name=""/>
        <dsp:cNvSpPr/>
      </dsp:nvSpPr>
      <dsp:spPr>
        <a:xfrm>
          <a:off x="597367" y="1128295"/>
          <a:ext cx="1998491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центральные</a:t>
          </a:r>
          <a:endParaRPr lang="ru-RU" sz="1800" b="1" kern="1200" dirty="0"/>
        </a:p>
      </dsp:txBody>
      <dsp:txXfrm>
        <a:off x="597367" y="1128295"/>
        <a:ext cx="1998491" cy="450532"/>
      </dsp:txXfrm>
    </dsp:sp>
    <dsp:sp modelId="{B1921D8A-8038-4845-8F94-1F82EF133956}">
      <dsp:nvSpPr>
        <dsp:cNvPr id="0" name=""/>
        <dsp:cNvSpPr/>
      </dsp:nvSpPr>
      <dsp:spPr>
        <a:xfrm>
          <a:off x="2353702" y="2001202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0C4DF-8DB1-4F6E-8A06-3999E729BC0A}">
      <dsp:nvSpPr>
        <dsp:cNvPr id="0" name=""/>
        <dsp:cNvSpPr/>
      </dsp:nvSpPr>
      <dsp:spPr>
        <a:xfrm>
          <a:off x="2353702" y="2001202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4FCDE3-E83B-4D89-B0B9-14DFF41540FD}">
      <dsp:nvSpPr>
        <dsp:cNvPr id="0" name=""/>
        <dsp:cNvSpPr/>
      </dsp:nvSpPr>
      <dsp:spPr>
        <a:xfrm>
          <a:off x="1896386" y="2127914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костный мозг</a:t>
          </a:r>
          <a:endParaRPr lang="ru-RU" sz="1600" b="1" kern="1200" dirty="0"/>
        </a:p>
      </dsp:txBody>
      <dsp:txXfrm>
        <a:off x="1896386" y="2127914"/>
        <a:ext cx="1829260" cy="450532"/>
      </dsp:txXfrm>
    </dsp:sp>
    <dsp:sp modelId="{C4DA8EC7-518B-490D-8CD6-57A0F20EC825}">
      <dsp:nvSpPr>
        <dsp:cNvPr id="0" name=""/>
        <dsp:cNvSpPr/>
      </dsp:nvSpPr>
      <dsp:spPr>
        <a:xfrm>
          <a:off x="2353702" y="3000821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AA6DF-0D99-4940-A38A-705EFACAB582}">
      <dsp:nvSpPr>
        <dsp:cNvPr id="0" name=""/>
        <dsp:cNvSpPr/>
      </dsp:nvSpPr>
      <dsp:spPr>
        <a:xfrm>
          <a:off x="2353702" y="3000821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739CD5-048E-484A-8A21-983293C2704C}">
      <dsp:nvSpPr>
        <dsp:cNvPr id="0" name=""/>
        <dsp:cNvSpPr/>
      </dsp:nvSpPr>
      <dsp:spPr>
        <a:xfrm>
          <a:off x="1896386" y="3127533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тимус</a:t>
          </a:r>
          <a:endParaRPr lang="ru-RU" sz="1600" b="1" kern="1200" dirty="0"/>
        </a:p>
      </dsp:txBody>
      <dsp:txXfrm>
        <a:off x="1896386" y="3127533"/>
        <a:ext cx="1829260" cy="450532"/>
      </dsp:txXfrm>
    </dsp:sp>
    <dsp:sp modelId="{6D75881B-457C-45BA-8DE7-AD3A7656EDE2}">
      <dsp:nvSpPr>
        <dsp:cNvPr id="0" name=""/>
        <dsp:cNvSpPr/>
      </dsp:nvSpPr>
      <dsp:spPr>
        <a:xfrm>
          <a:off x="3391144" y="1001583"/>
          <a:ext cx="999245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B41785-0D8E-4B2C-B22A-DBD960144E97}">
      <dsp:nvSpPr>
        <dsp:cNvPr id="0" name=""/>
        <dsp:cNvSpPr/>
      </dsp:nvSpPr>
      <dsp:spPr>
        <a:xfrm>
          <a:off x="3391144" y="1001583"/>
          <a:ext cx="999245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0CB3D9-8DAF-49B5-987F-44DF66761E92}">
      <dsp:nvSpPr>
        <dsp:cNvPr id="0" name=""/>
        <dsp:cNvSpPr/>
      </dsp:nvSpPr>
      <dsp:spPr>
        <a:xfrm>
          <a:off x="2891521" y="1128295"/>
          <a:ext cx="1998491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периферические</a:t>
          </a:r>
          <a:endParaRPr lang="ru-RU" sz="1800" b="1" kern="1200" dirty="0"/>
        </a:p>
      </dsp:txBody>
      <dsp:txXfrm>
        <a:off x="2891521" y="1128295"/>
        <a:ext cx="1998491" cy="450532"/>
      </dsp:txXfrm>
    </dsp:sp>
    <dsp:sp modelId="{867FBD92-7F4F-4CBC-8987-10213A00BB33}">
      <dsp:nvSpPr>
        <dsp:cNvPr id="0" name=""/>
        <dsp:cNvSpPr/>
      </dsp:nvSpPr>
      <dsp:spPr>
        <a:xfrm>
          <a:off x="4647855" y="2001202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0F45F8-160C-46CF-9ED8-D54DBF607181}">
      <dsp:nvSpPr>
        <dsp:cNvPr id="0" name=""/>
        <dsp:cNvSpPr/>
      </dsp:nvSpPr>
      <dsp:spPr>
        <a:xfrm>
          <a:off x="4647855" y="2001202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1D2BB-CEAF-435F-8911-05974BE311E7}">
      <dsp:nvSpPr>
        <dsp:cNvPr id="0" name=""/>
        <dsp:cNvSpPr/>
      </dsp:nvSpPr>
      <dsp:spPr>
        <a:xfrm>
          <a:off x="4190540" y="2127914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селезенка</a:t>
          </a:r>
          <a:endParaRPr lang="ru-RU" sz="1600" b="1" kern="1200" dirty="0"/>
        </a:p>
      </dsp:txBody>
      <dsp:txXfrm>
        <a:off x="4190540" y="2127914"/>
        <a:ext cx="1829260" cy="450532"/>
      </dsp:txXfrm>
    </dsp:sp>
    <dsp:sp modelId="{02F0D55A-C5C7-4154-9F10-F14647226528}">
      <dsp:nvSpPr>
        <dsp:cNvPr id="0" name=""/>
        <dsp:cNvSpPr/>
      </dsp:nvSpPr>
      <dsp:spPr>
        <a:xfrm>
          <a:off x="4647855" y="3000821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DC1927-F5AB-49BA-80A4-EB655F391B05}">
      <dsp:nvSpPr>
        <dsp:cNvPr id="0" name=""/>
        <dsp:cNvSpPr/>
      </dsp:nvSpPr>
      <dsp:spPr>
        <a:xfrm>
          <a:off x="4647855" y="3000821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37C0F-5ACA-4F20-A247-498B894F7EFA}">
      <dsp:nvSpPr>
        <dsp:cNvPr id="0" name=""/>
        <dsp:cNvSpPr/>
      </dsp:nvSpPr>
      <dsp:spPr>
        <a:xfrm>
          <a:off x="4190540" y="3127533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лимфатические  узлы</a:t>
          </a:r>
          <a:endParaRPr lang="ru-RU" sz="1600" b="1" kern="1200" dirty="0"/>
        </a:p>
      </dsp:txBody>
      <dsp:txXfrm>
        <a:off x="4190540" y="3127533"/>
        <a:ext cx="1829260" cy="450532"/>
      </dsp:txXfrm>
    </dsp:sp>
    <dsp:sp modelId="{11D2068D-7A73-417F-9C74-8CAC5AD24A9E}">
      <dsp:nvSpPr>
        <dsp:cNvPr id="0" name=""/>
        <dsp:cNvSpPr/>
      </dsp:nvSpPr>
      <dsp:spPr>
        <a:xfrm>
          <a:off x="4647855" y="4000440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BDD77-A556-40D0-898A-03E865A7D466}">
      <dsp:nvSpPr>
        <dsp:cNvPr id="0" name=""/>
        <dsp:cNvSpPr/>
      </dsp:nvSpPr>
      <dsp:spPr>
        <a:xfrm>
          <a:off x="4647855" y="4000440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7B023-A3A9-45AB-B7D3-1329F7DCCA43}">
      <dsp:nvSpPr>
        <dsp:cNvPr id="0" name=""/>
        <dsp:cNvSpPr/>
      </dsp:nvSpPr>
      <dsp:spPr>
        <a:xfrm>
          <a:off x="4190540" y="4127152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миндалины</a:t>
          </a:r>
          <a:endParaRPr lang="ru-RU" sz="1600" b="1" kern="1200" dirty="0"/>
        </a:p>
      </dsp:txBody>
      <dsp:txXfrm>
        <a:off x="4190540" y="4127152"/>
        <a:ext cx="1829260" cy="450532"/>
      </dsp:txXfrm>
    </dsp:sp>
    <dsp:sp modelId="{AF1801E2-CBCD-4FE9-A284-4C49D5734C4C}">
      <dsp:nvSpPr>
        <dsp:cNvPr id="0" name=""/>
        <dsp:cNvSpPr/>
      </dsp:nvSpPr>
      <dsp:spPr>
        <a:xfrm>
          <a:off x="4647855" y="5000059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FCCB-FA54-442B-AC1A-935B9CAE1593}">
      <dsp:nvSpPr>
        <dsp:cNvPr id="0" name=""/>
        <dsp:cNvSpPr/>
      </dsp:nvSpPr>
      <dsp:spPr>
        <a:xfrm>
          <a:off x="4647855" y="5000059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4F156-A697-4016-AB24-AA9653FC5F5B}">
      <dsp:nvSpPr>
        <dsp:cNvPr id="0" name=""/>
        <dsp:cNvSpPr/>
      </dsp:nvSpPr>
      <dsp:spPr>
        <a:xfrm>
          <a:off x="4190540" y="5126771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червеобразный отросток</a:t>
          </a:r>
          <a:endParaRPr lang="ru-RU" sz="1600" b="1" kern="1200" dirty="0"/>
        </a:p>
      </dsp:txBody>
      <dsp:txXfrm>
        <a:off x="4190540" y="5126771"/>
        <a:ext cx="1829260" cy="450532"/>
      </dsp:txXfrm>
    </dsp:sp>
    <dsp:sp modelId="{C876F6B8-6EB6-4CFF-976B-300C94CF0080}">
      <dsp:nvSpPr>
        <dsp:cNvPr id="0" name=""/>
        <dsp:cNvSpPr/>
      </dsp:nvSpPr>
      <dsp:spPr>
        <a:xfrm>
          <a:off x="4647855" y="5999678"/>
          <a:ext cx="914630" cy="70395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33309A-0160-4A50-B8B6-9027FA749E4B}">
      <dsp:nvSpPr>
        <dsp:cNvPr id="0" name=""/>
        <dsp:cNvSpPr/>
      </dsp:nvSpPr>
      <dsp:spPr>
        <a:xfrm>
          <a:off x="4647855" y="5999678"/>
          <a:ext cx="914630" cy="70395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26A51-E457-405A-8C25-5A8D60EF9FB6}">
      <dsp:nvSpPr>
        <dsp:cNvPr id="0" name=""/>
        <dsp:cNvSpPr/>
      </dsp:nvSpPr>
      <dsp:spPr>
        <a:xfrm>
          <a:off x="4190540" y="6126390"/>
          <a:ext cx="1829260" cy="4505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лимфоидная ткань органов</a:t>
          </a:r>
          <a:endParaRPr lang="ru-RU" sz="1600" b="1" kern="1200" dirty="0"/>
        </a:p>
      </dsp:txBody>
      <dsp:txXfrm>
        <a:off x="4190540" y="6126390"/>
        <a:ext cx="1829260" cy="45053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A3D7E-9E9C-44C1-BE30-914A9B811DAC}">
      <dsp:nvSpPr>
        <dsp:cNvPr id="0" name=""/>
        <dsp:cNvSpPr/>
      </dsp:nvSpPr>
      <dsp:spPr>
        <a:xfrm>
          <a:off x="2363924" y="1214879"/>
          <a:ext cx="224517" cy="983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3602"/>
              </a:lnTo>
              <a:lnTo>
                <a:pt x="224517" y="9836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B603E-0D7E-46CD-AE60-271411703798}">
      <dsp:nvSpPr>
        <dsp:cNvPr id="0" name=""/>
        <dsp:cNvSpPr/>
      </dsp:nvSpPr>
      <dsp:spPr>
        <a:xfrm>
          <a:off x="2139406" y="1214879"/>
          <a:ext cx="224517" cy="983602"/>
        </a:xfrm>
        <a:custGeom>
          <a:avLst/>
          <a:gdLst/>
          <a:ahLst/>
          <a:cxnLst/>
          <a:rect l="0" t="0" r="0" b="0"/>
          <a:pathLst>
            <a:path>
              <a:moveTo>
                <a:pt x="224517" y="0"/>
              </a:moveTo>
              <a:lnTo>
                <a:pt x="224517" y="983602"/>
              </a:lnTo>
              <a:lnTo>
                <a:pt x="0" y="9836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B795A-E485-4D75-B6A6-2FF8581FC5F2}">
      <dsp:nvSpPr>
        <dsp:cNvPr id="0" name=""/>
        <dsp:cNvSpPr/>
      </dsp:nvSpPr>
      <dsp:spPr>
        <a:xfrm>
          <a:off x="1294790" y="145745"/>
          <a:ext cx="2138266" cy="1069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Костный мозг</a:t>
          </a:r>
          <a:endParaRPr lang="ru-RU" sz="2800" kern="1200" dirty="0"/>
        </a:p>
      </dsp:txBody>
      <dsp:txXfrm>
        <a:off x="1294790" y="145745"/>
        <a:ext cx="2138266" cy="1069133"/>
      </dsp:txXfrm>
    </dsp:sp>
    <dsp:sp modelId="{E3AE538C-40F9-4D63-8D98-3F3F3BE60FD8}">
      <dsp:nvSpPr>
        <dsp:cNvPr id="0" name=""/>
        <dsp:cNvSpPr/>
      </dsp:nvSpPr>
      <dsp:spPr>
        <a:xfrm>
          <a:off x="1139" y="1663914"/>
          <a:ext cx="2138266" cy="1069133"/>
        </a:xfrm>
        <a:prstGeom prst="rect">
          <a:avLst/>
        </a:prstGeom>
        <a:solidFill>
          <a:srgbClr val="F1979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Красный костный мозг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139" y="1663914"/>
        <a:ext cx="2138266" cy="1069133"/>
      </dsp:txXfrm>
    </dsp:sp>
    <dsp:sp modelId="{4D184867-E556-43D0-89AC-8D168B398E63}">
      <dsp:nvSpPr>
        <dsp:cNvPr id="0" name=""/>
        <dsp:cNvSpPr/>
      </dsp:nvSpPr>
      <dsp:spPr>
        <a:xfrm>
          <a:off x="2588441" y="1663914"/>
          <a:ext cx="2138266" cy="1069133"/>
        </a:xfrm>
        <a:prstGeom prst="rect">
          <a:avLst/>
        </a:prstGeom>
        <a:solidFill>
          <a:srgbClr val="FDF5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Желтый костный мозг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2588441" y="1663914"/>
        <a:ext cx="2138266" cy="1069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D7937-62CD-4E4A-A485-218E2451DB3B}">
      <dsp:nvSpPr>
        <dsp:cNvPr id="0" name=""/>
        <dsp:cNvSpPr/>
      </dsp:nvSpPr>
      <dsp:spPr>
        <a:xfrm>
          <a:off x="3136" y="0"/>
          <a:ext cx="8490670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b="1" kern="1200" smtClean="0"/>
            <a:t>Энтодермальные железы</a:t>
          </a:r>
          <a:endParaRPr lang="ru-RU" sz="4500" b="1" kern="1200" dirty="0"/>
        </a:p>
      </dsp:txBody>
      <dsp:txXfrm>
        <a:off x="33717" y="30581"/>
        <a:ext cx="8429508" cy="982954"/>
      </dsp:txXfrm>
    </dsp:sp>
    <dsp:sp modelId="{6B3C9CCB-B203-413C-9494-7BF40A7CE74E}">
      <dsp:nvSpPr>
        <dsp:cNvPr id="0" name=""/>
        <dsp:cNvSpPr/>
      </dsp:nvSpPr>
      <dsp:spPr>
        <a:xfrm>
          <a:off x="3136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Происходящие из глоточных карманов — аналогов жаберных щелей бранхиогенная группа (от греч. branchia — жабры) </a:t>
          </a:r>
          <a:endParaRPr lang="ru-RU" sz="1800" b="1" kern="1200" dirty="0"/>
        </a:p>
      </dsp:txBody>
      <dsp:txXfrm>
        <a:off x="33717" y="1290514"/>
        <a:ext cx="4013056" cy="982954"/>
      </dsp:txXfrm>
    </dsp:sp>
    <dsp:sp modelId="{93F9E5E4-DE62-49AA-A5F3-006E9733B06D}">
      <dsp:nvSpPr>
        <dsp:cNvPr id="0" name=""/>
        <dsp:cNvSpPr/>
      </dsp:nvSpPr>
      <dsp:spPr>
        <a:xfrm>
          <a:off x="4419589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Железы кишечной трубки</a:t>
          </a:r>
          <a:endParaRPr lang="ru-RU" sz="2800" b="1" kern="1200" dirty="0"/>
        </a:p>
      </dsp:txBody>
      <dsp:txXfrm>
        <a:off x="4450170" y="1290514"/>
        <a:ext cx="4013056" cy="982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D7937-62CD-4E4A-A485-218E2451DB3B}">
      <dsp:nvSpPr>
        <dsp:cNvPr id="0" name=""/>
        <dsp:cNvSpPr/>
      </dsp:nvSpPr>
      <dsp:spPr>
        <a:xfrm>
          <a:off x="3136" y="0"/>
          <a:ext cx="8490670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/>
            <a:t>Мезодермальные</a:t>
          </a:r>
          <a:r>
            <a:rPr lang="ru-RU" sz="4000" b="1" kern="1200" dirty="0" smtClean="0"/>
            <a:t> железы</a:t>
          </a:r>
          <a:endParaRPr lang="ru-RU" sz="4000" b="1" kern="1200" dirty="0"/>
        </a:p>
      </dsp:txBody>
      <dsp:txXfrm>
        <a:off x="33717" y="30581"/>
        <a:ext cx="8429508" cy="982954"/>
      </dsp:txXfrm>
    </dsp:sp>
    <dsp:sp modelId="{6B3C9CCB-B203-413C-9494-7BF40A7CE74E}">
      <dsp:nvSpPr>
        <dsp:cNvPr id="0" name=""/>
        <dsp:cNvSpPr/>
      </dsp:nvSpPr>
      <dsp:spPr>
        <a:xfrm>
          <a:off x="3136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Интерренальная система</a:t>
          </a:r>
          <a:endParaRPr lang="ru-RU" sz="2800" b="1" kern="1200" dirty="0"/>
        </a:p>
      </dsp:txBody>
      <dsp:txXfrm>
        <a:off x="33717" y="1290514"/>
        <a:ext cx="4013056" cy="982954"/>
      </dsp:txXfrm>
    </dsp:sp>
    <dsp:sp modelId="{93F9E5E4-DE62-49AA-A5F3-006E9733B06D}">
      <dsp:nvSpPr>
        <dsp:cNvPr id="0" name=""/>
        <dsp:cNvSpPr/>
      </dsp:nvSpPr>
      <dsp:spPr>
        <a:xfrm>
          <a:off x="4419589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99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tint val="99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tint val="99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Половые железы</a:t>
          </a:r>
          <a:endParaRPr lang="ru-RU" sz="2800" b="1" kern="1200" dirty="0"/>
        </a:p>
      </dsp:txBody>
      <dsp:txXfrm>
        <a:off x="4450170" y="1290514"/>
        <a:ext cx="4013056" cy="982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D7937-62CD-4E4A-A485-218E2451DB3B}">
      <dsp:nvSpPr>
        <dsp:cNvPr id="0" name=""/>
        <dsp:cNvSpPr/>
      </dsp:nvSpPr>
      <dsp:spPr>
        <a:xfrm>
          <a:off x="3136" y="0"/>
          <a:ext cx="8490670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/>
            <a:t>Эктодермальные</a:t>
          </a:r>
          <a:r>
            <a:rPr lang="ru-RU" sz="4000" b="1" kern="1200" dirty="0" smtClean="0"/>
            <a:t> железы</a:t>
          </a:r>
          <a:endParaRPr lang="ru-RU" sz="4000" b="1" kern="1200" dirty="0"/>
        </a:p>
      </dsp:txBody>
      <dsp:txXfrm>
        <a:off x="33717" y="30581"/>
        <a:ext cx="8429508" cy="982954"/>
      </dsp:txXfrm>
    </dsp:sp>
    <dsp:sp modelId="{6B3C9CCB-B203-413C-9494-7BF40A7CE74E}">
      <dsp:nvSpPr>
        <dsp:cNvPr id="0" name=""/>
        <dsp:cNvSpPr/>
      </dsp:nvSpPr>
      <dsp:spPr>
        <a:xfrm>
          <a:off x="3136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Происходящие из промежуточного мозга (неврогенная группа)</a:t>
          </a:r>
          <a:endParaRPr lang="ru-RU" sz="2000" b="1" kern="1200" dirty="0"/>
        </a:p>
      </dsp:txBody>
      <dsp:txXfrm>
        <a:off x="33717" y="1290514"/>
        <a:ext cx="4013056" cy="982954"/>
      </dsp:txXfrm>
    </dsp:sp>
    <dsp:sp modelId="{93F9E5E4-DE62-49AA-A5F3-006E9733B06D}">
      <dsp:nvSpPr>
        <dsp:cNvPr id="0" name=""/>
        <dsp:cNvSpPr/>
      </dsp:nvSpPr>
      <dsp:spPr>
        <a:xfrm>
          <a:off x="4419589" y="1259933"/>
          <a:ext cx="4074218" cy="10441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Происходящие из симпатических элементов (группа адреналовой системы)</a:t>
          </a:r>
          <a:endParaRPr lang="ru-RU" sz="2000" b="1" kern="1200" dirty="0"/>
        </a:p>
      </dsp:txBody>
      <dsp:txXfrm>
        <a:off x="4450170" y="1290514"/>
        <a:ext cx="4013056" cy="982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067BB-8F2E-4089-8FAF-CFC04A214CBD}">
      <dsp:nvSpPr>
        <dsp:cNvPr id="0" name=""/>
        <dsp:cNvSpPr/>
      </dsp:nvSpPr>
      <dsp:spPr>
        <a:xfrm>
          <a:off x="1028" y="422448"/>
          <a:ext cx="3743501" cy="18717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err="1" smtClean="0">
              <a:solidFill>
                <a:schemeClr val="tx1"/>
              </a:solidFill>
            </a:rPr>
            <a:t>Йодтиронины</a:t>
          </a:r>
          <a:r>
            <a:rPr lang="ru-RU" sz="3800" b="1" kern="1200" dirty="0" smtClean="0">
              <a:solidFill>
                <a:schemeClr val="tx1"/>
              </a:solidFill>
            </a:rPr>
            <a:t> (тироксин, </a:t>
          </a:r>
          <a:r>
            <a:rPr lang="ru-RU" sz="3800" b="1" kern="1200" dirty="0" err="1" smtClean="0">
              <a:solidFill>
                <a:schemeClr val="tx1"/>
              </a:solidFill>
            </a:rPr>
            <a:t>трийодтиронин</a:t>
          </a:r>
          <a:r>
            <a:rPr lang="ru-RU" sz="3800" b="1" kern="1200" dirty="0" smtClean="0">
              <a:solidFill>
                <a:schemeClr val="tx1"/>
              </a:solidFill>
            </a:rPr>
            <a:t>)</a:t>
          </a:r>
          <a:endParaRPr lang="ru-RU" sz="3800" b="1" kern="1200" dirty="0">
            <a:solidFill>
              <a:schemeClr val="tx1"/>
            </a:solidFill>
          </a:endParaRPr>
        </a:p>
      </dsp:txBody>
      <dsp:txXfrm>
        <a:off x="55850" y="477270"/>
        <a:ext cx="3633857" cy="1762106"/>
      </dsp:txXfrm>
    </dsp:sp>
    <dsp:sp modelId="{FE4EF3DB-544C-43E1-A708-D157A0C6A8FB}">
      <dsp:nvSpPr>
        <dsp:cNvPr id="0" name=""/>
        <dsp:cNvSpPr/>
      </dsp:nvSpPr>
      <dsp:spPr>
        <a:xfrm>
          <a:off x="375378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FEF7F-D0A1-4841-890E-67D3964444AA}">
      <dsp:nvSpPr>
        <dsp:cNvPr id="0" name=""/>
        <dsp:cNvSpPr/>
      </dsp:nvSpPr>
      <dsp:spPr>
        <a:xfrm>
          <a:off x="749728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Регуляция основного обмена (увеличение синтеза белка, распад жиров и углеводов)</a:t>
          </a:r>
          <a:endParaRPr lang="ru-RU" sz="2400" kern="1200" dirty="0"/>
        </a:p>
      </dsp:txBody>
      <dsp:txXfrm>
        <a:off x="804550" y="2816958"/>
        <a:ext cx="2885157" cy="1762106"/>
      </dsp:txXfrm>
    </dsp:sp>
    <dsp:sp modelId="{08BBD248-9CA7-4DE9-AF90-E9B752E1D4C1}">
      <dsp:nvSpPr>
        <dsp:cNvPr id="0" name=""/>
        <dsp:cNvSpPr/>
      </dsp:nvSpPr>
      <dsp:spPr>
        <a:xfrm>
          <a:off x="4680405" y="422448"/>
          <a:ext cx="3743501" cy="187175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err="1" smtClean="0">
              <a:solidFill>
                <a:schemeClr val="tx1"/>
              </a:solidFill>
            </a:rPr>
            <a:t>Кальцитонин</a:t>
          </a:r>
          <a:endParaRPr lang="ru-RU" sz="3800" b="1" kern="1200" dirty="0">
            <a:solidFill>
              <a:schemeClr val="tx1"/>
            </a:solidFill>
          </a:endParaRPr>
        </a:p>
      </dsp:txBody>
      <dsp:txXfrm>
        <a:off x="4735227" y="477270"/>
        <a:ext cx="3633857" cy="1762106"/>
      </dsp:txXfrm>
    </dsp:sp>
    <dsp:sp modelId="{855B0C93-3559-4A89-AEDF-B33B6E8B5B7E}">
      <dsp:nvSpPr>
        <dsp:cNvPr id="0" name=""/>
        <dsp:cNvSpPr/>
      </dsp:nvSpPr>
      <dsp:spPr>
        <a:xfrm>
          <a:off x="5054755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69784-1C34-43FE-82BE-4D89CB5DC6EE}">
      <dsp:nvSpPr>
        <dsp:cNvPr id="0" name=""/>
        <dsp:cNvSpPr/>
      </dsp:nvSpPr>
      <dsp:spPr>
        <a:xfrm>
          <a:off x="5429106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Регуляция обмена кальция и развития костной системы</a:t>
          </a:r>
          <a:endParaRPr lang="ru-RU" sz="2400" kern="1200" dirty="0"/>
        </a:p>
      </dsp:txBody>
      <dsp:txXfrm>
        <a:off x="5483928" y="2816958"/>
        <a:ext cx="2885157" cy="17621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067BB-8F2E-4089-8FAF-CFC04A214CBD}">
      <dsp:nvSpPr>
        <dsp:cNvPr id="0" name=""/>
        <dsp:cNvSpPr/>
      </dsp:nvSpPr>
      <dsp:spPr>
        <a:xfrm>
          <a:off x="1028" y="422448"/>
          <a:ext cx="3743501" cy="18717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Орган кроветворения и иммунной системы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55850" y="477270"/>
        <a:ext cx="3633857" cy="1762106"/>
      </dsp:txXfrm>
    </dsp:sp>
    <dsp:sp modelId="{FE4EF3DB-544C-43E1-A708-D157A0C6A8FB}">
      <dsp:nvSpPr>
        <dsp:cNvPr id="0" name=""/>
        <dsp:cNvSpPr/>
      </dsp:nvSpPr>
      <dsp:spPr>
        <a:xfrm>
          <a:off x="375378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FEF7F-D0A1-4841-890E-67D3964444AA}">
      <dsp:nvSpPr>
        <dsp:cNvPr id="0" name=""/>
        <dsp:cNvSpPr/>
      </dsp:nvSpPr>
      <dsp:spPr>
        <a:xfrm>
          <a:off x="749728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дифференцировка Т-лимфоцитов; отбор иммунокомпетентных клеток;</a:t>
          </a:r>
          <a:endParaRPr lang="ru-RU" sz="2200" kern="1200" dirty="0"/>
        </a:p>
      </dsp:txBody>
      <dsp:txXfrm>
        <a:off x="804550" y="2816958"/>
        <a:ext cx="2885157" cy="1762106"/>
      </dsp:txXfrm>
    </dsp:sp>
    <dsp:sp modelId="{08BBD248-9CA7-4DE9-AF90-E9B752E1D4C1}">
      <dsp:nvSpPr>
        <dsp:cNvPr id="0" name=""/>
        <dsp:cNvSpPr/>
      </dsp:nvSpPr>
      <dsp:spPr>
        <a:xfrm>
          <a:off x="4680405" y="422448"/>
          <a:ext cx="3743501" cy="1871750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</a:rPr>
            <a:t>Эндокринная железа</a:t>
          </a:r>
          <a:endParaRPr lang="ru-RU" sz="3200" b="1" kern="1200" dirty="0">
            <a:solidFill>
              <a:schemeClr val="tx1"/>
            </a:solidFill>
          </a:endParaRPr>
        </a:p>
      </dsp:txBody>
      <dsp:txXfrm>
        <a:off x="4735227" y="477270"/>
        <a:ext cx="3633857" cy="1762106"/>
      </dsp:txXfrm>
    </dsp:sp>
    <dsp:sp modelId="{855B0C93-3559-4A89-AEDF-B33B6E8B5B7E}">
      <dsp:nvSpPr>
        <dsp:cNvPr id="0" name=""/>
        <dsp:cNvSpPr/>
      </dsp:nvSpPr>
      <dsp:spPr>
        <a:xfrm>
          <a:off x="5054755" y="2294199"/>
          <a:ext cx="374350" cy="1403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03813"/>
              </a:lnTo>
              <a:lnTo>
                <a:pt x="374350" y="1403813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69784-1C34-43FE-82BE-4D89CB5DC6EE}">
      <dsp:nvSpPr>
        <dsp:cNvPr id="0" name=""/>
        <dsp:cNvSpPr/>
      </dsp:nvSpPr>
      <dsp:spPr>
        <a:xfrm>
          <a:off x="5429106" y="2762136"/>
          <a:ext cx="2994801" cy="1871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200" b="1" kern="1200" dirty="0" smtClean="0"/>
            <a:t>образование  </a:t>
          </a:r>
          <a:r>
            <a:rPr lang="ru-RU" altLang="ru-RU" sz="2200" b="1" kern="1200" dirty="0" err="1" smtClean="0"/>
            <a:t>тимозина</a:t>
          </a:r>
          <a:r>
            <a:rPr lang="ru-RU" altLang="ru-RU" sz="2200" b="1" kern="1200" dirty="0" smtClean="0"/>
            <a:t> </a:t>
          </a:r>
          <a:endParaRPr lang="ru-RU" sz="2200" kern="1200" dirty="0"/>
        </a:p>
      </dsp:txBody>
      <dsp:txXfrm>
        <a:off x="5483928" y="2816958"/>
        <a:ext cx="2885157" cy="17621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9DA81-82F5-4B8D-9255-F0026463B142}">
      <dsp:nvSpPr>
        <dsp:cNvPr id="0" name=""/>
        <dsp:cNvSpPr/>
      </dsp:nvSpPr>
      <dsp:spPr>
        <a:xfrm>
          <a:off x="0" y="3925840"/>
          <a:ext cx="4500594" cy="8588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Снижение концентрации углеводов в крови</a:t>
          </a:r>
          <a:endParaRPr lang="ru-RU" sz="2000" b="1" kern="1200" dirty="0"/>
        </a:p>
      </dsp:txBody>
      <dsp:txXfrm>
        <a:off x="0" y="3925840"/>
        <a:ext cx="4500594" cy="858878"/>
      </dsp:txXfrm>
    </dsp:sp>
    <dsp:sp modelId="{5B0905B5-C421-4A5E-9598-4667035F17C7}">
      <dsp:nvSpPr>
        <dsp:cNvPr id="0" name=""/>
        <dsp:cNvSpPr/>
      </dsp:nvSpPr>
      <dsp:spPr>
        <a:xfrm rot="10800000">
          <a:off x="0" y="2617769"/>
          <a:ext cx="4500594" cy="1320954"/>
        </a:xfrm>
        <a:prstGeom prst="upArrowCallou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Углеводы депонируются в виде гликогена</a:t>
          </a:r>
          <a:endParaRPr lang="ru-RU" sz="2000" b="1" kern="1200" dirty="0"/>
        </a:p>
      </dsp:txBody>
      <dsp:txXfrm rot="10800000">
        <a:off x="0" y="2617769"/>
        <a:ext cx="4500594" cy="858316"/>
      </dsp:txXfrm>
    </dsp:sp>
    <dsp:sp modelId="{FEBB2A8C-A05B-4B33-B3F0-A6C056489630}">
      <dsp:nvSpPr>
        <dsp:cNvPr id="0" name=""/>
        <dsp:cNvSpPr/>
      </dsp:nvSpPr>
      <dsp:spPr>
        <a:xfrm rot="10800000">
          <a:off x="0" y="1309698"/>
          <a:ext cx="4500594" cy="1320954"/>
        </a:xfrm>
        <a:prstGeom prst="upArrowCallou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увеличение транспорта глюкозы в клетки </a:t>
          </a:r>
          <a:r>
            <a:rPr lang="ru-RU" sz="1800" b="1" kern="1200" dirty="0" err="1" smtClean="0"/>
            <a:t>инсулинзависимых</a:t>
          </a:r>
          <a:r>
            <a:rPr lang="ru-RU" sz="1800" b="1" kern="1200" dirty="0" smtClean="0"/>
            <a:t> тканей (печень, мышцы, жировая ткань)</a:t>
          </a:r>
          <a:endParaRPr lang="ru-RU" sz="1800" b="1" kern="1200" dirty="0"/>
        </a:p>
      </dsp:txBody>
      <dsp:txXfrm rot="10800000">
        <a:off x="0" y="1309698"/>
        <a:ext cx="4500594" cy="858316"/>
      </dsp:txXfrm>
    </dsp:sp>
    <dsp:sp modelId="{296F3EE3-AE39-4EA6-B7E2-26024E6BFD81}">
      <dsp:nvSpPr>
        <dsp:cNvPr id="0" name=""/>
        <dsp:cNvSpPr/>
      </dsp:nvSpPr>
      <dsp:spPr>
        <a:xfrm rot="10800000">
          <a:off x="0" y="0"/>
          <a:ext cx="4500594" cy="1320954"/>
        </a:xfrm>
        <a:prstGeom prst="upArrowCallou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/>
            <a:t>Влияние на углеводный обмен</a:t>
          </a:r>
          <a:endParaRPr lang="ru-RU" sz="2800" b="1" kern="1200" dirty="0"/>
        </a:p>
      </dsp:txBody>
      <dsp:txXfrm rot="10800000">
        <a:off x="0" y="0"/>
        <a:ext cx="4500594" cy="8583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F719F-EF16-48FB-B082-278AFAE38D81}">
      <dsp:nvSpPr>
        <dsp:cNvPr id="0" name=""/>
        <dsp:cNvSpPr/>
      </dsp:nvSpPr>
      <dsp:spPr>
        <a:xfrm>
          <a:off x="2857" y="12364"/>
          <a:ext cx="2786062" cy="62072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Альфа-клетки</a:t>
          </a:r>
          <a:endParaRPr lang="ru-RU" sz="2800" b="1" kern="1200" dirty="0"/>
        </a:p>
      </dsp:txBody>
      <dsp:txXfrm>
        <a:off x="2857" y="12364"/>
        <a:ext cx="2786062" cy="620725"/>
      </dsp:txXfrm>
    </dsp:sp>
    <dsp:sp modelId="{17191202-4E7B-4D55-BC71-B868782B15E8}">
      <dsp:nvSpPr>
        <dsp:cNvPr id="0" name=""/>
        <dsp:cNvSpPr/>
      </dsp:nvSpPr>
      <dsp:spPr>
        <a:xfrm>
          <a:off x="2857" y="633089"/>
          <a:ext cx="2786062" cy="428374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10-30%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Вырабатывают глюкагон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увеличение продукции глюкозы печенью путем стимуляции его распада и активации </a:t>
          </a:r>
          <a:r>
            <a:rPr lang="ru-RU" sz="2100" b="1" kern="1200" dirty="0" err="1" smtClean="0"/>
            <a:t>глюконеогенеза</a:t>
          </a:r>
          <a:endParaRPr lang="ru-RU" sz="2100" b="1" kern="1200" dirty="0"/>
        </a:p>
      </dsp:txBody>
      <dsp:txXfrm>
        <a:off x="2857" y="633089"/>
        <a:ext cx="2786062" cy="4283744"/>
      </dsp:txXfrm>
    </dsp:sp>
    <dsp:sp modelId="{A811D64D-0203-47C1-A2CC-2E12AD1B56C3}">
      <dsp:nvSpPr>
        <dsp:cNvPr id="0" name=""/>
        <dsp:cNvSpPr/>
      </dsp:nvSpPr>
      <dsp:spPr>
        <a:xfrm>
          <a:off x="3178968" y="12364"/>
          <a:ext cx="2786062" cy="620725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Дельта-клетки</a:t>
          </a:r>
          <a:endParaRPr lang="ru-RU" sz="2800" b="1" kern="1200" dirty="0"/>
        </a:p>
      </dsp:txBody>
      <dsp:txXfrm>
        <a:off x="3178968" y="12364"/>
        <a:ext cx="2786062" cy="620725"/>
      </dsp:txXfrm>
    </dsp:sp>
    <dsp:sp modelId="{19096150-EE1D-4C04-AB17-67B57D0DF959}">
      <dsp:nvSpPr>
        <dsp:cNvPr id="0" name=""/>
        <dsp:cNvSpPr/>
      </dsp:nvSpPr>
      <dsp:spPr>
        <a:xfrm>
          <a:off x="3178968" y="633089"/>
          <a:ext cx="2786062" cy="4283744"/>
        </a:xfrm>
        <a:prstGeom prst="rect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Около 10%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Синтез </a:t>
          </a:r>
          <a:r>
            <a:rPr lang="ru-RU" sz="2100" b="1" kern="1200" dirty="0" err="1" smtClean="0"/>
            <a:t>соматостатина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i="0" kern="1200" dirty="0" smtClean="0"/>
            <a:t>угнетает выработку гипофизом гормона роста и синтез ферментов </a:t>
          </a:r>
          <a:r>
            <a:rPr lang="ru-RU" sz="2100" b="1" i="0" kern="1200" dirty="0" err="1" smtClean="0"/>
            <a:t>ацинозными</a:t>
          </a:r>
          <a:r>
            <a:rPr lang="ru-RU" sz="2100" b="1" i="0" kern="1200" dirty="0" smtClean="0"/>
            <a:t> клетками, а также выделение инсулина и глюкагона бета- и </a:t>
          </a:r>
          <a:r>
            <a:rPr lang="ru-RU" sz="2100" b="1" i="0" kern="1200" dirty="0" err="1" smtClean="0"/>
            <a:t>альфа-клетками</a:t>
          </a:r>
          <a:endParaRPr lang="ru-RU" sz="2100" b="1" kern="1200" dirty="0"/>
        </a:p>
      </dsp:txBody>
      <dsp:txXfrm>
        <a:off x="3178968" y="633089"/>
        <a:ext cx="2786062" cy="4283744"/>
      </dsp:txXfrm>
    </dsp:sp>
    <dsp:sp modelId="{A9E2F8B4-CBCF-494A-8665-01CD67119908}">
      <dsp:nvSpPr>
        <dsp:cNvPr id="0" name=""/>
        <dsp:cNvSpPr/>
      </dsp:nvSpPr>
      <dsp:spPr>
        <a:xfrm>
          <a:off x="6355080" y="12364"/>
          <a:ext cx="2786062" cy="620725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/>
            <a:t>РР-клетки</a:t>
          </a:r>
          <a:endParaRPr lang="ru-RU" sz="2800" b="1" kern="1200" dirty="0"/>
        </a:p>
      </dsp:txBody>
      <dsp:txXfrm>
        <a:off x="6355080" y="12364"/>
        <a:ext cx="2786062" cy="620725"/>
      </dsp:txXfrm>
    </dsp:sp>
    <dsp:sp modelId="{ADEA2D8D-EB6A-4F57-B515-AD2FDA668CFC}">
      <dsp:nvSpPr>
        <dsp:cNvPr id="0" name=""/>
        <dsp:cNvSpPr/>
      </dsp:nvSpPr>
      <dsp:spPr>
        <a:xfrm>
          <a:off x="6355080" y="633089"/>
          <a:ext cx="2786062" cy="4283744"/>
        </a:xfrm>
        <a:prstGeom prst="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Расположены по периферии</a:t>
          </a:r>
          <a:endParaRPr lang="ru-RU" sz="2100" b="1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b="1" kern="1200" dirty="0" smtClean="0"/>
            <a:t>Синтез полипептида, </a:t>
          </a:r>
          <a:r>
            <a:rPr lang="ru-RU" sz="2100" b="1" i="0" kern="1200" dirty="0" smtClean="0"/>
            <a:t>который стимулирует выделение желудочного сока и панкреатического сока экзокринной частью железы</a:t>
          </a:r>
          <a:endParaRPr lang="ru-RU" sz="2100" b="1" kern="1200" dirty="0"/>
        </a:p>
      </dsp:txBody>
      <dsp:txXfrm>
        <a:off x="6355080" y="633089"/>
        <a:ext cx="2786062" cy="42837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F719F-EF16-48FB-B082-278AFAE38D81}">
      <dsp:nvSpPr>
        <dsp:cNvPr id="0" name=""/>
        <dsp:cNvSpPr/>
      </dsp:nvSpPr>
      <dsp:spPr>
        <a:xfrm>
          <a:off x="11777" y="94853"/>
          <a:ext cx="2780623" cy="102344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Клубочковая зона</a:t>
          </a:r>
          <a:endParaRPr lang="ru-RU" sz="2800" b="1" kern="1200" dirty="0"/>
        </a:p>
      </dsp:txBody>
      <dsp:txXfrm>
        <a:off x="11777" y="94853"/>
        <a:ext cx="2780623" cy="1023447"/>
      </dsp:txXfrm>
    </dsp:sp>
    <dsp:sp modelId="{17191202-4E7B-4D55-BC71-B868782B15E8}">
      <dsp:nvSpPr>
        <dsp:cNvPr id="0" name=""/>
        <dsp:cNvSpPr/>
      </dsp:nvSpPr>
      <dsp:spPr>
        <a:xfrm>
          <a:off x="11777" y="1118300"/>
          <a:ext cx="2780623" cy="371604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err="1" smtClean="0"/>
            <a:t>минералокортикоиды</a:t>
          </a:r>
          <a:endParaRPr lang="ru-RU" sz="18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smtClean="0"/>
            <a:t>повышают </a:t>
          </a:r>
          <a:r>
            <a:rPr lang="ru-RU" sz="2000" b="1" i="0" kern="1200" dirty="0" err="1" smtClean="0"/>
            <a:t>реабсорбцию</a:t>
          </a:r>
          <a:r>
            <a:rPr lang="ru-RU" sz="2000" b="1" i="0" kern="1200" dirty="0" smtClean="0"/>
            <a:t> </a:t>
          </a:r>
          <a:r>
            <a:rPr lang="ru-RU" sz="2000" b="1" i="0" kern="1200" dirty="0" err="1" smtClean="0"/>
            <a:t>Na</a:t>
          </a:r>
          <a:r>
            <a:rPr lang="ru-RU" sz="2000" b="1" i="0" kern="1200" baseline="30000" dirty="0" err="1" smtClean="0"/>
            <a:t>+</a:t>
          </a:r>
          <a:r>
            <a:rPr lang="ru-RU" sz="2000" b="1" i="0" kern="1200" dirty="0" smtClean="0"/>
            <a:t> и выделение K</a:t>
          </a:r>
          <a:r>
            <a:rPr lang="ru-RU" sz="2000" b="1" i="0" kern="1200" baseline="30000" dirty="0" smtClean="0"/>
            <a:t>+</a:t>
          </a:r>
          <a:r>
            <a:rPr lang="ru-RU" sz="2000" b="1" i="0" kern="1200" dirty="0" smtClean="0"/>
            <a:t> в почках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smtClean="0"/>
            <a:t>увеличивает объём циркулирующей крови и повышает артериальное давление</a:t>
          </a:r>
          <a:endParaRPr lang="ru-RU" sz="2000" b="1" kern="1200" dirty="0"/>
        </a:p>
      </dsp:txBody>
      <dsp:txXfrm>
        <a:off x="11777" y="1118300"/>
        <a:ext cx="2780623" cy="3716043"/>
      </dsp:txXfrm>
    </dsp:sp>
    <dsp:sp modelId="{A811D64D-0203-47C1-A2CC-2E12AD1B56C3}">
      <dsp:nvSpPr>
        <dsp:cNvPr id="0" name=""/>
        <dsp:cNvSpPr/>
      </dsp:nvSpPr>
      <dsp:spPr>
        <a:xfrm>
          <a:off x="3181688" y="94853"/>
          <a:ext cx="2780623" cy="1023447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Пучковая зона</a:t>
          </a:r>
          <a:endParaRPr lang="ru-RU" sz="2800" b="1" kern="1200" dirty="0"/>
        </a:p>
      </dsp:txBody>
      <dsp:txXfrm>
        <a:off x="3181688" y="94853"/>
        <a:ext cx="2780623" cy="1023447"/>
      </dsp:txXfrm>
    </dsp:sp>
    <dsp:sp modelId="{19096150-EE1D-4C04-AB17-67B57D0DF959}">
      <dsp:nvSpPr>
        <dsp:cNvPr id="0" name=""/>
        <dsp:cNvSpPr/>
      </dsp:nvSpPr>
      <dsp:spPr>
        <a:xfrm>
          <a:off x="3181688" y="1118300"/>
          <a:ext cx="2780623" cy="3716043"/>
        </a:xfrm>
        <a:prstGeom prst="rect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err="1" smtClean="0"/>
            <a:t>глюкокортикоиды</a:t>
          </a:r>
          <a:endParaRPr lang="ru-RU" sz="20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/>
            <a:t>Стимулируют образование глюкозы из жиров и аминокислот (</a:t>
          </a:r>
          <a:r>
            <a:rPr lang="ru-RU" sz="1800" b="1" kern="1200" dirty="0" err="1" smtClean="0"/>
            <a:t>глюконеогенез</a:t>
          </a:r>
          <a:r>
            <a:rPr lang="ru-RU" sz="1800" b="1" kern="1200" dirty="0" smtClean="0"/>
            <a:t>), угнетают воспалительные, иммунные, аллергические реакции, уменьшают разрастание соединительной </a:t>
          </a:r>
          <a:r>
            <a:rPr lang="ru-RU" sz="2000" b="1" kern="1200" dirty="0" smtClean="0"/>
            <a:t>ткани</a:t>
          </a:r>
          <a:endParaRPr lang="ru-RU" sz="2000" b="1" kern="1200" dirty="0"/>
        </a:p>
      </dsp:txBody>
      <dsp:txXfrm>
        <a:off x="3181688" y="1118300"/>
        <a:ext cx="2780623" cy="3716043"/>
      </dsp:txXfrm>
    </dsp:sp>
    <dsp:sp modelId="{A9E2F8B4-CBCF-494A-8665-01CD67119908}">
      <dsp:nvSpPr>
        <dsp:cNvPr id="0" name=""/>
        <dsp:cNvSpPr/>
      </dsp:nvSpPr>
      <dsp:spPr>
        <a:xfrm>
          <a:off x="6351599" y="94853"/>
          <a:ext cx="2780623" cy="1023447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Сетчатая зона</a:t>
          </a:r>
          <a:endParaRPr lang="ru-RU" sz="2800" b="1" kern="1200" dirty="0"/>
        </a:p>
      </dsp:txBody>
      <dsp:txXfrm>
        <a:off x="6351599" y="94853"/>
        <a:ext cx="2780623" cy="1023447"/>
      </dsp:txXfrm>
    </dsp:sp>
    <dsp:sp modelId="{ADEA2D8D-EB6A-4F57-B515-AD2FDA668CFC}">
      <dsp:nvSpPr>
        <dsp:cNvPr id="0" name=""/>
        <dsp:cNvSpPr/>
      </dsp:nvSpPr>
      <dsp:spPr>
        <a:xfrm>
          <a:off x="6351599" y="1118300"/>
          <a:ext cx="2780623" cy="3716043"/>
        </a:xfrm>
        <a:prstGeom prst="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Половые гормоны (андрогены)</a:t>
          </a:r>
          <a:endParaRPr lang="ru-RU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/>
            <a:t>Влияют на развитие вторичных половых признаков</a:t>
          </a:r>
          <a:endParaRPr lang="ru-RU" sz="2000" b="1" kern="1200" dirty="0"/>
        </a:p>
      </dsp:txBody>
      <dsp:txXfrm>
        <a:off x="6351599" y="1118300"/>
        <a:ext cx="2780623" cy="3716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4FF0E-3E9F-40EE-9480-E956967C2649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2126A-8EBB-4818-92B3-18941B6900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341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CAC79E-4641-4E82-A75D-DE27D8FE41D2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15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0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15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49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1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09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7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77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949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8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160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686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757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8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1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07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12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85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6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8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9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88B"/>
            </a:gs>
            <a:gs pos="100000">
              <a:srgbClr val="FFDD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24253639-A3F0-4ACB-A887-8766C08ED977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20F23B0-96BC-4F77-B10E-3DF568BC04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5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61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7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5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9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92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www.anatomix.ru/anat/406.jpg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www.medicus.ru/showphoto.php?id=694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2238" y="1700213"/>
            <a:ext cx="4593778" cy="2016819"/>
          </a:xfrm>
          <a:prstGeom prst="rect">
            <a:avLst/>
          </a:prstGeom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0" dirty="0">
                <a:latin typeface="+mj-lt"/>
                <a:ea typeface="+mj-ea"/>
                <a:cs typeface="Times New Roman" pitchFamily="18" charset="0"/>
              </a:rPr>
              <a:t>Тема: </a:t>
            </a:r>
            <a:endParaRPr lang="ru-RU" sz="4000" b="1" kern="0" dirty="0" smtClean="0">
              <a:latin typeface="+mj-lt"/>
              <a:ea typeface="+mj-ea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/>
              <a:t>Эндокринные железы. Иммунная система. Органы кроветворения.</a:t>
            </a:r>
            <a:endParaRPr lang="ru-RU" sz="2800" b="1" dirty="0">
              <a:latin typeface="+mj-lt"/>
            </a:endParaRPr>
          </a:p>
        </p:txBody>
      </p:sp>
      <p:sp>
        <p:nvSpPr>
          <p:cNvPr id="2051" name="Прямоугольник 6"/>
          <p:cNvSpPr>
            <a:spLocks noChangeArrowheads="1"/>
          </p:cNvSpPr>
          <p:nvPr/>
        </p:nvSpPr>
        <p:spPr bwMode="auto">
          <a:xfrm>
            <a:off x="1763713" y="0"/>
            <a:ext cx="716597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Кафедра анатомии и гистологии человека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" name="TextBox 5"/>
          <p:cNvSpPr txBox="1"/>
          <p:nvPr/>
        </p:nvSpPr>
        <p:spPr>
          <a:xfrm>
            <a:off x="539750" y="4549775"/>
            <a:ext cx="39290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latin typeface="+mn-lt"/>
                <a:cs typeface="Times New Roman" pitchFamily="18" charset="0"/>
              </a:rPr>
              <a:t>Л</a:t>
            </a:r>
            <a:r>
              <a:rPr lang="ru-RU" b="1" kern="0" dirty="0">
                <a:latin typeface="+mn-lt"/>
                <a:cs typeface="Times New Roman" pitchFamily="18" charset="0"/>
              </a:rPr>
              <a:t>екция для студентов 1 курса</a:t>
            </a:r>
            <a:br>
              <a:rPr lang="ru-RU" b="1" kern="0" dirty="0">
                <a:latin typeface="+mn-lt"/>
                <a:cs typeface="Times New Roman" pitchFamily="18" charset="0"/>
              </a:rPr>
            </a:br>
            <a:r>
              <a:rPr lang="ru-RU" b="1" kern="0" dirty="0">
                <a:latin typeface="+mn-lt"/>
                <a:cs typeface="Times New Roman" pitchFamily="18" charset="0"/>
              </a:rPr>
              <a:t>к.м.н., доцент Ефремова В.П.</a:t>
            </a:r>
            <a:br>
              <a:rPr lang="ru-RU" b="1" kern="0" dirty="0">
                <a:latin typeface="+mn-lt"/>
                <a:cs typeface="Times New Roman" pitchFamily="18" charset="0"/>
              </a:rPr>
            </a:br>
            <a:r>
              <a:rPr lang="ru-RU" b="1" kern="0" dirty="0">
                <a:latin typeface="+mn-lt"/>
                <a:cs typeface="Times New Roman" pitchFamily="18" charset="0"/>
              </a:rPr>
              <a:t>Красноярск</a:t>
            </a:r>
          </a:p>
        </p:txBody>
      </p:sp>
      <p:pic>
        <p:nvPicPr>
          <p:cNvPr id="205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4450"/>
            <a:ext cx="140176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>
          <a:xfrm>
            <a:off x="90488" y="6381750"/>
            <a:ext cx="1209675" cy="365125"/>
          </a:xfrm>
        </p:spPr>
        <p:txBody>
          <a:bodyPr/>
          <a:lstStyle/>
          <a:p>
            <a:pPr>
              <a:defRPr/>
            </a:pPr>
            <a:fld id="{8C83C4FA-23F9-40A8-9D90-1DA6447461FC}" type="datetime1">
              <a:rPr lang="ru-RU">
                <a:solidFill>
                  <a:schemeClr val="tx1"/>
                </a:solidFill>
              </a:rPr>
              <a:pPr>
                <a:defRPr/>
              </a:pPr>
              <a:t>25.03.2019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AutoShape 4" descr="&amp;Kcy;&amp;acy;&amp;rcy;&amp;tcy;&amp;icy;&amp;ncy;&amp;kcy;&amp;icy; &amp;pcy;&amp;ocy; &amp;zcy;&amp;acy;&amp;pcy;&amp;rcy;&amp;ocy;&amp;scy;&amp;ucy; &amp;ecy;&amp;ncy;&amp;dcy;&amp;ocy;&amp;kcy;&amp;rcy;&amp;icy;&amp;ncy;&amp;ncy;&amp;ycy;&amp;ie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1584325"/>
            <a:ext cx="18859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&amp;Kcy;&amp;acy;&amp;rcy;&amp;tcy;&amp;icy;&amp;ncy;&amp;kcy;&amp;icy; &amp;pcy;&amp;ocy; &amp;zcy;&amp;acy;&amp;pcy;&amp;rcy;&amp;ocy;&amp;scy;&amp;ucy; &amp;ecy;&amp;ncy;&amp;dcy;&amp;ocy;&amp;kcy;&amp;rcy;&amp;icy;&amp;ncy;&amp;ncy;&amp;ycy;&amp;ie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307975" y="-1431925"/>
            <a:ext cx="188595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06317"/>
            <a:ext cx="4292072" cy="603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5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1028" name="Picture 4" descr="http://vmede.org/sait/content/Anatomija_stomat_sapin_2009/12_files/mb4_00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2" y="990020"/>
            <a:ext cx="3744416" cy="504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58008" y="60646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/>
              <a:t>Щитовидная железа. Вид спереди. 1 - щитовидный хрящ, 2 - пирамидальная доля, 3 - правая и левая доли, 4 - перешеек щитовидной железы, 5 - трахея.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64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8003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Форма железы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75248" y="5534560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 </a:t>
            </a:r>
            <a:r>
              <a:rPr lang="ru-RU" sz="1600" b="1" dirty="0"/>
              <a:t>— в виде «бабочки»; 2 — в виде буквы «н»; 3 — полулунная; 4 — железа с тонким и узким перешейком; 5 — железа без перешейка; 6 — железа с толстым и широким перешейком; 7, 8, 9 — железы с пирамидальной долей; 10, 11, 12 — щитовидные железы неправильной, асимметричной формы.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3"/>
            <a:ext cx="4762264" cy="485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44" y="1212330"/>
            <a:ext cx="1820379" cy="25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" y="1196751"/>
            <a:ext cx="1974433" cy="254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" y="3981271"/>
            <a:ext cx="199468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89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22596" y="4365010"/>
            <a:ext cx="45214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Поперечный срез шеи на уровне щитовидной железы (схема): 1 - поверхностная фасция шеи (1-я); 2 - </a:t>
            </a:r>
            <a:r>
              <a:rPr lang="en-US" sz="1200" b="1" dirty="0"/>
              <a:t>platysma; 3 - trachea; 4 - </a:t>
            </a:r>
            <a:r>
              <a:rPr lang="ru-RU" sz="1200" b="1" dirty="0"/>
              <a:t>париетальный листок внутренностной фасции шеи (4-я); 5 - </a:t>
            </a:r>
            <a:r>
              <a:rPr lang="en-US" sz="1200" b="1" dirty="0"/>
              <a:t>vagina </a:t>
            </a:r>
            <a:r>
              <a:rPr lang="en-US" sz="1200" b="1" dirty="0" err="1"/>
              <a:t>carotica</a:t>
            </a:r>
            <a:r>
              <a:rPr lang="en-US" sz="1200" b="1" dirty="0"/>
              <a:t>; 6 - v. </a:t>
            </a:r>
            <a:r>
              <a:rPr lang="en-US" sz="1200" b="1" dirty="0" err="1"/>
              <a:t>jugularis</a:t>
            </a:r>
            <a:r>
              <a:rPr lang="en-US" sz="1200" b="1" dirty="0"/>
              <a:t> </a:t>
            </a:r>
            <a:r>
              <a:rPr lang="en-US" sz="1200" b="1" dirty="0" err="1"/>
              <a:t>interna</a:t>
            </a:r>
            <a:r>
              <a:rPr lang="en-US" sz="1200" b="1" dirty="0"/>
              <a:t>; 7 - a. </a:t>
            </a:r>
            <a:r>
              <a:rPr lang="en-US" sz="1200" b="1" dirty="0" err="1"/>
              <a:t>carotis</a:t>
            </a:r>
            <a:r>
              <a:rPr lang="en-US" sz="1200" b="1" dirty="0"/>
              <a:t> </a:t>
            </a:r>
            <a:r>
              <a:rPr lang="en-US" sz="1200" b="1" dirty="0" err="1"/>
              <a:t>communis</a:t>
            </a:r>
            <a:r>
              <a:rPr lang="en-US" sz="1200" b="1" dirty="0"/>
              <a:t>; 8 - n. </a:t>
            </a:r>
            <a:r>
              <a:rPr lang="en-US" sz="1200" b="1" dirty="0" err="1"/>
              <a:t>vagus</a:t>
            </a:r>
            <a:r>
              <a:rPr lang="en-US" sz="1200" b="1" dirty="0"/>
              <a:t>; 9 - </a:t>
            </a:r>
            <a:r>
              <a:rPr lang="ru-RU" sz="1200" b="1" dirty="0" err="1"/>
              <a:t>предпозвоночные</a:t>
            </a:r>
            <a:r>
              <a:rPr lang="ru-RU" sz="1200" b="1" dirty="0"/>
              <a:t> мышцы; 10 - </a:t>
            </a:r>
            <a:r>
              <a:rPr lang="ru-RU" sz="1200" b="1" dirty="0" err="1"/>
              <a:t>предпозвоночная</a:t>
            </a:r>
            <a:r>
              <a:rPr lang="ru-RU" sz="1200" b="1" dirty="0"/>
              <a:t> фасция (5-я); 11 - </a:t>
            </a:r>
            <a:r>
              <a:rPr lang="en-US" sz="1200" b="1" dirty="0" err="1"/>
              <a:t>oesophagus</a:t>
            </a:r>
            <a:r>
              <a:rPr lang="en-US" sz="1200" b="1" dirty="0"/>
              <a:t> </a:t>
            </a:r>
            <a:r>
              <a:rPr lang="ru-RU" sz="1200" b="1" dirty="0"/>
              <a:t>с висцеральным листком внутренностной фасции шеи (4-я); 12 - </a:t>
            </a:r>
            <a:r>
              <a:rPr lang="en-US" sz="1200" b="1" dirty="0"/>
              <a:t>n. </a:t>
            </a:r>
            <a:r>
              <a:rPr lang="en-US" sz="1200" b="1" dirty="0" err="1"/>
              <a:t>laryngeus</a:t>
            </a:r>
            <a:r>
              <a:rPr lang="en-US" sz="1200" b="1" dirty="0"/>
              <a:t> </a:t>
            </a:r>
            <a:r>
              <a:rPr lang="en-US" sz="1200" b="1" dirty="0" err="1"/>
              <a:t>recurrens</a:t>
            </a:r>
            <a:r>
              <a:rPr lang="en-US" sz="1200" b="1" dirty="0"/>
              <a:t>; 13 - gl. </a:t>
            </a:r>
            <a:r>
              <a:rPr lang="en-US" sz="1200" b="1" dirty="0" err="1"/>
              <a:t>parathyroidea</a:t>
            </a:r>
            <a:r>
              <a:rPr lang="en-US" sz="1200" b="1" dirty="0"/>
              <a:t>; 14 - gl. </a:t>
            </a:r>
            <a:r>
              <a:rPr lang="en-US" sz="1200" b="1" dirty="0" err="1"/>
              <a:t>thyroidea</a:t>
            </a:r>
            <a:r>
              <a:rPr lang="en-US" sz="1200" b="1" dirty="0"/>
              <a:t>; 15 - </a:t>
            </a:r>
            <a:r>
              <a:rPr lang="ru-RU" sz="1200" b="1" dirty="0"/>
              <a:t>висцеральная капсула щитовидной железы (4-я); 16 - </a:t>
            </a:r>
            <a:r>
              <a:rPr lang="en-US" sz="1200" b="1" dirty="0"/>
              <a:t>m. </a:t>
            </a:r>
            <a:r>
              <a:rPr lang="en-US" sz="1200" b="1" dirty="0" err="1"/>
              <a:t>omohyoideus</a:t>
            </a:r>
            <a:r>
              <a:rPr lang="en-US" sz="1200" b="1" dirty="0"/>
              <a:t>; 17 - m. </a:t>
            </a:r>
            <a:r>
              <a:rPr lang="en-US" sz="1200" b="1" dirty="0" err="1"/>
              <a:t>sternocleidomastoideus</a:t>
            </a:r>
            <a:r>
              <a:rPr lang="en-US" sz="1200" b="1" dirty="0"/>
              <a:t>; 18 - m. </a:t>
            </a:r>
            <a:r>
              <a:rPr lang="en-US" sz="1200" b="1" dirty="0" err="1"/>
              <a:t>sternohyoideus</a:t>
            </a:r>
            <a:r>
              <a:rPr lang="en-US" sz="1200" b="1" dirty="0"/>
              <a:t>; 19 - </a:t>
            </a:r>
            <a:r>
              <a:rPr lang="ru-RU" sz="1200" b="1" dirty="0" err="1"/>
              <a:t>предтрахеальная</a:t>
            </a:r>
            <a:r>
              <a:rPr lang="ru-RU" sz="1200" b="1" dirty="0"/>
              <a:t> фасция (3-я); 20 - поверхностный листок собственной фасции шеи (2-я); 21 - фиброзная капсула щитовидной железы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620688"/>
            <a:ext cx="4680401" cy="374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6206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4233410" cy="427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2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6206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44" y="470502"/>
            <a:ext cx="4896544" cy="63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362" y="12446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Паралич возвратного гортанного нерва </a:t>
            </a:r>
            <a:r>
              <a:rPr lang="ru-RU" dirty="0" smtClean="0"/>
              <a:t>(страдают </a:t>
            </a:r>
            <a:r>
              <a:rPr lang="ru-RU" dirty="0"/>
              <a:t>все три функции гортани – дыхательная, звукообразовательная и </a:t>
            </a:r>
            <a:r>
              <a:rPr lang="ru-RU" dirty="0" smtClean="0"/>
              <a:t>защитная)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362" y="244498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err="1"/>
              <a:t>Интраоперационное</a:t>
            </a:r>
            <a:r>
              <a:rPr lang="ru-RU" sz="1400" b="1" dirty="0"/>
              <a:t> повреждение нерва.</a:t>
            </a:r>
            <a:r>
              <a:rPr lang="ru-RU" sz="1400" dirty="0"/>
              <a:t> В данном случае наиболее важны хирургические вмешательства на щитовидной и паращитовидной </a:t>
            </a:r>
            <a:r>
              <a:rPr lang="ru-RU" sz="1400" dirty="0" smtClean="0"/>
              <a:t>железах.</a:t>
            </a:r>
            <a:endParaRPr lang="ru-RU" sz="1400" dirty="0"/>
          </a:p>
          <a:p>
            <a:r>
              <a:rPr lang="ru-RU" sz="1400" b="1" dirty="0" smtClean="0"/>
              <a:t>Механическое сдавление</a:t>
            </a:r>
            <a:r>
              <a:rPr lang="ru-RU" sz="1400" dirty="0" smtClean="0"/>
              <a:t>. Гипертрофия </a:t>
            </a:r>
            <a:r>
              <a:rPr lang="ru-RU" sz="1400" dirty="0"/>
              <a:t>или гиперплазия ткани щитовидной железы является частой причиной, особенно в эндемичных районах по йодному дефициту.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19184"/>
            <a:ext cx="2320510" cy="29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2025" y="5882538"/>
            <a:ext cx="33021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Взаимоотношения между щитовидной железой (пунктиром показан контур доли щитовидной железы), верхними и нижними гортанными нервами </a:t>
            </a:r>
          </a:p>
        </p:txBody>
      </p:sp>
    </p:spTree>
    <p:extLst>
      <p:ext uri="{BB962C8B-B14F-4D97-AF65-F5344CB8AC3E}">
        <p14:creationId xmlns:p14="http://schemas.microsoft.com/office/powerpoint/2010/main" val="27905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2068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903893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Развитие щитовидной железы и производных глоточных (жаберных) карманов (схема). </a:t>
            </a:r>
            <a:endParaRPr lang="ru-RU" sz="1400" b="1" dirty="0" smtClean="0"/>
          </a:p>
          <a:p>
            <a:r>
              <a:rPr lang="ru-RU" sz="1400" b="1" dirty="0" smtClean="0"/>
              <a:t>I-V </a:t>
            </a:r>
            <a:r>
              <a:rPr lang="ru-RU" sz="1400" b="1" dirty="0"/>
              <a:t>– жаберные карманы; 1 – железистая доля гипофиза; 2 – полость глотки; 3 – гипофиз (передняя доля); 4 – </a:t>
            </a:r>
            <a:r>
              <a:rPr lang="ru-RU" sz="1400" b="1" dirty="0" smtClean="0"/>
              <a:t>верхняя </a:t>
            </a:r>
            <a:r>
              <a:rPr lang="ru-RU" sz="1400" b="1" dirty="0"/>
              <a:t>паращитовидная железа; 5 – щитовидная железа; 6 – нижняя паращитовидная железа; 7 – вилочковая железа; 8 – пищевод; 9 – трахея; 10 – миндальный синус (справа жаберные карманы вскрыты).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85" y="620688"/>
            <a:ext cx="580481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340768"/>
            <a:ext cx="309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3-4 </a:t>
            </a:r>
            <a:r>
              <a:rPr lang="ru-RU" sz="1400" dirty="0" err="1"/>
              <a:t>нед</a:t>
            </a:r>
            <a:r>
              <a:rPr lang="ru-RU" sz="1400" dirty="0"/>
              <a:t> </a:t>
            </a:r>
            <a:r>
              <a:rPr lang="ru-RU" sz="1400" dirty="0" smtClean="0"/>
              <a:t>- выпячивание </a:t>
            </a:r>
            <a:r>
              <a:rPr lang="ru-RU" sz="1400" dirty="0"/>
              <a:t>вентральной стенки глотки между I и II парами жаберных карманов у основания языка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4" y="2296041"/>
            <a:ext cx="3025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 8 </a:t>
            </a:r>
            <a:r>
              <a:rPr lang="ru-RU" sz="1400" dirty="0" err="1"/>
              <a:t>нед</a:t>
            </a:r>
            <a:r>
              <a:rPr lang="ru-RU" sz="1400" dirty="0"/>
              <a:t> развития дистальный конец эпителиального тяжа раздваивается (на уровне III-IV пар жаберных карманов) </a:t>
            </a:r>
            <a:r>
              <a:rPr lang="ru-RU" sz="1400" dirty="0" smtClean="0"/>
              <a:t>- начинают </a:t>
            </a:r>
            <a:r>
              <a:rPr lang="ru-RU" sz="1400" dirty="0"/>
              <a:t>формироваться правая и левая </a:t>
            </a:r>
            <a:r>
              <a:rPr lang="ru-RU" sz="1400" dirty="0" smtClean="0"/>
              <a:t>доли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917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43608" y="116632"/>
            <a:ext cx="720080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Щитовидная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6206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Возрастные особенности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805264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Схематическое изображение отношения щитовидной железы к трахее и пищеводу у новорожденного (А) и взрослого (Б). Поперечный срез на уровне перешейка щитовидной железы (по </a:t>
            </a:r>
            <a:r>
              <a:rPr lang="ru-RU" sz="1400" b="1" dirty="0" err="1"/>
              <a:t>Андронеску</a:t>
            </a:r>
            <a:r>
              <a:rPr lang="ru-RU" sz="1400" b="1" dirty="0"/>
              <a:t>).</a:t>
            </a:r>
            <a:br>
              <a:rPr lang="ru-RU" sz="1400" b="1" dirty="0"/>
            </a:br>
            <a:r>
              <a:rPr lang="ru-RU" sz="1400" b="1" dirty="0"/>
              <a:t>1 — пищевод; 2 — трахея; 3 — щитовидная железа.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5378"/>
            <a:ext cx="4680520" cy="501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772816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У новорожденного относительные размеры больше, масса 1-5 г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 периода полового созревания рост медленный.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 18-20 годам увеличение массы до 30г.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2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hitovidnaya-zheleza-i-ee-gormo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" y="116631"/>
            <a:ext cx="3997139" cy="15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72000" y="669287"/>
            <a:ext cx="403244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Гормоны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56133666"/>
              </p:ext>
            </p:extLst>
          </p:nvPr>
        </p:nvGraphicFramePr>
        <p:xfrm>
          <a:off x="323528" y="1627383"/>
          <a:ext cx="842493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45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51519" y="136282"/>
            <a:ext cx="4377785" cy="5352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Гипертиреоз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18" y="1178299"/>
            <a:ext cx="88924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—</a:t>
            </a:r>
            <a:r>
              <a:rPr lang="ru-RU" sz="1600" b="1" dirty="0" smtClean="0"/>
              <a:t> снижение </a:t>
            </a:r>
            <a:r>
              <a:rPr lang="ru-RU" sz="1600" b="1" dirty="0"/>
              <a:t>веса при повышенном аппетите</a:t>
            </a:r>
          </a:p>
          <a:p>
            <a:r>
              <a:rPr lang="ru-RU" sz="1600" b="1" dirty="0"/>
              <a:t>— общая слабость, утомляемость</a:t>
            </a:r>
          </a:p>
          <a:p>
            <a:r>
              <a:rPr lang="ru-RU" sz="1600" b="1" dirty="0"/>
              <a:t>— перманентное возбуждение</a:t>
            </a:r>
          </a:p>
          <a:p>
            <a:r>
              <a:rPr lang="ru-RU" sz="1600" b="1" dirty="0"/>
              <a:t>— нарушения менструального цикла, бесплодие</a:t>
            </a:r>
          </a:p>
          <a:p>
            <a:r>
              <a:rPr lang="ru-RU" sz="1600" b="1" dirty="0"/>
              <a:t>— повышенная температура тела, иногда в определенные часы (36,9-37,5ºС)</a:t>
            </a:r>
          </a:p>
          <a:p>
            <a:r>
              <a:rPr lang="ru-RU" sz="1600" b="1" dirty="0"/>
              <a:t>— сухая и дряблая кожа</a:t>
            </a:r>
          </a:p>
          <a:p>
            <a:r>
              <a:rPr lang="ru-RU" sz="1600" b="1" dirty="0"/>
              <a:t>— учащенное сердцебиение и повышенное давление</a:t>
            </a:r>
          </a:p>
          <a:p>
            <a:r>
              <a:rPr lang="ru-RU" sz="1600" b="1" dirty="0"/>
              <a:t>— чувства жара</a:t>
            </a:r>
            <a:endParaRPr lang="ru-RU" sz="1600" b="1" dirty="0"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79" y="0"/>
            <a:ext cx="4416431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10411"/>
            <a:ext cx="4588118" cy="343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1" y="3310412"/>
            <a:ext cx="4063369" cy="341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03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51520" y="136282"/>
            <a:ext cx="52565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Гипотиреоз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0891"/>
            <a:ext cx="7344817" cy="403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94239"/>
            <a:ext cx="75608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— увеличение веса, который не снижается диетой и физическими упражнениями</a:t>
            </a:r>
          </a:p>
          <a:p>
            <a:r>
              <a:rPr lang="ru-RU" sz="1400" b="1" dirty="0"/>
              <a:t>— общая слабость, постоянная усталость, утомляемость</a:t>
            </a:r>
          </a:p>
          <a:p>
            <a:r>
              <a:rPr lang="ru-RU" sz="1400" b="1" dirty="0"/>
              <a:t>— постоянно угнетенное настроение</a:t>
            </a:r>
          </a:p>
          <a:p>
            <a:r>
              <a:rPr lang="ru-RU" sz="1400" b="1" dirty="0"/>
              <a:t>— нарушения менструального цикла, бесплодие</a:t>
            </a:r>
          </a:p>
          <a:p>
            <a:r>
              <a:rPr lang="ru-RU" sz="1400" b="1" dirty="0"/>
              <a:t>— низкая температура тела (35,6-36,3ºС)</a:t>
            </a:r>
          </a:p>
          <a:p>
            <a:r>
              <a:rPr lang="ru-RU" sz="1400" b="1" dirty="0"/>
              <a:t>— сухая, отекшая </a:t>
            </a:r>
            <a:r>
              <a:rPr lang="ru-RU" sz="1400" b="1" dirty="0" smtClean="0"/>
              <a:t>кожа— </a:t>
            </a:r>
            <a:r>
              <a:rPr lang="ru-RU" sz="1400" b="1" dirty="0"/>
              <a:t>постоянные </a:t>
            </a:r>
            <a:r>
              <a:rPr lang="ru-RU" sz="1400" b="1" dirty="0" smtClean="0"/>
              <a:t>запоры</a:t>
            </a:r>
            <a:endParaRPr lang="ru-RU" sz="1400" b="1" dirty="0"/>
          </a:p>
          <a:p>
            <a:r>
              <a:rPr lang="ru-RU" sz="1400" b="1" dirty="0" smtClean="0"/>
              <a:t>— </a:t>
            </a:r>
            <a:r>
              <a:rPr lang="ru-RU" sz="1400" b="1" dirty="0"/>
              <a:t>сниженное давление, низкая частота сердцебиений</a:t>
            </a:r>
          </a:p>
          <a:p>
            <a:r>
              <a:rPr lang="ru-RU" sz="1400" b="1" dirty="0" smtClean="0"/>
              <a:t>— </a:t>
            </a:r>
            <a:r>
              <a:rPr lang="ru-RU" sz="1400" b="1" dirty="0"/>
              <a:t>боль в мышцах и суставах</a:t>
            </a:r>
          </a:p>
          <a:p>
            <a:r>
              <a:rPr lang="ru-RU" sz="1400" b="1" dirty="0"/>
              <a:t>— ухудшение памяти и скорости реакции</a:t>
            </a:r>
            <a:endParaRPr lang="ru-RU" sz="1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5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27584" y="116632"/>
            <a:ext cx="741682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Парашитовидные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32" y="836712"/>
            <a:ext cx="6114728" cy="536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0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47713"/>
          </a:xfrm>
        </p:spPr>
        <p:txBody>
          <a:bodyPr/>
          <a:lstStyle/>
          <a:p>
            <a:pPr eaLnBrk="1" hangingPunct="1"/>
            <a:r>
              <a:rPr lang="ru-RU" altLang="ru-RU" sz="4000" b="1" smtClean="0"/>
              <a:t>План лекции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C37AA0-0710-4628-A9C5-8BB2C7704CF7}" type="datetime1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42938" y="1225550"/>
            <a:ext cx="81438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Актуальность </a:t>
            </a:r>
            <a:r>
              <a:rPr lang="ru-RU" sz="3200" b="1" dirty="0">
                <a:latin typeface="+mj-lt"/>
              </a:rPr>
              <a:t>темы.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Классификация эндокринных желез.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Топография и строение эндокринных желез.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Понятие </a:t>
            </a:r>
            <a:r>
              <a:rPr lang="ru-RU" sz="3200" b="1" dirty="0">
                <a:latin typeface="+mj-lt"/>
              </a:rPr>
              <a:t>о иммунной системе.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Классификация органов иммунной системы.</a:t>
            </a:r>
          </a:p>
          <a:p>
            <a:pPr marL="457200" indent="-457200">
              <a:buFont typeface="Wingdings" pitchFamily="2" charset="2"/>
              <a:buChar char="v"/>
              <a:defRPr/>
            </a:pPr>
            <a:r>
              <a:rPr lang="ru-RU" sz="3200" b="1" dirty="0" smtClean="0">
                <a:latin typeface="+mj-lt"/>
              </a:rPr>
              <a:t>Выводы</a:t>
            </a:r>
            <a:endParaRPr lang="ru-RU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33260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427984" cy="395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5496" y="116632"/>
            <a:ext cx="4248472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Парашитовидные</a:t>
            </a:r>
            <a:endParaRPr lang="ru-RU" sz="32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95491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1268760"/>
            <a:ext cx="42484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4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из </a:t>
            </a:r>
            <a:r>
              <a:rPr lang="ru-RU" sz="1400" b="1" dirty="0"/>
              <a:t>эпителия III и IV пар глоточных (жаберных) карманов головной кишки зародыша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180" y="2204864"/>
            <a:ext cx="42377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7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зачатки паращитовидных желез </a:t>
            </a:r>
            <a:r>
              <a:rPr lang="ru-RU" sz="1400" b="1" dirty="0"/>
              <a:t>отделяются от стенок глоточных </a:t>
            </a:r>
            <a:r>
              <a:rPr lang="ru-RU" sz="1400" b="1" dirty="0" smtClean="0"/>
              <a:t>карманов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вследствие перемещения в каудальном направлении зачатки желез III пары оказываются ниже зачатков желез IV пары глоточных </a:t>
            </a:r>
            <a:r>
              <a:rPr lang="ru-RU" sz="1400" b="1" dirty="0" smtClean="0"/>
              <a:t>карманов</a:t>
            </a:r>
            <a:endParaRPr lang="ru-RU" sz="1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7" y="3866857"/>
            <a:ext cx="4340045" cy="287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770244" y="188640"/>
            <a:ext cx="439248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Паратгормон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6011713" cy="4665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9872" y="1281617"/>
            <a:ext cx="554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Стимуляторы </a:t>
            </a:r>
            <a:r>
              <a:rPr lang="ru-RU" b="1" dirty="0"/>
              <a:t>выделения </a:t>
            </a:r>
            <a:r>
              <a:rPr lang="ru-RU" b="1" dirty="0" err="1" smtClean="0"/>
              <a:t>паратгормона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    снижение концентрации кальция в крови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348880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Эффекты </a:t>
            </a:r>
            <a:r>
              <a:rPr lang="ru-RU" sz="1400" b="1" dirty="0" err="1"/>
              <a:t>паратгормона</a:t>
            </a:r>
            <a:endParaRPr lang="ru-RU" sz="1400" b="1" dirty="0"/>
          </a:p>
          <a:p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    повышенное высвобождение кальция из костей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    повышение обратного всасывания кальция в почках (активацией витамина 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    повышение всасывания кальция в кишечнике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2"/>
            <a:ext cx="3269201" cy="125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4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69123"/>
            <a:ext cx="4540488" cy="596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76912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162880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Скелетотопия</a:t>
            </a:r>
            <a:r>
              <a:rPr lang="ru-RU" dirty="0" smtClean="0"/>
              <a:t> у детей:</a:t>
            </a:r>
          </a:p>
          <a:p>
            <a:r>
              <a:rPr lang="ru-RU" dirty="0" smtClean="0"/>
              <a:t>вверху – на 1-1,5 см над рукояткой грудины,</a:t>
            </a:r>
          </a:p>
          <a:p>
            <a:r>
              <a:rPr lang="ru-RU" dirty="0" smtClean="0"/>
              <a:t>Внизу – </a:t>
            </a:r>
            <a:r>
              <a:rPr lang="en-US" dirty="0" smtClean="0"/>
              <a:t>III-IV</a:t>
            </a:r>
            <a:r>
              <a:rPr lang="ru-RU" dirty="0" smtClean="0"/>
              <a:t> ребро.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65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209" y="66375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412776"/>
            <a:ext cx="588543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92542" y="740702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4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/>
              <a:t>из </a:t>
            </a:r>
            <a:r>
              <a:rPr lang="ru-RU" sz="1400" b="1" dirty="0"/>
              <a:t>эпителия III </a:t>
            </a:r>
            <a:r>
              <a:rPr lang="ru-RU" sz="1400" b="1" dirty="0" smtClean="0"/>
              <a:t>глоточных </a:t>
            </a:r>
            <a:r>
              <a:rPr lang="ru-RU" sz="1400" b="1" dirty="0"/>
              <a:t>(жаберных) карманов головной кишки зародыша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169240"/>
              </p:ext>
            </p:extLst>
          </p:nvPr>
        </p:nvGraphicFramePr>
        <p:xfrm>
          <a:off x="142226" y="1412776"/>
          <a:ext cx="2848819" cy="52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" name="Точечный рисунок" r:id="rId4" imgW="6419048" imgH="11885714" progId="PBrush">
                  <p:embed/>
                </p:oleObj>
              </mc:Choice>
              <mc:Fallback>
                <p:oleObj name="Точечный рисунок" r:id="rId4" imgW="6419048" imgH="11885714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26" y="1412776"/>
                        <a:ext cx="2848819" cy="5273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2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" y="1124742"/>
            <a:ext cx="9031661" cy="5028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53015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22" y="116632"/>
            <a:ext cx="2843361" cy="189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39734424"/>
              </p:ext>
            </p:extLst>
          </p:nvPr>
        </p:nvGraphicFramePr>
        <p:xfrm>
          <a:off x="323528" y="1627383"/>
          <a:ext cx="8424936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067944" y="374755"/>
            <a:ext cx="4608512" cy="10801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Вилочковая </a:t>
            </a:r>
          </a:p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2445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2165" y="2612997"/>
            <a:ext cx="6572264" cy="424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158263" y="142852"/>
            <a:ext cx="478802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380" y="8572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29659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6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115616" y="260648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3856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топография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5848"/>
            <a:ext cx="7498299" cy="5450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5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0" y="1071546"/>
            <a:ext cx="66675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000108"/>
            <a:ext cx="2428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 3-4 </a:t>
            </a:r>
            <a:r>
              <a:rPr lang="ru-RU" b="1" dirty="0" err="1" smtClean="0"/>
              <a:t>нед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/>
              <a:t>Дорсальный и вентральный зачатки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285992"/>
            <a:ext cx="242886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 середине </a:t>
            </a:r>
            <a:r>
              <a:rPr lang="ru-RU" b="1" dirty="0" smtClean="0"/>
              <a:t>7-й недели </a:t>
            </a:r>
            <a:r>
              <a:rPr lang="ru-RU" sz="1600" b="1" dirty="0" smtClean="0"/>
              <a:t>эмбрионального развития начинается слияние вентрального и дорсального отделов ПЖ (вентральный зачаток при этом вращается по часовой стрелке позади ДПК и срастается с дорсальным зачатком).</a:t>
            </a:r>
          </a:p>
          <a:p>
            <a:r>
              <a:rPr lang="ru-RU" sz="1600" b="1" dirty="0" smtClean="0"/>
              <a:t>Из вентрального зачатка развивается головка, а из дорсального — тело и хвост железы.</a:t>
            </a:r>
            <a:endParaRPr lang="ru-RU" sz="1600" b="1" dirty="0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1071538" y="0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5714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115616" y="260648"/>
            <a:ext cx="705678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Поджелудочная железа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93856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развитие</a:t>
            </a:r>
            <a:endParaRPr lang="ru-RU" b="1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0690" y="1285860"/>
            <a:ext cx="466008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714876" y="5072074"/>
            <a:ext cx="42148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Этапы структурной и функциональной дифференцировки поджелудочной железы</a:t>
            </a:r>
            <a:br>
              <a:rPr lang="ru-RU" b="1" dirty="0" smtClean="0"/>
            </a:br>
            <a:r>
              <a:rPr lang="ru-RU" b="1" dirty="0" smtClean="0"/>
              <a:t>(зачернены первичные островки эндокринной части).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785926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/>
              <a:t>Первые </a:t>
            </a:r>
            <a:r>
              <a:rPr lang="ru-RU" b="1" dirty="0" err="1" smtClean="0"/>
              <a:t>эндокриноциты</a:t>
            </a:r>
            <a:r>
              <a:rPr lang="ru-RU" b="1" dirty="0" smtClean="0"/>
              <a:t> появляются у 8 </a:t>
            </a:r>
            <a:r>
              <a:rPr lang="ru-RU" b="1" dirty="0" err="1" smtClean="0"/>
              <a:t>нед</a:t>
            </a:r>
            <a:r>
              <a:rPr lang="ru-RU" b="1" dirty="0" smtClean="0"/>
              <a:t> зародыша в составе первичных эпителиальных трубок (протоков). 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К 11-13 </a:t>
            </a:r>
            <a:r>
              <a:rPr lang="ru-RU" b="1" dirty="0" err="1" smtClean="0"/>
              <a:t>нед</a:t>
            </a:r>
            <a:r>
              <a:rPr lang="ru-RU" b="1" dirty="0" smtClean="0"/>
              <a:t> дифференцируются А- и В-клетки. 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/>
              <a:t>Эндокринный аппарат ПЖ плода 4,5 </a:t>
            </a:r>
            <a:r>
              <a:rPr lang="ru-RU" b="1" dirty="0" err="1" smtClean="0"/>
              <a:t>мес</a:t>
            </a:r>
            <a:r>
              <a:rPr lang="ru-RU" b="1" dirty="0" smtClean="0"/>
              <a:t> составляет 3,7% общей массы органа, в 5-6 </a:t>
            </a:r>
            <a:r>
              <a:rPr lang="ru-RU" b="1" dirty="0" err="1" smtClean="0"/>
              <a:t>мес</a:t>
            </a:r>
            <a:r>
              <a:rPr lang="ru-RU" b="1" dirty="0" smtClean="0"/>
              <a:t> составляет 5,4-8% массы ПЖ.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332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16632"/>
            <a:ext cx="50405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Итоги диспансеризации взрослого населения Российской Федерации 2013 </a:t>
            </a:r>
            <a:r>
              <a:rPr lang="ru-RU" b="1" dirty="0" smtClean="0"/>
              <a:t>- 2018 </a:t>
            </a:r>
            <a:r>
              <a:rPr lang="ru-RU" b="1" dirty="0"/>
              <a:t>гг. показали, что эндокринные заболевания занимают </a:t>
            </a:r>
            <a:r>
              <a:rPr lang="ru-RU" b="1" dirty="0" smtClean="0"/>
              <a:t>второе  </a:t>
            </a:r>
            <a:r>
              <a:rPr lang="ru-RU" b="1" dirty="0"/>
              <a:t>место по частоте выявления после </a:t>
            </a:r>
            <a:r>
              <a:rPr lang="ru-RU" b="1" dirty="0" smtClean="0"/>
              <a:t>болезней системы кровообращения. </a:t>
            </a:r>
          </a:p>
          <a:p>
            <a:endParaRPr lang="ru-RU" b="1" dirty="0"/>
          </a:p>
          <a:p>
            <a:r>
              <a:rPr lang="ru-RU" b="1" dirty="0" smtClean="0"/>
              <a:t>И </a:t>
            </a:r>
            <a:r>
              <a:rPr lang="ru-RU" b="1" dirty="0"/>
              <a:t>этот показатель увеличивается в динамике с 47,8 до 50,8 человека на 1000 обследованных. </a:t>
            </a:r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основном это сахарный диабет (выявлялся у каждого 300-го обследованного), заболевания щитовидной железы, избыточная масса тела и ожирение (определялись у каждого третьего обследованного).</a:t>
            </a:r>
          </a:p>
        </p:txBody>
      </p:sp>
      <p:sp>
        <p:nvSpPr>
          <p:cNvPr id="2" name="AutoShape 2" descr="https://im0-tub-ru.yandex.net/i?id=8b35f5eba5f4a10a7562197e38868671&amp;n=33&amp;h=215&amp;w=3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36" y="252749"/>
            <a:ext cx="3798148" cy="252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5" y="4437112"/>
            <a:ext cx="247643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48" y="4459933"/>
            <a:ext cx="2456086" cy="184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59933"/>
            <a:ext cx="2119660" cy="186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63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im0-tub-ru.yandex.net/i?id=1a25b9c60fff3283948f5679c1952276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im0-tub-ru.yandex.net/i?id=1a25b9c60fff3283948f5679c1952276-l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im0-tub-ru.yandex.net/i?id=1a25b9c60fff3283948f5679c1952276-l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2771353" cy="176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143240" y="260648"/>
            <a:ext cx="5500726" cy="1096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Эндокринная функция </a:t>
            </a:r>
          </a:p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поджелудочной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1428736"/>
            <a:ext cx="6000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островки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Лангерганса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которые составляют около 1-3 % массы железы (от 1 до 1,5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). Диаметр каждого - около 150 мкм. В одном островке содержится от 80 до 200 клеток.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9256" y="5214950"/>
            <a:ext cx="3357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Схема строения панкреатического островка: 1 - альфа-клетка; 2 - бета-клетка; 3 - дельта-клетка; 4 - </a:t>
            </a:r>
            <a:r>
              <a:rPr lang="ru-RU" sz="1600" b="1" dirty="0" err="1" smtClean="0"/>
              <a:t>РР-клетка</a:t>
            </a:r>
            <a:r>
              <a:rPr lang="ru-RU" sz="1600" b="1" dirty="0" smtClean="0"/>
              <a:t>; 5 - кровеносный капилляр (по В.Г. Елисееву и др.)</a:t>
            </a:r>
            <a:endParaRPr lang="ru-RU" sz="1600" b="1" dirty="0"/>
          </a:p>
        </p:txBody>
      </p:sp>
      <p:pic>
        <p:nvPicPr>
          <p:cNvPr id="573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928934"/>
            <a:ext cx="4271315" cy="37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7940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3042" y="0"/>
            <a:ext cx="5143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β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-клетки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составляют 60 % клеток, продуцируют инсулин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142984"/>
          <a:ext cx="4500594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071546"/>
            <a:ext cx="454605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69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492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4918894"/>
            <a:ext cx="4609837" cy="1939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428728" y="357166"/>
            <a:ext cx="585791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Надпочечники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383" y="1071546"/>
            <a:ext cx="884561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3523" y="1052736"/>
            <a:ext cx="7577574" cy="51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928662" y="357166"/>
            <a:ext cx="7215238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Синтопия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надпочечников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51894" cy="293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39088" y="3573016"/>
            <a:ext cx="4201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Ворота надпочечника – одна или несколько борозд на передней поверхности. Выходит </a:t>
            </a:r>
            <a:r>
              <a:rPr lang="ru-RU" sz="2000" b="1" dirty="0" err="1" smtClean="0"/>
              <a:t>надпочечникова</a:t>
            </a:r>
            <a:r>
              <a:rPr lang="ru-RU" sz="2000" b="1" dirty="0" smtClean="0"/>
              <a:t> вена, входят артерии.</a:t>
            </a:r>
            <a:endParaRPr lang="ru-RU" sz="2000" b="1" dirty="0"/>
          </a:p>
        </p:txBody>
      </p:sp>
      <p:sp>
        <p:nvSpPr>
          <p:cNvPr id="5" name="Овал 4"/>
          <p:cNvSpPr/>
          <p:nvPr/>
        </p:nvSpPr>
        <p:spPr>
          <a:xfrm>
            <a:off x="1943707" y="692696"/>
            <a:ext cx="79208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339752" y="1776236"/>
            <a:ext cx="792088" cy="356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83" y="2204864"/>
            <a:ext cx="4410084" cy="458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3208" y="500042"/>
            <a:ext cx="6157300" cy="544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500042"/>
            <a:ext cx="2571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Корковая часть надпочечников развивается на 5-й неделе эмбриогенеза из участка </a:t>
            </a:r>
            <a:r>
              <a:rPr lang="ru-RU" sz="1600" b="1" dirty="0" err="1" smtClean="0"/>
              <a:t>целомического</a:t>
            </a:r>
            <a:r>
              <a:rPr lang="ru-RU" sz="1600" b="1" dirty="0" smtClean="0"/>
              <a:t> эпителия в области корня брыжейки у краниального полюса правой и левой первичной почки -  </a:t>
            </a:r>
            <a:r>
              <a:rPr lang="ru-RU" sz="1600" b="1" dirty="0" err="1" smtClean="0"/>
              <a:t>интерреналовое</a:t>
            </a:r>
            <a:r>
              <a:rPr lang="ru-RU" sz="1600" b="1" dirty="0" smtClean="0"/>
              <a:t> тело. </a:t>
            </a:r>
            <a:endParaRPr lang="ru-RU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500438"/>
            <a:ext cx="2786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 конца 7 </a:t>
            </a:r>
            <a:r>
              <a:rPr lang="ru-RU" sz="1600" b="1" dirty="0" err="1" smtClean="0"/>
              <a:t>нед</a:t>
            </a:r>
            <a:r>
              <a:rPr lang="ru-RU" sz="1600" b="1" dirty="0" smtClean="0"/>
              <a:t> в коре формируется две зоны - наружная (дефинитивная кора), образованная мелкими клетками без четких видимых границ, и внутренняя (фетальная кора), состоящая из более крупных клеток </a:t>
            </a:r>
            <a:endParaRPr lang="ru-RU" sz="16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269811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176550" cy="177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Схема 4"/>
          <p:cNvGraphicFramePr/>
          <p:nvPr/>
        </p:nvGraphicFramePr>
        <p:xfrm>
          <a:off x="0" y="1928802"/>
          <a:ext cx="9144000" cy="492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786050" y="357166"/>
            <a:ext cx="38576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Гормоны коры надпочечников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42852"/>
            <a:ext cx="41433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Гипофункция коры надпочечников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28" y="142852"/>
            <a:ext cx="414337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Гиперфункция коры надпочечников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785926"/>
            <a:ext cx="404668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000100" y="1285860"/>
            <a:ext cx="2014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Болезнь </a:t>
            </a:r>
            <a:r>
              <a:rPr lang="ru-RU" dirty="0" err="1" smtClean="0"/>
              <a:t>Аддисона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1285860"/>
            <a:ext cx="1967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Синдром </a:t>
            </a:r>
            <a:r>
              <a:rPr lang="ru-RU" dirty="0" err="1" smtClean="0"/>
              <a:t>Кушинга</a:t>
            </a:r>
            <a:endParaRPr lang="ru-RU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5" y="1785926"/>
            <a:ext cx="4000496" cy="40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78644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Половые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4844"/>
            <a:ext cx="4570413" cy="578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0"/>
            <a:ext cx="24955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57148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яичники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2333685"/>
            <a:ext cx="3714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AutoNum type="arabicParenR"/>
            </a:pPr>
            <a:r>
              <a:rPr lang="ru-RU" b="1" dirty="0" smtClean="0"/>
              <a:t>фолликулярные (эстрогенные) участие в созревании половых органов женщины, развитии ее репродуктивной системы, влияют на эмоциональное состояние, </a:t>
            </a:r>
            <a:r>
              <a:rPr lang="ru-RU" b="1" dirty="0" err="1" smtClean="0"/>
              <a:t>беспечивают</a:t>
            </a:r>
            <a:r>
              <a:rPr lang="ru-RU" b="1" dirty="0" smtClean="0"/>
              <a:t> рост слизистого и мышечного слоев матки, формирование кровеносных сосудов в эндометрии (</a:t>
            </a:r>
            <a:r>
              <a:rPr lang="ru-RU" b="1" dirty="0" err="1" smtClean="0"/>
              <a:t>васкуляризацию</a:t>
            </a:r>
            <a:r>
              <a:rPr lang="ru-RU" b="1" dirty="0" smtClean="0"/>
              <a:t>).  </a:t>
            </a:r>
          </a:p>
          <a:p>
            <a:pPr marL="342900" indent="-342900" fontAlgn="base">
              <a:buAutoNum type="arabicParenR"/>
            </a:pPr>
            <a:r>
              <a:rPr lang="ru-RU" b="1" dirty="0" smtClean="0"/>
              <a:t>желтого тела - прогестерон способствует сохранению беременности, подготавливая матку к внедрению (имплантации) в нее оплодотворенной яйцеклетки. 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143636" y="192880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гормоны</a:t>
            </a:r>
            <a:endParaRPr lang="ru-RU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9838040"/>
              </p:ext>
            </p:extLst>
          </p:nvPr>
        </p:nvGraphicFramePr>
        <p:xfrm>
          <a:off x="495574" y="116632"/>
          <a:ext cx="753462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93756"/>
            <a:ext cx="6624736" cy="332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2574" y="1891867"/>
            <a:ext cx="519171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Эндокринные железы (железы внутренней секреции) — железы и параганглии, синтезирующие гормоны, которые выделяются в кровеносные (венозные) или лимфатические капилляры.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Эндокринные железы не имеют выводных протоков (в отличие от экзокринных желез).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73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786446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Половые железы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57148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яички</a:t>
            </a:r>
            <a:endParaRPr lang="ru-RU" sz="2400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7364"/>
            <a:ext cx="463154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8068" y="1"/>
            <a:ext cx="1825932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Схема 8"/>
          <p:cNvGraphicFramePr/>
          <p:nvPr/>
        </p:nvGraphicFramePr>
        <p:xfrm>
          <a:off x="4929190" y="1857364"/>
          <a:ext cx="4024298" cy="485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071942"/>
            <a:ext cx="371474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71480"/>
            <a:ext cx="6643734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4071942"/>
            <a:ext cx="4722132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3634" y="0"/>
            <a:ext cx="2010366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7860" y="1484784"/>
            <a:ext cx="2613350" cy="198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7860" y="4509120"/>
            <a:ext cx="2666996" cy="200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107504" y="168690"/>
            <a:ext cx="8892480" cy="596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Группа адреналовой системы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12" y="764704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Происхождение из симпатических элементов</a:t>
            </a:r>
            <a:endParaRPr lang="ru-RU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84784"/>
            <a:ext cx="5688633" cy="530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941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03625427"/>
              </p:ext>
            </p:extLst>
          </p:nvPr>
        </p:nvGraphicFramePr>
        <p:xfrm>
          <a:off x="0" y="13015"/>
          <a:ext cx="5364088" cy="4394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19" y="764704"/>
            <a:ext cx="3659831" cy="20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760" y="4459565"/>
            <a:ext cx="4495614" cy="239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9703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" y="1357203"/>
            <a:ext cx="9106274" cy="364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572000" y="142852"/>
            <a:ext cx="4572000" cy="71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Гипофиз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5000636"/>
            <a:ext cx="8572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4-5 неделя  эмбриогенеза</a:t>
            </a:r>
          </a:p>
          <a:p>
            <a:r>
              <a:rPr lang="ru-RU" b="1" dirty="0" smtClean="0"/>
              <a:t>Из эктодермы первичного рта - эпителиальное выпячивание в виде гипофизарного кармана (карман </a:t>
            </a:r>
            <a:r>
              <a:rPr lang="ru-RU" b="1" dirty="0" err="1" smtClean="0"/>
              <a:t>Ратке</a:t>
            </a:r>
            <a:r>
              <a:rPr lang="ru-RU" b="1" dirty="0" smtClean="0"/>
              <a:t>) – </a:t>
            </a:r>
            <a:r>
              <a:rPr lang="ru-RU" b="1" dirty="0" err="1" smtClean="0"/>
              <a:t>аденогипофиз</a:t>
            </a:r>
            <a:endParaRPr lang="ru-RU" b="1" dirty="0" smtClean="0"/>
          </a:p>
          <a:p>
            <a:r>
              <a:rPr lang="ru-RU" b="1" dirty="0" smtClean="0"/>
              <a:t>Выпячивание дна </a:t>
            </a:r>
            <a:r>
              <a:rPr lang="en-US" b="1" dirty="0" smtClean="0"/>
              <a:t>III</a:t>
            </a:r>
            <a:r>
              <a:rPr lang="ru-RU" b="1" dirty="0" smtClean="0"/>
              <a:t> желудочка - </a:t>
            </a:r>
            <a:r>
              <a:rPr lang="ru-RU" b="1" dirty="0" err="1" smtClean="0"/>
              <a:t>нейрогипофиз</a:t>
            </a:r>
            <a:endParaRPr lang="ru-RU" b="1" dirty="0" smtClean="0"/>
          </a:p>
          <a:p>
            <a:r>
              <a:rPr lang="ru-RU" b="1" dirty="0" smtClean="0"/>
              <a:t>  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25.03.2019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3154" y="260648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Гипоталамо-гипофизарная система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7" y="1556792"/>
            <a:ext cx="2781367" cy="240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" y="4221088"/>
            <a:ext cx="3171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46" y="260648"/>
            <a:ext cx="5806929" cy="58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9" y="5411713"/>
            <a:ext cx="3171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Сагиттальный разрез гипофиза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Картинки по запросу карликовост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2886384" cy="4286280"/>
          </a:xfrm>
          <a:prstGeom prst="rect">
            <a:avLst/>
          </a:prstGeom>
          <a:noFill/>
        </p:spPr>
      </p:pic>
      <p:pic>
        <p:nvPicPr>
          <p:cNvPr id="81924" name="Picture 4" descr="Картинки по запросу карликовост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5315" y="1571612"/>
            <a:ext cx="5649097" cy="4286280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5072098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Гипофизарный нанизм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929222" cy="333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 descr="Картинки по запросу акромегал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0504"/>
            <a:ext cx="4276218" cy="2428892"/>
          </a:xfrm>
          <a:prstGeom prst="rect">
            <a:avLst/>
          </a:prstGeom>
          <a:noFill/>
        </p:spPr>
      </p:pic>
      <p:pic>
        <p:nvPicPr>
          <p:cNvPr id="67590" name="Picture 6" descr="Картинки по запросу акромегал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857628"/>
            <a:ext cx="3836938" cy="26146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572132" y="714356"/>
            <a:ext cx="3123257" cy="115212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Акромегалия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044C-CBE8-4D4B-9E09-82D8170EC727}" type="datetime1">
              <a:rPr lang="ru-RU" smtClean="0">
                <a:solidFill>
                  <a:schemeClr val="tx1"/>
                </a:solidFill>
              </a:rPr>
              <a:pPr/>
              <a:t>25.03.2019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552748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V="1">
            <a:off x="1475656" y="4662678"/>
            <a:ext cx="1530609" cy="1113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42494" y="5775962"/>
            <a:ext cx="26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2786058"/>
            <a:ext cx="28310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Эпифиз (шишковидное тело)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 мелатонина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4929190" y="142852"/>
            <a:ext cx="4214810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Эпифиз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1052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Масса – 0,2 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39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59385" cy="263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116632"/>
            <a:ext cx="58326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Основные функции гормона мелатонин: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регуляция циркадных и сезонных циклов;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регуляция репродуктивной функции;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err="1" smtClean="0"/>
              <a:t>антиоксидантная</a:t>
            </a:r>
            <a:r>
              <a:rPr lang="ru-RU" sz="2400" b="1" dirty="0" smtClean="0"/>
              <a:t> защита;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противоопухолевая защита;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влияние на продолжительность жизни;</a:t>
            </a:r>
          </a:p>
          <a:p>
            <a:pPr lvl="0">
              <a:buFont typeface="Arial" pitchFamily="34" charset="0"/>
              <a:buChar char="•"/>
            </a:pPr>
            <a:r>
              <a:rPr lang="ru-RU" sz="2400" b="1" dirty="0" smtClean="0"/>
              <a:t>влияние на эндокринную функцию человека.</a:t>
            </a:r>
            <a:endParaRPr lang="ru-RU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1"/>
            <a:ext cx="6134890" cy="33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338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92" y="1166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Широко развита сеть кровеносных сосудов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" y="485964"/>
            <a:ext cx="4096726" cy="28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0" y="485964"/>
            <a:ext cx="4469913" cy="288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846" y="3429000"/>
            <a:ext cx="862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Наличие </a:t>
            </a:r>
            <a:r>
              <a:rPr lang="ru-RU" b="1" dirty="0" err="1" smtClean="0"/>
              <a:t>синусоидных</a:t>
            </a:r>
            <a:r>
              <a:rPr lang="ru-RU" b="1" dirty="0" smtClean="0"/>
              <a:t> капилляров </a:t>
            </a:r>
            <a:r>
              <a:rPr lang="ru-RU" sz="1400" dirty="0" smtClean="0"/>
              <a:t>(</a:t>
            </a:r>
            <a:r>
              <a:rPr lang="ru-RU" sz="1400" dirty="0"/>
              <a:t>эндотелиальная стенка </a:t>
            </a:r>
            <a:r>
              <a:rPr lang="ru-RU" sz="1400" dirty="0" smtClean="0"/>
              <a:t>непосредственно </a:t>
            </a:r>
            <a:r>
              <a:rPr lang="ru-RU" sz="1400" dirty="0"/>
              <a:t>прилежит к эпителиальным клеткам </a:t>
            </a:r>
            <a:r>
              <a:rPr lang="ru-RU" sz="1400" dirty="0" smtClean="0"/>
              <a:t>железы, просвет широкий – ток крови замедлен)</a:t>
            </a:r>
            <a:endParaRPr lang="ru-RU" sz="14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5" y="4293096"/>
            <a:ext cx="3844300" cy="244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096"/>
            <a:ext cx="4464825" cy="24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14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161925" y="-1608138"/>
            <a:ext cx="5133975" cy="336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797"/>
            <a:ext cx="7190184" cy="471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Иммунная система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– комплекс анатомических структур, обеспечивающих защиту организма от различных инфекционных агентов и продуктов их жизнедеятельности, а </a:t>
            </a:r>
            <a:r>
              <a:rPr lang="ru-RU" altLang="ru-RU" sz="2400" dirty="0" smtClean="0"/>
              <a:t>также </a:t>
            </a:r>
            <a:r>
              <a:rPr lang="ru-RU" altLang="ru-RU" sz="2400" dirty="0"/>
              <a:t>тканей и веществ, обладающих чужеродными антигенными свойствами</a:t>
            </a:r>
          </a:p>
        </p:txBody>
      </p:sp>
    </p:spTree>
    <p:extLst>
      <p:ext uri="{BB962C8B-B14F-4D97-AF65-F5344CB8AC3E}">
        <p14:creationId xmlns:p14="http://schemas.microsoft.com/office/powerpoint/2010/main" val="833614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49408954"/>
              </p:ext>
            </p:extLst>
          </p:nvPr>
        </p:nvGraphicFramePr>
        <p:xfrm>
          <a:off x="3131840" y="116632"/>
          <a:ext cx="6553200" cy="670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1988840"/>
            <a:ext cx="456820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241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806489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Закономерности строения органов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иммунной системы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онтогенезе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Рабочей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паренхимой органов иммуногенеза является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лимфоидная ткань</a:t>
            </a:r>
            <a:r>
              <a:rPr lang="ru-RU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Ранняя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закладка 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эмбриогенезе: (костный мозг,  тимус, начинают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формироваться на 4-5-й неделе эмбрионального развития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селезенка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на 5-6-й неделе,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лимфатические узлы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- на 7-8-й, нёбных и глоточных миндалин -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9-14-й).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Морфологическая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сформированность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 функциональная зрелость к моменту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рождения: (красный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костный мозг, содержащий стволовые клетки, миелоидную и лимфоидную ткани, к моменту рождения занимает все костномозговые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полости; тимус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новорожденного имеет такую же относительную массу, как у детей и подростков, и составляет 0,3% массы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тела)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органы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иммунной системы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достигают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максимального развития (в количественном отношении - масса, размеры, число лимфоидных узелков, наличие в них центров размножения) в детском возрасте и у подростков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Относительно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ранняя возрастная инволюция.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50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8" y="116632"/>
            <a:ext cx="2664296" cy="27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5292079" cy="3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10938628"/>
              </p:ext>
            </p:extLst>
          </p:nvPr>
        </p:nvGraphicFramePr>
        <p:xfrm>
          <a:off x="3779912" y="19714"/>
          <a:ext cx="4727848" cy="287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8" y="3288529"/>
            <a:ext cx="3462233" cy="341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2249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542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653136"/>
            <a:ext cx="2138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Голотопия</a:t>
            </a:r>
            <a:r>
              <a:rPr lang="ru-RU" b="1" dirty="0"/>
              <a:t>.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Левое </a:t>
            </a:r>
            <a:r>
              <a:rPr lang="ru-RU" dirty="0"/>
              <a:t>подреберье.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4653136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Скелетотопия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Длинник</a:t>
            </a:r>
            <a:r>
              <a:rPr lang="ru-RU" dirty="0" smtClean="0"/>
              <a:t> </a:t>
            </a:r>
            <a:r>
              <a:rPr lang="ru-RU" dirty="0"/>
              <a:t>селезёнки </a:t>
            </a:r>
            <a:endParaRPr lang="ru-RU" dirty="0" smtClean="0"/>
          </a:p>
          <a:p>
            <a:r>
              <a:rPr lang="ru-RU" dirty="0" smtClean="0"/>
              <a:t>простирается </a:t>
            </a:r>
            <a:r>
              <a:rPr lang="ru-RU" dirty="0"/>
              <a:t>от </a:t>
            </a:r>
            <a:r>
              <a:rPr lang="ru-RU" dirty="0" smtClean="0"/>
              <a:t>9</a:t>
            </a:r>
          </a:p>
          <a:p>
            <a:r>
              <a:rPr lang="ru-RU" dirty="0" smtClean="0"/>
              <a:t> </a:t>
            </a:r>
            <a:r>
              <a:rPr lang="ru-RU" dirty="0"/>
              <a:t>до 11 </a:t>
            </a:r>
            <a:r>
              <a:rPr lang="ru-RU" dirty="0" smtClean="0"/>
              <a:t>левого ребра.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10464" y="4581128"/>
            <a:ext cx="2843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Синтопия</a:t>
            </a:r>
            <a:r>
              <a:rPr lang="ru-RU" b="1" dirty="0"/>
              <a:t>.</a:t>
            </a:r>
            <a:r>
              <a:rPr lang="ru-RU" dirty="0"/>
              <a:t> Соприкасается с диафрагмой, задней стенкой желудка, поджелудочной железой, толстой кишкой, левой почкой, левым надпочечником. 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678279" y="116002"/>
            <a:ext cx="3261874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Селезенка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93278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0968"/>
            <a:ext cx="3024335" cy="345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356" y="152379"/>
            <a:ext cx="3444595" cy="342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26" y="3898817"/>
            <a:ext cx="5186574" cy="292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6" y="620688"/>
            <a:ext cx="25202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Строма: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Соединительнотканная капсула;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Отходящие внутрь органа трабекулы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1" y="3900752"/>
            <a:ext cx="36004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Паренхима: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пульпа,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80 % объёма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 (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венозные синусы (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sinus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venulares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селезёночные (пульпарные)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тяжи);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пульпа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(включает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лимфатические узелки (фолликулы,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мальпигиевы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тельца) 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периартериальные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лимфатические влагалища (муфты) (ПАЛВ, PALS).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56664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35496" y="381000"/>
            <a:ext cx="9108504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Функции селезенки: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000" b="1" dirty="0"/>
          </a:p>
          <a:p>
            <a:pPr eaLnBrk="1" hangingPunct="1">
              <a:spcBef>
                <a:spcPct val="0"/>
              </a:spcBef>
            </a:pPr>
            <a:r>
              <a:rPr lang="ru-RU" altLang="ru-RU" sz="2000" dirty="0"/>
              <a:t>  </a:t>
            </a:r>
            <a:r>
              <a:rPr lang="ru-RU" altLang="ru-RU" sz="1800" dirty="0" err="1"/>
              <a:t>Лимфопоэз</a:t>
            </a:r>
            <a:r>
              <a:rPr lang="ru-RU" altLang="ru-RU" sz="1800" dirty="0"/>
              <a:t> — главный источник образования циркулирующих лимфоцитов; действует как фильтр для бактерий, простейших и инородных частиц, а также продуцирует антитела (иммунная и кроветворная функции</a:t>
            </a:r>
            <a:r>
              <a:rPr lang="ru-RU" altLang="ru-RU" sz="1800" dirty="0" smtClean="0"/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</a:pPr>
            <a:r>
              <a:rPr lang="ru-RU" altLang="ru-RU" sz="1800" dirty="0"/>
              <a:t>    Разрушение старых и повреждённых эритроцитов (на гемоглобин) и тромбоцитов, остатки которых затем направляются в печень. Таким образом, селезёнка через разрушение эритроцитов участвует в образовании желчи (фильтрационная функция, участие в обмене веществ, в том числе в обмене железа</a:t>
            </a:r>
            <a:r>
              <a:rPr lang="ru-RU" altLang="ru-RU" sz="1800" dirty="0" smtClean="0"/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</a:pPr>
            <a:r>
              <a:rPr lang="ru-RU" altLang="ru-RU" sz="1800" dirty="0"/>
              <a:t>    Депонирование крови, накопление тромбоцитов (1/3 всех тромбоцитов в организме</a:t>
            </a:r>
            <a:r>
              <a:rPr lang="ru-RU" altLang="ru-RU" sz="1800" dirty="0" smtClean="0"/>
              <a:t>).</a:t>
            </a:r>
          </a:p>
          <a:p>
            <a:pPr eaLnBrk="1" hangingPunct="1">
              <a:spcBef>
                <a:spcPct val="0"/>
              </a:spcBef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</a:pPr>
            <a:r>
              <a:rPr lang="ru-RU" altLang="ru-RU" sz="1800" dirty="0"/>
              <a:t>    На ранних стадиях развития плода селезёнка служит одним из органов кроветворения. К девятому месяцу внутриутробного развития образование как эритроцитов, так и лейкоцитов </a:t>
            </a:r>
            <a:r>
              <a:rPr lang="ru-RU" altLang="ru-RU" sz="1800" dirty="0" err="1"/>
              <a:t>гранулоцитарного</a:t>
            </a:r>
            <a:r>
              <a:rPr lang="ru-RU" altLang="ru-RU" sz="1800" dirty="0"/>
              <a:t> ряда берёт на себя костный мозг, а селезёнка, начиная с этого периода, производит лимфоциты и моноциты. 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31439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3855563" cy="580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877395" y="2348880"/>
            <a:ext cx="52562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Очаговые лимфоидные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788217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Картинка 41 из 57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10294" r="13147" b="11765"/>
          <a:stretch>
            <a:fillRect/>
          </a:stretch>
        </p:blipFill>
        <p:spPr bwMode="auto">
          <a:xfrm>
            <a:off x="137949" y="56888"/>
            <a:ext cx="2746631" cy="363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32530" y="92285"/>
            <a:ext cx="28656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Небные, язычная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 </a:t>
            </a:r>
            <a:r>
              <a:rPr lang="ru-RU" altLang="ru-RU" sz="2400" b="1" dirty="0"/>
              <a:t>миндалины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24" y="923282"/>
            <a:ext cx="2377468" cy="277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https://im0-tub-ru.yandex.net/i?id=83dda63d0bb27dd58a12bab1232b507d-l&amp;n=13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studfiles.net/html/2706/664/html_ocKDGnlRjD.FtS2/img-woBJ6C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937"/>
            <a:ext cx="2520280" cy="422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69182"/>
            <a:ext cx="3895277" cy="294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678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58" y="1196752"/>
            <a:ext cx="444827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4091652" cy="327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403648" y="92285"/>
            <a:ext cx="56166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Глоточная, трубные  </a:t>
            </a:r>
            <a:r>
              <a:rPr lang="ru-RU" altLang="ru-RU" sz="2400" b="1" dirty="0"/>
              <a:t>миндалины</a:t>
            </a:r>
          </a:p>
        </p:txBody>
      </p:sp>
    </p:spTree>
    <p:extLst>
      <p:ext uri="{BB962C8B-B14F-4D97-AF65-F5344CB8AC3E}">
        <p14:creationId xmlns:p14="http://schemas.microsoft.com/office/powerpoint/2010/main" val="376927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7148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/>
              <a:t>Выработка гормонов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857496"/>
            <a:ext cx="778674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эффекты гормонов проявляются в крайне малых их концентрациях — в диапазоне от 10</a:t>
            </a:r>
            <a:r>
              <a:rPr lang="ru-RU" baseline="30000" dirty="0" smtClean="0"/>
              <a:t>−6</a:t>
            </a:r>
            <a:r>
              <a:rPr lang="ru-RU" dirty="0" smtClean="0"/>
              <a:t> до 10</a:t>
            </a:r>
            <a:r>
              <a:rPr lang="ru-RU" baseline="30000" dirty="0" smtClean="0"/>
              <a:t>−12</a:t>
            </a:r>
            <a:r>
              <a:rPr lang="ru-RU" dirty="0" smtClean="0"/>
              <a:t> М;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реализация гормонального воздействия осуществляется через белковые рецепторы и внутриклеточные вторичные посредники, называемые также </a:t>
            </a:r>
            <a:r>
              <a:rPr lang="ru-RU" dirty="0" err="1" smtClean="0"/>
              <a:t>мессенджерами</a:t>
            </a:r>
            <a:r>
              <a:rPr lang="ru-RU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эффекты гормонов осуществляются посредством изменения скорости либо ферментативного катализа , либо синтеза ферментов — хотя сами гормоны не являются ни ферментами, ни коферментами;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центральная нервная система контролирует действие гормонов и оказывает определяющее влияние на их воздействие на организм;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между гормонами и железами внутренней секреции, их вырабатывающими, существует как прямая, так и обратная связь, объединяющая их в общую систему.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2910" y="1000108"/>
            <a:ext cx="3964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ГОРМОНЫ, </a:t>
            </a:r>
            <a:r>
              <a:rPr lang="ru-RU" dirty="0" smtClean="0"/>
              <a:t>органические соединения, вырабатываемые определенными клетками и предназначенные для управления функциями организма, их регуляции и координации.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1907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1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2400" y="274638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Лимфоидная ткань органов</a:t>
            </a:r>
            <a:endParaRPr lang="ru-RU" alt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8654752" cy="281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" y="3912455"/>
            <a:ext cx="7619528" cy="294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34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Аппендикс (норма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125" r="1512" b="3212"/>
          <a:stretch>
            <a:fillRect/>
          </a:stretch>
        </p:blipFill>
        <p:spPr bwMode="auto">
          <a:xfrm>
            <a:off x="0" y="990600"/>
            <a:ext cx="4879975" cy="4791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2514600" y="152400"/>
            <a:ext cx="407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Червеобразный отросток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0"/>
            <a:ext cx="2978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5029200" y="5105400"/>
            <a:ext cx="4114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1. крипты.</a:t>
            </a:r>
            <a:r>
              <a:rPr lang="ru-RU" altLang="ru-RU" sz="1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2. лимфатические фолликулы.</a:t>
            </a:r>
            <a:endParaRPr lang="ru-RU" altLang="ru-RU" sz="180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latin typeface="Times New Roman" pitchFamily="18" charset="0"/>
                <a:cs typeface="Times New Roman" pitchFamily="18" charset="0"/>
              </a:rPr>
              <a:t>3. межфолликулярная лимфоидная ткань.</a:t>
            </a: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5181600" y="4800600"/>
            <a:ext cx="373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Гистологический препарат</a:t>
            </a:r>
          </a:p>
        </p:txBody>
      </p:sp>
    </p:spTree>
    <p:extLst>
      <p:ext uri="{BB962C8B-B14F-4D97-AF65-F5344CB8AC3E}">
        <p14:creationId xmlns:p14="http://schemas.microsoft.com/office/powerpoint/2010/main" val="192968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0492" y="116632"/>
            <a:ext cx="34851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smtClean="0"/>
              <a:t>Лимфатические узлы</a:t>
            </a:r>
            <a:endParaRPr lang="ru-RU" altLang="ru-RU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65" y="33981"/>
            <a:ext cx="4143069" cy="254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4316"/>
            <a:ext cx="4608512" cy="18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68" y="2996952"/>
            <a:ext cx="6036423" cy="321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92" y="2708920"/>
            <a:ext cx="29720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барьерно-фильтрационная (задерживание </a:t>
            </a:r>
            <a:r>
              <a:rPr lang="ru-RU" dirty="0"/>
              <a:t>бактерий и других инородных частиц по пути тока </a:t>
            </a:r>
            <a:r>
              <a:rPr lang="ru-RU" dirty="0" smtClean="0"/>
              <a:t>лимфы);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 </a:t>
            </a:r>
            <a:r>
              <a:rPr lang="ru-RU" dirty="0"/>
              <a:t>гемопоэтическая </a:t>
            </a:r>
            <a:r>
              <a:rPr lang="ru-RU" dirty="0" smtClean="0"/>
              <a:t>(участие </a:t>
            </a:r>
            <a:r>
              <a:rPr lang="ru-RU" dirty="0"/>
              <a:t>в образовании </a:t>
            </a:r>
            <a:r>
              <a:rPr lang="ru-RU" dirty="0" smtClean="0"/>
              <a:t>лимфоцитов);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/>
              <a:t>иммуноцитопоэтическая</a:t>
            </a:r>
            <a:r>
              <a:rPr lang="ru-RU" dirty="0" smtClean="0"/>
              <a:t> (образуют </a:t>
            </a:r>
            <a:r>
              <a:rPr lang="ru-RU" dirty="0"/>
              <a:t>плазматические клетки, вырабатывающие </a:t>
            </a:r>
            <a:r>
              <a:rPr lang="ru-RU" dirty="0" smtClean="0"/>
              <a:t>антитела).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497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57200"/>
            <a:ext cx="8305800" cy="55707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600" dirty="0">
                <a:latin typeface="Times New Roman" pitchFamily="18" charset="0"/>
              </a:rPr>
              <a:t>Выводы:</a:t>
            </a:r>
          </a:p>
          <a:p>
            <a:pPr marL="457200" indent="-4572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</a:rPr>
              <a:t>Эндокринные </a:t>
            </a:r>
            <a:r>
              <a:rPr lang="ru-RU" sz="2400" dirty="0">
                <a:latin typeface="Times New Roman" pitchFamily="18" charset="0"/>
              </a:rPr>
              <a:t>железы–специализированные в процессе эволюции топографически разобщенные железы различного происхождения, не имеющие выводных протоков.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Продукты секреции желез </a:t>
            </a:r>
            <a:r>
              <a:rPr lang="ru-RU" sz="2400" dirty="0" smtClean="0">
                <a:latin typeface="Times New Roman" pitchFamily="18" charset="0"/>
              </a:rPr>
              <a:t>– гормоны </a:t>
            </a:r>
            <a:r>
              <a:rPr lang="ru-RU" sz="2400" dirty="0">
                <a:latin typeface="Times New Roman" pitchFamily="18" charset="0"/>
              </a:rPr>
              <a:t>оказывают специфическое действие на орган или ткань, осуществляют гуморальную регуляцию в процессе роста и развития, регулируют нормальную жизнедеятельность </a:t>
            </a:r>
            <a:r>
              <a:rPr lang="ru-RU" sz="2400" dirty="0" smtClean="0">
                <a:latin typeface="Times New Roman" pitchFamily="18" charset="0"/>
              </a:rPr>
              <a:t>организма.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</a:rPr>
              <a:t>Иммунная система - комплекс анатомических структур, обеспечивающих защиту организма от различных инфекционных агентов и продуктов их жизнедеятельности, а также тканей и веществ, обладающих чужеродными антигенными свойствами.</a:t>
            </a:r>
            <a:endParaRPr lang="ru-RU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8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pPr eaLnBrk="1" hangingPunct="1"/>
            <a:r>
              <a:rPr lang="ru-RU" altLang="ru-RU" sz="3200" dirty="0" smtClean="0"/>
              <a:t>Литература: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620688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/>
              <a:t>Основная литература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Привес, М. Г. Анатомия человека : учебник / М. Г. Привес, Н. К. Лысенков, В. И. </a:t>
            </a:r>
            <a:r>
              <a:rPr lang="ru-RU" sz="1400" dirty="0" err="1"/>
              <a:t>Бушкович</a:t>
            </a:r>
            <a:r>
              <a:rPr lang="ru-RU" sz="1400" dirty="0"/>
              <a:t>. - 12-е изд., </a:t>
            </a:r>
            <a:r>
              <a:rPr lang="ru-RU" sz="1400" dirty="0" err="1"/>
              <a:t>перераб</a:t>
            </a:r>
            <a:r>
              <a:rPr lang="ru-RU" sz="1400" dirty="0"/>
              <a:t>. и доп. - СПб. : </a:t>
            </a:r>
            <a:r>
              <a:rPr lang="ru-RU" sz="1400" dirty="0" err="1"/>
              <a:t>СПбМАПО</a:t>
            </a:r>
            <a:r>
              <a:rPr lang="ru-RU" sz="1400" dirty="0"/>
              <a:t>, 2009. - 720 с. : ил. - (Учебная литература для студентов </a:t>
            </a:r>
            <a:r>
              <a:rPr lang="ru-RU" sz="1400" dirty="0" err="1"/>
              <a:t>мед.вузов</a:t>
            </a:r>
            <a:r>
              <a:rPr lang="ru-RU" sz="1400" dirty="0"/>
              <a:t>). - ISBN 5-9803702-8-5 : 690.00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/>
              <a:t>Билич</a:t>
            </a:r>
            <a:r>
              <a:rPr lang="ru-RU" sz="1400" dirty="0"/>
              <a:t>, Г. Л. Анатомия человека : атлас: учеб. пособие. В 3 т. Т. 2. Внутренние органы / Г. Л. </a:t>
            </a:r>
            <a:r>
              <a:rPr lang="ru-RU" sz="1400" dirty="0" err="1"/>
              <a:t>Билич</a:t>
            </a:r>
            <a:r>
              <a:rPr lang="ru-RU" sz="1400" dirty="0"/>
              <a:t>, В. А. </a:t>
            </a:r>
            <a:r>
              <a:rPr lang="ru-RU" sz="1400" dirty="0" err="1"/>
              <a:t>Крыжановский</a:t>
            </a:r>
            <a:r>
              <a:rPr lang="ru-RU" sz="1400" dirty="0"/>
              <a:t>. - М. : ГЭОТАР-Медиа, 2010. - 824 с. : ил. - ISBN 0785970412428 : 2500.00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/>
              <a:t>Билич</a:t>
            </a:r>
            <a:r>
              <a:rPr lang="ru-RU" sz="1400" dirty="0"/>
              <a:t>, Г. Л. Анатомия человека. Атлас [Электронный ресурс] : учеб. пособие. В 3 т. Т. 2. Внутренние органы / Г. Л. </a:t>
            </a:r>
            <a:r>
              <a:rPr lang="ru-RU" sz="1400" dirty="0" err="1"/>
              <a:t>Билич</a:t>
            </a:r>
            <a:r>
              <a:rPr lang="ru-RU" sz="1400" dirty="0"/>
              <a:t>, В. А. </a:t>
            </a:r>
            <a:r>
              <a:rPr lang="ru-RU" sz="1400" dirty="0" err="1"/>
              <a:t>Крыжановский</a:t>
            </a:r>
            <a:r>
              <a:rPr lang="ru-RU" sz="1400" dirty="0"/>
              <a:t>. - М. : ГЭОТАР-Медиа, 2013. </a:t>
            </a:r>
          </a:p>
          <a:p>
            <a:r>
              <a:rPr lang="ru-RU" sz="1400" b="1" i="1" dirty="0"/>
              <a:t>Дополнительная литература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Анатомия человека [Электронный ресурс] : сб. ситуационных задач с эталонами ответов для студентов 1-2 курсов, обучающихся по спец. 060101 – Лечебное дело и 060103 – Педиатрия / сост. В. Г. Николаев, А. А. </a:t>
            </a:r>
            <a:r>
              <a:rPr lang="ru-RU" sz="1400" dirty="0" err="1"/>
              <a:t>Касимцев</a:t>
            </a:r>
            <a:r>
              <a:rPr lang="ru-RU" sz="1400" dirty="0"/>
              <a:t>, Т. В. Казакова [и др.] ; Красноярский медицинский университет. - Красноярск : </a:t>
            </a:r>
            <a:r>
              <a:rPr lang="ru-RU" sz="1400" dirty="0" err="1"/>
              <a:t>КрасГМУ</a:t>
            </a:r>
            <a:r>
              <a:rPr lang="ru-RU" sz="1400" dirty="0"/>
              <a:t>, 2011. - 106 с.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Анатомия [Электронный ресурс] : сб. метод. указаний для обучающихся к </a:t>
            </a:r>
            <a:r>
              <a:rPr lang="ru-RU" sz="1400" dirty="0" err="1"/>
              <a:t>практ</a:t>
            </a:r>
            <a:r>
              <a:rPr lang="ru-RU" sz="1400" dirty="0"/>
              <a:t>. занятиям для специальности 060101 - Лечебное дело (очная форма обучения) (II семестр) / сост. Н. Н. Медведева, А. А. </a:t>
            </a:r>
            <a:r>
              <a:rPr lang="ru-RU" sz="1400" dirty="0" err="1"/>
              <a:t>Касимцев</a:t>
            </a:r>
            <a:r>
              <a:rPr lang="ru-RU" sz="1400" dirty="0"/>
              <a:t>, С. Н. </a:t>
            </a:r>
            <a:r>
              <a:rPr lang="ru-RU" sz="1400" dirty="0" err="1"/>
              <a:t>Деревцова</a:t>
            </a:r>
            <a:r>
              <a:rPr lang="ru-RU" sz="1400" dirty="0"/>
              <a:t> [и др.] ; Красноярский медицинский университет. - Красноярск : </a:t>
            </a:r>
            <a:r>
              <a:rPr lang="ru-RU" sz="1400" dirty="0" err="1"/>
              <a:t>КрасГМУ</a:t>
            </a:r>
            <a:r>
              <a:rPr lang="ru-RU" sz="1400" dirty="0"/>
              <a:t>, 2013. - 159 с.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Анатомия [Электронный ресурс] : сб. метод. указаний для обучающихся к </a:t>
            </a:r>
            <a:r>
              <a:rPr lang="ru-RU" sz="1400" dirty="0" err="1"/>
              <a:t>внеаудитор</a:t>
            </a:r>
            <a:r>
              <a:rPr lang="ru-RU" sz="1400" dirty="0"/>
              <a:t>. (</a:t>
            </a:r>
            <a:r>
              <a:rPr lang="ru-RU" sz="1400" dirty="0" err="1"/>
              <a:t>самостоят</a:t>
            </a:r>
            <a:r>
              <a:rPr lang="ru-RU" sz="1400" dirty="0"/>
              <a:t>.) работе для специальности 060101 - Лечебное дело (очная форма обучения) (II семестр) / сост. Н. Н. Медведева, А. А. </a:t>
            </a:r>
            <a:r>
              <a:rPr lang="ru-RU" sz="1400" dirty="0" err="1"/>
              <a:t>Касимцев</a:t>
            </a:r>
            <a:r>
              <a:rPr lang="ru-RU" sz="1400" dirty="0"/>
              <a:t>, С. Н. </a:t>
            </a:r>
            <a:r>
              <a:rPr lang="ru-RU" sz="1400" dirty="0" err="1"/>
              <a:t>Деревцова</a:t>
            </a:r>
            <a:r>
              <a:rPr lang="ru-RU" sz="1400" dirty="0"/>
              <a:t> [и др.] ; Красноярский медицинский университет. - Красноярск : </a:t>
            </a:r>
            <a:r>
              <a:rPr lang="ru-RU" sz="1400" dirty="0" err="1"/>
              <a:t>КрасГМУ</a:t>
            </a:r>
            <a:r>
              <a:rPr lang="ru-RU" sz="1400" dirty="0"/>
              <a:t>, 2013. - 126 с.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Анатомия человека [Электронный ресурс] : </a:t>
            </a:r>
            <a:r>
              <a:rPr lang="ru-RU" sz="1400" dirty="0" err="1"/>
              <a:t>иллюстр</a:t>
            </a:r>
            <a:r>
              <a:rPr lang="ru-RU" sz="1400" dirty="0"/>
              <a:t>. учебник. В 3 т. Т. 2. Спланхнология и сердечно-сосудистая система / И. В. </a:t>
            </a:r>
            <a:r>
              <a:rPr lang="ru-RU" sz="1400" dirty="0" err="1"/>
              <a:t>Гайворонский</a:t>
            </a:r>
            <a:r>
              <a:rPr lang="ru-RU" sz="1400" dirty="0"/>
              <a:t>, Л. Л. Колесников, Г. И. </a:t>
            </a:r>
            <a:r>
              <a:rPr lang="ru-RU" sz="1400" dirty="0" err="1"/>
              <a:t>Ничипорук</a:t>
            </a:r>
            <a:r>
              <a:rPr lang="ru-RU" sz="1400" dirty="0"/>
              <a:t> [и др.] ; ред. Л. Л. Колесников. - М. : ГЭОТАР-Медиа, 2014.</a:t>
            </a:r>
          </a:p>
        </p:txBody>
      </p:sp>
    </p:spTree>
    <p:extLst>
      <p:ext uri="{BB962C8B-B14F-4D97-AF65-F5344CB8AC3E}">
        <p14:creationId xmlns:p14="http://schemas.microsoft.com/office/powerpoint/2010/main" val="13847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8640960" cy="6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Классификация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эндокринных желез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97257530"/>
              </p:ext>
            </p:extLst>
          </p:nvPr>
        </p:nvGraphicFramePr>
        <p:xfrm>
          <a:off x="323528" y="1196751"/>
          <a:ext cx="8496944" cy="230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4" descr="&amp;Kcy;&amp;acy;&amp;rcy;&amp;tcy;&amp;icy;&amp;ncy;&amp;kcy;&amp;icy; &amp;pcy;&amp;ocy; &amp;zcy;&amp;acy;&amp;pcy;&amp;rcy;&amp;ocy;&amp;scy;&amp;ucy; &amp;shchcy;&amp;icy;&amp;tcy;&amp;ocy;&amp;vcy;&amp;icy;&amp;dcy;&amp;ncy;&amp;acy;&amp;yacy; &amp;icy; &amp;pcy;&amp;acy;&amp;rcy;&amp;acy;&amp;shchcy;&amp;icy;&amp;tcy;&amp;ocy;&amp;vcy;&amp;icy;&amp;dcy;&amp;ncy;&amp;acy;&amp;ya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2201863"/>
            <a:ext cx="52387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4509120"/>
            <a:ext cx="2562237" cy="225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34" y="4473871"/>
            <a:ext cx="2746880" cy="228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09" y="4489602"/>
            <a:ext cx="20383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3608" y="364502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Щитовидная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Паращитовидные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Вилочковая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80112" y="372416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Поджелудочная</a:t>
            </a:r>
          </a:p>
        </p:txBody>
      </p:sp>
    </p:spTree>
    <p:extLst>
      <p:ext uri="{BB962C8B-B14F-4D97-AF65-F5344CB8AC3E}">
        <p14:creationId xmlns:p14="http://schemas.microsoft.com/office/powerpoint/2010/main" val="22260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8640960" cy="6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Классификация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эндокринных желез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69372647"/>
              </p:ext>
            </p:extLst>
          </p:nvPr>
        </p:nvGraphicFramePr>
        <p:xfrm>
          <a:off x="323528" y="1196751"/>
          <a:ext cx="8496944" cy="230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4" descr="&amp;Kcy;&amp;acy;&amp;rcy;&amp;tcy;&amp;icy;&amp;ncy;&amp;kcy;&amp;icy; &amp;pcy;&amp;ocy; &amp;zcy;&amp;acy;&amp;pcy;&amp;rcy;&amp;ocy;&amp;scy;&amp;ucy; &amp;shchcy;&amp;icy;&amp;tcy;&amp;ocy;&amp;vcy;&amp;icy;&amp;dcy;&amp;ncy;&amp;acy;&amp;yacy; &amp;icy; &amp;pcy;&amp;acy;&amp;rcy;&amp;acy;&amp;shchcy;&amp;icy;&amp;tcy;&amp;ocy;&amp;vcy;&amp;icy;&amp;dcy;&amp;ncy;&amp;acy;&amp;ya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2201863"/>
            <a:ext cx="52387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575" y="3654980"/>
            <a:ext cx="391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Корковое вещество надпочечника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3644" y="350135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Яичко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Яичник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07" y="3980905"/>
            <a:ext cx="2135658" cy="281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22461"/>
            <a:ext cx="2619430" cy="140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16" y="3608514"/>
            <a:ext cx="1851463" cy="291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51520" y="152400"/>
            <a:ext cx="8640960" cy="68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Классификация </a:t>
            </a:r>
            <a:r>
              <a:rPr lang="ru-RU" sz="32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эндокринных желез</a:t>
            </a:r>
            <a:endParaRPr lang="ru-RU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51433685"/>
              </p:ext>
            </p:extLst>
          </p:nvPr>
        </p:nvGraphicFramePr>
        <p:xfrm>
          <a:off x="323528" y="1196751"/>
          <a:ext cx="8496944" cy="230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4" descr="&amp;Kcy;&amp;acy;&amp;rcy;&amp;tcy;&amp;icy;&amp;ncy;&amp;kcy;&amp;icy; &amp;pcy;&amp;ocy; &amp;zcy;&amp;acy;&amp;pcy;&amp;rcy;&amp;ocy;&amp;scy;&amp;ucy; &amp;shchcy;&amp;icy;&amp;tcy;&amp;ocy;&amp;vcy;&amp;icy;&amp;dcy;&amp;ncy;&amp;acy;&amp;yacy; &amp;icy; &amp;pcy;&amp;acy;&amp;rcy;&amp;acy;&amp;shchcy;&amp;icy;&amp;tcy;&amp;ocy;&amp;vcy;&amp;icy;&amp;dcy;&amp;ncy;&amp;acy;&amp;yacy; &amp;zhcy;&amp;iecy;&amp;lcy;&amp;iecy;&amp;zcy;&amp;ycy;"/>
          <p:cNvSpPr>
            <a:spLocks noChangeAspect="1" noChangeArrowheads="1"/>
          </p:cNvSpPr>
          <p:nvPr/>
        </p:nvSpPr>
        <p:spPr bwMode="auto">
          <a:xfrm>
            <a:off x="155575" y="-2201863"/>
            <a:ext cx="52387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9552" y="3608529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Эпифиз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Гипофиз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6016" y="3599241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smtClean="0"/>
              <a:t>Мозговое вещество надпочечников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 err="1" smtClean="0"/>
              <a:t>Хромафинные</a:t>
            </a:r>
            <a:r>
              <a:rPr lang="ru-RU" b="1" dirty="0" smtClean="0"/>
              <a:t> тела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4104456" cy="234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57" y="4163383"/>
            <a:ext cx="2751641" cy="121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12" y="5229200"/>
            <a:ext cx="1735832" cy="148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1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45d6d66b98b77807f508aeb4532a3fd8e6a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2663</TotalTime>
  <Words>2700</Words>
  <Application>Microsoft Office PowerPoint</Application>
  <PresentationFormat>Экран (4:3)</PresentationFormat>
  <Paragraphs>314</Paragraphs>
  <Slides>64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7" baseType="lpstr">
      <vt:lpstr>Тема Office</vt:lpstr>
      <vt:lpstr>1_Тема Office</vt:lpstr>
      <vt:lpstr>Точечный рисунок</vt:lpstr>
      <vt:lpstr>Презентация PowerPoint</vt:lpstr>
      <vt:lpstr>План 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Гипоталамо-гипофизарная система</vt:lpstr>
      <vt:lpstr>Гипофизарный нанизм</vt:lpstr>
      <vt:lpstr>Акромегалия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Влада П. Ефремова</dc:creator>
  <cp:lastModifiedBy>Влада П. Ефремова</cp:lastModifiedBy>
  <cp:revision>111</cp:revision>
  <dcterms:created xsi:type="dcterms:W3CDTF">2017-02-28T03:36:21Z</dcterms:created>
  <dcterms:modified xsi:type="dcterms:W3CDTF">2019-03-25T02:33:35Z</dcterms:modified>
</cp:coreProperties>
</file>