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Эпидемиологический подход к изучению патологии (здоровья) населения. Предмет, методы и цели эпидемиологии. Основы профилактики.</a:t>
            </a:r>
            <a:endParaRPr lang="ru-RU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384576" cy="1752600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Выполнила студентка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510 группы «педиатрия»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Иванова Л.С.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2343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/>
              <a:t>Важнейшей составной частью всех профилактических меро­приятий является формирование у населения медико-социальной активности и установок на здоровый образ жизни.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60289"/>
            <a:ext cx="5004556" cy="33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профилактика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Первичная профилактика</a:t>
            </a:r>
            <a:r>
              <a:rPr lang="ru-RU" dirty="0"/>
              <a:t> — это система мероприятий, направлен­ная на устранение причин возникновения болезней. Задача первичной профилактики — улучшение состояния здоровья детей и взрослых на протяжении всего жизненного цикла. </a:t>
            </a:r>
            <a:endParaRPr lang="ru-RU" dirty="0" smtClean="0"/>
          </a:p>
          <a:p>
            <a:r>
              <a:rPr lang="ru-RU" dirty="0" smtClean="0"/>
              <a:t>Включает рациональный </a:t>
            </a:r>
            <a:r>
              <a:rPr lang="ru-RU" dirty="0"/>
              <a:t>режим труда и отдыха, </a:t>
            </a:r>
            <a:r>
              <a:rPr lang="ru-RU" dirty="0" smtClean="0"/>
              <a:t>качественное </a:t>
            </a:r>
            <a:r>
              <a:rPr lang="ru-RU" dirty="0"/>
              <a:t>питание, физическая активность, соблюдение гигиенических норм и </a:t>
            </a:r>
            <a:r>
              <a:rPr lang="ru-RU" dirty="0" smtClean="0"/>
              <a:t>правил. </a:t>
            </a:r>
          </a:p>
          <a:p>
            <a:r>
              <a:rPr lang="ru-RU" dirty="0" smtClean="0"/>
              <a:t>Мероприятия </a:t>
            </a:r>
            <a:r>
              <a:rPr lang="ru-RU" dirty="0"/>
              <a:t>по повышению специфической и </a:t>
            </a:r>
            <a:r>
              <a:rPr lang="ru-RU" dirty="0" smtClean="0"/>
              <a:t>неспецифической </a:t>
            </a:r>
            <a:r>
              <a:rPr lang="ru-RU" dirty="0"/>
              <a:t>резистентности организма детей и взрослых также отно­сятся к системе мер первичной профилактики. Это и система закали­вания, и календарь профилактических прививок.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 профилактика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Вторичная профилактика</a:t>
            </a:r>
            <a:r>
              <a:rPr lang="ru-RU" dirty="0"/>
              <a:t> — это система мероприятий, направ­ленная на раннее выявление доклинических признаков заболева­ний (на стадии предболезни), показателей наследственной пред­расположенности людей, выявление факторов риска заболеваний и </a:t>
            </a:r>
            <a:r>
              <a:rPr lang="ru-RU" dirty="0" smtClean="0"/>
              <a:t>своевременное </a:t>
            </a:r>
            <a:r>
              <a:rPr lang="ru-RU" dirty="0"/>
              <a:t>проведение лечебно-оздоровительных мероприятий с целью предупреждения развития болезни, осложнений острых заболеваний и их </a:t>
            </a:r>
            <a:r>
              <a:rPr lang="ru-RU" dirty="0" err="1"/>
              <a:t>хронизации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эффективным методом вторичной профилактики является </a:t>
            </a:r>
            <a:r>
              <a:rPr lang="ru-RU" u="sng" dirty="0"/>
              <a:t>диспансеризация</a:t>
            </a:r>
            <a:r>
              <a:rPr lang="ru-RU" dirty="0"/>
              <a:t> как комплексный метод раннего выяв­ления заболеваний, динамического наблюдения, эффективного лечения, рационального последовательного оздоровления.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8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Третичная профилактика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Третичная профилак­тика</a:t>
            </a:r>
            <a:r>
              <a:rPr lang="ru-RU" b="1" dirty="0"/>
              <a:t> </a:t>
            </a:r>
            <a:r>
              <a:rPr lang="ru-RU" dirty="0"/>
              <a:t>как комплекс мероприятий по реабилитации больных, утра­тивших возможность полноценной жизни.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комплекс должен включать социальную (формирование уверенности в собственной социаль­ной пригодности), трудовую (восстановление трудовых навыков, профессиональная переподготовка), психологическую (устранение психоэмоционального напряжения, обусловленного болезнью, вос­становление социальной активности) и медицинскую (максималь­ное восстановление функций органов и систем) реабилитацию.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92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0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i="1" u="sng" dirty="0"/>
              <a:t>Эпидемиология</a:t>
            </a:r>
            <a:r>
              <a:rPr lang="ru-RU" i="1" dirty="0"/>
              <a:t> -</a:t>
            </a:r>
            <a:r>
              <a:rPr lang="ru-RU" dirty="0"/>
              <a:t> раздел медицины, занимающийся изучением воз­никновения и распространения эпидемий болезней, а также борьбы с ними (Английский толковый словарь Коллинза</a:t>
            </a:r>
            <a:r>
              <a:rPr lang="ru-RU" dirty="0" smtClean="0"/>
              <a:t>).</a:t>
            </a:r>
          </a:p>
          <a:p>
            <a:r>
              <a:rPr lang="ru-RU" i="1" u="sng" dirty="0"/>
              <a:t>Эпидемиология</a:t>
            </a:r>
            <a:r>
              <a:rPr lang="ru-RU" i="1" dirty="0"/>
              <a:t> </a:t>
            </a:r>
            <a:r>
              <a:rPr lang="ru-RU" dirty="0"/>
              <a:t>- наука о массовых заболеваниях в человеческом обществе и их профилактике; она включает прежде всего изучение причин возникновения и условий распространения инфекционных бо­лезней, закономерностей течения эпидемий, изыскивает способы их </a:t>
            </a:r>
            <a:r>
              <a:rPr lang="ru-RU" dirty="0" smtClean="0"/>
              <a:t>прекращения </a:t>
            </a:r>
            <a:r>
              <a:rPr lang="ru-RU" dirty="0"/>
              <a:t>(В.А. </a:t>
            </a:r>
            <a:r>
              <a:rPr lang="ru-RU" dirty="0" err="1"/>
              <a:t>Башенин</a:t>
            </a:r>
            <a:r>
              <a:rPr lang="ru-RU" dirty="0"/>
              <a:t>, 1958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2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удачно определили </a:t>
            </a:r>
            <a:r>
              <a:rPr lang="ru-RU" dirty="0" smtClean="0"/>
              <a:t>эпидемиологию </a:t>
            </a:r>
            <a:r>
              <a:rPr lang="ru-RU" dirty="0"/>
              <a:t>как общемедицинскую </a:t>
            </a:r>
            <a:r>
              <a:rPr lang="ru-RU" dirty="0" smtClean="0"/>
              <a:t>науку </a:t>
            </a:r>
            <a:r>
              <a:rPr lang="ru-RU" u="sng" dirty="0"/>
              <a:t>В.Д. </a:t>
            </a:r>
            <a:r>
              <a:rPr lang="ru-RU" u="sng" dirty="0" smtClean="0"/>
              <a:t>Беляков </a:t>
            </a:r>
            <a:r>
              <a:rPr lang="ru-RU" u="sng" dirty="0"/>
              <a:t>и Р.Х. </a:t>
            </a:r>
            <a:r>
              <a:rPr lang="ru-RU" u="sng" dirty="0" err="1" smtClean="0"/>
              <a:t>Яфаев</a:t>
            </a:r>
            <a:r>
              <a:rPr lang="ru-RU" dirty="0" smtClean="0"/>
              <a:t>.</a:t>
            </a:r>
          </a:p>
          <a:p>
            <a:r>
              <a:rPr lang="ru-RU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Эпидемиология</a:t>
            </a:r>
            <a:r>
              <a:rPr lang="ru-RU" i="1" dirty="0"/>
              <a:t> </a:t>
            </a:r>
            <a:r>
              <a:rPr lang="ru-RU" i="1" dirty="0" smtClean="0"/>
              <a:t>- </a:t>
            </a:r>
            <a:r>
              <a:rPr lang="ru-RU" dirty="0" smtClean="0"/>
              <a:t>наука изучающая </a:t>
            </a:r>
            <a:r>
              <a:rPr lang="ru-RU" dirty="0"/>
              <a:t>причины, ус­ловия и механизмы формирования заболеваемости населения путем анализа ее распределения по территории, среди различных групп на­селения и во времени и использует эти данные для разработки </a:t>
            </a:r>
            <a:r>
              <a:rPr lang="ru-RU" dirty="0" smtClean="0"/>
              <a:t>способов </a:t>
            </a:r>
            <a:r>
              <a:rPr lang="ru-RU" dirty="0"/>
              <a:t>профилактики </a:t>
            </a:r>
            <a:r>
              <a:rPr lang="ru-RU" dirty="0" smtClean="0"/>
              <a:t>заболеваний.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3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эпидемиологии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Современная эпидемиология имеет следующие цели: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Изучение </a:t>
            </a:r>
            <a:r>
              <a:rPr lang="ru-RU" dirty="0"/>
              <a:t>распределения и масштабов распространения болез­ней в человеческих популяциях.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Получение </a:t>
            </a:r>
            <a:r>
              <a:rPr lang="ru-RU" dirty="0"/>
              <a:t>данных, необходимых для планирования, проведе­ния и оценки эффективности мероприятий по профилактике и борьбе с болезнями.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Идентификация </a:t>
            </a:r>
            <a:r>
              <a:rPr lang="ru-RU" dirty="0"/>
              <a:t>этиологических факторов в патогенезе болез­ней.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5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Изучение </a:t>
            </a:r>
            <a:r>
              <a:rPr lang="ru-RU" dirty="0"/>
              <a:t>распространения заболеваемости в группах населе­ния, установление </a:t>
            </a:r>
            <a:r>
              <a:rPr lang="ru-RU" dirty="0" smtClean="0"/>
              <a:t>причины, выявление</a:t>
            </a:r>
            <a:r>
              <a:rPr lang="ru-RU" dirty="0"/>
              <a:t> </a:t>
            </a:r>
            <a:r>
              <a:rPr lang="ru-RU" dirty="0" smtClean="0"/>
              <a:t>групп риска, времени риска, территорий риска.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Планирование</a:t>
            </a:r>
            <a:r>
              <a:rPr lang="ru-RU" dirty="0"/>
              <a:t>, проведение и оценка эффективности мероприятий по профилактике и борьбе с болезнями.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</a:t>
            </a:r>
            <a:r>
              <a:rPr lang="ru-RU" dirty="0"/>
              <a:t>существующих и будущих потребностей в службах здравоохранения.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</a:t>
            </a:r>
            <a:r>
              <a:rPr lang="ru-RU" dirty="0"/>
              <a:t>критериев, которые могут быть использованы в виде показателей для оценки качества работы служб здравоохранения.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</a:t>
            </a:r>
            <a:r>
              <a:rPr lang="ru-RU" dirty="0"/>
              <a:t>надежности эпидемиологической информации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эпидемиологии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Объектом </a:t>
            </a:r>
            <a:r>
              <a:rPr lang="ru-RU" dirty="0"/>
              <a:t>в эпидемиологии являются инфекционные болезни как </a:t>
            </a:r>
            <a:r>
              <a:rPr lang="ru-RU" u="sng" dirty="0"/>
              <a:t>процесс взаимодействия</a:t>
            </a:r>
            <a:r>
              <a:rPr lang="ru-RU" dirty="0"/>
              <a:t> паразита-возбудителя и хозяина-человека на организменном уровне</a:t>
            </a:r>
            <a:r>
              <a:rPr lang="ru-RU" dirty="0" smtClean="0"/>
              <a:t>.</a:t>
            </a:r>
          </a:p>
          <a:p>
            <a:r>
              <a:rPr lang="ru-RU" dirty="0"/>
              <a:t>Процесс возникновения и распространения инфекционных болезней среди людей получил определение</a:t>
            </a:r>
            <a:r>
              <a:rPr lang="ru-RU" b="1" dirty="0"/>
              <a:t> - эпидемический процесс.</a:t>
            </a:r>
            <a:r>
              <a:rPr lang="ru-RU" dirty="0"/>
              <a:t> Именно эпидемический процесс составляет предмет познания эпидемиологии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5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Эпидемиологический метод </a:t>
            </a:r>
            <a:r>
              <a:rPr lang="ru-RU" dirty="0"/>
              <a:t>- это со­вокупность методических приемов, основанная на анализе особеннос­тей распределения заболеваний в пространстве и времени и предназ­наченная для выявления проблем профилактики, причин, условий (факторов риска) и механизмов формирования заболеваемости с целью обоснования мероприятий по профилактике заболеваний и оценке их эффективности.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3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17" y="2609627"/>
            <a:ext cx="3822183" cy="40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рамках эпидемиологического метода объединены четыре группы методических приемов: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описательно-оценочные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аналитические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экспериментальные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прогностические.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18860"/>
          <a:stretch/>
        </p:blipFill>
        <p:spPr bwMode="auto">
          <a:xfrm flipH="1">
            <a:off x="5292080" y="2132856"/>
            <a:ext cx="34645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ru-RU" b="1" dirty="0"/>
              <a:t>Профилактика</a:t>
            </a:r>
            <a:r>
              <a:rPr lang="ru-RU" dirty="0"/>
              <a:t> — это система мер (коллективных и индивиду­альных), направленных на предупреждение или устранение при­чин, вызывающих заболевание, различающихся по своей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258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Эпидемиологический подход к изучению патологии (здоровья) населения. Предмет, методы и цели эпидемиологии. Основы профилактики.</vt:lpstr>
      <vt:lpstr>Определение </vt:lpstr>
      <vt:lpstr>Определение </vt:lpstr>
      <vt:lpstr>Цели эпидемиологии </vt:lpstr>
      <vt:lpstr>Задачи </vt:lpstr>
      <vt:lpstr>Предмет эпидемиологии</vt:lpstr>
      <vt:lpstr>Метод</vt:lpstr>
      <vt:lpstr>Метод </vt:lpstr>
      <vt:lpstr>Профилактика </vt:lpstr>
      <vt:lpstr>Презентация PowerPoint</vt:lpstr>
      <vt:lpstr>Первичная профилактика</vt:lpstr>
      <vt:lpstr>Вторичная профилактика </vt:lpstr>
      <vt:lpstr>Третичная профилактика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Эпидемиологический подход к изучению патологии (здоровья) населения. Предмет, методы и цели эпидемиологии. Основы профилактики.</dc:title>
  <dc:creator>Лиля</dc:creator>
  <cp:lastModifiedBy>Лиля</cp:lastModifiedBy>
  <cp:revision>5</cp:revision>
  <dcterms:created xsi:type="dcterms:W3CDTF">2019-01-21T07:11:40Z</dcterms:created>
  <dcterms:modified xsi:type="dcterms:W3CDTF">2019-01-21T07:59:07Z</dcterms:modified>
</cp:coreProperties>
</file>