
<file path=[Content_Types].xml><?xml version="1.0" encoding="utf-8"?>
<Types xmlns="http://schemas.openxmlformats.org/package/2006/content-types">
  <Default Extension="png" ContentType="image/png"/>
  <Default Extension="tmp"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4.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5.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6.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7.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6" r:id="rId4"/>
    <p:sldMasterId id="2147483699" r:id="rId5"/>
    <p:sldMasterId id="2147483712" r:id="rId6"/>
    <p:sldMasterId id="2147483728" r:id="rId7"/>
    <p:sldMasterId id="2147483744" r:id="rId8"/>
  </p:sldMasterIdLst>
  <p:notesMasterIdLst>
    <p:notesMasterId r:id="rId190"/>
  </p:notesMasterIdLst>
  <p:sldIdLst>
    <p:sldId id="256" r:id="rId9"/>
    <p:sldId id="263" r:id="rId10"/>
    <p:sldId id="266" r:id="rId11"/>
    <p:sldId id="275" r:id="rId12"/>
    <p:sldId id="276" r:id="rId13"/>
    <p:sldId id="277" r:id="rId14"/>
    <p:sldId id="278" r:id="rId15"/>
    <p:sldId id="279" r:id="rId16"/>
    <p:sldId id="280" r:id="rId17"/>
    <p:sldId id="436" r:id="rId18"/>
    <p:sldId id="437" r:id="rId19"/>
    <p:sldId id="438" r:id="rId20"/>
    <p:sldId id="439" r:id="rId21"/>
    <p:sldId id="281" r:id="rId22"/>
    <p:sldId id="440" r:id="rId23"/>
    <p:sldId id="456" r:id="rId24"/>
    <p:sldId id="285" r:id="rId25"/>
    <p:sldId id="286" r:id="rId26"/>
    <p:sldId id="283" r:id="rId27"/>
    <p:sldId id="435" r:id="rId28"/>
    <p:sldId id="265" r:id="rId29"/>
    <p:sldId id="271" r:id="rId30"/>
    <p:sldId id="287" r:id="rId31"/>
    <p:sldId id="289" r:id="rId32"/>
    <p:sldId id="290" r:id="rId33"/>
    <p:sldId id="288" r:id="rId34"/>
    <p:sldId id="291" r:id="rId35"/>
    <p:sldId id="272" r:id="rId36"/>
    <p:sldId id="293" r:id="rId37"/>
    <p:sldId id="294" r:id="rId38"/>
    <p:sldId id="296" r:id="rId39"/>
    <p:sldId id="297" r:id="rId40"/>
    <p:sldId id="298" r:id="rId41"/>
    <p:sldId id="292" r:id="rId42"/>
    <p:sldId id="299" r:id="rId43"/>
    <p:sldId id="300" r:id="rId44"/>
    <p:sldId id="301" r:id="rId45"/>
    <p:sldId id="302" r:id="rId46"/>
    <p:sldId id="303" r:id="rId47"/>
    <p:sldId id="274" r:id="rId48"/>
    <p:sldId id="442" r:id="rId49"/>
    <p:sldId id="444" r:id="rId50"/>
    <p:sldId id="445" r:id="rId51"/>
    <p:sldId id="446" r:id="rId52"/>
    <p:sldId id="447" r:id="rId53"/>
    <p:sldId id="448" r:id="rId54"/>
    <p:sldId id="449" r:id="rId55"/>
    <p:sldId id="450" r:id="rId56"/>
    <p:sldId id="451" r:id="rId57"/>
    <p:sldId id="455" r:id="rId58"/>
    <p:sldId id="452" r:id="rId59"/>
    <p:sldId id="453" r:id="rId60"/>
    <p:sldId id="454" r:id="rId61"/>
    <p:sldId id="443" r:id="rId62"/>
    <p:sldId id="282" r:id="rId63"/>
    <p:sldId id="262" r:id="rId64"/>
    <p:sldId id="304" r:id="rId65"/>
    <p:sldId id="305" r:id="rId66"/>
    <p:sldId id="306" r:id="rId67"/>
    <p:sldId id="307" r:id="rId68"/>
    <p:sldId id="308" r:id="rId69"/>
    <p:sldId id="309" r:id="rId70"/>
    <p:sldId id="310" r:id="rId71"/>
    <p:sldId id="311" r:id="rId72"/>
    <p:sldId id="312" r:id="rId73"/>
    <p:sldId id="313" r:id="rId74"/>
    <p:sldId id="315" r:id="rId75"/>
    <p:sldId id="316" r:id="rId76"/>
    <p:sldId id="317" r:id="rId77"/>
    <p:sldId id="318" r:id="rId78"/>
    <p:sldId id="319" r:id="rId79"/>
    <p:sldId id="320" r:id="rId80"/>
    <p:sldId id="321" r:id="rId81"/>
    <p:sldId id="322" r:id="rId82"/>
    <p:sldId id="323" r:id="rId83"/>
    <p:sldId id="324" r:id="rId84"/>
    <p:sldId id="325" r:id="rId85"/>
    <p:sldId id="392" r:id="rId86"/>
    <p:sldId id="393" r:id="rId87"/>
    <p:sldId id="394" r:id="rId88"/>
    <p:sldId id="270" r:id="rId89"/>
    <p:sldId id="268" r:id="rId90"/>
    <p:sldId id="330" r:id="rId91"/>
    <p:sldId id="331" r:id="rId92"/>
    <p:sldId id="332" r:id="rId93"/>
    <p:sldId id="333" r:id="rId94"/>
    <p:sldId id="334" r:id="rId95"/>
    <p:sldId id="335" r:id="rId96"/>
    <p:sldId id="336" r:id="rId97"/>
    <p:sldId id="337" r:id="rId98"/>
    <p:sldId id="338" r:id="rId99"/>
    <p:sldId id="339" r:id="rId100"/>
    <p:sldId id="340" r:id="rId101"/>
    <p:sldId id="341" r:id="rId102"/>
    <p:sldId id="342" r:id="rId103"/>
    <p:sldId id="343" r:id="rId104"/>
    <p:sldId id="344" r:id="rId105"/>
    <p:sldId id="345" r:id="rId106"/>
    <p:sldId id="346" r:id="rId107"/>
    <p:sldId id="347" r:id="rId108"/>
    <p:sldId id="348" r:id="rId109"/>
    <p:sldId id="349" r:id="rId110"/>
    <p:sldId id="350" r:id="rId111"/>
    <p:sldId id="351" r:id="rId112"/>
    <p:sldId id="352" r:id="rId113"/>
    <p:sldId id="353" r:id="rId114"/>
    <p:sldId id="354" r:id="rId115"/>
    <p:sldId id="355" r:id="rId116"/>
    <p:sldId id="356" r:id="rId117"/>
    <p:sldId id="357" r:id="rId118"/>
    <p:sldId id="358" r:id="rId119"/>
    <p:sldId id="359" r:id="rId120"/>
    <p:sldId id="360" r:id="rId121"/>
    <p:sldId id="361" r:id="rId122"/>
    <p:sldId id="362" r:id="rId123"/>
    <p:sldId id="363" r:id="rId124"/>
    <p:sldId id="364" r:id="rId125"/>
    <p:sldId id="365" r:id="rId126"/>
    <p:sldId id="366" r:id="rId127"/>
    <p:sldId id="367" r:id="rId128"/>
    <p:sldId id="368" r:id="rId129"/>
    <p:sldId id="369" r:id="rId130"/>
    <p:sldId id="370" r:id="rId131"/>
    <p:sldId id="371" r:id="rId132"/>
    <p:sldId id="372" r:id="rId133"/>
    <p:sldId id="373" r:id="rId134"/>
    <p:sldId id="374" r:id="rId135"/>
    <p:sldId id="375" r:id="rId136"/>
    <p:sldId id="376" r:id="rId137"/>
    <p:sldId id="377" r:id="rId138"/>
    <p:sldId id="378" r:id="rId139"/>
    <p:sldId id="379" r:id="rId140"/>
    <p:sldId id="380" r:id="rId141"/>
    <p:sldId id="381" r:id="rId142"/>
    <p:sldId id="382" r:id="rId143"/>
    <p:sldId id="383" r:id="rId144"/>
    <p:sldId id="384" r:id="rId145"/>
    <p:sldId id="385" r:id="rId146"/>
    <p:sldId id="386" r:id="rId147"/>
    <p:sldId id="387" r:id="rId148"/>
    <p:sldId id="388" r:id="rId149"/>
    <p:sldId id="389" r:id="rId150"/>
    <p:sldId id="395" r:id="rId151"/>
    <p:sldId id="396" r:id="rId152"/>
    <p:sldId id="398" r:id="rId153"/>
    <p:sldId id="399" r:id="rId154"/>
    <p:sldId id="400" r:id="rId155"/>
    <p:sldId id="401" r:id="rId156"/>
    <p:sldId id="402" r:id="rId157"/>
    <p:sldId id="403" r:id="rId158"/>
    <p:sldId id="404" r:id="rId159"/>
    <p:sldId id="405" r:id="rId160"/>
    <p:sldId id="406" r:id="rId161"/>
    <p:sldId id="407" r:id="rId162"/>
    <p:sldId id="408" r:id="rId163"/>
    <p:sldId id="409" r:id="rId164"/>
    <p:sldId id="410" r:id="rId165"/>
    <p:sldId id="411" r:id="rId166"/>
    <p:sldId id="412" r:id="rId167"/>
    <p:sldId id="413" r:id="rId168"/>
    <p:sldId id="414" r:id="rId169"/>
    <p:sldId id="415" r:id="rId170"/>
    <p:sldId id="416" r:id="rId171"/>
    <p:sldId id="417" r:id="rId172"/>
    <p:sldId id="418" r:id="rId173"/>
    <p:sldId id="419" r:id="rId174"/>
    <p:sldId id="420" r:id="rId175"/>
    <p:sldId id="422" r:id="rId176"/>
    <p:sldId id="428" r:id="rId177"/>
    <p:sldId id="433" r:id="rId178"/>
    <p:sldId id="429" r:id="rId179"/>
    <p:sldId id="430" r:id="rId180"/>
    <p:sldId id="431" r:id="rId181"/>
    <p:sldId id="432" r:id="rId182"/>
    <p:sldId id="258" r:id="rId183"/>
    <p:sldId id="259" r:id="rId184"/>
    <p:sldId id="260" r:id="rId185"/>
    <p:sldId id="261" r:id="rId186"/>
    <p:sldId id="264" r:id="rId187"/>
    <p:sldId id="434" r:id="rId188"/>
    <p:sldId id="257" r:id="rId189"/>
  </p:sldIdLst>
  <p:sldSz cx="9144000" cy="6858000" type="screen4x3"/>
  <p:notesSz cx="6858000" cy="9144000"/>
  <p:custDataLst>
    <p:tags r:id="rId191"/>
  </p:custDataLst>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90" d="100"/>
          <a:sy n="90" d="100"/>
        </p:scale>
        <p:origin x="-72" y="-6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09.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slide" Target="slides/slide55.xml"/><Relationship Id="rId68" Type="http://schemas.openxmlformats.org/officeDocument/2006/relationships/slide" Target="slides/slide60.xml"/><Relationship Id="rId84" Type="http://schemas.openxmlformats.org/officeDocument/2006/relationships/slide" Target="slides/slide76.xml"/><Relationship Id="rId89" Type="http://schemas.openxmlformats.org/officeDocument/2006/relationships/slide" Target="slides/slide81.xml"/><Relationship Id="rId112" Type="http://schemas.openxmlformats.org/officeDocument/2006/relationships/slide" Target="slides/slide104.xml"/><Relationship Id="rId133" Type="http://schemas.openxmlformats.org/officeDocument/2006/relationships/slide" Target="slides/slide125.xml"/><Relationship Id="rId138" Type="http://schemas.openxmlformats.org/officeDocument/2006/relationships/slide" Target="slides/slide130.xml"/><Relationship Id="rId154" Type="http://schemas.openxmlformats.org/officeDocument/2006/relationships/slide" Target="slides/slide146.xml"/><Relationship Id="rId159" Type="http://schemas.openxmlformats.org/officeDocument/2006/relationships/slide" Target="slides/slide151.xml"/><Relationship Id="rId175" Type="http://schemas.openxmlformats.org/officeDocument/2006/relationships/slide" Target="slides/slide167.xml"/><Relationship Id="rId170" Type="http://schemas.openxmlformats.org/officeDocument/2006/relationships/slide" Target="slides/slide162.xml"/><Relationship Id="rId191" Type="http://schemas.openxmlformats.org/officeDocument/2006/relationships/tags" Target="tags/tag1.xml"/><Relationship Id="rId16" Type="http://schemas.openxmlformats.org/officeDocument/2006/relationships/slide" Target="slides/slide8.xml"/><Relationship Id="rId107" Type="http://schemas.openxmlformats.org/officeDocument/2006/relationships/slide" Target="slides/slide99.xml"/><Relationship Id="rId11" Type="http://schemas.openxmlformats.org/officeDocument/2006/relationships/slide" Target="slides/slide3.xml"/><Relationship Id="rId32" Type="http://schemas.openxmlformats.org/officeDocument/2006/relationships/slide" Target="slides/slide24.xml"/><Relationship Id="rId37" Type="http://schemas.openxmlformats.org/officeDocument/2006/relationships/slide" Target="slides/slide29.xml"/><Relationship Id="rId53" Type="http://schemas.openxmlformats.org/officeDocument/2006/relationships/slide" Target="slides/slide45.xml"/><Relationship Id="rId58" Type="http://schemas.openxmlformats.org/officeDocument/2006/relationships/slide" Target="slides/slide50.xml"/><Relationship Id="rId74" Type="http://schemas.openxmlformats.org/officeDocument/2006/relationships/slide" Target="slides/slide66.xml"/><Relationship Id="rId79" Type="http://schemas.openxmlformats.org/officeDocument/2006/relationships/slide" Target="slides/slide71.xml"/><Relationship Id="rId102" Type="http://schemas.openxmlformats.org/officeDocument/2006/relationships/slide" Target="slides/slide94.xml"/><Relationship Id="rId123" Type="http://schemas.openxmlformats.org/officeDocument/2006/relationships/slide" Target="slides/slide115.xml"/><Relationship Id="rId128" Type="http://schemas.openxmlformats.org/officeDocument/2006/relationships/slide" Target="slides/slide120.xml"/><Relationship Id="rId144" Type="http://schemas.openxmlformats.org/officeDocument/2006/relationships/slide" Target="slides/slide136.xml"/><Relationship Id="rId149" Type="http://schemas.openxmlformats.org/officeDocument/2006/relationships/slide" Target="slides/slide141.xml"/><Relationship Id="rId5" Type="http://schemas.openxmlformats.org/officeDocument/2006/relationships/slideMaster" Target="slideMasters/slideMaster5.xml"/><Relationship Id="rId90" Type="http://schemas.openxmlformats.org/officeDocument/2006/relationships/slide" Target="slides/slide82.xml"/><Relationship Id="rId95" Type="http://schemas.openxmlformats.org/officeDocument/2006/relationships/slide" Target="slides/slide87.xml"/><Relationship Id="rId160" Type="http://schemas.openxmlformats.org/officeDocument/2006/relationships/slide" Target="slides/slide152.xml"/><Relationship Id="rId165" Type="http://schemas.openxmlformats.org/officeDocument/2006/relationships/slide" Target="slides/slide157.xml"/><Relationship Id="rId181" Type="http://schemas.openxmlformats.org/officeDocument/2006/relationships/slide" Target="slides/slide173.xml"/><Relationship Id="rId186" Type="http://schemas.openxmlformats.org/officeDocument/2006/relationships/slide" Target="slides/slide178.xml"/><Relationship Id="rId22" Type="http://schemas.openxmlformats.org/officeDocument/2006/relationships/slide" Target="slides/slide14.xml"/><Relationship Id="rId27" Type="http://schemas.openxmlformats.org/officeDocument/2006/relationships/slide" Target="slides/slide19.xml"/><Relationship Id="rId43" Type="http://schemas.openxmlformats.org/officeDocument/2006/relationships/slide" Target="slides/slide35.xml"/><Relationship Id="rId48" Type="http://schemas.openxmlformats.org/officeDocument/2006/relationships/slide" Target="slides/slide40.xml"/><Relationship Id="rId64" Type="http://schemas.openxmlformats.org/officeDocument/2006/relationships/slide" Target="slides/slide56.xml"/><Relationship Id="rId69" Type="http://schemas.openxmlformats.org/officeDocument/2006/relationships/slide" Target="slides/slide61.xml"/><Relationship Id="rId113" Type="http://schemas.openxmlformats.org/officeDocument/2006/relationships/slide" Target="slides/slide105.xml"/><Relationship Id="rId118" Type="http://schemas.openxmlformats.org/officeDocument/2006/relationships/slide" Target="slides/slide110.xml"/><Relationship Id="rId134" Type="http://schemas.openxmlformats.org/officeDocument/2006/relationships/slide" Target="slides/slide126.xml"/><Relationship Id="rId139" Type="http://schemas.openxmlformats.org/officeDocument/2006/relationships/slide" Target="slides/slide131.xml"/><Relationship Id="rId80" Type="http://schemas.openxmlformats.org/officeDocument/2006/relationships/slide" Target="slides/slide72.xml"/><Relationship Id="rId85" Type="http://schemas.openxmlformats.org/officeDocument/2006/relationships/slide" Target="slides/slide77.xml"/><Relationship Id="rId150" Type="http://schemas.openxmlformats.org/officeDocument/2006/relationships/slide" Target="slides/slide142.xml"/><Relationship Id="rId155" Type="http://schemas.openxmlformats.org/officeDocument/2006/relationships/slide" Target="slides/slide147.xml"/><Relationship Id="rId171" Type="http://schemas.openxmlformats.org/officeDocument/2006/relationships/slide" Target="slides/slide163.xml"/><Relationship Id="rId176" Type="http://schemas.openxmlformats.org/officeDocument/2006/relationships/slide" Target="slides/slide168.xml"/><Relationship Id="rId192" Type="http://schemas.openxmlformats.org/officeDocument/2006/relationships/presProps" Target="presProps.xml"/><Relationship Id="rId12" Type="http://schemas.openxmlformats.org/officeDocument/2006/relationships/slide" Target="slides/slide4.xml"/><Relationship Id="rId17" Type="http://schemas.openxmlformats.org/officeDocument/2006/relationships/slide" Target="slides/slide9.xml"/><Relationship Id="rId33" Type="http://schemas.openxmlformats.org/officeDocument/2006/relationships/slide" Target="slides/slide25.xml"/><Relationship Id="rId38" Type="http://schemas.openxmlformats.org/officeDocument/2006/relationships/slide" Target="slides/slide30.xml"/><Relationship Id="rId59" Type="http://schemas.openxmlformats.org/officeDocument/2006/relationships/slide" Target="slides/slide51.xml"/><Relationship Id="rId103" Type="http://schemas.openxmlformats.org/officeDocument/2006/relationships/slide" Target="slides/slide95.xml"/><Relationship Id="rId108" Type="http://schemas.openxmlformats.org/officeDocument/2006/relationships/slide" Target="slides/slide100.xml"/><Relationship Id="rId124" Type="http://schemas.openxmlformats.org/officeDocument/2006/relationships/slide" Target="slides/slide116.xml"/><Relationship Id="rId129" Type="http://schemas.openxmlformats.org/officeDocument/2006/relationships/slide" Target="slides/slide121.xml"/><Relationship Id="rId54" Type="http://schemas.openxmlformats.org/officeDocument/2006/relationships/slide" Target="slides/slide46.xml"/><Relationship Id="rId70" Type="http://schemas.openxmlformats.org/officeDocument/2006/relationships/slide" Target="slides/slide62.xml"/><Relationship Id="rId75" Type="http://schemas.openxmlformats.org/officeDocument/2006/relationships/slide" Target="slides/slide67.xml"/><Relationship Id="rId91" Type="http://schemas.openxmlformats.org/officeDocument/2006/relationships/slide" Target="slides/slide83.xml"/><Relationship Id="rId96" Type="http://schemas.openxmlformats.org/officeDocument/2006/relationships/slide" Target="slides/slide88.xml"/><Relationship Id="rId140" Type="http://schemas.openxmlformats.org/officeDocument/2006/relationships/slide" Target="slides/slide132.xml"/><Relationship Id="rId145" Type="http://schemas.openxmlformats.org/officeDocument/2006/relationships/slide" Target="slides/slide137.xml"/><Relationship Id="rId161" Type="http://schemas.openxmlformats.org/officeDocument/2006/relationships/slide" Target="slides/slide153.xml"/><Relationship Id="rId166" Type="http://schemas.openxmlformats.org/officeDocument/2006/relationships/slide" Target="slides/slide158.xml"/><Relationship Id="rId182" Type="http://schemas.openxmlformats.org/officeDocument/2006/relationships/slide" Target="slides/slide174.xml"/><Relationship Id="rId187" Type="http://schemas.openxmlformats.org/officeDocument/2006/relationships/slide" Target="slides/slide179.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15.xml"/><Relationship Id="rId28" Type="http://schemas.openxmlformats.org/officeDocument/2006/relationships/slide" Target="slides/slide20.xml"/><Relationship Id="rId49" Type="http://schemas.openxmlformats.org/officeDocument/2006/relationships/slide" Target="slides/slide41.xml"/><Relationship Id="rId114" Type="http://schemas.openxmlformats.org/officeDocument/2006/relationships/slide" Target="slides/slide106.xml"/><Relationship Id="rId119" Type="http://schemas.openxmlformats.org/officeDocument/2006/relationships/slide" Target="slides/slide111.xml"/><Relationship Id="rId44" Type="http://schemas.openxmlformats.org/officeDocument/2006/relationships/slide" Target="slides/slide36.xml"/><Relationship Id="rId60" Type="http://schemas.openxmlformats.org/officeDocument/2006/relationships/slide" Target="slides/slide52.xml"/><Relationship Id="rId65" Type="http://schemas.openxmlformats.org/officeDocument/2006/relationships/slide" Target="slides/slide57.xml"/><Relationship Id="rId81" Type="http://schemas.openxmlformats.org/officeDocument/2006/relationships/slide" Target="slides/slide73.xml"/><Relationship Id="rId86" Type="http://schemas.openxmlformats.org/officeDocument/2006/relationships/slide" Target="slides/slide78.xml"/><Relationship Id="rId130" Type="http://schemas.openxmlformats.org/officeDocument/2006/relationships/slide" Target="slides/slide122.xml"/><Relationship Id="rId135" Type="http://schemas.openxmlformats.org/officeDocument/2006/relationships/slide" Target="slides/slide127.xml"/><Relationship Id="rId151" Type="http://schemas.openxmlformats.org/officeDocument/2006/relationships/slide" Target="slides/slide143.xml"/><Relationship Id="rId156" Type="http://schemas.openxmlformats.org/officeDocument/2006/relationships/slide" Target="slides/slide148.xml"/><Relationship Id="rId177" Type="http://schemas.openxmlformats.org/officeDocument/2006/relationships/slide" Target="slides/slide169.xml"/><Relationship Id="rId172" Type="http://schemas.openxmlformats.org/officeDocument/2006/relationships/slide" Target="slides/slide164.xml"/><Relationship Id="rId193" Type="http://schemas.openxmlformats.org/officeDocument/2006/relationships/viewProps" Target="viewProps.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109" Type="http://schemas.openxmlformats.org/officeDocument/2006/relationships/slide" Target="slides/slide10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6" Type="http://schemas.openxmlformats.org/officeDocument/2006/relationships/slide" Target="slides/slide68.xml"/><Relationship Id="rId97" Type="http://schemas.openxmlformats.org/officeDocument/2006/relationships/slide" Target="slides/slide89.xml"/><Relationship Id="rId104" Type="http://schemas.openxmlformats.org/officeDocument/2006/relationships/slide" Target="slides/slide96.xml"/><Relationship Id="rId120" Type="http://schemas.openxmlformats.org/officeDocument/2006/relationships/slide" Target="slides/slide112.xml"/><Relationship Id="rId125" Type="http://schemas.openxmlformats.org/officeDocument/2006/relationships/slide" Target="slides/slide117.xml"/><Relationship Id="rId141" Type="http://schemas.openxmlformats.org/officeDocument/2006/relationships/slide" Target="slides/slide133.xml"/><Relationship Id="rId146" Type="http://schemas.openxmlformats.org/officeDocument/2006/relationships/slide" Target="slides/slide138.xml"/><Relationship Id="rId167" Type="http://schemas.openxmlformats.org/officeDocument/2006/relationships/slide" Target="slides/slide159.xml"/><Relationship Id="rId188" Type="http://schemas.openxmlformats.org/officeDocument/2006/relationships/slide" Target="slides/slide180.xml"/><Relationship Id="rId7" Type="http://schemas.openxmlformats.org/officeDocument/2006/relationships/slideMaster" Target="slideMasters/slideMaster7.xml"/><Relationship Id="rId71" Type="http://schemas.openxmlformats.org/officeDocument/2006/relationships/slide" Target="slides/slide63.xml"/><Relationship Id="rId92" Type="http://schemas.openxmlformats.org/officeDocument/2006/relationships/slide" Target="slides/slide84.xml"/><Relationship Id="rId162" Type="http://schemas.openxmlformats.org/officeDocument/2006/relationships/slide" Target="slides/slide154.xml"/><Relationship Id="rId183" Type="http://schemas.openxmlformats.org/officeDocument/2006/relationships/slide" Target="slides/slide175.xml"/><Relationship Id="rId2" Type="http://schemas.openxmlformats.org/officeDocument/2006/relationships/slideMaster" Target="slideMasters/slideMaster2.xml"/><Relationship Id="rId29" Type="http://schemas.openxmlformats.org/officeDocument/2006/relationships/slide" Target="slides/slide21.xml"/><Relationship Id="rId24" Type="http://schemas.openxmlformats.org/officeDocument/2006/relationships/slide" Target="slides/slide16.xml"/><Relationship Id="rId40" Type="http://schemas.openxmlformats.org/officeDocument/2006/relationships/slide" Target="slides/slide32.xml"/><Relationship Id="rId45" Type="http://schemas.openxmlformats.org/officeDocument/2006/relationships/slide" Target="slides/slide37.xml"/><Relationship Id="rId66" Type="http://schemas.openxmlformats.org/officeDocument/2006/relationships/slide" Target="slides/slide58.xml"/><Relationship Id="rId87" Type="http://schemas.openxmlformats.org/officeDocument/2006/relationships/slide" Target="slides/slide79.xml"/><Relationship Id="rId110" Type="http://schemas.openxmlformats.org/officeDocument/2006/relationships/slide" Target="slides/slide102.xml"/><Relationship Id="rId115" Type="http://schemas.openxmlformats.org/officeDocument/2006/relationships/slide" Target="slides/slide107.xml"/><Relationship Id="rId131" Type="http://schemas.openxmlformats.org/officeDocument/2006/relationships/slide" Target="slides/slide123.xml"/><Relationship Id="rId136" Type="http://schemas.openxmlformats.org/officeDocument/2006/relationships/slide" Target="slides/slide128.xml"/><Relationship Id="rId157" Type="http://schemas.openxmlformats.org/officeDocument/2006/relationships/slide" Target="slides/slide149.xml"/><Relationship Id="rId178" Type="http://schemas.openxmlformats.org/officeDocument/2006/relationships/slide" Target="slides/slide170.xml"/><Relationship Id="rId61" Type="http://schemas.openxmlformats.org/officeDocument/2006/relationships/slide" Target="slides/slide53.xml"/><Relationship Id="rId82" Type="http://schemas.openxmlformats.org/officeDocument/2006/relationships/slide" Target="slides/slide74.xml"/><Relationship Id="rId152" Type="http://schemas.openxmlformats.org/officeDocument/2006/relationships/slide" Target="slides/slide144.xml"/><Relationship Id="rId173" Type="http://schemas.openxmlformats.org/officeDocument/2006/relationships/slide" Target="slides/slide165.xml"/><Relationship Id="rId194" Type="http://schemas.openxmlformats.org/officeDocument/2006/relationships/theme" Target="theme/theme1.xml"/><Relationship Id="rId19" Type="http://schemas.openxmlformats.org/officeDocument/2006/relationships/slide" Target="slides/slide11.xml"/><Relationship Id="rId14" Type="http://schemas.openxmlformats.org/officeDocument/2006/relationships/slide" Target="slides/slide6.xml"/><Relationship Id="rId30" Type="http://schemas.openxmlformats.org/officeDocument/2006/relationships/slide" Target="slides/slide22.xml"/><Relationship Id="rId35" Type="http://schemas.openxmlformats.org/officeDocument/2006/relationships/slide" Target="slides/slide27.xml"/><Relationship Id="rId56" Type="http://schemas.openxmlformats.org/officeDocument/2006/relationships/slide" Target="slides/slide48.xml"/><Relationship Id="rId77" Type="http://schemas.openxmlformats.org/officeDocument/2006/relationships/slide" Target="slides/slide69.xml"/><Relationship Id="rId100" Type="http://schemas.openxmlformats.org/officeDocument/2006/relationships/slide" Target="slides/slide92.xml"/><Relationship Id="rId105" Type="http://schemas.openxmlformats.org/officeDocument/2006/relationships/slide" Target="slides/slide97.xml"/><Relationship Id="rId126" Type="http://schemas.openxmlformats.org/officeDocument/2006/relationships/slide" Target="slides/slide118.xml"/><Relationship Id="rId147" Type="http://schemas.openxmlformats.org/officeDocument/2006/relationships/slide" Target="slides/slide139.xml"/><Relationship Id="rId168" Type="http://schemas.openxmlformats.org/officeDocument/2006/relationships/slide" Target="slides/slide160.xml"/><Relationship Id="rId8" Type="http://schemas.openxmlformats.org/officeDocument/2006/relationships/slideMaster" Target="slideMasters/slideMaster8.xml"/><Relationship Id="rId51" Type="http://schemas.openxmlformats.org/officeDocument/2006/relationships/slide" Target="slides/slide43.xml"/><Relationship Id="rId72" Type="http://schemas.openxmlformats.org/officeDocument/2006/relationships/slide" Target="slides/slide64.xml"/><Relationship Id="rId93" Type="http://schemas.openxmlformats.org/officeDocument/2006/relationships/slide" Target="slides/slide85.xml"/><Relationship Id="rId98" Type="http://schemas.openxmlformats.org/officeDocument/2006/relationships/slide" Target="slides/slide90.xml"/><Relationship Id="rId121" Type="http://schemas.openxmlformats.org/officeDocument/2006/relationships/slide" Target="slides/slide113.xml"/><Relationship Id="rId142" Type="http://schemas.openxmlformats.org/officeDocument/2006/relationships/slide" Target="slides/slide134.xml"/><Relationship Id="rId163" Type="http://schemas.openxmlformats.org/officeDocument/2006/relationships/slide" Target="slides/slide155.xml"/><Relationship Id="rId184" Type="http://schemas.openxmlformats.org/officeDocument/2006/relationships/slide" Target="slides/slide176.xml"/><Relationship Id="rId189" Type="http://schemas.openxmlformats.org/officeDocument/2006/relationships/slide" Target="slides/slide181.xml"/><Relationship Id="rId3" Type="http://schemas.openxmlformats.org/officeDocument/2006/relationships/slideMaster" Target="slideMasters/slideMaster3.xml"/><Relationship Id="rId25" Type="http://schemas.openxmlformats.org/officeDocument/2006/relationships/slide" Target="slides/slide17.xml"/><Relationship Id="rId46" Type="http://schemas.openxmlformats.org/officeDocument/2006/relationships/slide" Target="slides/slide38.xml"/><Relationship Id="rId67" Type="http://schemas.openxmlformats.org/officeDocument/2006/relationships/slide" Target="slides/slide59.xml"/><Relationship Id="rId116" Type="http://schemas.openxmlformats.org/officeDocument/2006/relationships/slide" Target="slides/slide108.xml"/><Relationship Id="rId137" Type="http://schemas.openxmlformats.org/officeDocument/2006/relationships/slide" Target="slides/slide129.xml"/><Relationship Id="rId158" Type="http://schemas.openxmlformats.org/officeDocument/2006/relationships/slide" Target="slides/slide150.xml"/><Relationship Id="rId20" Type="http://schemas.openxmlformats.org/officeDocument/2006/relationships/slide" Target="slides/slide12.xml"/><Relationship Id="rId41" Type="http://schemas.openxmlformats.org/officeDocument/2006/relationships/slide" Target="slides/slide33.xml"/><Relationship Id="rId62" Type="http://schemas.openxmlformats.org/officeDocument/2006/relationships/slide" Target="slides/slide54.xml"/><Relationship Id="rId83" Type="http://schemas.openxmlformats.org/officeDocument/2006/relationships/slide" Target="slides/slide75.xml"/><Relationship Id="rId88" Type="http://schemas.openxmlformats.org/officeDocument/2006/relationships/slide" Target="slides/slide80.xml"/><Relationship Id="rId111" Type="http://schemas.openxmlformats.org/officeDocument/2006/relationships/slide" Target="slides/slide103.xml"/><Relationship Id="rId132" Type="http://schemas.openxmlformats.org/officeDocument/2006/relationships/slide" Target="slides/slide124.xml"/><Relationship Id="rId153" Type="http://schemas.openxmlformats.org/officeDocument/2006/relationships/slide" Target="slides/slide145.xml"/><Relationship Id="rId174" Type="http://schemas.openxmlformats.org/officeDocument/2006/relationships/slide" Target="slides/slide166.xml"/><Relationship Id="rId179" Type="http://schemas.openxmlformats.org/officeDocument/2006/relationships/slide" Target="slides/slide171.xml"/><Relationship Id="rId195" Type="http://schemas.openxmlformats.org/officeDocument/2006/relationships/tableStyles" Target="tableStyles.xml"/><Relationship Id="rId190" Type="http://schemas.openxmlformats.org/officeDocument/2006/relationships/notesMaster" Target="notesMasters/notesMaster1.xml"/><Relationship Id="rId15" Type="http://schemas.openxmlformats.org/officeDocument/2006/relationships/slide" Target="slides/slide7.xml"/><Relationship Id="rId36" Type="http://schemas.openxmlformats.org/officeDocument/2006/relationships/slide" Target="slides/slide28.xml"/><Relationship Id="rId57" Type="http://schemas.openxmlformats.org/officeDocument/2006/relationships/slide" Target="slides/slide49.xml"/><Relationship Id="rId106" Type="http://schemas.openxmlformats.org/officeDocument/2006/relationships/slide" Target="slides/slide98.xml"/><Relationship Id="rId127" Type="http://schemas.openxmlformats.org/officeDocument/2006/relationships/slide" Target="slides/slide119.xml"/><Relationship Id="rId10" Type="http://schemas.openxmlformats.org/officeDocument/2006/relationships/slide" Target="slides/slide2.xml"/><Relationship Id="rId31" Type="http://schemas.openxmlformats.org/officeDocument/2006/relationships/slide" Target="slides/slide23.xml"/><Relationship Id="rId52" Type="http://schemas.openxmlformats.org/officeDocument/2006/relationships/slide" Target="slides/slide44.xml"/><Relationship Id="rId73" Type="http://schemas.openxmlformats.org/officeDocument/2006/relationships/slide" Target="slides/slide65.xml"/><Relationship Id="rId78" Type="http://schemas.openxmlformats.org/officeDocument/2006/relationships/slide" Target="slides/slide70.xml"/><Relationship Id="rId94" Type="http://schemas.openxmlformats.org/officeDocument/2006/relationships/slide" Target="slides/slide86.xml"/><Relationship Id="rId99" Type="http://schemas.openxmlformats.org/officeDocument/2006/relationships/slide" Target="slides/slide91.xml"/><Relationship Id="rId101" Type="http://schemas.openxmlformats.org/officeDocument/2006/relationships/slide" Target="slides/slide93.xml"/><Relationship Id="rId122" Type="http://schemas.openxmlformats.org/officeDocument/2006/relationships/slide" Target="slides/slide114.xml"/><Relationship Id="rId143" Type="http://schemas.openxmlformats.org/officeDocument/2006/relationships/slide" Target="slides/slide135.xml"/><Relationship Id="rId148" Type="http://schemas.openxmlformats.org/officeDocument/2006/relationships/slide" Target="slides/slide140.xml"/><Relationship Id="rId164" Type="http://schemas.openxmlformats.org/officeDocument/2006/relationships/slide" Target="slides/slide156.xml"/><Relationship Id="rId169" Type="http://schemas.openxmlformats.org/officeDocument/2006/relationships/slide" Target="slides/slide161.xml"/><Relationship Id="rId185" Type="http://schemas.openxmlformats.org/officeDocument/2006/relationships/slide" Target="slides/slide177.xml"/><Relationship Id="rId4" Type="http://schemas.openxmlformats.org/officeDocument/2006/relationships/slideMaster" Target="slideMasters/slideMaster4.xml"/><Relationship Id="rId9" Type="http://schemas.openxmlformats.org/officeDocument/2006/relationships/slide" Target="slides/slide1.xml"/><Relationship Id="rId180" Type="http://schemas.openxmlformats.org/officeDocument/2006/relationships/slide" Target="slides/slide172.xml"/><Relationship Id="rId26" Type="http://schemas.openxmlformats.org/officeDocument/2006/relationships/slide" Target="slides/slide1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8.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image" Target="../media/image36.emf"/><Relationship Id="rId1" Type="http://schemas.openxmlformats.org/officeDocument/2006/relationships/image" Target="../media/image35.emf"/><Relationship Id="rId4" Type="http://schemas.openxmlformats.org/officeDocument/2006/relationships/image" Target="../media/image38.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9A38410-C247-484B-90A9-BA06FD58F2B9}" type="datetimeFigureOut">
              <a:rPr lang="ru-RU" smtClean="0"/>
              <a:t>06.06.2016</a:t>
            </a:fld>
            <a:endParaRPr lang="ru-RU"/>
          </a:p>
        </p:txBody>
      </p:sp>
      <p:sp>
        <p:nvSpPr>
          <p:cNvPr id="4" name="Образ слайда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CD3B029-0065-48EC-9319-795D00CD83D8}" type="slidenum">
              <a:rPr lang="ru-RU" smtClean="0"/>
              <a:t>‹#›</a:t>
            </a:fld>
            <a:endParaRPr lang="ru-RU"/>
          </a:p>
        </p:txBody>
      </p:sp>
    </p:spTree>
    <p:extLst>
      <p:ext uri="{BB962C8B-B14F-4D97-AF65-F5344CB8AC3E}">
        <p14:creationId xmlns:p14="http://schemas.microsoft.com/office/powerpoint/2010/main" val="6005328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ACD3B029-0065-48EC-9319-795D00CD83D8}" type="slidenum">
              <a:rPr lang="ru-RU" smtClean="0"/>
              <a:t>8</a:t>
            </a:fld>
            <a:endParaRPr lang="ru-RU"/>
          </a:p>
        </p:txBody>
      </p:sp>
    </p:spTree>
    <p:extLst>
      <p:ext uri="{BB962C8B-B14F-4D97-AF65-F5344CB8AC3E}">
        <p14:creationId xmlns:p14="http://schemas.microsoft.com/office/powerpoint/2010/main" val="21061310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Образ слайда 1"/>
          <p:cNvSpPr>
            <a:spLocks noGrp="1" noRot="1" noChangeAspect="1" noTextEdit="1"/>
          </p:cNvSpPr>
          <p:nvPr>
            <p:ph type="sldImg"/>
          </p:nvPr>
        </p:nvSpPr>
        <p:spPr>
          <a:ln/>
        </p:spPr>
      </p:sp>
      <p:sp>
        <p:nvSpPr>
          <p:cNvPr id="109571" name="Заметки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ru-RU" altLang="ru-RU">
              <a:latin typeface="Arial" panose="020B0604020202020204" pitchFamily="34" charset="0"/>
            </a:endParaRPr>
          </a:p>
        </p:txBody>
      </p:sp>
      <p:sp>
        <p:nvSpPr>
          <p:cNvPr id="109572" name="Номер слайда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fld id="{196C125C-C1D6-42E6-A38C-F9D42EA92F37}" type="slidenum">
              <a:rPr kumimoji="0" lang="ru-RU" altLang="ru-RU" sz="1800" b="0" i="0" u="none" strike="noStrike" kern="0" cap="none" spc="0" normalizeH="0" baseline="0" noProof="0" smtClean="0">
                <a:ln>
                  <a:noFill/>
                </a:ln>
                <a:solidFill>
                  <a:srgbClr val="000000"/>
                </a:solidFill>
                <a:effectLst/>
                <a:uLnTx/>
                <a:uFillTx/>
                <a:latin typeface="Arial" panose="020B0604020202020204" pitchFamily="34" charset="0"/>
              </a:rPr>
              <a:pPr marL="0" marR="0" lvl="0" indent="0" defTabSz="914400" eaLnBrk="1" fontAlgn="auto" latinLnBrk="0" hangingPunct="1">
                <a:lnSpc>
                  <a:spcPct val="100000"/>
                </a:lnSpc>
                <a:spcBef>
                  <a:spcPts val="0"/>
                </a:spcBef>
                <a:spcAft>
                  <a:spcPts val="0"/>
                </a:spcAft>
                <a:buClrTx/>
                <a:buSzTx/>
                <a:buFontTx/>
                <a:buNone/>
                <a:tabLst/>
                <a:defRPr/>
              </a:pPr>
              <a:t>130</a:t>
            </a:fld>
            <a:endParaRPr kumimoji="0" lang="ru-RU" altLang="ru-RU" sz="1800" b="0" i="0" u="none" strike="noStrike" kern="0" cap="none" spc="0" normalizeH="0" baseline="0" noProof="0">
              <a:ln>
                <a:noFill/>
              </a:ln>
              <a:solidFill>
                <a:srgbClr val="000000"/>
              </a:solidFill>
              <a:effectLst/>
              <a:uLnTx/>
              <a:uFillTx/>
              <a:latin typeface="Arial" panose="020B0604020202020204" pitchFamily="34" charset="0"/>
            </a:endParaRPr>
          </a:p>
        </p:txBody>
      </p:sp>
    </p:spTree>
    <p:extLst>
      <p:ext uri="{BB962C8B-B14F-4D97-AF65-F5344CB8AC3E}">
        <p14:creationId xmlns:p14="http://schemas.microsoft.com/office/powerpoint/2010/main" val="16712130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Образ слайда 1"/>
          <p:cNvSpPr>
            <a:spLocks noGrp="1" noRot="1" noChangeAspect="1" noTextEdit="1"/>
          </p:cNvSpPr>
          <p:nvPr>
            <p:ph type="sldImg"/>
          </p:nvPr>
        </p:nvSpPr>
        <p:spPr>
          <a:ln/>
        </p:spPr>
      </p:sp>
      <p:sp>
        <p:nvSpPr>
          <p:cNvPr id="111619" name="Заметки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ru-RU" altLang="ru-RU">
              <a:latin typeface="Arial" panose="020B0604020202020204" pitchFamily="34" charset="0"/>
            </a:endParaRPr>
          </a:p>
        </p:txBody>
      </p:sp>
      <p:sp>
        <p:nvSpPr>
          <p:cNvPr id="111620" name="Номер слайда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fld id="{7C577F92-D065-46C9-9B68-2D2E50141C68}" type="slidenum">
              <a:rPr kumimoji="0" lang="ru-RU" altLang="ru-RU" sz="1800" b="0" i="0" u="none" strike="noStrike" kern="0" cap="none" spc="0" normalizeH="0" baseline="0" noProof="0" smtClean="0">
                <a:ln>
                  <a:noFill/>
                </a:ln>
                <a:solidFill>
                  <a:srgbClr val="000000"/>
                </a:solidFill>
                <a:effectLst/>
                <a:uLnTx/>
                <a:uFillTx/>
                <a:latin typeface="Arial" panose="020B0604020202020204" pitchFamily="34" charset="0"/>
              </a:rPr>
              <a:pPr marL="0" marR="0" lvl="0" indent="0" defTabSz="914400" eaLnBrk="1" fontAlgn="auto" latinLnBrk="0" hangingPunct="1">
                <a:lnSpc>
                  <a:spcPct val="100000"/>
                </a:lnSpc>
                <a:spcBef>
                  <a:spcPts val="0"/>
                </a:spcBef>
                <a:spcAft>
                  <a:spcPts val="0"/>
                </a:spcAft>
                <a:buClrTx/>
                <a:buSzTx/>
                <a:buFontTx/>
                <a:buNone/>
                <a:tabLst/>
                <a:defRPr/>
              </a:pPr>
              <a:t>131</a:t>
            </a:fld>
            <a:endParaRPr kumimoji="0" lang="ru-RU" altLang="ru-RU" sz="1800" b="0" i="0" u="none" strike="noStrike" kern="0" cap="none" spc="0" normalizeH="0" baseline="0" noProof="0">
              <a:ln>
                <a:noFill/>
              </a:ln>
              <a:solidFill>
                <a:srgbClr val="000000"/>
              </a:solidFill>
              <a:effectLst/>
              <a:uLnTx/>
              <a:uFillTx/>
              <a:latin typeface="Arial" panose="020B0604020202020204" pitchFamily="34" charset="0"/>
            </a:endParaRPr>
          </a:p>
        </p:txBody>
      </p:sp>
    </p:spTree>
    <p:extLst>
      <p:ext uri="{BB962C8B-B14F-4D97-AF65-F5344CB8AC3E}">
        <p14:creationId xmlns:p14="http://schemas.microsoft.com/office/powerpoint/2010/main" val="23245285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Образ слайда 1"/>
          <p:cNvSpPr>
            <a:spLocks noGrp="1" noRot="1" noChangeAspect="1" noTextEdit="1"/>
          </p:cNvSpPr>
          <p:nvPr>
            <p:ph type="sldImg"/>
          </p:nvPr>
        </p:nvSpPr>
        <p:spPr>
          <a:ln/>
        </p:spPr>
      </p:sp>
      <p:sp>
        <p:nvSpPr>
          <p:cNvPr id="113667" name="Заметки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ru-RU" altLang="ru-RU">
              <a:latin typeface="Arial" panose="020B0604020202020204" pitchFamily="34" charset="0"/>
            </a:endParaRPr>
          </a:p>
        </p:txBody>
      </p:sp>
      <p:sp>
        <p:nvSpPr>
          <p:cNvPr id="113668" name="Номер слайда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fld id="{D0B22496-83B1-4571-99AD-EFB2305B5E72}" type="slidenum">
              <a:rPr kumimoji="0" lang="ru-RU" altLang="ru-RU" sz="1800" b="0" i="0" u="none" strike="noStrike" kern="0" cap="none" spc="0" normalizeH="0" baseline="0" noProof="0" smtClean="0">
                <a:ln>
                  <a:noFill/>
                </a:ln>
                <a:solidFill>
                  <a:srgbClr val="000000"/>
                </a:solidFill>
                <a:effectLst/>
                <a:uLnTx/>
                <a:uFillTx/>
                <a:latin typeface="Arial" panose="020B0604020202020204" pitchFamily="34" charset="0"/>
              </a:rPr>
              <a:pPr marL="0" marR="0" lvl="0" indent="0" defTabSz="914400" eaLnBrk="1" fontAlgn="auto" latinLnBrk="0" hangingPunct="1">
                <a:lnSpc>
                  <a:spcPct val="100000"/>
                </a:lnSpc>
                <a:spcBef>
                  <a:spcPts val="0"/>
                </a:spcBef>
                <a:spcAft>
                  <a:spcPts val="0"/>
                </a:spcAft>
                <a:buClrTx/>
                <a:buSzTx/>
                <a:buFontTx/>
                <a:buNone/>
                <a:tabLst/>
                <a:defRPr/>
              </a:pPr>
              <a:t>132</a:t>
            </a:fld>
            <a:endParaRPr kumimoji="0" lang="ru-RU" altLang="ru-RU" sz="1800" b="0" i="0" u="none" strike="noStrike" kern="0" cap="none" spc="0" normalizeH="0" baseline="0" noProof="0">
              <a:ln>
                <a:noFill/>
              </a:ln>
              <a:solidFill>
                <a:srgbClr val="000000"/>
              </a:solidFill>
              <a:effectLst/>
              <a:uLnTx/>
              <a:uFillTx/>
              <a:latin typeface="Arial" panose="020B0604020202020204" pitchFamily="34" charset="0"/>
            </a:endParaRPr>
          </a:p>
        </p:txBody>
      </p:sp>
    </p:spTree>
    <p:extLst>
      <p:ext uri="{BB962C8B-B14F-4D97-AF65-F5344CB8AC3E}">
        <p14:creationId xmlns:p14="http://schemas.microsoft.com/office/powerpoint/2010/main" val="40286667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Образ слайда 1"/>
          <p:cNvSpPr>
            <a:spLocks noGrp="1" noRot="1" noChangeAspect="1" noTextEdit="1"/>
          </p:cNvSpPr>
          <p:nvPr>
            <p:ph type="sldImg"/>
          </p:nvPr>
        </p:nvSpPr>
        <p:spPr>
          <a:ln/>
        </p:spPr>
      </p:sp>
      <p:sp>
        <p:nvSpPr>
          <p:cNvPr id="115715" name="Заметки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ru-RU" altLang="ru-RU">
              <a:latin typeface="Arial" panose="020B0604020202020204" pitchFamily="34" charset="0"/>
            </a:endParaRPr>
          </a:p>
        </p:txBody>
      </p:sp>
      <p:sp>
        <p:nvSpPr>
          <p:cNvPr id="115716" name="Номер слайда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fld id="{2A675D39-3564-4D93-8E09-8DAE27A9F493}" type="slidenum">
              <a:rPr kumimoji="0" lang="ru-RU" altLang="ru-RU" sz="1800" b="0" i="0" u="none" strike="noStrike" kern="0" cap="none" spc="0" normalizeH="0" baseline="0" noProof="0" smtClean="0">
                <a:ln>
                  <a:noFill/>
                </a:ln>
                <a:solidFill>
                  <a:srgbClr val="000000"/>
                </a:solidFill>
                <a:effectLst/>
                <a:uLnTx/>
                <a:uFillTx/>
                <a:latin typeface="Arial" panose="020B0604020202020204" pitchFamily="34" charset="0"/>
              </a:rPr>
              <a:pPr marL="0" marR="0" lvl="0" indent="0" defTabSz="914400" eaLnBrk="1" fontAlgn="auto" latinLnBrk="0" hangingPunct="1">
                <a:lnSpc>
                  <a:spcPct val="100000"/>
                </a:lnSpc>
                <a:spcBef>
                  <a:spcPts val="0"/>
                </a:spcBef>
                <a:spcAft>
                  <a:spcPts val="0"/>
                </a:spcAft>
                <a:buClrTx/>
                <a:buSzTx/>
                <a:buFontTx/>
                <a:buNone/>
                <a:tabLst/>
                <a:defRPr/>
              </a:pPr>
              <a:t>133</a:t>
            </a:fld>
            <a:endParaRPr kumimoji="0" lang="ru-RU" altLang="ru-RU" sz="1800" b="0" i="0" u="none" strike="noStrike" kern="0" cap="none" spc="0" normalizeH="0" baseline="0" noProof="0">
              <a:ln>
                <a:noFill/>
              </a:ln>
              <a:solidFill>
                <a:srgbClr val="000000"/>
              </a:solidFill>
              <a:effectLst/>
              <a:uLnTx/>
              <a:uFillTx/>
              <a:latin typeface="Arial" panose="020B0604020202020204" pitchFamily="34" charset="0"/>
            </a:endParaRPr>
          </a:p>
        </p:txBody>
      </p:sp>
    </p:spTree>
    <p:extLst>
      <p:ext uri="{BB962C8B-B14F-4D97-AF65-F5344CB8AC3E}">
        <p14:creationId xmlns:p14="http://schemas.microsoft.com/office/powerpoint/2010/main" val="18193317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0BC52679-F7CB-477F-8D7B-8A9BCBCC5179}" type="slidenum">
              <a:rPr lang="ru-RU" altLang="ru-RU"/>
              <a:pPr eaLnBrk="1" hangingPunct="1"/>
              <a:t>145</a:t>
            </a:fld>
            <a:endParaRPr lang="ru-RU" altLang="ru-RU"/>
          </a:p>
        </p:txBody>
      </p:sp>
      <p:sp>
        <p:nvSpPr>
          <p:cNvPr id="43011" name="Rectangle 2"/>
          <p:cNvSpPr>
            <a:spLocks noGrp="1" noRot="1" noChangeAspect="1" noChangeArrowheads="1" noTextEdit="1"/>
          </p:cNvSpPr>
          <p:nvPr>
            <p:ph type="sldImg"/>
          </p:nvPr>
        </p:nvSpPr>
        <p:spPr>
          <a:ln/>
        </p:spPr>
      </p:sp>
      <p:sp>
        <p:nvSpPr>
          <p:cNvPr id="430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ru-RU" altLang="ru-RU"/>
          </a:p>
        </p:txBody>
      </p:sp>
    </p:spTree>
    <p:extLst>
      <p:ext uri="{BB962C8B-B14F-4D97-AF65-F5344CB8AC3E}">
        <p14:creationId xmlns:p14="http://schemas.microsoft.com/office/powerpoint/2010/main" val="19333140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fld id="{1CD4A5AD-8F57-4763-9820-2B0B1D98CE73}" type="slidenum">
              <a:rPr kumimoji="0" lang="ru-RU" altLang="ru-RU" sz="1800" b="0" i="0" u="none" strike="noStrike" kern="0" cap="none" spc="0" normalizeH="0" baseline="0" noProof="0">
                <a:ln>
                  <a:noFill/>
                </a:ln>
                <a:solidFill>
                  <a:schemeClr val="tx1"/>
                </a:solidFill>
                <a:effectLst/>
                <a:uLnTx/>
                <a:uFillTx/>
                <a:latin typeface="Arial" panose="020B0604020202020204" pitchFamily="34" charset="0"/>
              </a:rPr>
              <a:pPr marL="0" marR="0" lvl="0" indent="0" defTabSz="914400" eaLnBrk="1" fontAlgn="auto" latinLnBrk="0" hangingPunct="1">
                <a:lnSpc>
                  <a:spcPct val="100000"/>
                </a:lnSpc>
                <a:spcBef>
                  <a:spcPts val="0"/>
                </a:spcBef>
                <a:spcAft>
                  <a:spcPts val="0"/>
                </a:spcAft>
                <a:buClrTx/>
                <a:buSzTx/>
                <a:buFontTx/>
                <a:buNone/>
                <a:tabLst/>
                <a:defRPr/>
              </a:pPr>
              <a:t>155</a:t>
            </a:fld>
            <a:endParaRPr kumimoji="0" lang="ru-RU" altLang="ru-RU" sz="1800" b="0" i="0" u="none" strike="noStrike" kern="0" cap="none" spc="0" normalizeH="0" baseline="0" noProof="0">
              <a:ln>
                <a:noFill/>
              </a:ln>
              <a:solidFill>
                <a:schemeClr val="tx1"/>
              </a:solidFill>
              <a:effectLst/>
              <a:uLnTx/>
              <a:uFillTx/>
              <a:latin typeface="Arial" panose="020B0604020202020204" pitchFamily="34" charset="0"/>
            </a:endParaRPr>
          </a:p>
        </p:txBody>
      </p:sp>
      <p:sp>
        <p:nvSpPr>
          <p:cNvPr id="44035" name="Образ слайда 1"/>
          <p:cNvSpPr>
            <a:spLocks noGrp="1" noRot="1" noChangeAspect="1" noTextEdit="1"/>
          </p:cNvSpPr>
          <p:nvPr>
            <p:ph type="sldImg"/>
          </p:nvPr>
        </p:nvSpPr>
        <p:spPr>
          <a:ln/>
        </p:spPr>
      </p:sp>
      <p:sp>
        <p:nvSpPr>
          <p:cNvPr id="44036" name="Заметки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ru-RU" altLang="ru-RU"/>
          </a:p>
        </p:txBody>
      </p:sp>
      <p:sp>
        <p:nvSpPr>
          <p:cNvPr id="44037" name="Номер слайда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eaLnBrk="1" fontAlgn="auto" latinLnBrk="0" hangingPunct="1">
              <a:lnSpc>
                <a:spcPct val="100000"/>
              </a:lnSpc>
              <a:spcBef>
                <a:spcPts val="0"/>
              </a:spcBef>
              <a:spcAft>
                <a:spcPts val="0"/>
              </a:spcAft>
              <a:buClrTx/>
              <a:buSzTx/>
              <a:buFontTx/>
              <a:buNone/>
              <a:tabLst/>
              <a:defRPr/>
            </a:pPr>
            <a:fld id="{00CDB67C-99E8-4752-9E84-687E0855EFFF}" type="slidenum">
              <a:rPr kumimoji="0" lang="ru-RU" altLang="ru-RU" sz="1200" b="0" i="0" u="none" strike="noStrike" kern="0" cap="none" spc="0" normalizeH="0" baseline="0" noProof="0">
                <a:ln>
                  <a:noFill/>
                </a:ln>
                <a:solidFill>
                  <a:schemeClr val="tx1"/>
                </a:solidFill>
                <a:effectLst/>
                <a:uLnTx/>
                <a:uFillTx/>
                <a:latin typeface="Calibri" panose="020F0502020204030204" pitchFamily="34" charset="0"/>
              </a:rPr>
              <a:pPr marL="0" marR="0" lvl="0" indent="0" algn="r" defTabSz="914400" eaLnBrk="1" fontAlgn="auto" latinLnBrk="0" hangingPunct="1">
                <a:lnSpc>
                  <a:spcPct val="100000"/>
                </a:lnSpc>
                <a:spcBef>
                  <a:spcPts val="0"/>
                </a:spcBef>
                <a:spcAft>
                  <a:spcPts val="0"/>
                </a:spcAft>
                <a:buClrTx/>
                <a:buSzTx/>
                <a:buFontTx/>
                <a:buNone/>
                <a:tabLst/>
                <a:defRPr/>
              </a:pPr>
              <a:t>155</a:t>
            </a:fld>
            <a:endParaRPr kumimoji="0" lang="ru-RU" altLang="ru-RU" sz="1200" b="0" i="0" u="none" strike="noStrike" kern="0" cap="none" spc="0" normalizeH="0" baseline="0" noProof="0">
              <a:ln>
                <a:noFill/>
              </a:ln>
              <a:solidFill>
                <a:schemeClr val="tx1"/>
              </a:solidFill>
              <a:effectLst/>
              <a:uLnTx/>
              <a:uFillTx/>
              <a:latin typeface="Calibri" panose="020F0502020204030204" pitchFamily="34" charset="0"/>
            </a:endParaRPr>
          </a:p>
        </p:txBody>
      </p:sp>
    </p:spTree>
    <p:extLst>
      <p:ext uri="{BB962C8B-B14F-4D97-AF65-F5344CB8AC3E}">
        <p14:creationId xmlns:p14="http://schemas.microsoft.com/office/powerpoint/2010/main" val="21204338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fld id="{436DB974-07C1-4A32-9AA3-CEF2744B138D}" type="slidenum">
              <a:rPr kumimoji="0" lang="ru-RU" altLang="ru-RU" sz="1800" b="0" i="0" u="none" strike="noStrike" kern="0" cap="none" spc="0" normalizeH="0" baseline="0" noProof="0">
                <a:ln>
                  <a:noFill/>
                </a:ln>
                <a:solidFill>
                  <a:schemeClr val="tx1"/>
                </a:solidFill>
                <a:effectLst/>
                <a:uLnTx/>
                <a:uFillTx/>
                <a:latin typeface="Arial" panose="020B0604020202020204" pitchFamily="34" charset="0"/>
              </a:rPr>
              <a:pPr marL="0" marR="0" lvl="0" indent="0" defTabSz="914400" eaLnBrk="1" fontAlgn="auto" latinLnBrk="0" hangingPunct="1">
                <a:lnSpc>
                  <a:spcPct val="100000"/>
                </a:lnSpc>
                <a:spcBef>
                  <a:spcPts val="0"/>
                </a:spcBef>
                <a:spcAft>
                  <a:spcPts val="0"/>
                </a:spcAft>
                <a:buClrTx/>
                <a:buSzTx/>
                <a:buFontTx/>
                <a:buNone/>
                <a:tabLst/>
                <a:defRPr/>
              </a:pPr>
              <a:t>156</a:t>
            </a:fld>
            <a:endParaRPr kumimoji="0" lang="ru-RU" altLang="ru-RU" sz="1800" b="0" i="0" u="none" strike="noStrike" kern="0" cap="none" spc="0" normalizeH="0" baseline="0" noProof="0">
              <a:ln>
                <a:noFill/>
              </a:ln>
              <a:solidFill>
                <a:schemeClr val="tx1"/>
              </a:solidFill>
              <a:effectLst/>
              <a:uLnTx/>
              <a:uFillTx/>
              <a:latin typeface="Arial" panose="020B0604020202020204" pitchFamily="34" charset="0"/>
            </a:endParaRPr>
          </a:p>
        </p:txBody>
      </p:sp>
      <p:sp>
        <p:nvSpPr>
          <p:cNvPr id="45059" name="Образ слайда 1"/>
          <p:cNvSpPr>
            <a:spLocks noGrp="1" noRot="1" noChangeAspect="1" noTextEdit="1"/>
          </p:cNvSpPr>
          <p:nvPr>
            <p:ph type="sldImg"/>
          </p:nvPr>
        </p:nvSpPr>
        <p:spPr>
          <a:ln/>
        </p:spPr>
      </p:sp>
      <p:sp>
        <p:nvSpPr>
          <p:cNvPr id="45060" name="Заметки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ru-RU" altLang="ru-RU"/>
          </a:p>
        </p:txBody>
      </p:sp>
      <p:sp>
        <p:nvSpPr>
          <p:cNvPr id="45061" name="Номер слайда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eaLnBrk="1" fontAlgn="auto" latinLnBrk="0" hangingPunct="1">
              <a:lnSpc>
                <a:spcPct val="100000"/>
              </a:lnSpc>
              <a:spcBef>
                <a:spcPts val="0"/>
              </a:spcBef>
              <a:spcAft>
                <a:spcPts val="0"/>
              </a:spcAft>
              <a:buClrTx/>
              <a:buSzTx/>
              <a:buFontTx/>
              <a:buNone/>
              <a:tabLst/>
              <a:defRPr/>
            </a:pPr>
            <a:fld id="{81660CAF-64E0-4341-9A94-9998A6292BB2}" type="slidenum">
              <a:rPr kumimoji="0" lang="ru-RU" altLang="ru-RU" sz="1200" b="0" i="0" u="none" strike="noStrike" kern="0" cap="none" spc="0" normalizeH="0" baseline="0" noProof="0">
                <a:ln>
                  <a:noFill/>
                </a:ln>
                <a:solidFill>
                  <a:schemeClr val="tx1"/>
                </a:solidFill>
                <a:effectLst/>
                <a:uLnTx/>
                <a:uFillTx/>
                <a:latin typeface="Calibri" panose="020F0502020204030204" pitchFamily="34" charset="0"/>
              </a:rPr>
              <a:pPr marL="0" marR="0" lvl="0" indent="0" algn="r" defTabSz="914400" eaLnBrk="1" fontAlgn="auto" latinLnBrk="0" hangingPunct="1">
                <a:lnSpc>
                  <a:spcPct val="100000"/>
                </a:lnSpc>
                <a:spcBef>
                  <a:spcPts val="0"/>
                </a:spcBef>
                <a:spcAft>
                  <a:spcPts val="0"/>
                </a:spcAft>
                <a:buClrTx/>
                <a:buSzTx/>
                <a:buFontTx/>
                <a:buNone/>
                <a:tabLst/>
                <a:defRPr/>
              </a:pPr>
              <a:t>156</a:t>
            </a:fld>
            <a:endParaRPr kumimoji="0" lang="ru-RU" altLang="ru-RU" sz="1200" b="0" i="0" u="none" strike="noStrike" kern="0" cap="none" spc="0" normalizeH="0" baseline="0" noProof="0">
              <a:ln>
                <a:noFill/>
              </a:ln>
              <a:solidFill>
                <a:schemeClr val="tx1"/>
              </a:solidFill>
              <a:effectLst/>
              <a:uLnTx/>
              <a:uFillTx/>
              <a:latin typeface="Calibri" panose="020F0502020204030204" pitchFamily="34" charset="0"/>
            </a:endParaRPr>
          </a:p>
        </p:txBody>
      </p:sp>
    </p:spTree>
    <p:extLst>
      <p:ext uri="{BB962C8B-B14F-4D97-AF65-F5344CB8AC3E}">
        <p14:creationId xmlns:p14="http://schemas.microsoft.com/office/powerpoint/2010/main" val="13807245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Образ слайда 1"/>
          <p:cNvSpPr>
            <a:spLocks noGrp="1" noRot="1" noChangeAspect="1" noTextEdit="1"/>
          </p:cNvSpPr>
          <p:nvPr>
            <p:ph type="sldImg"/>
          </p:nvPr>
        </p:nvSpPr>
        <p:spPr>
          <a:ln/>
        </p:spPr>
      </p:sp>
      <p:sp>
        <p:nvSpPr>
          <p:cNvPr id="46083" name="Заметки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altLang="ru-RU"/>
          </a:p>
        </p:txBody>
      </p:sp>
      <p:sp>
        <p:nvSpPr>
          <p:cNvPr id="46084" name="Номер слайда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fld id="{6D6552E0-347B-4C59-8DD9-150612A66369}" type="slidenum">
              <a:rPr kumimoji="0" lang="ru-RU" altLang="ru-RU" sz="1800" b="0" i="0" u="none" strike="noStrike" kern="0" cap="none" spc="0" normalizeH="0" baseline="0" noProof="0">
                <a:ln>
                  <a:noFill/>
                </a:ln>
                <a:solidFill>
                  <a:schemeClr val="tx1"/>
                </a:solidFill>
                <a:effectLst/>
                <a:uLnTx/>
                <a:uFillTx/>
                <a:latin typeface="Arial" panose="020B0604020202020204" pitchFamily="34" charset="0"/>
              </a:rPr>
              <a:pPr marL="0" marR="0" lvl="0" indent="0" defTabSz="914400" eaLnBrk="1" fontAlgn="auto" latinLnBrk="0" hangingPunct="1">
                <a:lnSpc>
                  <a:spcPct val="100000"/>
                </a:lnSpc>
                <a:spcBef>
                  <a:spcPts val="0"/>
                </a:spcBef>
                <a:spcAft>
                  <a:spcPts val="0"/>
                </a:spcAft>
                <a:buClrTx/>
                <a:buSzTx/>
                <a:buFontTx/>
                <a:buNone/>
                <a:tabLst/>
                <a:defRPr/>
              </a:pPr>
              <a:t>157</a:t>
            </a:fld>
            <a:endParaRPr kumimoji="0" lang="ru-RU" altLang="ru-RU" sz="1800" b="0" i="0" u="none" strike="noStrike" kern="0" cap="none" spc="0" normalizeH="0" baseline="0" noProof="0">
              <a:ln>
                <a:noFill/>
              </a:ln>
              <a:solidFill>
                <a:schemeClr val="tx1"/>
              </a:solidFill>
              <a:effectLst/>
              <a:uLnTx/>
              <a:uFillTx/>
              <a:latin typeface="Arial" panose="020B0604020202020204" pitchFamily="34" charset="0"/>
            </a:endParaRPr>
          </a:p>
        </p:txBody>
      </p:sp>
    </p:spTree>
    <p:extLst>
      <p:ext uri="{BB962C8B-B14F-4D97-AF65-F5344CB8AC3E}">
        <p14:creationId xmlns:p14="http://schemas.microsoft.com/office/powerpoint/2010/main" val="42339730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Образ слайда 1"/>
          <p:cNvSpPr>
            <a:spLocks noGrp="1" noRot="1" noChangeAspect="1" noTextEdit="1"/>
          </p:cNvSpPr>
          <p:nvPr>
            <p:ph type="sldImg"/>
          </p:nvPr>
        </p:nvSpPr>
        <p:spPr>
          <a:ln/>
        </p:spPr>
      </p:sp>
      <p:sp>
        <p:nvSpPr>
          <p:cNvPr id="47107" name="Заметки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ru-RU" altLang="ru-RU"/>
          </a:p>
        </p:txBody>
      </p:sp>
      <p:sp>
        <p:nvSpPr>
          <p:cNvPr id="47108" name="Номер слайда 3"/>
          <p:cNvSpPr txBox="1">
            <a:spLocks noGrp="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eaLnBrk="1" fontAlgn="auto" latinLnBrk="0" hangingPunct="1">
              <a:lnSpc>
                <a:spcPct val="100000"/>
              </a:lnSpc>
              <a:spcBef>
                <a:spcPts val="0"/>
              </a:spcBef>
              <a:spcAft>
                <a:spcPts val="0"/>
              </a:spcAft>
              <a:buClrTx/>
              <a:buSzTx/>
              <a:buFontTx/>
              <a:buNone/>
              <a:tabLst/>
              <a:defRPr/>
            </a:pPr>
            <a:fld id="{84ABFEF0-04A6-4AAD-9EB1-7B2C72EC2B01}" type="slidenum">
              <a:rPr kumimoji="0" lang="ru-RU" altLang="ru-RU" sz="1200" b="0" i="0" u="none" strike="noStrike" kern="0" cap="none" spc="0" normalizeH="0" baseline="0" noProof="0">
                <a:ln>
                  <a:noFill/>
                </a:ln>
                <a:solidFill>
                  <a:schemeClr val="tx1"/>
                </a:solidFill>
                <a:effectLst/>
                <a:uLnTx/>
                <a:uFillTx/>
                <a:latin typeface="Arial" panose="020B0604020202020204" pitchFamily="34" charset="0"/>
              </a:rPr>
              <a:pPr marL="0" marR="0" lvl="0" indent="0" algn="r" defTabSz="914400" eaLnBrk="1" fontAlgn="auto" latinLnBrk="0" hangingPunct="1">
                <a:lnSpc>
                  <a:spcPct val="100000"/>
                </a:lnSpc>
                <a:spcBef>
                  <a:spcPts val="0"/>
                </a:spcBef>
                <a:spcAft>
                  <a:spcPts val="0"/>
                </a:spcAft>
                <a:buClrTx/>
                <a:buSzTx/>
                <a:buFontTx/>
                <a:buNone/>
                <a:tabLst/>
                <a:defRPr/>
              </a:pPr>
              <a:t>158</a:t>
            </a:fld>
            <a:endParaRPr kumimoji="0" lang="ru-RU" altLang="ru-RU" sz="1200" b="0" i="0" u="none" strike="noStrike" kern="0" cap="none" spc="0" normalizeH="0" baseline="0" noProof="0">
              <a:ln>
                <a:noFill/>
              </a:ln>
              <a:solidFill>
                <a:schemeClr val="tx1"/>
              </a:solidFill>
              <a:effectLst/>
              <a:uLnTx/>
              <a:uFillTx/>
              <a:latin typeface="Arial" panose="020B0604020202020204" pitchFamily="34" charset="0"/>
            </a:endParaRPr>
          </a:p>
        </p:txBody>
      </p:sp>
    </p:spTree>
    <p:extLst>
      <p:ext uri="{BB962C8B-B14F-4D97-AF65-F5344CB8AC3E}">
        <p14:creationId xmlns:p14="http://schemas.microsoft.com/office/powerpoint/2010/main" val="1450859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Образ слайда 1"/>
          <p:cNvSpPr>
            <a:spLocks noGrp="1" noRot="1" noChangeAspect="1" noTextEdit="1"/>
          </p:cNvSpPr>
          <p:nvPr>
            <p:ph type="sldImg"/>
          </p:nvPr>
        </p:nvSpPr>
        <p:spPr>
          <a:ln/>
        </p:spPr>
      </p:sp>
      <p:sp>
        <p:nvSpPr>
          <p:cNvPr id="48131" name="Заметки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altLang="ru-RU"/>
          </a:p>
        </p:txBody>
      </p:sp>
      <p:sp>
        <p:nvSpPr>
          <p:cNvPr id="48132" name="Номер слайда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fld id="{E950C098-C1DC-4561-8153-4B4641438CE7}" type="slidenum">
              <a:rPr kumimoji="0" lang="ru-RU" altLang="ru-RU" sz="1800" b="0" i="0" u="none" strike="noStrike" kern="0" cap="none" spc="0" normalizeH="0" baseline="0" noProof="0">
                <a:ln>
                  <a:noFill/>
                </a:ln>
                <a:solidFill>
                  <a:schemeClr val="tx1"/>
                </a:solidFill>
                <a:effectLst/>
                <a:uLnTx/>
                <a:uFillTx/>
                <a:latin typeface="Arial" panose="020B0604020202020204" pitchFamily="34" charset="0"/>
              </a:rPr>
              <a:pPr marL="0" marR="0" lvl="0" indent="0" defTabSz="914400" eaLnBrk="1" fontAlgn="auto" latinLnBrk="0" hangingPunct="1">
                <a:lnSpc>
                  <a:spcPct val="100000"/>
                </a:lnSpc>
                <a:spcBef>
                  <a:spcPts val="0"/>
                </a:spcBef>
                <a:spcAft>
                  <a:spcPts val="0"/>
                </a:spcAft>
                <a:buClrTx/>
                <a:buSzTx/>
                <a:buFontTx/>
                <a:buNone/>
                <a:tabLst/>
                <a:defRPr/>
              </a:pPr>
              <a:t>159</a:t>
            </a:fld>
            <a:endParaRPr kumimoji="0" lang="ru-RU" altLang="ru-RU" sz="1800" b="0" i="0" u="none" strike="noStrike" kern="0" cap="none" spc="0" normalizeH="0" baseline="0" noProof="0">
              <a:ln>
                <a:noFill/>
              </a:ln>
              <a:solidFill>
                <a:schemeClr val="tx1"/>
              </a:solidFill>
              <a:effectLst/>
              <a:uLnTx/>
              <a:uFillTx/>
              <a:latin typeface="Arial" panose="020B0604020202020204" pitchFamily="34" charset="0"/>
            </a:endParaRPr>
          </a:p>
        </p:txBody>
      </p:sp>
    </p:spTree>
    <p:extLst>
      <p:ext uri="{BB962C8B-B14F-4D97-AF65-F5344CB8AC3E}">
        <p14:creationId xmlns:p14="http://schemas.microsoft.com/office/powerpoint/2010/main" val="1983502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Образ слайда 1"/>
          <p:cNvSpPr>
            <a:spLocks noGrp="1" noRot="1" noChangeAspect="1" noTextEdit="1"/>
          </p:cNvSpPr>
          <p:nvPr>
            <p:ph type="sldImg"/>
          </p:nvPr>
        </p:nvSpPr>
        <p:spPr>
          <a:ln/>
        </p:spPr>
      </p:sp>
      <p:sp>
        <p:nvSpPr>
          <p:cNvPr id="54275" name="Заметки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ru-RU" altLang="ru-RU">
              <a:latin typeface="Arial" panose="020B0604020202020204" pitchFamily="34" charset="0"/>
            </a:endParaRPr>
          </a:p>
        </p:txBody>
      </p:sp>
      <p:sp>
        <p:nvSpPr>
          <p:cNvPr id="54276" name="Номер слайда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fld id="{EE859170-B08A-4CA1-A23B-D824B35B2BDE}" type="slidenum">
              <a:rPr kumimoji="0" lang="ru-RU" altLang="ru-RU" sz="1800" b="0" i="0" u="none" strike="noStrike" kern="0" cap="none" spc="0" normalizeH="0" baseline="0" noProof="0" smtClean="0">
                <a:ln>
                  <a:noFill/>
                </a:ln>
                <a:solidFill>
                  <a:srgbClr val="000000"/>
                </a:solidFill>
                <a:effectLst/>
                <a:uLnTx/>
                <a:uFillTx/>
                <a:latin typeface="Arial" panose="020B0604020202020204" pitchFamily="34" charset="0"/>
              </a:rPr>
              <a:pPr marL="0" marR="0" lvl="0" indent="0" defTabSz="914400" eaLnBrk="1" fontAlgn="auto" latinLnBrk="0" hangingPunct="1">
                <a:lnSpc>
                  <a:spcPct val="100000"/>
                </a:lnSpc>
                <a:spcBef>
                  <a:spcPts val="0"/>
                </a:spcBef>
                <a:spcAft>
                  <a:spcPts val="0"/>
                </a:spcAft>
                <a:buClrTx/>
                <a:buSzTx/>
                <a:buFontTx/>
                <a:buNone/>
                <a:tabLst/>
                <a:defRPr/>
              </a:pPr>
              <a:t>20</a:t>
            </a:fld>
            <a:endParaRPr kumimoji="0" lang="ru-RU" altLang="ru-RU" sz="1800" b="0" i="0" u="none" strike="noStrike" kern="0" cap="none" spc="0" normalizeH="0" baseline="0" noProof="0">
              <a:ln>
                <a:noFill/>
              </a:ln>
              <a:solidFill>
                <a:srgbClr val="000000"/>
              </a:solidFill>
              <a:effectLst/>
              <a:uLnTx/>
              <a:uFillTx/>
              <a:latin typeface="Arial" panose="020B0604020202020204" pitchFamily="34" charset="0"/>
            </a:endParaRPr>
          </a:p>
        </p:txBody>
      </p:sp>
    </p:spTree>
    <p:extLst>
      <p:ext uri="{BB962C8B-B14F-4D97-AF65-F5344CB8AC3E}">
        <p14:creationId xmlns:p14="http://schemas.microsoft.com/office/powerpoint/2010/main" val="2425363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Образ слайда 1"/>
          <p:cNvSpPr>
            <a:spLocks noGrp="1" noRot="1" noChangeAspect="1" noTextEdit="1"/>
          </p:cNvSpPr>
          <p:nvPr>
            <p:ph type="sldImg"/>
          </p:nvPr>
        </p:nvSpPr>
        <p:spPr>
          <a:ln/>
        </p:spPr>
      </p:sp>
      <p:sp>
        <p:nvSpPr>
          <p:cNvPr id="49155" name="Заметки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altLang="ru-RU"/>
          </a:p>
        </p:txBody>
      </p:sp>
      <p:sp>
        <p:nvSpPr>
          <p:cNvPr id="49156" name="Номер слайда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fld id="{1423DE91-5BE9-4C52-9BFC-590705C391B4}" type="slidenum">
              <a:rPr kumimoji="0" lang="ru-RU" altLang="ru-RU" sz="1800" b="0" i="0" u="none" strike="noStrike" kern="0" cap="none" spc="0" normalizeH="0" baseline="0" noProof="0">
                <a:ln>
                  <a:noFill/>
                </a:ln>
                <a:solidFill>
                  <a:schemeClr val="tx1"/>
                </a:solidFill>
                <a:effectLst/>
                <a:uLnTx/>
                <a:uFillTx/>
                <a:latin typeface="Arial" panose="020B0604020202020204" pitchFamily="34" charset="0"/>
              </a:rPr>
              <a:pPr marL="0" marR="0" lvl="0" indent="0" defTabSz="914400" eaLnBrk="1" fontAlgn="auto" latinLnBrk="0" hangingPunct="1">
                <a:lnSpc>
                  <a:spcPct val="100000"/>
                </a:lnSpc>
                <a:spcBef>
                  <a:spcPts val="0"/>
                </a:spcBef>
                <a:spcAft>
                  <a:spcPts val="0"/>
                </a:spcAft>
                <a:buClrTx/>
                <a:buSzTx/>
                <a:buFontTx/>
                <a:buNone/>
                <a:tabLst/>
                <a:defRPr/>
              </a:pPr>
              <a:t>160</a:t>
            </a:fld>
            <a:endParaRPr kumimoji="0" lang="ru-RU" altLang="ru-RU" sz="1800" b="0" i="0" u="none" strike="noStrike" kern="0" cap="none" spc="0" normalizeH="0" baseline="0" noProof="0">
              <a:ln>
                <a:noFill/>
              </a:ln>
              <a:solidFill>
                <a:schemeClr val="tx1"/>
              </a:solidFill>
              <a:effectLst/>
              <a:uLnTx/>
              <a:uFillTx/>
              <a:latin typeface="Arial" panose="020B0604020202020204" pitchFamily="34" charset="0"/>
            </a:endParaRPr>
          </a:p>
        </p:txBody>
      </p:sp>
    </p:spTree>
    <p:extLst>
      <p:ext uri="{BB962C8B-B14F-4D97-AF65-F5344CB8AC3E}">
        <p14:creationId xmlns:p14="http://schemas.microsoft.com/office/powerpoint/2010/main" val="4653212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Образ слайда 1"/>
          <p:cNvSpPr>
            <a:spLocks noGrp="1" noRot="1" noChangeAspect="1" noTextEdit="1"/>
          </p:cNvSpPr>
          <p:nvPr>
            <p:ph type="sldImg"/>
          </p:nvPr>
        </p:nvSpPr>
        <p:spPr>
          <a:ln/>
        </p:spPr>
      </p:sp>
      <p:sp>
        <p:nvSpPr>
          <p:cNvPr id="50179" name="Заметки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ru-RU" altLang="ru-RU"/>
          </a:p>
        </p:txBody>
      </p:sp>
      <p:sp>
        <p:nvSpPr>
          <p:cNvPr id="50180" name="Номер слайда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fld id="{251AA187-AD04-40C6-961F-43C605B1CAEE}" type="slidenum">
              <a:rPr kumimoji="0" lang="ru-RU" altLang="ru-RU" sz="1800" b="0" i="0" u="none" strike="noStrike" kern="0" cap="none" spc="0" normalizeH="0" baseline="0" noProof="0">
                <a:ln>
                  <a:noFill/>
                </a:ln>
                <a:solidFill>
                  <a:schemeClr val="tx1"/>
                </a:solidFill>
                <a:effectLst/>
                <a:uLnTx/>
                <a:uFillTx/>
                <a:latin typeface="Arial" panose="020B0604020202020204" pitchFamily="34" charset="0"/>
              </a:rPr>
              <a:pPr marL="0" marR="0" lvl="0" indent="0" defTabSz="914400" eaLnBrk="1" fontAlgn="auto" latinLnBrk="0" hangingPunct="1">
                <a:lnSpc>
                  <a:spcPct val="100000"/>
                </a:lnSpc>
                <a:spcBef>
                  <a:spcPts val="0"/>
                </a:spcBef>
                <a:spcAft>
                  <a:spcPts val="0"/>
                </a:spcAft>
                <a:buClrTx/>
                <a:buSzTx/>
                <a:buFontTx/>
                <a:buNone/>
                <a:tabLst/>
                <a:defRPr/>
              </a:pPr>
              <a:t>161</a:t>
            </a:fld>
            <a:endParaRPr kumimoji="0" lang="ru-RU" altLang="ru-RU" sz="1800" b="0" i="0" u="none" strike="noStrike" kern="0" cap="none" spc="0" normalizeH="0" baseline="0" noProof="0">
              <a:ln>
                <a:noFill/>
              </a:ln>
              <a:solidFill>
                <a:schemeClr val="tx1"/>
              </a:solidFill>
              <a:effectLst/>
              <a:uLnTx/>
              <a:uFillTx/>
              <a:latin typeface="Arial" panose="020B0604020202020204" pitchFamily="34" charset="0"/>
            </a:endParaRPr>
          </a:p>
        </p:txBody>
      </p:sp>
    </p:spTree>
    <p:extLst>
      <p:ext uri="{BB962C8B-B14F-4D97-AF65-F5344CB8AC3E}">
        <p14:creationId xmlns:p14="http://schemas.microsoft.com/office/powerpoint/2010/main" val="8817435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Образ слайда 1"/>
          <p:cNvSpPr>
            <a:spLocks noGrp="1" noRot="1" noChangeAspect="1" noTextEdit="1"/>
          </p:cNvSpPr>
          <p:nvPr>
            <p:ph type="sldImg"/>
          </p:nvPr>
        </p:nvSpPr>
        <p:spPr>
          <a:ln/>
        </p:spPr>
      </p:sp>
      <p:sp>
        <p:nvSpPr>
          <p:cNvPr id="51203" name="Заметки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ru-RU" altLang="ru-RU"/>
          </a:p>
        </p:txBody>
      </p:sp>
      <p:sp>
        <p:nvSpPr>
          <p:cNvPr id="51204" name="Номер слайда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fld id="{C5609E48-DFAE-44B2-8268-09DFC5B453EF}" type="slidenum">
              <a:rPr kumimoji="0" lang="ru-RU" altLang="ru-RU" sz="1800" b="0" i="0" u="none" strike="noStrike" kern="0" cap="none" spc="0" normalizeH="0" baseline="0" noProof="0">
                <a:ln>
                  <a:noFill/>
                </a:ln>
                <a:solidFill>
                  <a:schemeClr val="tx1"/>
                </a:solidFill>
                <a:effectLst/>
                <a:uLnTx/>
                <a:uFillTx/>
                <a:latin typeface="Arial" panose="020B0604020202020204" pitchFamily="34" charset="0"/>
              </a:rPr>
              <a:pPr marL="0" marR="0" lvl="0" indent="0" defTabSz="914400" eaLnBrk="1" fontAlgn="auto" latinLnBrk="0" hangingPunct="1">
                <a:lnSpc>
                  <a:spcPct val="100000"/>
                </a:lnSpc>
                <a:spcBef>
                  <a:spcPts val="0"/>
                </a:spcBef>
                <a:spcAft>
                  <a:spcPts val="0"/>
                </a:spcAft>
                <a:buClrTx/>
                <a:buSzTx/>
                <a:buFontTx/>
                <a:buNone/>
                <a:tabLst/>
                <a:defRPr/>
              </a:pPr>
              <a:t>162</a:t>
            </a:fld>
            <a:endParaRPr kumimoji="0" lang="ru-RU" altLang="ru-RU" sz="1800" b="0" i="0" u="none" strike="noStrike" kern="0" cap="none" spc="0" normalizeH="0" baseline="0" noProof="0">
              <a:ln>
                <a:noFill/>
              </a:ln>
              <a:solidFill>
                <a:schemeClr val="tx1"/>
              </a:solidFill>
              <a:effectLst/>
              <a:uLnTx/>
              <a:uFillTx/>
              <a:latin typeface="Arial" panose="020B0604020202020204" pitchFamily="34" charset="0"/>
            </a:endParaRPr>
          </a:p>
        </p:txBody>
      </p:sp>
    </p:spTree>
    <p:extLst>
      <p:ext uri="{BB962C8B-B14F-4D97-AF65-F5344CB8AC3E}">
        <p14:creationId xmlns:p14="http://schemas.microsoft.com/office/powerpoint/2010/main" val="17678197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Образ слайда 1"/>
          <p:cNvSpPr>
            <a:spLocks noGrp="1" noRot="1" noChangeAspect="1" noTextEdit="1"/>
          </p:cNvSpPr>
          <p:nvPr>
            <p:ph type="sldImg"/>
          </p:nvPr>
        </p:nvSpPr>
        <p:spPr>
          <a:ln/>
        </p:spPr>
      </p:sp>
      <p:sp>
        <p:nvSpPr>
          <p:cNvPr id="54275" name="Заметки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ru-RU" altLang="ru-RU">
              <a:latin typeface="Arial" panose="020B0604020202020204" pitchFamily="34" charset="0"/>
            </a:endParaRPr>
          </a:p>
        </p:txBody>
      </p:sp>
      <p:sp>
        <p:nvSpPr>
          <p:cNvPr id="54276" name="Номер слайда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fld id="{EE859170-B08A-4CA1-A23B-D824B35B2BDE}" type="slidenum">
              <a:rPr kumimoji="0" lang="ru-RU" altLang="ru-RU" sz="1800" b="0" i="0" u="none" strike="noStrike" kern="0" cap="none" spc="0" normalizeH="0" baseline="0" noProof="0" smtClean="0">
                <a:ln>
                  <a:noFill/>
                </a:ln>
                <a:solidFill>
                  <a:srgbClr val="000000"/>
                </a:solidFill>
                <a:effectLst/>
                <a:uLnTx/>
                <a:uFillTx/>
                <a:latin typeface="Arial" panose="020B0604020202020204" pitchFamily="34" charset="0"/>
              </a:rPr>
              <a:pPr marL="0" marR="0" lvl="0" indent="0" defTabSz="914400" eaLnBrk="1" fontAlgn="auto" latinLnBrk="0" hangingPunct="1">
                <a:lnSpc>
                  <a:spcPct val="100000"/>
                </a:lnSpc>
                <a:spcBef>
                  <a:spcPts val="0"/>
                </a:spcBef>
                <a:spcAft>
                  <a:spcPts val="0"/>
                </a:spcAft>
                <a:buClrTx/>
                <a:buSzTx/>
                <a:buFontTx/>
                <a:buNone/>
                <a:tabLst/>
                <a:defRPr/>
              </a:pPr>
              <a:t>83</a:t>
            </a:fld>
            <a:endParaRPr kumimoji="0" lang="ru-RU" altLang="ru-RU" sz="1800" b="0" i="0" u="none" strike="noStrike" kern="0" cap="none" spc="0" normalizeH="0" baseline="0" noProof="0">
              <a:ln>
                <a:noFill/>
              </a:ln>
              <a:solidFill>
                <a:srgbClr val="000000"/>
              </a:solidFill>
              <a:effectLst/>
              <a:uLnTx/>
              <a:uFillTx/>
              <a:latin typeface="Arial" panose="020B0604020202020204" pitchFamily="34" charset="0"/>
            </a:endParaRPr>
          </a:p>
        </p:txBody>
      </p:sp>
    </p:spTree>
    <p:extLst>
      <p:ext uri="{BB962C8B-B14F-4D97-AF65-F5344CB8AC3E}">
        <p14:creationId xmlns:p14="http://schemas.microsoft.com/office/powerpoint/2010/main" val="15351577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fld id="{0EE297CC-6E7A-4AB7-8AC7-F10C9E9AF76B}" type="slidenum">
              <a:rPr kumimoji="0" lang="ru-RU" altLang="ru-RU" sz="1800" b="0" i="0" u="none" strike="noStrike" kern="0" cap="none" spc="0" normalizeH="0" baseline="0" noProof="0" smtClean="0">
                <a:ln>
                  <a:noFill/>
                </a:ln>
                <a:solidFill>
                  <a:schemeClr val="tx1"/>
                </a:solidFill>
                <a:effectLst/>
                <a:uLnTx/>
                <a:uFillTx/>
                <a:latin typeface="Times New Roman" panose="02020603050405020304" pitchFamily="18" charset="0"/>
              </a:rPr>
              <a:pPr marL="0" marR="0" lvl="0" indent="0" defTabSz="914400" eaLnBrk="1" fontAlgn="auto" latinLnBrk="0" hangingPunct="1">
                <a:lnSpc>
                  <a:spcPct val="100000"/>
                </a:lnSpc>
                <a:spcBef>
                  <a:spcPts val="0"/>
                </a:spcBef>
                <a:spcAft>
                  <a:spcPts val="0"/>
                </a:spcAft>
                <a:buClrTx/>
                <a:buSzTx/>
                <a:buFontTx/>
                <a:buNone/>
                <a:tabLst/>
                <a:defRPr/>
              </a:pPr>
              <a:t>86</a:t>
            </a:fld>
            <a:endParaRPr kumimoji="0" lang="ru-RU" altLang="ru-RU" sz="1800" b="0" i="0" u="none" strike="noStrike" kern="0" cap="none" spc="0" normalizeH="0" baseline="0" noProof="0">
              <a:ln>
                <a:noFill/>
              </a:ln>
              <a:solidFill>
                <a:schemeClr val="tx1"/>
              </a:solidFill>
              <a:effectLst/>
              <a:uLnTx/>
              <a:uFillTx/>
              <a:latin typeface="Times New Roman" panose="02020603050405020304" pitchFamily="18" charset="0"/>
            </a:endParaRPr>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noFill/>
        </p:spPr>
        <p:txBody>
          <a:bodyPr/>
          <a:lstStyle/>
          <a:p>
            <a:pPr eaLnBrk="1" hangingPunct="1"/>
            <a:r>
              <a:rPr lang="ru-RU" altLang="ru-RU">
                <a:latin typeface="Arial Unicode MS" panose="020B0604020202020204" pitchFamily="34" charset="-128"/>
                <a:ea typeface="Arial Unicode MS" panose="020B0604020202020204" pitchFamily="34" charset="-128"/>
                <a:cs typeface="Arial Unicode MS" panose="020B0604020202020204" pitchFamily="34" charset="-128"/>
              </a:rPr>
              <a:t>В поисках ответа на клиническую проблему в</a:t>
            </a:r>
            <a:r>
              <a:rPr lang="ru-RU" altLang="ru-RU">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t>рач обращается к своим коллегам или литературным источникам, но находит, что существующие клинические рекомендации многообразны и противоречивы.</a:t>
            </a:r>
            <a:endParaRPr lang="ru-RU" altLang="ru-RU">
              <a:latin typeface="Arial Unicode MS" panose="020B0604020202020204" pitchFamily="34" charset="-128"/>
              <a:ea typeface="Arial Unicode MS" panose="020B0604020202020204" pitchFamily="34" charset="-128"/>
              <a:cs typeface="Arial Unicode MS" panose="020B0604020202020204" pitchFamily="34" charset="-128"/>
            </a:endParaRPr>
          </a:p>
          <a:p>
            <a:pPr eaLnBrk="1" hangingPunct="1"/>
            <a:r>
              <a:rPr lang="ru-RU" altLang="ru-RU">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t> </a:t>
            </a:r>
            <a:endParaRPr lang="ru-RU" altLang="ru-RU">
              <a:latin typeface="Arial Unicode MS" panose="020B0604020202020204" pitchFamily="34" charset="-128"/>
              <a:ea typeface="Arial Unicode MS" panose="020B0604020202020204" pitchFamily="34" charset="-128"/>
              <a:cs typeface="Arial Unicode MS" panose="020B0604020202020204" pitchFamily="34" charset="-128"/>
            </a:endParaRPr>
          </a:p>
          <a:p>
            <a:pPr eaLnBrk="1" hangingPunct="1"/>
            <a:r>
              <a:rPr lang="ru-RU" altLang="ru-RU">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t>В связи со всем этим возникает проблема достоверной информации для клинических рекомендаций.</a:t>
            </a:r>
            <a:endParaRPr lang="ru-RU" altLang="ru-RU">
              <a:latin typeface="Arial Unicode MS" panose="020B0604020202020204" pitchFamily="34" charset="-128"/>
              <a:ea typeface="Arial Unicode MS" panose="020B0604020202020204" pitchFamily="34" charset="-128"/>
              <a:cs typeface="Arial Unicode MS" panose="020B0604020202020204" pitchFamily="34" charset="-128"/>
            </a:endParaRPr>
          </a:p>
          <a:p>
            <a:pPr eaLnBrk="1" hangingPunct="1"/>
            <a:r>
              <a:rPr lang="ru-RU" altLang="ru-RU">
                <a:latin typeface="Arial Unicode MS" panose="020B0604020202020204" pitchFamily="34" charset="-128"/>
                <a:ea typeface="Arial Unicode MS" panose="020B0604020202020204" pitchFamily="34" charset="-128"/>
                <a:cs typeface="Arial Unicode MS" panose="020B0604020202020204" pitchFamily="34" charset="-128"/>
              </a:rPr>
              <a:t> </a:t>
            </a:r>
          </a:p>
          <a:p>
            <a:pPr eaLnBrk="1" hangingPunct="1"/>
            <a:endParaRPr lang="ru-RU" altLang="ru-RU"/>
          </a:p>
        </p:txBody>
      </p:sp>
    </p:spTree>
    <p:extLst>
      <p:ext uri="{BB962C8B-B14F-4D97-AF65-F5344CB8AC3E}">
        <p14:creationId xmlns:p14="http://schemas.microsoft.com/office/powerpoint/2010/main" val="18347161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fld id="{AC8D39B1-3FEF-4EBB-8A56-85C04E56181C}" type="slidenum">
              <a:rPr kumimoji="0" lang="ru-RU" altLang="ru-RU" sz="1800" b="0" i="0" u="none" strike="noStrike" kern="0" cap="none" spc="0" normalizeH="0" baseline="0" noProof="0" smtClean="0">
                <a:ln>
                  <a:noFill/>
                </a:ln>
                <a:solidFill>
                  <a:schemeClr val="tx1"/>
                </a:solidFill>
                <a:effectLst/>
                <a:uLnTx/>
                <a:uFillTx/>
                <a:latin typeface="Times New Roman" panose="02020603050405020304" pitchFamily="18" charset="0"/>
              </a:rPr>
              <a:pPr marL="0" marR="0" lvl="0" indent="0" defTabSz="914400" eaLnBrk="1" fontAlgn="auto" latinLnBrk="0" hangingPunct="1">
                <a:lnSpc>
                  <a:spcPct val="100000"/>
                </a:lnSpc>
                <a:spcBef>
                  <a:spcPts val="0"/>
                </a:spcBef>
                <a:spcAft>
                  <a:spcPts val="0"/>
                </a:spcAft>
                <a:buClrTx/>
                <a:buSzTx/>
                <a:buFontTx/>
                <a:buNone/>
                <a:tabLst/>
                <a:defRPr/>
              </a:pPr>
              <a:t>93</a:t>
            </a:fld>
            <a:endParaRPr kumimoji="0" lang="ru-RU" altLang="ru-RU" sz="1800" b="0" i="0" u="none" strike="noStrike" kern="0" cap="none" spc="0" normalizeH="0" baseline="0" noProof="0">
              <a:ln>
                <a:noFill/>
              </a:ln>
              <a:solidFill>
                <a:schemeClr val="tx1"/>
              </a:solidFill>
              <a:effectLst/>
              <a:uLnTx/>
              <a:uFillTx/>
              <a:latin typeface="Times New Roman" panose="02020603050405020304" pitchFamily="18" charset="0"/>
            </a:endParaRPr>
          </a:p>
        </p:txBody>
      </p:sp>
      <p:sp>
        <p:nvSpPr>
          <p:cNvPr id="66563"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a:noFill/>
        </p:spPr>
        <p:txBody>
          <a:bodyPr/>
          <a:lstStyle/>
          <a:p>
            <a:pPr eaLnBrk="1" hangingPunct="1"/>
            <a:r>
              <a:rPr lang="ru-RU" altLang="ru-RU">
                <a:solidFill>
                  <a:srgbClr val="000000"/>
                </a:solidFill>
                <a:cs typeface="Times New Roman" panose="02020603050405020304" pitchFamily="18" charset="0"/>
              </a:rPr>
              <a:t>Требовать от практикующего врача, чтобы он сам искал, оценивал и обобщал необходимую информацию, не имеет смысла - ему будет попросту некогда лечить!</a:t>
            </a:r>
            <a:endParaRPr lang="ru-RU" altLang="ru-RU">
              <a:latin typeface="Arial Unicode MS" panose="020B0604020202020204" pitchFamily="34" charset="-128"/>
              <a:ea typeface="Arial Unicode MS" panose="020B0604020202020204" pitchFamily="34" charset="-128"/>
              <a:cs typeface="Arial Unicode MS" panose="020B0604020202020204" pitchFamily="34" charset="-128"/>
            </a:endParaRPr>
          </a:p>
          <a:p>
            <a:pPr eaLnBrk="1" hangingPunct="1"/>
            <a:r>
              <a:rPr lang="ru-RU" altLang="ru-RU">
                <a:cs typeface="Times New Roman" panose="02020603050405020304" pitchFamily="18" charset="0"/>
              </a:rPr>
              <a:t>Однако не вся эта информация имеет одинаковый вес. Важнейший принцип научно-обоснованной медицинской практики связан с критическим анализом информации: “вес” каждого факта тем больше, чем строже научная методика исследования, в ходе которого факт получен. </a:t>
            </a:r>
            <a:endParaRPr lang="ru-RU" altLang="ru-RU">
              <a:latin typeface="Arial Unicode MS" panose="020B0604020202020204" pitchFamily="34" charset="-128"/>
              <a:ea typeface="Arial Unicode MS" panose="020B0604020202020204" pitchFamily="34" charset="-128"/>
              <a:cs typeface="Arial Unicode MS" panose="020B0604020202020204" pitchFamily="34" charset="-128"/>
            </a:endParaRPr>
          </a:p>
          <a:p>
            <a:pPr eaLnBrk="1" hangingPunct="1"/>
            <a:r>
              <a:rPr lang="ru-RU" altLang="ru-RU">
                <a:cs typeface="Times New Roman" panose="02020603050405020304" pitchFamily="18" charset="0"/>
              </a:rPr>
              <a:t>Принципы и методы доказательной медицины позволяют не только оценить вес этих исследований, но и помочь так спланировать исследование, чтобы оно имело большое значение для врачебной практики.</a:t>
            </a:r>
            <a:endParaRPr lang="ru-RU" altLang="ru-RU">
              <a:latin typeface="Arial Unicode MS" panose="020B0604020202020204" pitchFamily="34" charset="-128"/>
              <a:ea typeface="Arial Unicode MS" panose="020B0604020202020204" pitchFamily="34" charset="-128"/>
              <a:cs typeface="Arial Unicode MS" panose="020B0604020202020204" pitchFamily="34" charset="-128"/>
            </a:endParaRPr>
          </a:p>
          <a:p>
            <a:pPr eaLnBrk="1" hangingPunct="1"/>
            <a:r>
              <a:rPr lang="ru-RU" altLang="ru-RU">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t>Возможности доказательной медицины и клинической эпидемиологии позволяют дополнить интуицию и квалификацию врача, мнения авторитетных экспертов и рекомендации популярных руководств и справочников новейшей и достоверной информацией о наиболее эффективных, безопасных и экономичных подходах к лечению, способствуя выбору оптимального варианта решения в каждом конкретном случае.</a:t>
            </a:r>
            <a:endParaRPr lang="ru-RU" altLang="ru-RU">
              <a:latin typeface="Arial Unicode MS" panose="020B0604020202020204" pitchFamily="34" charset="-128"/>
              <a:ea typeface="Arial Unicode MS" panose="020B0604020202020204" pitchFamily="34" charset="-128"/>
              <a:cs typeface="Arial Unicode MS" panose="020B0604020202020204" pitchFamily="34" charset="-128"/>
            </a:endParaRPr>
          </a:p>
          <a:p>
            <a:pPr eaLnBrk="1" hangingPunct="1"/>
            <a:endParaRPr lang="ru-RU" altLang="ru-RU"/>
          </a:p>
        </p:txBody>
      </p:sp>
    </p:spTree>
    <p:extLst>
      <p:ext uri="{BB962C8B-B14F-4D97-AF65-F5344CB8AC3E}">
        <p14:creationId xmlns:p14="http://schemas.microsoft.com/office/powerpoint/2010/main" val="25681464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Образ слайда 1"/>
          <p:cNvSpPr>
            <a:spLocks noGrp="1" noRot="1" noChangeAspect="1" noTextEdit="1"/>
          </p:cNvSpPr>
          <p:nvPr>
            <p:ph type="sldImg"/>
          </p:nvPr>
        </p:nvSpPr>
        <p:spPr>
          <a:ln/>
        </p:spPr>
      </p:sp>
      <p:sp>
        <p:nvSpPr>
          <p:cNvPr id="101379" name="Заметки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ru-RU" altLang="ru-RU">
              <a:latin typeface="Arial" panose="020B0604020202020204" pitchFamily="34" charset="0"/>
            </a:endParaRPr>
          </a:p>
        </p:txBody>
      </p:sp>
      <p:sp>
        <p:nvSpPr>
          <p:cNvPr id="101380" name="Номер слайда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fld id="{0EF65D19-016C-4C75-B436-FF8A13465BE9}" type="slidenum">
              <a:rPr kumimoji="0" lang="ru-RU" altLang="ru-RU" sz="1800" b="0" i="0" u="none" strike="noStrike" kern="0" cap="none" spc="0" normalizeH="0" baseline="0" noProof="0" smtClean="0">
                <a:ln>
                  <a:noFill/>
                </a:ln>
                <a:solidFill>
                  <a:srgbClr val="000000"/>
                </a:solidFill>
                <a:effectLst/>
                <a:uLnTx/>
                <a:uFillTx/>
                <a:latin typeface="Arial" panose="020B0604020202020204" pitchFamily="34" charset="0"/>
              </a:rPr>
              <a:pPr marL="0" marR="0" lvl="0" indent="0" defTabSz="914400" eaLnBrk="1" fontAlgn="auto" latinLnBrk="0" hangingPunct="1">
                <a:lnSpc>
                  <a:spcPct val="100000"/>
                </a:lnSpc>
                <a:spcBef>
                  <a:spcPts val="0"/>
                </a:spcBef>
                <a:spcAft>
                  <a:spcPts val="0"/>
                </a:spcAft>
                <a:buClrTx/>
                <a:buSzTx/>
                <a:buFontTx/>
                <a:buNone/>
                <a:tabLst/>
                <a:defRPr/>
              </a:pPr>
              <a:t>126</a:t>
            </a:fld>
            <a:endParaRPr kumimoji="0" lang="ru-RU" altLang="ru-RU" sz="1800" b="0" i="0" u="none" strike="noStrike" kern="0" cap="none" spc="0" normalizeH="0" baseline="0" noProof="0">
              <a:ln>
                <a:noFill/>
              </a:ln>
              <a:solidFill>
                <a:srgbClr val="000000"/>
              </a:solidFill>
              <a:effectLst/>
              <a:uLnTx/>
              <a:uFillTx/>
              <a:latin typeface="Arial" panose="020B0604020202020204" pitchFamily="34" charset="0"/>
            </a:endParaRPr>
          </a:p>
        </p:txBody>
      </p:sp>
    </p:spTree>
    <p:extLst>
      <p:ext uri="{BB962C8B-B14F-4D97-AF65-F5344CB8AC3E}">
        <p14:creationId xmlns:p14="http://schemas.microsoft.com/office/powerpoint/2010/main" val="33275189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Образ слайда 1"/>
          <p:cNvSpPr>
            <a:spLocks noGrp="1" noRot="1" noChangeAspect="1" noTextEdit="1"/>
          </p:cNvSpPr>
          <p:nvPr>
            <p:ph type="sldImg"/>
          </p:nvPr>
        </p:nvSpPr>
        <p:spPr>
          <a:ln/>
        </p:spPr>
      </p:sp>
      <p:sp>
        <p:nvSpPr>
          <p:cNvPr id="103427" name="Заметки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ru-RU" altLang="ru-RU">
              <a:latin typeface="Arial" panose="020B0604020202020204" pitchFamily="34" charset="0"/>
            </a:endParaRPr>
          </a:p>
        </p:txBody>
      </p:sp>
      <p:sp>
        <p:nvSpPr>
          <p:cNvPr id="103428" name="Номер слайда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fld id="{3AC263AD-72D0-4EFD-84B4-9BEEE1FCF34E}" type="slidenum">
              <a:rPr kumimoji="0" lang="ru-RU" altLang="ru-RU" sz="1800" b="0" i="0" u="none" strike="noStrike" kern="0" cap="none" spc="0" normalizeH="0" baseline="0" noProof="0" smtClean="0">
                <a:ln>
                  <a:noFill/>
                </a:ln>
                <a:solidFill>
                  <a:srgbClr val="000000"/>
                </a:solidFill>
                <a:effectLst/>
                <a:uLnTx/>
                <a:uFillTx/>
                <a:latin typeface="Arial" panose="020B0604020202020204" pitchFamily="34" charset="0"/>
              </a:rPr>
              <a:pPr marL="0" marR="0" lvl="0" indent="0" defTabSz="914400" eaLnBrk="1" fontAlgn="auto" latinLnBrk="0" hangingPunct="1">
                <a:lnSpc>
                  <a:spcPct val="100000"/>
                </a:lnSpc>
                <a:spcBef>
                  <a:spcPts val="0"/>
                </a:spcBef>
                <a:spcAft>
                  <a:spcPts val="0"/>
                </a:spcAft>
                <a:buClrTx/>
                <a:buSzTx/>
                <a:buFontTx/>
                <a:buNone/>
                <a:tabLst/>
                <a:defRPr/>
              </a:pPr>
              <a:t>127</a:t>
            </a:fld>
            <a:endParaRPr kumimoji="0" lang="ru-RU" altLang="ru-RU" sz="1800" b="0" i="0" u="none" strike="noStrike" kern="0" cap="none" spc="0" normalizeH="0" baseline="0" noProof="0">
              <a:ln>
                <a:noFill/>
              </a:ln>
              <a:solidFill>
                <a:srgbClr val="000000"/>
              </a:solidFill>
              <a:effectLst/>
              <a:uLnTx/>
              <a:uFillTx/>
              <a:latin typeface="Arial" panose="020B0604020202020204" pitchFamily="34" charset="0"/>
            </a:endParaRPr>
          </a:p>
        </p:txBody>
      </p:sp>
    </p:spTree>
    <p:extLst>
      <p:ext uri="{BB962C8B-B14F-4D97-AF65-F5344CB8AC3E}">
        <p14:creationId xmlns:p14="http://schemas.microsoft.com/office/powerpoint/2010/main" val="24419643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Образ слайда 1"/>
          <p:cNvSpPr>
            <a:spLocks noGrp="1" noRot="1" noChangeAspect="1" noTextEdit="1"/>
          </p:cNvSpPr>
          <p:nvPr>
            <p:ph type="sldImg"/>
          </p:nvPr>
        </p:nvSpPr>
        <p:spPr>
          <a:ln/>
        </p:spPr>
      </p:sp>
      <p:sp>
        <p:nvSpPr>
          <p:cNvPr id="105475" name="Заметки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ru-RU" altLang="ru-RU">
              <a:latin typeface="Arial" panose="020B0604020202020204" pitchFamily="34" charset="0"/>
            </a:endParaRPr>
          </a:p>
        </p:txBody>
      </p:sp>
      <p:sp>
        <p:nvSpPr>
          <p:cNvPr id="105476" name="Номер слайда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fld id="{D2BAA5A6-0925-49A5-964B-B94F14F13533}" type="slidenum">
              <a:rPr kumimoji="0" lang="ru-RU" altLang="ru-RU" sz="1800" b="0" i="0" u="none" strike="noStrike" kern="0" cap="none" spc="0" normalizeH="0" baseline="0" noProof="0" smtClean="0">
                <a:ln>
                  <a:noFill/>
                </a:ln>
                <a:solidFill>
                  <a:srgbClr val="000000"/>
                </a:solidFill>
                <a:effectLst/>
                <a:uLnTx/>
                <a:uFillTx/>
                <a:latin typeface="Arial" panose="020B0604020202020204" pitchFamily="34" charset="0"/>
              </a:rPr>
              <a:pPr marL="0" marR="0" lvl="0" indent="0" defTabSz="914400" eaLnBrk="1" fontAlgn="auto" latinLnBrk="0" hangingPunct="1">
                <a:lnSpc>
                  <a:spcPct val="100000"/>
                </a:lnSpc>
                <a:spcBef>
                  <a:spcPts val="0"/>
                </a:spcBef>
                <a:spcAft>
                  <a:spcPts val="0"/>
                </a:spcAft>
                <a:buClrTx/>
                <a:buSzTx/>
                <a:buFontTx/>
                <a:buNone/>
                <a:tabLst/>
                <a:defRPr/>
              </a:pPr>
              <a:t>128</a:t>
            </a:fld>
            <a:endParaRPr kumimoji="0" lang="ru-RU" altLang="ru-RU" sz="1800" b="0" i="0" u="none" strike="noStrike" kern="0" cap="none" spc="0" normalizeH="0" baseline="0" noProof="0">
              <a:ln>
                <a:noFill/>
              </a:ln>
              <a:solidFill>
                <a:srgbClr val="000000"/>
              </a:solidFill>
              <a:effectLst/>
              <a:uLnTx/>
              <a:uFillTx/>
              <a:latin typeface="Arial" panose="020B0604020202020204" pitchFamily="34" charset="0"/>
            </a:endParaRPr>
          </a:p>
        </p:txBody>
      </p:sp>
    </p:spTree>
    <p:extLst>
      <p:ext uri="{BB962C8B-B14F-4D97-AF65-F5344CB8AC3E}">
        <p14:creationId xmlns:p14="http://schemas.microsoft.com/office/powerpoint/2010/main" val="27855436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Образ слайда 1"/>
          <p:cNvSpPr>
            <a:spLocks noGrp="1" noRot="1" noChangeAspect="1" noTextEdit="1"/>
          </p:cNvSpPr>
          <p:nvPr>
            <p:ph type="sldImg"/>
          </p:nvPr>
        </p:nvSpPr>
        <p:spPr>
          <a:ln/>
        </p:spPr>
      </p:sp>
      <p:sp>
        <p:nvSpPr>
          <p:cNvPr id="107523" name="Заметки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ru-RU" altLang="ru-RU">
              <a:latin typeface="Arial" panose="020B0604020202020204" pitchFamily="34" charset="0"/>
            </a:endParaRPr>
          </a:p>
        </p:txBody>
      </p:sp>
      <p:sp>
        <p:nvSpPr>
          <p:cNvPr id="107524" name="Номер слайда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fld id="{A7C64ABC-6A32-4FE2-B4C0-5E4D6966C708}" type="slidenum">
              <a:rPr kumimoji="0" lang="ru-RU" altLang="ru-RU" sz="1800" b="0" i="0" u="none" strike="noStrike" kern="0" cap="none" spc="0" normalizeH="0" baseline="0" noProof="0" smtClean="0">
                <a:ln>
                  <a:noFill/>
                </a:ln>
                <a:solidFill>
                  <a:srgbClr val="000000"/>
                </a:solidFill>
                <a:effectLst/>
                <a:uLnTx/>
                <a:uFillTx/>
                <a:latin typeface="Arial" panose="020B0604020202020204" pitchFamily="34" charset="0"/>
              </a:rPr>
              <a:pPr marL="0" marR="0" lvl="0" indent="0" defTabSz="914400" eaLnBrk="1" fontAlgn="auto" latinLnBrk="0" hangingPunct="1">
                <a:lnSpc>
                  <a:spcPct val="100000"/>
                </a:lnSpc>
                <a:spcBef>
                  <a:spcPts val="0"/>
                </a:spcBef>
                <a:spcAft>
                  <a:spcPts val="0"/>
                </a:spcAft>
                <a:buClrTx/>
                <a:buSzTx/>
                <a:buFontTx/>
                <a:buNone/>
                <a:tabLst/>
                <a:defRPr/>
              </a:pPr>
              <a:t>129</a:t>
            </a:fld>
            <a:endParaRPr kumimoji="0" lang="ru-RU" altLang="ru-RU" sz="1800" b="0" i="0" u="none" strike="noStrike" kern="0" cap="none" spc="0" normalizeH="0" baseline="0" noProof="0">
              <a:ln>
                <a:noFill/>
              </a:ln>
              <a:solidFill>
                <a:srgbClr val="000000"/>
              </a:solidFill>
              <a:effectLst/>
              <a:uLnTx/>
              <a:uFillTx/>
              <a:latin typeface="Arial" panose="020B0604020202020204" pitchFamily="34" charset="0"/>
            </a:endParaRPr>
          </a:p>
        </p:txBody>
      </p:sp>
    </p:spTree>
    <p:extLst>
      <p:ext uri="{BB962C8B-B14F-4D97-AF65-F5344CB8AC3E}">
        <p14:creationId xmlns:p14="http://schemas.microsoft.com/office/powerpoint/2010/main" val="19494058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a:t>Образец заголовка</a:t>
            </a:r>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p>
        </p:txBody>
      </p:sp>
      <p:sp>
        <p:nvSpPr>
          <p:cNvPr id="4" name="Дата 3"/>
          <p:cNvSpPr>
            <a:spLocks noGrp="1"/>
          </p:cNvSpPr>
          <p:nvPr>
            <p:ph type="dt" sz="half" idx="10"/>
          </p:nvPr>
        </p:nvSpPr>
        <p:spPr/>
        <p:txBody>
          <a:bodyPr/>
          <a:lstStyle/>
          <a:p>
            <a:fld id="{5B359891-62C9-445B-BB61-06AA7A71B9BB}" type="datetimeFigureOut">
              <a:rPr lang="ru-RU" smtClean="0"/>
              <a:t>06.06.2016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1970123A-BA26-4D57-AF12-1609FB7EDCAD}" type="slidenum">
              <a:rPr lang="ru-RU" smtClean="0"/>
              <a:t>‹#›</a:t>
            </a:fld>
            <a:endParaRPr lang="ru-RU"/>
          </a:p>
        </p:txBody>
      </p:sp>
    </p:spTree>
    <p:extLst>
      <p:ext uri="{BB962C8B-B14F-4D97-AF65-F5344CB8AC3E}">
        <p14:creationId xmlns:p14="http://schemas.microsoft.com/office/powerpoint/2010/main" val="9927055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5B359891-62C9-445B-BB61-06AA7A71B9BB}" type="datetimeFigureOut">
              <a:rPr lang="ru-RU" smtClean="0"/>
              <a:t>06.06.2016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1970123A-BA26-4D57-AF12-1609FB7EDCAD}" type="slidenum">
              <a:rPr lang="ru-RU" smtClean="0"/>
              <a:t>‹#›</a:t>
            </a:fld>
            <a:endParaRPr lang="ru-RU"/>
          </a:p>
        </p:txBody>
      </p:sp>
    </p:spTree>
    <p:extLst>
      <p:ext uri="{BB962C8B-B14F-4D97-AF65-F5344CB8AC3E}">
        <p14:creationId xmlns:p14="http://schemas.microsoft.com/office/powerpoint/2010/main" val="186012380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41"/>
            <a:ext cx="2011680" cy="5851525"/>
          </a:xfrm>
        </p:spPr>
        <p:txBody>
          <a:bodyPr vert="eaVert"/>
          <a:lstStyle/>
          <a:p>
            <a:r>
              <a:rPr kumimoji="0" lang="ru-RU"/>
              <a:t>Образец заголовка</a:t>
            </a:r>
            <a:endParaRPr kumimoji="0" lang="en-US"/>
          </a:p>
        </p:txBody>
      </p:sp>
      <p:sp>
        <p:nvSpPr>
          <p:cNvPr id="3" name="Вертикальный текст 2"/>
          <p:cNvSpPr>
            <a:spLocks noGrp="1"/>
          </p:cNvSpPr>
          <p:nvPr>
            <p:ph type="body" orient="vert" idx="1"/>
          </p:nvPr>
        </p:nvSpPr>
        <p:spPr>
          <a:xfrm>
            <a:off x="914400" y="274640"/>
            <a:ext cx="5562600" cy="5851525"/>
          </a:xfrm>
        </p:spPr>
        <p:txBody>
          <a:bodyPr vert="eaVert"/>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4" name="Дата 3"/>
          <p:cNvSpPr>
            <a:spLocks noGrp="1"/>
          </p:cNvSpPr>
          <p:nvPr>
            <p:ph type="dt" sz="half" idx="10"/>
          </p:nvPr>
        </p:nvSpPr>
        <p:spPr/>
        <p:txBody>
          <a:bodyPr/>
          <a:lstStyle/>
          <a:p>
            <a:fld id="{332EE415-8DBB-4BD0-AC43-EF327737F685}" type="datetimeFigureOut">
              <a:rPr lang="ru-RU" smtClean="0"/>
              <a:pPr/>
              <a:t>06.06.2016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6AB82E62-5276-4492-AFAB-F980FE0ADB3A}" type="slidenum">
              <a:rPr lang="ru-RU" smtClean="0"/>
              <a:pPr/>
              <a:t>‹#›</a:t>
            </a:fld>
            <a:endParaRPr lang="ru-RU"/>
          </a:p>
        </p:txBody>
      </p:sp>
    </p:spTree>
    <p:extLst>
      <p:ext uri="{BB962C8B-B14F-4D97-AF65-F5344CB8AC3E}">
        <p14:creationId xmlns:p14="http://schemas.microsoft.com/office/powerpoint/2010/main" val="31689874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5B359891-62C9-445B-BB61-06AA7A71B9BB}" type="datetimeFigureOut">
              <a:rPr lang="ru-RU" smtClean="0"/>
              <a:t>06.06.2016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1970123A-BA26-4D57-AF12-1609FB7EDCAD}" type="slidenum">
              <a:rPr lang="ru-RU" smtClean="0"/>
              <a:t>‹#›</a:t>
            </a:fld>
            <a:endParaRPr lang="ru-RU"/>
          </a:p>
        </p:txBody>
      </p:sp>
    </p:spTree>
    <p:extLst>
      <p:ext uri="{BB962C8B-B14F-4D97-AF65-F5344CB8AC3E}">
        <p14:creationId xmlns:p14="http://schemas.microsoft.com/office/powerpoint/2010/main" val="3266444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Пользовательский маке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5800" y="609600"/>
            <a:ext cx="7772400" cy="1143000"/>
          </a:xfrm>
        </p:spPr>
        <p:txBody>
          <a:bodyPr/>
          <a:lstStyle/>
          <a:p>
            <a:r>
              <a:rPr lang="ru-RU"/>
              <a:t>Образец заголовка</a:t>
            </a:r>
          </a:p>
        </p:txBody>
      </p:sp>
      <p:sp>
        <p:nvSpPr>
          <p:cNvPr id="3" name="Дата 2"/>
          <p:cNvSpPr>
            <a:spLocks noGrp="1"/>
          </p:cNvSpPr>
          <p:nvPr>
            <p:ph type="dt" sz="half" idx="10"/>
          </p:nvPr>
        </p:nvSpPr>
        <p:spPr>
          <a:xfrm>
            <a:off x="685800" y="6248400"/>
            <a:ext cx="1905000" cy="457200"/>
          </a:xfrm>
        </p:spPr>
        <p:txBody>
          <a:bodyPr/>
          <a:lstStyle>
            <a:lvl1pPr>
              <a:defRPr/>
            </a:lvl1pPr>
          </a:lstStyle>
          <a:p>
            <a:pPr>
              <a:defRPr/>
            </a:pPr>
            <a:endParaRPr lang="ru-RU"/>
          </a:p>
        </p:txBody>
      </p:sp>
      <p:sp>
        <p:nvSpPr>
          <p:cNvPr id="4" name="Нижний колонтитул 3"/>
          <p:cNvSpPr>
            <a:spLocks noGrp="1"/>
          </p:cNvSpPr>
          <p:nvPr>
            <p:ph type="ftr" sz="quarter" idx="11"/>
          </p:nvPr>
        </p:nvSpPr>
        <p:spPr>
          <a:xfrm>
            <a:off x="3124200" y="6248400"/>
            <a:ext cx="2895600" cy="457200"/>
          </a:xfrm>
        </p:spPr>
        <p:txBody>
          <a:bodyPr/>
          <a:lstStyle>
            <a:lvl1pPr>
              <a:defRPr/>
            </a:lvl1pPr>
          </a:lstStyle>
          <a:p>
            <a:pPr>
              <a:defRPr/>
            </a:pPr>
            <a:endParaRPr lang="ru-RU"/>
          </a:p>
        </p:txBody>
      </p:sp>
      <p:sp>
        <p:nvSpPr>
          <p:cNvPr id="5" name="Номер слайда 4"/>
          <p:cNvSpPr>
            <a:spLocks noGrp="1"/>
          </p:cNvSpPr>
          <p:nvPr>
            <p:ph type="sldNum" sz="quarter" idx="12"/>
          </p:nvPr>
        </p:nvSpPr>
        <p:spPr>
          <a:xfrm>
            <a:off x="6553200" y="6248400"/>
            <a:ext cx="1905000" cy="457200"/>
          </a:xfrm>
        </p:spPr>
        <p:txBody>
          <a:bodyPr/>
          <a:lstStyle>
            <a:lvl1pPr>
              <a:defRPr/>
            </a:lvl1pPr>
          </a:lstStyle>
          <a:p>
            <a:fld id="{0E25B705-538D-436B-A52D-A7EA84A2CE55}" type="slidenum">
              <a:rPr lang="ru-RU" altLang="ru-RU"/>
              <a:pPr/>
              <a:t>‹#›</a:t>
            </a:fld>
            <a:endParaRPr lang="ru-RU" altLang="ru-RU"/>
          </a:p>
        </p:txBody>
      </p:sp>
    </p:spTree>
    <p:extLst>
      <p:ext uri="{BB962C8B-B14F-4D97-AF65-F5344CB8AC3E}">
        <p14:creationId xmlns:p14="http://schemas.microsoft.com/office/powerpoint/2010/main" val="306866704"/>
      </p:ext>
    </p:extLst>
  </p:cSld>
  <p:clrMapOvr>
    <a:masterClrMapping/>
  </p:clrMapOvr>
  <p:transition>
    <p:wedg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cSld name="Заголовок, текст и 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p>
            <a:r>
              <a:rPr lang="ru-RU"/>
              <a:t>Образец заголовка</a:t>
            </a:r>
          </a:p>
        </p:txBody>
      </p:sp>
      <p:sp>
        <p:nvSpPr>
          <p:cNvPr id="3" name="Текст 2"/>
          <p:cNvSpPr>
            <a:spLocks noGrp="1"/>
          </p:cNvSpPr>
          <p:nvPr>
            <p:ph type="body" sz="half" idx="1"/>
          </p:nvPr>
        </p:nvSpPr>
        <p:spPr>
          <a:xfrm>
            <a:off x="457200" y="1600200"/>
            <a:ext cx="4038600" cy="4525963"/>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quarter" idx="2"/>
          </p:nvPr>
        </p:nvSpPr>
        <p:spPr>
          <a:xfrm>
            <a:off x="4648200" y="1600200"/>
            <a:ext cx="4038600" cy="21859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Содержимое 4"/>
          <p:cNvSpPr>
            <a:spLocks noGrp="1"/>
          </p:cNvSpPr>
          <p:nvPr>
            <p:ph sz="quarter" idx="3"/>
          </p:nvPr>
        </p:nvSpPr>
        <p:spPr>
          <a:xfrm>
            <a:off x="4648200" y="3938588"/>
            <a:ext cx="4038600" cy="2187575"/>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Rectangle 4"/>
          <p:cNvSpPr>
            <a:spLocks noGrp="1" noChangeArrowheads="1"/>
          </p:cNvSpPr>
          <p:nvPr>
            <p:ph type="dt" sz="half" idx="10"/>
          </p:nvPr>
        </p:nvSpPr>
        <p:spPr>
          <a:ln/>
        </p:spPr>
        <p:txBody>
          <a:bodyPr/>
          <a:lstStyle>
            <a:lvl1pPr>
              <a:defRPr/>
            </a:lvl1pPr>
          </a:lstStyle>
          <a:p>
            <a:pPr>
              <a:defRPr/>
            </a:pPr>
            <a:endParaRPr lang="ru-RU"/>
          </a:p>
        </p:txBody>
      </p:sp>
      <p:sp>
        <p:nvSpPr>
          <p:cNvPr id="7" name="Rectangle 5"/>
          <p:cNvSpPr>
            <a:spLocks noGrp="1" noChangeArrowheads="1"/>
          </p:cNvSpPr>
          <p:nvPr>
            <p:ph type="ftr" sz="quarter" idx="11"/>
          </p:nvPr>
        </p:nvSpPr>
        <p:spPr>
          <a:ln/>
        </p:spPr>
        <p:txBody>
          <a:bodyPr/>
          <a:lstStyle>
            <a:lvl1pPr>
              <a:defRPr/>
            </a:lvl1pPr>
          </a:lstStyle>
          <a:p>
            <a:pPr>
              <a:defRPr/>
            </a:pPr>
            <a:endParaRPr lang="ru-RU"/>
          </a:p>
        </p:txBody>
      </p:sp>
      <p:sp>
        <p:nvSpPr>
          <p:cNvPr id="8" name="Rectangle 6"/>
          <p:cNvSpPr>
            <a:spLocks noGrp="1" noChangeArrowheads="1"/>
          </p:cNvSpPr>
          <p:nvPr>
            <p:ph type="sldNum" sz="quarter" idx="12"/>
          </p:nvPr>
        </p:nvSpPr>
        <p:spPr>
          <a:ln/>
        </p:spPr>
        <p:txBody>
          <a:bodyPr/>
          <a:lstStyle>
            <a:lvl1pPr>
              <a:defRPr/>
            </a:lvl1pPr>
          </a:lstStyle>
          <a:p>
            <a:fld id="{72C0CE89-0130-4D6C-AA25-1A9B1B49B1D8}" type="slidenum">
              <a:rPr lang="ru-RU" altLang="ru-RU"/>
              <a:pPr/>
              <a:t>‹#›</a:t>
            </a:fld>
            <a:endParaRPr lang="ru-RU" altLang="ru-RU"/>
          </a:p>
        </p:txBody>
      </p:sp>
    </p:spTree>
    <p:extLst>
      <p:ext uri="{BB962C8B-B14F-4D97-AF65-F5344CB8AC3E}">
        <p14:creationId xmlns:p14="http://schemas.microsoft.com/office/powerpoint/2010/main" val="1628907636"/>
      </p:ext>
    </p:extLst>
  </p:cSld>
  <p:clrMapOvr>
    <a:masterClrMapping/>
  </p:clrMapOvr>
  <p:transition>
    <p:wedg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bl">
  <p:cSld name="Заголовок и таблиц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p>
            <a:r>
              <a:rPr lang="ru-RU"/>
              <a:t>Образец заголовка</a:t>
            </a:r>
          </a:p>
        </p:txBody>
      </p:sp>
      <p:sp>
        <p:nvSpPr>
          <p:cNvPr id="3" name="Таблица 2"/>
          <p:cNvSpPr>
            <a:spLocks noGrp="1"/>
          </p:cNvSpPr>
          <p:nvPr>
            <p:ph type="tbl" idx="1"/>
          </p:nvPr>
        </p:nvSpPr>
        <p:spPr>
          <a:xfrm>
            <a:off x="457200" y="1600200"/>
            <a:ext cx="8229600" cy="4525963"/>
          </a:xfrm>
        </p:spPr>
        <p:txBody>
          <a:bodyPr/>
          <a:lstStyle/>
          <a:p>
            <a:pPr lvl="0"/>
            <a:endParaRPr lang="ru-RU" noProof="0"/>
          </a:p>
        </p:txBody>
      </p:sp>
      <p:sp>
        <p:nvSpPr>
          <p:cNvPr id="4" name="Rectangle 4"/>
          <p:cNvSpPr>
            <a:spLocks noGrp="1" noChangeArrowheads="1"/>
          </p:cNvSpPr>
          <p:nvPr>
            <p:ph type="dt" sz="half" idx="10"/>
          </p:nvPr>
        </p:nvSpPr>
        <p:spPr>
          <a:ln/>
        </p:spPr>
        <p:txBody>
          <a:bodyPr/>
          <a:lstStyle>
            <a:lvl1pPr>
              <a:defRPr/>
            </a:lvl1pPr>
          </a:lstStyle>
          <a:p>
            <a:pPr>
              <a:defRPr/>
            </a:pPr>
            <a:endParaRPr 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p>
        </p:txBody>
      </p:sp>
      <p:sp>
        <p:nvSpPr>
          <p:cNvPr id="6" name="Rectangle 6"/>
          <p:cNvSpPr>
            <a:spLocks noGrp="1" noChangeArrowheads="1"/>
          </p:cNvSpPr>
          <p:nvPr>
            <p:ph type="sldNum" sz="quarter" idx="12"/>
          </p:nvPr>
        </p:nvSpPr>
        <p:spPr>
          <a:ln/>
        </p:spPr>
        <p:txBody>
          <a:bodyPr/>
          <a:lstStyle>
            <a:lvl1pPr>
              <a:defRPr/>
            </a:lvl1pPr>
          </a:lstStyle>
          <a:p>
            <a:fld id="{B127151C-7051-4BA0-AADA-AA6D890F75D7}" type="slidenum">
              <a:rPr lang="ru-RU" altLang="ru-RU"/>
              <a:pPr/>
              <a:t>‹#›</a:t>
            </a:fld>
            <a:endParaRPr lang="ru-RU" altLang="ru-RU"/>
          </a:p>
        </p:txBody>
      </p:sp>
    </p:spTree>
    <p:extLst>
      <p:ext uri="{BB962C8B-B14F-4D97-AF65-F5344CB8AC3E}">
        <p14:creationId xmlns:p14="http://schemas.microsoft.com/office/powerpoint/2010/main" val="424801320"/>
      </p:ext>
    </p:extLst>
  </p:cSld>
  <p:clrMapOvr>
    <a:masterClrMapping/>
  </p:clrMapOvr>
  <p:transition>
    <p:wedg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14" name="Заголовок 13"/>
          <p:cNvSpPr>
            <a:spLocks noGrp="1"/>
          </p:cNvSpPr>
          <p:nvPr>
            <p:ph type="ctrTitle"/>
          </p:nvPr>
        </p:nvSpPr>
        <p:spPr>
          <a:xfrm>
            <a:off x="1432560" y="359898"/>
            <a:ext cx="7406640" cy="1472184"/>
          </a:xfrm>
        </p:spPr>
        <p:txBody>
          <a:bodyPr anchor="b"/>
          <a:lstStyle>
            <a:lvl1pPr algn="l">
              <a:defRPr/>
            </a:lvl1pPr>
            <a:extLst/>
          </a:lstStyle>
          <a:p>
            <a:r>
              <a:rPr kumimoji="0" lang="ru-RU"/>
              <a:t>Образец заголовка</a:t>
            </a:r>
            <a:endParaRPr kumimoji="0" lang="en-US"/>
          </a:p>
        </p:txBody>
      </p:sp>
      <p:sp>
        <p:nvSpPr>
          <p:cNvPr id="22" name="Подзаголовок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ru-RU"/>
              <a:t>Образец подзаголовка</a:t>
            </a:r>
            <a:endParaRPr kumimoji="0" lang="en-US"/>
          </a:p>
        </p:txBody>
      </p:sp>
      <p:sp>
        <p:nvSpPr>
          <p:cNvPr id="7" name="Дата 6"/>
          <p:cNvSpPr>
            <a:spLocks noGrp="1"/>
          </p:cNvSpPr>
          <p:nvPr>
            <p:ph type="dt" sz="half" idx="10"/>
          </p:nvPr>
        </p:nvSpPr>
        <p:spPr/>
        <p:txBody>
          <a:bodyPr/>
          <a:lstStyle/>
          <a:p>
            <a:fld id="{04E057A3-F025-431D-80DE-2B5262A6D1C7}" type="datetimeFigureOut">
              <a:rPr lang="ru-RU" smtClean="0"/>
              <a:t>06.06.2016</a:t>
            </a:fld>
            <a:endParaRPr lang="ru-RU"/>
          </a:p>
        </p:txBody>
      </p:sp>
      <p:sp>
        <p:nvSpPr>
          <p:cNvPr id="20" name="Нижний колонтитул 19"/>
          <p:cNvSpPr>
            <a:spLocks noGrp="1"/>
          </p:cNvSpPr>
          <p:nvPr>
            <p:ph type="ftr" sz="quarter" idx="11"/>
          </p:nvPr>
        </p:nvSpPr>
        <p:spPr/>
        <p:txBody>
          <a:bodyPr/>
          <a:lstStyle/>
          <a:p>
            <a:endParaRPr lang="ru-RU"/>
          </a:p>
        </p:txBody>
      </p:sp>
      <p:sp>
        <p:nvSpPr>
          <p:cNvPr id="10" name="Номер слайда 9"/>
          <p:cNvSpPr>
            <a:spLocks noGrp="1"/>
          </p:cNvSpPr>
          <p:nvPr>
            <p:ph type="sldNum" sz="quarter" idx="12"/>
          </p:nvPr>
        </p:nvSpPr>
        <p:spPr/>
        <p:txBody>
          <a:bodyPr/>
          <a:lstStyle/>
          <a:p>
            <a:fld id="{7641403E-FAB9-4F21-AF15-CF6CF324C303}" type="slidenum">
              <a:rPr lang="ru-RU" smtClean="0"/>
              <a:t>‹#›</a:t>
            </a:fld>
            <a:endParaRPr lang="ru-RU"/>
          </a:p>
        </p:txBody>
      </p:sp>
      <p:sp>
        <p:nvSpPr>
          <p:cNvPr id="8" name="Овал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latinLnBrk="0" hangingPunct="1"/>
            <a:endParaRPr kumimoji="0" lang="en-US"/>
          </a:p>
        </p:txBody>
      </p:sp>
      <p:sp>
        <p:nvSpPr>
          <p:cNvPr id="9" name="Овал 8"/>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latinLnBrk="0" hangingPunct="1"/>
            <a:endParaRPr kumimoji="0" lang="en-US"/>
          </a:p>
        </p:txBody>
      </p:sp>
    </p:spTree>
    <p:extLst>
      <p:ext uri="{BB962C8B-B14F-4D97-AF65-F5344CB8AC3E}">
        <p14:creationId xmlns:p14="http://schemas.microsoft.com/office/powerpoint/2010/main" val="1448331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a:t>Образец заголовка</a:t>
            </a:r>
            <a:endParaRPr kumimoji="0" lang="en-US"/>
          </a:p>
        </p:txBody>
      </p:sp>
      <p:sp>
        <p:nvSpPr>
          <p:cNvPr id="3" name="Объект 2"/>
          <p:cNvSpPr>
            <a:spLocks noGrp="1"/>
          </p:cNvSpPr>
          <p:nvPr>
            <p:ph idx="1"/>
          </p:nvPr>
        </p:nvSpPr>
        <p:spPr/>
        <p:txBody>
          <a:bodyPr/>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4" name="Дата 3"/>
          <p:cNvSpPr>
            <a:spLocks noGrp="1"/>
          </p:cNvSpPr>
          <p:nvPr>
            <p:ph type="dt" sz="half" idx="10"/>
          </p:nvPr>
        </p:nvSpPr>
        <p:spPr/>
        <p:txBody>
          <a:bodyPr/>
          <a:lstStyle/>
          <a:p>
            <a:fld id="{04E057A3-F025-431D-80DE-2B5262A6D1C7}" type="datetimeFigureOut">
              <a:rPr lang="ru-RU" smtClean="0"/>
              <a:t>06.06.2016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641403E-FAB9-4F21-AF15-CF6CF324C303}" type="slidenum">
              <a:rPr lang="ru-RU" smtClean="0"/>
              <a:t>‹#›</a:t>
            </a:fld>
            <a:endParaRPr lang="ru-RU"/>
          </a:p>
        </p:txBody>
      </p:sp>
    </p:spTree>
    <p:extLst>
      <p:ext uri="{BB962C8B-B14F-4D97-AF65-F5344CB8AC3E}">
        <p14:creationId xmlns:p14="http://schemas.microsoft.com/office/powerpoint/2010/main" val="39599915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spTree>
      <p:nvGrpSpPr>
        <p:cNvPr id="1" name=""/>
        <p:cNvGrpSpPr/>
        <p:nvPr/>
      </p:nvGrpSpPr>
      <p:grpSpPr>
        <a:xfrm>
          <a:off x="0" y="0"/>
          <a:ext cx="0" cy="0"/>
          <a:chOff x="0" y="0"/>
          <a:chExt cx="0" cy="0"/>
        </a:xfrm>
      </p:grpSpPr>
      <p:sp>
        <p:nvSpPr>
          <p:cNvPr id="7" name="Прямоугольник 6"/>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Заголовок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kumimoji="0" lang="ru-RU"/>
              <a:t>Образец заголовка</a:t>
            </a:r>
            <a:endParaRPr kumimoji="0" lang="en-US"/>
          </a:p>
        </p:txBody>
      </p:sp>
      <p:sp>
        <p:nvSpPr>
          <p:cNvPr id="3" name="Текст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ru-RU"/>
              <a:t>Образец текста</a:t>
            </a:r>
          </a:p>
        </p:txBody>
      </p:sp>
      <p:sp>
        <p:nvSpPr>
          <p:cNvPr id="4" name="Дата 3"/>
          <p:cNvSpPr>
            <a:spLocks noGrp="1"/>
          </p:cNvSpPr>
          <p:nvPr>
            <p:ph type="dt" sz="half" idx="10"/>
          </p:nvPr>
        </p:nvSpPr>
        <p:spPr/>
        <p:txBody>
          <a:bodyPr/>
          <a:lstStyle/>
          <a:p>
            <a:fld id="{04E057A3-F025-431D-80DE-2B5262A6D1C7}" type="datetimeFigureOut">
              <a:rPr lang="ru-RU" smtClean="0"/>
              <a:t>06.06.2016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641403E-FAB9-4F21-AF15-CF6CF324C303}" type="slidenum">
              <a:rPr lang="ru-RU" smtClean="0"/>
              <a:t>‹#›</a:t>
            </a:fld>
            <a:endParaRPr lang="ru-RU"/>
          </a:p>
        </p:txBody>
      </p:sp>
      <p:sp>
        <p:nvSpPr>
          <p:cNvPr id="10" name="Прямоугольник 9"/>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Овал 7"/>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latinLnBrk="0" hangingPunct="1"/>
            <a:endParaRPr kumimoji="0" lang="en-US"/>
          </a:p>
        </p:txBody>
      </p:sp>
      <p:sp>
        <p:nvSpPr>
          <p:cNvPr id="9" name="Овал 8"/>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latinLnBrk="0" hangingPunct="1"/>
            <a:endParaRPr kumimoji="0" lang="en-US"/>
          </a:p>
        </p:txBody>
      </p:sp>
    </p:spTree>
    <p:extLst>
      <p:ext uri="{BB962C8B-B14F-4D97-AF65-F5344CB8AC3E}">
        <p14:creationId xmlns:p14="http://schemas.microsoft.com/office/powerpoint/2010/main" val="8506146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35608" y="274320"/>
            <a:ext cx="7498080" cy="1143000"/>
          </a:xfrm>
        </p:spPr>
        <p:txBody>
          <a:bodyPr/>
          <a:lstStyle/>
          <a:p>
            <a:r>
              <a:rPr kumimoji="0" lang="ru-RU"/>
              <a:t>Образец заголовка</a:t>
            </a:r>
            <a:endParaRPr kumimoji="0" lang="en-US"/>
          </a:p>
        </p:txBody>
      </p:sp>
      <p:sp>
        <p:nvSpPr>
          <p:cNvPr id="3" name="Объект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4" name="Объект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5" name="Дата 4"/>
          <p:cNvSpPr>
            <a:spLocks noGrp="1"/>
          </p:cNvSpPr>
          <p:nvPr>
            <p:ph type="dt" sz="half" idx="10"/>
          </p:nvPr>
        </p:nvSpPr>
        <p:spPr/>
        <p:txBody>
          <a:bodyPr/>
          <a:lstStyle/>
          <a:p>
            <a:fld id="{04E057A3-F025-431D-80DE-2B5262A6D1C7}" type="datetimeFigureOut">
              <a:rPr lang="ru-RU" smtClean="0"/>
              <a:t>06.06.2016</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641403E-FAB9-4F21-AF15-CF6CF324C303}" type="slidenum">
              <a:rPr lang="ru-RU" smtClean="0"/>
              <a:t>‹#›</a:t>
            </a:fld>
            <a:endParaRPr lang="ru-RU"/>
          </a:p>
        </p:txBody>
      </p:sp>
    </p:spTree>
    <p:extLst>
      <p:ext uri="{BB962C8B-B14F-4D97-AF65-F5344CB8AC3E}">
        <p14:creationId xmlns:p14="http://schemas.microsoft.com/office/powerpoint/2010/main" val="11691957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5160336"/>
            <a:ext cx="8229600" cy="1143000"/>
          </a:xfrm>
        </p:spPr>
        <p:txBody>
          <a:bodyPr anchor="ctr"/>
          <a:lstStyle>
            <a:lvl1pPr algn="ctr">
              <a:defRPr sz="4500" b="1" cap="none" baseline="0"/>
            </a:lvl1pPr>
            <a:extLst/>
          </a:lstStyle>
          <a:p>
            <a:r>
              <a:rPr kumimoji="0" lang="ru-RU"/>
              <a:t>Образец заголовка</a:t>
            </a:r>
            <a:endParaRPr kumimoji="0" lang="en-US"/>
          </a:p>
        </p:txBody>
      </p:sp>
      <p:sp>
        <p:nvSpPr>
          <p:cNvPr id="3" name="Текст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ru-RU"/>
              <a:t>Образец текста</a:t>
            </a:r>
          </a:p>
        </p:txBody>
      </p:sp>
      <p:sp>
        <p:nvSpPr>
          <p:cNvPr id="4" name="Текст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ru-RU"/>
              <a:t>Образец текста</a:t>
            </a:r>
          </a:p>
        </p:txBody>
      </p:sp>
      <p:sp>
        <p:nvSpPr>
          <p:cNvPr id="5" name="Объект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6" name="Объект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7" name="Дата 6"/>
          <p:cNvSpPr>
            <a:spLocks noGrp="1"/>
          </p:cNvSpPr>
          <p:nvPr>
            <p:ph type="dt" sz="half" idx="10"/>
          </p:nvPr>
        </p:nvSpPr>
        <p:spPr/>
        <p:txBody>
          <a:bodyPr/>
          <a:lstStyle/>
          <a:p>
            <a:fld id="{04E057A3-F025-431D-80DE-2B5262A6D1C7}" type="datetimeFigureOut">
              <a:rPr lang="ru-RU" smtClean="0"/>
              <a:t>06.06.2016</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7641403E-FAB9-4F21-AF15-CF6CF324C303}" type="slidenum">
              <a:rPr lang="ru-RU" smtClean="0"/>
              <a:t>‹#›</a:t>
            </a:fld>
            <a:endParaRPr lang="ru-RU"/>
          </a:p>
        </p:txBody>
      </p:sp>
    </p:spTree>
    <p:extLst>
      <p:ext uri="{BB962C8B-B14F-4D97-AF65-F5344CB8AC3E}">
        <p14:creationId xmlns:p14="http://schemas.microsoft.com/office/powerpoint/2010/main" val="33534502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5B359891-62C9-445B-BB61-06AA7A71B9BB}" type="datetimeFigureOut">
              <a:rPr lang="ru-RU" smtClean="0"/>
              <a:t>06.06.2016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1970123A-BA26-4D57-AF12-1609FB7EDCAD}" type="slidenum">
              <a:rPr lang="ru-RU" smtClean="0"/>
              <a:t>‹#›</a:t>
            </a:fld>
            <a:endParaRPr lang="ru-RU"/>
          </a:p>
        </p:txBody>
      </p:sp>
    </p:spTree>
    <p:extLst>
      <p:ext uri="{BB962C8B-B14F-4D97-AF65-F5344CB8AC3E}">
        <p14:creationId xmlns:p14="http://schemas.microsoft.com/office/powerpoint/2010/main" val="20203974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35608" y="274320"/>
            <a:ext cx="7498080" cy="1143000"/>
          </a:xfrm>
        </p:spPr>
        <p:txBody>
          <a:bodyPr anchor="ctr"/>
          <a:lstStyle/>
          <a:p>
            <a:r>
              <a:rPr kumimoji="0" lang="ru-RU"/>
              <a:t>Образец заголовка</a:t>
            </a:r>
            <a:endParaRPr kumimoji="0" lang="en-US"/>
          </a:p>
        </p:txBody>
      </p:sp>
      <p:sp>
        <p:nvSpPr>
          <p:cNvPr id="3" name="Дата 2"/>
          <p:cNvSpPr>
            <a:spLocks noGrp="1"/>
          </p:cNvSpPr>
          <p:nvPr>
            <p:ph type="dt" sz="half" idx="10"/>
          </p:nvPr>
        </p:nvSpPr>
        <p:spPr/>
        <p:txBody>
          <a:bodyPr/>
          <a:lstStyle/>
          <a:p>
            <a:fld id="{04E057A3-F025-431D-80DE-2B5262A6D1C7}" type="datetimeFigureOut">
              <a:rPr lang="ru-RU" smtClean="0"/>
              <a:t>06.06.2016</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7641403E-FAB9-4F21-AF15-CF6CF324C303}" type="slidenum">
              <a:rPr lang="ru-RU" smtClean="0"/>
              <a:t>‹#›</a:t>
            </a:fld>
            <a:endParaRPr lang="ru-RU"/>
          </a:p>
        </p:txBody>
      </p:sp>
    </p:spTree>
    <p:extLst>
      <p:ext uri="{BB962C8B-B14F-4D97-AF65-F5344CB8AC3E}">
        <p14:creationId xmlns:p14="http://schemas.microsoft.com/office/powerpoint/2010/main" val="21232542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5" name="Прямоугольник 4"/>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Дата 1"/>
          <p:cNvSpPr>
            <a:spLocks noGrp="1"/>
          </p:cNvSpPr>
          <p:nvPr>
            <p:ph type="dt" sz="half" idx="10"/>
          </p:nvPr>
        </p:nvSpPr>
        <p:spPr/>
        <p:txBody>
          <a:bodyPr/>
          <a:lstStyle/>
          <a:p>
            <a:fld id="{04E057A3-F025-431D-80DE-2B5262A6D1C7}" type="datetimeFigureOut">
              <a:rPr lang="ru-RU" smtClean="0"/>
              <a:t>06.06.2016</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7641403E-FAB9-4F21-AF15-CF6CF324C303}" type="slidenum">
              <a:rPr lang="ru-RU" smtClean="0"/>
              <a:t>‹#›</a:t>
            </a:fld>
            <a:endParaRPr lang="ru-RU"/>
          </a:p>
        </p:txBody>
      </p:sp>
      <p:sp>
        <p:nvSpPr>
          <p:cNvPr id="6" name="Прямоугольник 5"/>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extLst>
      <p:ext uri="{BB962C8B-B14F-4D97-AF65-F5344CB8AC3E}">
        <p14:creationId xmlns:p14="http://schemas.microsoft.com/office/powerpoint/2010/main" val="13737042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kumimoji="0" lang="ru-RU"/>
              <a:t>Образец заголовка</a:t>
            </a:r>
            <a:endParaRPr kumimoji="0" lang="en-US"/>
          </a:p>
        </p:txBody>
      </p:sp>
      <p:sp>
        <p:nvSpPr>
          <p:cNvPr id="3" name="Текст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ru-RU"/>
              <a:t>Образец текста</a:t>
            </a:r>
          </a:p>
        </p:txBody>
      </p:sp>
      <p:sp>
        <p:nvSpPr>
          <p:cNvPr id="4" name="Объект 3"/>
          <p:cNvSpPr>
            <a:spLocks noGrp="1"/>
          </p:cNvSpPr>
          <p:nvPr>
            <p:ph sz="half" idx="1"/>
          </p:nvPr>
        </p:nvSpPr>
        <p:spPr>
          <a:xfrm>
            <a:off x="457200" y="2133600"/>
            <a:ext cx="81534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5" name="Дата 4"/>
          <p:cNvSpPr>
            <a:spLocks noGrp="1"/>
          </p:cNvSpPr>
          <p:nvPr>
            <p:ph type="dt" sz="half" idx="10"/>
          </p:nvPr>
        </p:nvSpPr>
        <p:spPr/>
        <p:txBody>
          <a:bodyPr/>
          <a:lstStyle/>
          <a:p>
            <a:fld id="{04E057A3-F025-431D-80DE-2B5262A6D1C7}" type="datetimeFigureOut">
              <a:rPr lang="ru-RU" smtClean="0"/>
              <a:t>06.06.2016</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641403E-FAB9-4F21-AF15-CF6CF324C303}" type="slidenum">
              <a:rPr lang="ru-RU" smtClean="0"/>
              <a:t>‹#›</a:t>
            </a:fld>
            <a:endParaRPr lang="ru-RU"/>
          </a:p>
        </p:txBody>
      </p:sp>
    </p:spTree>
    <p:extLst>
      <p:ext uri="{BB962C8B-B14F-4D97-AF65-F5344CB8AC3E}">
        <p14:creationId xmlns:p14="http://schemas.microsoft.com/office/powerpoint/2010/main" val="320617917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kumimoji="0" lang="ru-RU"/>
              <a:t>Образец заголовка</a:t>
            </a:r>
            <a:endParaRPr kumimoji="0" lang="en-US"/>
          </a:p>
        </p:txBody>
      </p:sp>
      <p:sp>
        <p:nvSpPr>
          <p:cNvPr id="5" name="Дата 4"/>
          <p:cNvSpPr>
            <a:spLocks noGrp="1"/>
          </p:cNvSpPr>
          <p:nvPr>
            <p:ph type="dt" sz="half" idx="10"/>
          </p:nvPr>
        </p:nvSpPr>
        <p:spPr/>
        <p:txBody>
          <a:bodyPr/>
          <a:lstStyle/>
          <a:p>
            <a:fld id="{04E057A3-F025-431D-80DE-2B5262A6D1C7}" type="datetimeFigureOut">
              <a:rPr lang="ru-RU" smtClean="0"/>
              <a:t>06.06.2016</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641403E-FAB9-4F21-AF15-CF6CF324C303}" type="slidenum">
              <a:rPr lang="ru-RU" smtClean="0"/>
              <a:t>‹#›</a:t>
            </a:fld>
            <a:endParaRPr lang="ru-RU"/>
          </a:p>
        </p:txBody>
      </p:sp>
      <p:sp>
        <p:nvSpPr>
          <p:cNvPr id="8" name="Прямоугольник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p>
            <a:pPr marL="0" indent="-283464" algn="l" rtl="0" eaLnBrk="1" latinLnBrk="0" hangingPunct="1">
              <a:lnSpc>
                <a:spcPts val="3000"/>
              </a:lnSpc>
              <a:spcBef>
                <a:spcPts val="600"/>
              </a:spcBef>
              <a:buClr>
                <a:schemeClr val="accent1"/>
              </a:buClr>
              <a:buSzPct val="80000"/>
              <a:buFont typeface="Wingdings 2"/>
              <a:buNone/>
            </a:pPr>
            <a:endParaRPr kumimoji="0" lang="en-US" sz="3200" kern="1200">
              <a:solidFill>
                <a:schemeClr val="tx1"/>
              </a:solidFill>
              <a:latin typeface="+mn-lt"/>
              <a:ea typeface="+mn-ea"/>
              <a:cs typeface="+mn-cs"/>
            </a:endParaRPr>
          </a:p>
        </p:txBody>
      </p:sp>
      <p:sp>
        <p:nvSpPr>
          <p:cNvPr id="3" name="Рисунок 2"/>
          <p:cNvSpPr>
            <a:spLocks noGrp="1"/>
          </p:cNvSpPr>
          <p:nvPr>
            <p:ph type="pic" idx="1"/>
          </p:nvPr>
        </p:nvSpPr>
        <p:spPr>
          <a:xfrm>
            <a:off x="838200" y="1143003"/>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ru-RU"/>
              <a:t>Вставка рисунка</a:t>
            </a:r>
            <a:endParaRPr kumimoji="0" lang="en-US" dirty="0"/>
          </a:p>
        </p:txBody>
      </p:sp>
      <p:sp>
        <p:nvSpPr>
          <p:cNvPr id="9" name="Блок-схема: процесс 8"/>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Блок-схема: процесс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4" name="Текст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ru-RU"/>
              <a:t>Образец текста</a:t>
            </a:r>
          </a:p>
        </p:txBody>
      </p:sp>
    </p:spTree>
    <p:extLst>
      <p:ext uri="{BB962C8B-B14F-4D97-AF65-F5344CB8AC3E}">
        <p14:creationId xmlns:p14="http://schemas.microsoft.com/office/powerpoint/2010/main" val="419856148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4" name="Дата 3"/>
          <p:cNvSpPr>
            <a:spLocks noGrp="1"/>
          </p:cNvSpPr>
          <p:nvPr>
            <p:ph type="dt" sz="half" idx="10"/>
          </p:nvPr>
        </p:nvSpPr>
        <p:spPr/>
        <p:txBody>
          <a:bodyPr/>
          <a:lstStyle/>
          <a:p>
            <a:fld id="{04E057A3-F025-431D-80DE-2B5262A6D1C7}" type="datetimeFigureOut">
              <a:rPr lang="ru-RU" smtClean="0"/>
              <a:t>06.06.2016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641403E-FAB9-4F21-AF15-CF6CF324C303}" type="slidenum">
              <a:rPr lang="ru-RU" smtClean="0"/>
              <a:t>‹#›</a:t>
            </a:fld>
            <a:endParaRPr lang="ru-RU"/>
          </a:p>
        </p:txBody>
      </p:sp>
    </p:spTree>
    <p:extLst>
      <p:ext uri="{BB962C8B-B14F-4D97-AF65-F5344CB8AC3E}">
        <p14:creationId xmlns:p14="http://schemas.microsoft.com/office/powerpoint/2010/main" val="265951334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858000" y="274639"/>
            <a:ext cx="1828800" cy="5851525"/>
          </a:xfrm>
        </p:spPr>
        <p:txBody>
          <a:bodyPr vert="eaVert"/>
          <a:lstStyle/>
          <a:p>
            <a:r>
              <a:rPr kumimoji="0" lang="ru-RU"/>
              <a:t>Образец заголовка</a:t>
            </a:r>
            <a:endParaRPr kumimoji="0" lang="en-US"/>
          </a:p>
        </p:txBody>
      </p:sp>
      <p:sp>
        <p:nvSpPr>
          <p:cNvPr id="3" name="Вертикальный текст 2"/>
          <p:cNvSpPr>
            <a:spLocks noGrp="1"/>
          </p:cNvSpPr>
          <p:nvPr>
            <p:ph type="body" orient="vert" idx="1"/>
          </p:nvPr>
        </p:nvSpPr>
        <p:spPr>
          <a:xfrm>
            <a:off x="1143000" y="274640"/>
            <a:ext cx="5562600" cy="5851525"/>
          </a:xfrm>
        </p:spPr>
        <p:txBody>
          <a:bodyPr vert="eaVert"/>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4" name="Дата 3"/>
          <p:cNvSpPr>
            <a:spLocks noGrp="1"/>
          </p:cNvSpPr>
          <p:nvPr>
            <p:ph type="dt" sz="half" idx="10"/>
          </p:nvPr>
        </p:nvSpPr>
        <p:spPr/>
        <p:txBody>
          <a:bodyPr/>
          <a:lstStyle/>
          <a:p>
            <a:fld id="{04E057A3-F025-431D-80DE-2B5262A6D1C7}" type="datetimeFigureOut">
              <a:rPr lang="ru-RU" smtClean="0"/>
              <a:t>06.06.2016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641403E-FAB9-4F21-AF15-CF6CF324C303}" type="slidenum">
              <a:rPr lang="ru-RU" smtClean="0"/>
              <a:t>‹#›</a:t>
            </a:fld>
            <a:endParaRPr lang="ru-RU"/>
          </a:p>
        </p:txBody>
      </p:sp>
    </p:spTree>
    <p:extLst>
      <p:ext uri="{BB962C8B-B14F-4D97-AF65-F5344CB8AC3E}">
        <p14:creationId xmlns:p14="http://schemas.microsoft.com/office/powerpoint/2010/main" val="291161254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grpSp>
        <p:nvGrpSpPr>
          <p:cNvPr id="86018" name="Group 2"/>
          <p:cNvGrpSpPr>
            <a:grpSpLocks/>
          </p:cNvGrpSpPr>
          <p:nvPr/>
        </p:nvGrpSpPr>
        <p:grpSpPr bwMode="auto">
          <a:xfrm>
            <a:off x="4365625" y="1951038"/>
            <a:ext cx="4770438" cy="5062537"/>
            <a:chOff x="2750" y="1229"/>
            <a:chExt cx="3005" cy="3189"/>
          </a:xfrm>
        </p:grpSpPr>
        <p:sp>
          <p:nvSpPr>
            <p:cNvPr id="86019" name="AutoShape 3"/>
            <p:cNvSpPr>
              <a:spLocks noChangeArrowheads="1"/>
            </p:cNvSpPr>
            <p:nvPr/>
          </p:nvSpPr>
          <p:spPr bwMode="auto">
            <a:xfrm rot="13500000" flipH="1">
              <a:off x="4453" y="3780"/>
              <a:ext cx="568" cy="568"/>
            </a:xfrm>
            <a:prstGeom prst="rtTriangle">
              <a:avLst/>
            </a:prstGeom>
            <a:noFill/>
            <a:ln w="12700">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kumimoji="1" lang="ru-RU">
                <a:solidFill>
                  <a:srgbClr val="F8F8F8"/>
                </a:solidFill>
              </a:endParaRPr>
            </a:p>
          </p:txBody>
        </p:sp>
        <p:sp>
          <p:nvSpPr>
            <p:cNvPr id="86020" name="AutoShape 4"/>
            <p:cNvSpPr>
              <a:spLocks noChangeArrowheads="1"/>
            </p:cNvSpPr>
            <p:nvPr/>
          </p:nvSpPr>
          <p:spPr bwMode="auto">
            <a:xfrm rot="16200000">
              <a:off x="4711" y="3319"/>
              <a:ext cx="858" cy="852"/>
            </a:xfrm>
            <a:prstGeom prst="rtTriangle">
              <a:avLst/>
            </a:prstGeom>
            <a:noFill/>
            <a:ln w="12700">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kumimoji="1" lang="ru-RU">
                <a:solidFill>
                  <a:srgbClr val="F8F8F8"/>
                </a:solidFill>
              </a:endParaRPr>
            </a:p>
          </p:txBody>
        </p:sp>
        <p:sp>
          <p:nvSpPr>
            <p:cNvPr id="86021" name="AutoShape 5"/>
            <p:cNvSpPr>
              <a:spLocks noChangeArrowheads="1"/>
            </p:cNvSpPr>
            <p:nvPr/>
          </p:nvSpPr>
          <p:spPr bwMode="auto">
            <a:xfrm>
              <a:off x="4947" y="2612"/>
              <a:ext cx="808" cy="808"/>
            </a:xfrm>
            <a:prstGeom prst="diamond">
              <a:avLst/>
            </a:prstGeom>
            <a:noFill/>
            <a:ln w="12700">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kumimoji="1" lang="ru-RU">
                <a:solidFill>
                  <a:srgbClr val="F8F8F8"/>
                </a:solidFill>
              </a:endParaRPr>
            </a:p>
          </p:txBody>
        </p:sp>
        <p:sp>
          <p:nvSpPr>
            <p:cNvPr id="86022" name="AutoShape 6"/>
            <p:cNvSpPr>
              <a:spLocks noChangeArrowheads="1"/>
            </p:cNvSpPr>
            <p:nvPr/>
          </p:nvSpPr>
          <p:spPr bwMode="auto">
            <a:xfrm rot="13500000">
              <a:off x="2750" y="3164"/>
              <a:ext cx="1254" cy="1254"/>
            </a:xfrm>
            <a:prstGeom prst="rtTriangle">
              <a:avLst/>
            </a:prstGeom>
            <a:noFill/>
            <a:ln w="12700">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kumimoji="1" lang="ru-RU">
                <a:solidFill>
                  <a:srgbClr val="F8F8F8"/>
                </a:solidFill>
              </a:endParaRPr>
            </a:p>
          </p:txBody>
        </p:sp>
        <p:sp>
          <p:nvSpPr>
            <p:cNvPr id="86023" name="AutoShape 7"/>
            <p:cNvSpPr>
              <a:spLocks noChangeArrowheads="1"/>
            </p:cNvSpPr>
            <p:nvPr/>
          </p:nvSpPr>
          <p:spPr bwMode="auto">
            <a:xfrm rot="8100000" flipH="1">
              <a:off x="3721" y="2495"/>
              <a:ext cx="568" cy="568"/>
            </a:xfrm>
            <a:prstGeom prst="rtTriangle">
              <a:avLst/>
            </a:prstGeom>
            <a:noFill/>
            <a:ln w="12700">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kumimoji="1" lang="ru-RU">
                <a:solidFill>
                  <a:srgbClr val="F8F8F8"/>
                </a:solidFill>
              </a:endParaRPr>
            </a:p>
          </p:txBody>
        </p:sp>
        <p:grpSp>
          <p:nvGrpSpPr>
            <p:cNvPr id="86024" name="Group 8"/>
            <p:cNvGrpSpPr>
              <a:grpSpLocks/>
            </p:cNvGrpSpPr>
            <p:nvPr/>
          </p:nvGrpSpPr>
          <p:grpSpPr bwMode="auto">
            <a:xfrm>
              <a:off x="4384" y="2184"/>
              <a:ext cx="402" cy="1198"/>
              <a:chOff x="4384" y="2184"/>
              <a:chExt cx="402" cy="1198"/>
            </a:xfrm>
          </p:grpSpPr>
          <p:sp>
            <p:nvSpPr>
              <p:cNvPr id="86025" name="Line 9"/>
              <p:cNvSpPr>
                <a:spLocks noChangeShapeType="1"/>
              </p:cNvSpPr>
              <p:nvPr/>
            </p:nvSpPr>
            <p:spPr bwMode="auto">
              <a:xfrm>
                <a:off x="4784" y="2194"/>
                <a:ext cx="0" cy="784"/>
              </a:xfrm>
              <a:prstGeom prst="line">
                <a:avLst/>
              </a:prstGeom>
              <a:noFill/>
              <a:ln w="12700">
                <a:solidFill>
                  <a:schemeClr val="accent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kumimoji="1" lang="ru-RU">
                  <a:solidFill>
                    <a:srgbClr val="F8F8F8"/>
                  </a:solidFill>
                </a:endParaRPr>
              </a:p>
            </p:txBody>
          </p:sp>
          <p:sp>
            <p:nvSpPr>
              <p:cNvPr id="86026" name="Line 10"/>
              <p:cNvSpPr>
                <a:spLocks noChangeShapeType="1"/>
              </p:cNvSpPr>
              <p:nvPr/>
            </p:nvSpPr>
            <p:spPr bwMode="auto">
              <a:xfrm>
                <a:off x="4388" y="2582"/>
                <a:ext cx="0" cy="800"/>
              </a:xfrm>
              <a:prstGeom prst="line">
                <a:avLst/>
              </a:prstGeom>
              <a:noFill/>
              <a:ln w="12700">
                <a:solidFill>
                  <a:schemeClr val="accent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kumimoji="1" lang="ru-RU">
                  <a:solidFill>
                    <a:srgbClr val="F8F8F8"/>
                  </a:solidFill>
                </a:endParaRPr>
              </a:p>
            </p:txBody>
          </p:sp>
          <p:sp>
            <p:nvSpPr>
              <p:cNvPr id="86027" name="Line 11"/>
              <p:cNvSpPr>
                <a:spLocks noChangeShapeType="1"/>
              </p:cNvSpPr>
              <p:nvPr/>
            </p:nvSpPr>
            <p:spPr bwMode="auto">
              <a:xfrm flipV="1">
                <a:off x="4388" y="2980"/>
                <a:ext cx="398" cy="398"/>
              </a:xfrm>
              <a:prstGeom prst="line">
                <a:avLst/>
              </a:prstGeom>
              <a:noFill/>
              <a:ln w="12700">
                <a:solidFill>
                  <a:schemeClr val="accent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kumimoji="1" lang="ru-RU">
                  <a:solidFill>
                    <a:srgbClr val="F8F8F8"/>
                  </a:solidFill>
                </a:endParaRPr>
              </a:p>
            </p:txBody>
          </p:sp>
          <p:sp>
            <p:nvSpPr>
              <p:cNvPr id="86028" name="Line 12"/>
              <p:cNvSpPr>
                <a:spLocks noChangeShapeType="1"/>
              </p:cNvSpPr>
              <p:nvPr/>
            </p:nvSpPr>
            <p:spPr bwMode="auto">
              <a:xfrm flipV="1">
                <a:off x="4384" y="2184"/>
                <a:ext cx="402" cy="402"/>
              </a:xfrm>
              <a:prstGeom prst="line">
                <a:avLst/>
              </a:prstGeom>
              <a:noFill/>
              <a:ln w="12700">
                <a:solidFill>
                  <a:schemeClr val="accent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kumimoji="1" lang="ru-RU">
                  <a:solidFill>
                    <a:srgbClr val="F8F8F8"/>
                  </a:solidFill>
                </a:endParaRPr>
              </a:p>
            </p:txBody>
          </p:sp>
        </p:grpSp>
        <p:sp>
          <p:nvSpPr>
            <p:cNvPr id="86029" name="AutoShape 13"/>
            <p:cNvSpPr>
              <a:spLocks noChangeArrowheads="1"/>
            </p:cNvSpPr>
            <p:nvPr/>
          </p:nvSpPr>
          <p:spPr bwMode="auto">
            <a:xfrm rot="18900000">
              <a:off x="4388" y="1229"/>
              <a:ext cx="1254" cy="1254"/>
            </a:xfrm>
            <a:prstGeom prst="rtTriangle">
              <a:avLst/>
            </a:prstGeom>
            <a:noFill/>
            <a:ln w="12700">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kumimoji="1" lang="ru-RU">
                <a:solidFill>
                  <a:srgbClr val="F8F8F8"/>
                </a:solidFill>
              </a:endParaRPr>
            </a:p>
          </p:txBody>
        </p:sp>
      </p:grpSp>
      <p:sp>
        <p:nvSpPr>
          <p:cNvPr id="86030" name="Rectangle 14"/>
          <p:cNvSpPr>
            <a:spLocks noGrp="1" noChangeArrowheads="1"/>
          </p:cNvSpPr>
          <p:nvPr>
            <p:ph type="ctrTitle" sz="quarter"/>
          </p:nvPr>
        </p:nvSpPr>
        <p:spPr>
          <a:xfrm>
            <a:off x="914400" y="228600"/>
            <a:ext cx="7772400" cy="2438400"/>
          </a:xfrm>
        </p:spPr>
        <p:txBody>
          <a:bodyPr anchor="b"/>
          <a:lstStyle>
            <a:lvl1pPr>
              <a:lnSpc>
                <a:spcPct val="100000"/>
              </a:lnSpc>
              <a:defRPr sz="6600">
                <a:solidFill>
                  <a:schemeClr val="tx2"/>
                </a:solidFill>
              </a:defRPr>
            </a:lvl1pPr>
          </a:lstStyle>
          <a:p>
            <a:pPr lvl="0"/>
            <a:r>
              <a:rPr lang="ru-RU" noProof="0"/>
              <a:t>Заголовок </a:t>
            </a:r>
          </a:p>
        </p:txBody>
      </p:sp>
      <p:grpSp>
        <p:nvGrpSpPr>
          <p:cNvPr id="86031" name="Group 15"/>
          <p:cNvGrpSpPr>
            <a:grpSpLocks/>
          </p:cNvGrpSpPr>
          <p:nvPr/>
        </p:nvGrpSpPr>
        <p:grpSpPr bwMode="auto">
          <a:xfrm>
            <a:off x="3344863" y="2457450"/>
            <a:ext cx="5449887" cy="4497388"/>
            <a:chOff x="2107" y="1548"/>
            <a:chExt cx="3433" cy="2833"/>
          </a:xfrm>
        </p:grpSpPr>
        <p:sp>
          <p:nvSpPr>
            <p:cNvPr id="86032" name="AutoShape 16"/>
            <p:cNvSpPr>
              <a:spLocks noChangeArrowheads="1"/>
            </p:cNvSpPr>
            <p:nvPr/>
          </p:nvSpPr>
          <p:spPr bwMode="auto">
            <a:xfrm>
              <a:off x="4732" y="2114"/>
              <a:ext cx="808" cy="808"/>
            </a:xfrm>
            <a:prstGeom prst="diamond">
              <a:avLst/>
            </a:prstGeom>
            <a:solidFill>
              <a:schemeClr val="accent1"/>
            </a:solidFill>
            <a:ln w="12700">
              <a:solidFill>
                <a:schemeClr val="accent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kumimoji="1" lang="ru-RU">
                <a:solidFill>
                  <a:srgbClr val="F8F8F8"/>
                </a:solidFill>
              </a:endParaRPr>
            </a:p>
          </p:txBody>
        </p:sp>
        <p:sp>
          <p:nvSpPr>
            <p:cNvPr id="86033" name="Freeform 17"/>
            <p:cNvSpPr>
              <a:spLocks/>
            </p:cNvSpPr>
            <p:nvPr/>
          </p:nvSpPr>
          <p:spPr bwMode="auto">
            <a:xfrm>
              <a:off x="4061" y="1935"/>
              <a:ext cx="403" cy="1192"/>
            </a:xfrm>
            <a:custGeom>
              <a:avLst/>
              <a:gdLst>
                <a:gd name="T0" fmla="*/ 399 w 403"/>
                <a:gd name="T1" fmla="*/ 0 h 1192"/>
                <a:gd name="T2" fmla="*/ 0 w 403"/>
                <a:gd name="T3" fmla="*/ 399 h 1192"/>
                <a:gd name="T4" fmla="*/ 0 w 403"/>
                <a:gd name="T5" fmla="*/ 1191 h 1192"/>
                <a:gd name="T6" fmla="*/ 402 w 403"/>
                <a:gd name="T7" fmla="*/ 789 h 1192"/>
                <a:gd name="T8" fmla="*/ 399 w 403"/>
                <a:gd name="T9" fmla="*/ 0 h 1192"/>
              </a:gdLst>
              <a:ahLst/>
              <a:cxnLst>
                <a:cxn ang="0">
                  <a:pos x="T0" y="T1"/>
                </a:cxn>
                <a:cxn ang="0">
                  <a:pos x="T2" y="T3"/>
                </a:cxn>
                <a:cxn ang="0">
                  <a:pos x="T4" y="T5"/>
                </a:cxn>
                <a:cxn ang="0">
                  <a:pos x="T6" y="T7"/>
                </a:cxn>
                <a:cxn ang="0">
                  <a:pos x="T8" y="T9"/>
                </a:cxn>
              </a:cxnLst>
              <a:rect l="0" t="0" r="r" b="b"/>
              <a:pathLst>
                <a:path w="403" h="1192">
                  <a:moveTo>
                    <a:pt x="399" y="0"/>
                  </a:moveTo>
                  <a:lnTo>
                    <a:pt x="0" y="399"/>
                  </a:lnTo>
                  <a:lnTo>
                    <a:pt x="0" y="1191"/>
                  </a:lnTo>
                  <a:lnTo>
                    <a:pt x="402" y="789"/>
                  </a:lnTo>
                  <a:lnTo>
                    <a:pt x="399" y="0"/>
                  </a:lnTo>
                </a:path>
              </a:pathLst>
            </a:custGeom>
            <a:solidFill>
              <a:schemeClr val="accent1"/>
            </a:solidFill>
            <a:ln w="12700" cap="flat" cmpd="sng">
              <a:solidFill>
                <a:schemeClr val="accent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kumimoji="1" lang="ru-RU">
                <a:solidFill>
                  <a:srgbClr val="F8F8F8"/>
                </a:solidFill>
              </a:endParaRPr>
            </a:p>
          </p:txBody>
        </p:sp>
        <p:sp>
          <p:nvSpPr>
            <p:cNvPr id="86034" name="AutoShape 18"/>
            <p:cNvSpPr>
              <a:spLocks noChangeArrowheads="1"/>
            </p:cNvSpPr>
            <p:nvPr/>
          </p:nvSpPr>
          <p:spPr bwMode="auto">
            <a:xfrm rot="18900000">
              <a:off x="2527" y="2630"/>
              <a:ext cx="1254" cy="1254"/>
            </a:xfrm>
            <a:prstGeom prst="rtTriangle">
              <a:avLst/>
            </a:prstGeom>
            <a:solidFill>
              <a:schemeClr val="accent1"/>
            </a:solidFill>
            <a:ln w="12700">
              <a:solidFill>
                <a:schemeClr val="accent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kumimoji="1" lang="ru-RU">
                <a:solidFill>
                  <a:srgbClr val="F8F8F8"/>
                </a:solidFill>
              </a:endParaRPr>
            </a:p>
          </p:txBody>
        </p:sp>
        <p:sp>
          <p:nvSpPr>
            <p:cNvPr id="86035" name="AutoShape 19"/>
            <p:cNvSpPr>
              <a:spLocks noChangeArrowheads="1"/>
            </p:cNvSpPr>
            <p:nvPr/>
          </p:nvSpPr>
          <p:spPr bwMode="auto">
            <a:xfrm rot="13500000" flipH="1">
              <a:off x="3812" y="3813"/>
              <a:ext cx="568" cy="568"/>
            </a:xfrm>
            <a:prstGeom prst="rtTriangle">
              <a:avLst/>
            </a:prstGeom>
            <a:solidFill>
              <a:schemeClr val="accent1"/>
            </a:solidFill>
            <a:ln w="12700">
              <a:solidFill>
                <a:schemeClr val="accent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kumimoji="1" lang="ru-RU">
                <a:solidFill>
                  <a:srgbClr val="F8F8F8"/>
                </a:solidFill>
              </a:endParaRPr>
            </a:p>
          </p:txBody>
        </p:sp>
        <p:sp>
          <p:nvSpPr>
            <p:cNvPr id="86036" name="AutoShape 20"/>
            <p:cNvSpPr>
              <a:spLocks noChangeArrowheads="1"/>
            </p:cNvSpPr>
            <p:nvPr/>
          </p:nvSpPr>
          <p:spPr bwMode="auto">
            <a:xfrm rot="16200000">
              <a:off x="4423" y="2927"/>
              <a:ext cx="858" cy="852"/>
            </a:xfrm>
            <a:prstGeom prst="rtTriangle">
              <a:avLst/>
            </a:prstGeom>
            <a:solidFill>
              <a:schemeClr val="accent1"/>
            </a:solidFill>
            <a:ln w="12700">
              <a:solidFill>
                <a:schemeClr val="accent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kumimoji="1" lang="ru-RU">
                <a:solidFill>
                  <a:srgbClr val="F8F8F8"/>
                </a:solidFill>
              </a:endParaRPr>
            </a:p>
          </p:txBody>
        </p:sp>
        <p:sp>
          <p:nvSpPr>
            <p:cNvPr id="86037" name="AutoShape 21"/>
            <p:cNvSpPr>
              <a:spLocks noChangeArrowheads="1"/>
            </p:cNvSpPr>
            <p:nvPr/>
          </p:nvSpPr>
          <p:spPr bwMode="auto">
            <a:xfrm rot="10800000">
              <a:off x="2107" y="1548"/>
              <a:ext cx="1254" cy="1254"/>
            </a:xfrm>
            <a:prstGeom prst="rtTriangle">
              <a:avLst/>
            </a:prstGeom>
            <a:solidFill>
              <a:schemeClr val="accent1"/>
            </a:solidFill>
            <a:ln w="12700">
              <a:solidFill>
                <a:schemeClr val="accent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kumimoji="1" lang="ru-RU">
                <a:solidFill>
                  <a:srgbClr val="F8F8F8"/>
                </a:solidFill>
              </a:endParaRPr>
            </a:p>
          </p:txBody>
        </p:sp>
        <p:sp>
          <p:nvSpPr>
            <p:cNvPr id="86038" name="AutoShape 22"/>
            <p:cNvSpPr>
              <a:spLocks noChangeArrowheads="1"/>
            </p:cNvSpPr>
            <p:nvPr/>
          </p:nvSpPr>
          <p:spPr bwMode="auto">
            <a:xfrm rot="8100000" flipH="1">
              <a:off x="3410" y="2702"/>
              <a:ext cx="568" cy="568"/>
            </a:xfrm>
            <a:prstGeom prst="rtTriangle">
              <a:avLst/>
            </a:prstGeom>
            <a:solidFill>
              <a:schemeClr val="accent1"/>
            </a:solidFill>
            <a:ln w="12700">
              <a:solidFill>
                <a:schemeClr val="accent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kumimoji="1" lang="ru-RU">
                <a:solidFill>
                  <a:srgbClr val="F8F8F8"/>
                </a:solidFill>
              </a:endParaRPr>
            </a:p>
          </p:txBody>
        </p:sp>
      </p:grpSp>
      <p:sp>
        <p:nvSpPr>
          <p:cNvPr id="86039" name="Rectangle 23"/>
          <p:cNvSpPr>
            <a:spLocks noChangeArrowheads="1"/>
          </p:cNvSpPr>
          <p:nvPr/>
        </p:nvSpPr>
        <p:spPr bwMode="auto">
          <a:xfrm>
            <a:off x="6588125" y="5181600"/>
            <a:ext cx="2555875" cy="381000"/>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kumimoji="1" lang="ru-RU" sz="2400">
              <a:solidFill>
                <a:srgbClr val="F8F8F8"/>
              </a:solidFill>
            </a:endParaRPr>
          </a:p>
        </p:txBody>
      </p:sp>
      <p:sp>
        <p:nvSpPr>
          <p:cNvPr id="86040" name="Rectangle 24"/>
          <p:cNvSpPr>
            <a:spLocks noGrp="1" noChangeArrowheads="1"/>
          </p:cNvSpPr>
          <p:nvPr>
            <p:ph type="subTitle" sz="quarter" idx="1"/>
          </p:nvPr>
        </p:nvSpPr>
        <p:spPr>
          <a:xfrm>
            <a:off x="4876800" y="4733925"/>
            <a:ext cx="4259263" cy="377825"/>
          </a:xfrm>
          <a:solidFill>
            <a:schemeClr val="tx2"/>
          </a:solidFill>
          <a:ln w="12700">
            <a:solidFill>
              <a:schemeClr val="tx2"/>
            </a:solidFill>
            <a:miter lim="800000"/>
            <a:headEnd/>
            <a:tailEnd/>
          </a:ln>
        </p:spPr>
        <p:txBody>
          <a:bodyPr lIns="91440" tIns="0" rIns="91440" bIns="0" anchor="b">
            <a:spAutoFit/>
          </a:bodyPr>
          <a:lstStyle>
            <a:lvl1pPr marL="0" indent="0">
              <a:spcBef>
                <a:spcPct val="0"/>
              </a:spcBef>
              <a:buClrTx/>
              <a:buSzTx/>
              <a:buFontTx/>
              <a:buNone/>
              <a:defRPr sz="2400">
                <a:solidFill>
                  <a:schemeClr val="bg1"/>
                </a:solidFill>
              </a:defRPr>
            </a:lvl1pPr>
          </a:lstStyle>
          <a:p>
            <a:pPr lvl="0"/>
            <a:r>
              <a:rPr lang="ru-RU" noProof="0"/>
              <a:t>Подзаголовок</a:t>
            </a:r>
          </a:p>
        </p:txBody>
      </p:sp>
      <p:sp>
        <p:nvSpPr>
          <p:cNvPr id="86041" name="Rectangle 25"/>
          <p:cNvSpPr>
            <a:spLocks noGrp="1" noChangeArrowheads="1"/>
          </p:cNvSpPr>
          <p:nvPr>
            <p:ph type="dt" sz="half" idx="2"/>
          </p:nvPr>
        </p:nvSpPr>
        <p:spPr/>
        <p:txBody>
          <a:bodyPr/>
          <a:lstStyle>
            <a:lvl1pPr>
              <a:defRPr/>
            </a:lvl1pPr>
          </a:lstStyle>
          <a:p>
            <a:endParaRPr lang="ru-RU">
              <a:solidFill>
                <a:srgbClr val="F8F8F8"/>
              </a:solidFill>
            </a:endParaRPr>
          </a:p>
        </p:txBody>
      </p:sp>
      <p:sp>
        <p:nvSpPr>
          <p:cNvPr id="86042" name="Rectangle 26"/>
          <p:cNvSpPr>
            <a:spLocks noGrp="1" noChangeArrowheads="1"/>
          </p:cNvSpPr>
          <p:nvPr>
            <p:ph type="ftr" sz="quarter" idx="3"/>
          </p:nvPr>
        </p:nvSpPr>
        <p:spPr/>
        <p:txBody>
          <a:bodyPr/>
          <a:lstStyle>
            <a:lvl1pPr>
              <a:defRPr/>
            </a:lvl1pPr>
          </a:lstStyle>
          <a:p>
            <a:endParaRPr lang="ru-RU">
              <a:solidFill>
                <a:srgbClr val="F8F8F8"/>
              </a:solidFill>
            </a:endParaRPr>
          </a:p>
        </p:txBody>
      </p:sp>
      <p:sp>
        <p:nvSpPr>
          <p:cNvPr id="86043" name="Rectangle 27"/>
          <p:cNvSpPr>
            <a:spLocks noGrp="1" noChangeArrowheads="1"/>
          </p:cNvSpPr>
          <p:nvPr>
            <p:ph type="sldNum" sz="quarter" idx="4"/>
          </p:nvPr>
        </p:nvSpPr>
        <p:spPr/>
        <p:txBody>
          <a:bodyPr/>
          <a:lstStyle>
            <a:lvl1pPr>
              <a:defRPr/>
            </a:lvl1pPr>
          </a:lstStyle>
          <a:p>
            <a:fld id="{84F4D433-5BDB-41D4-ACD9-39B138BF7DC1}" type="slidenum">
              <a:rPr lang="ru-RU">
                <a:solidFill>
                  <a:srgbClr val="F8F8F8"/>
                </a:solidFill>
              </a:rPr>
              <a:pPr/>
              <a:t>‹#›</a:t>
            </a:fld>
            <a:endParaRPr lang="ru-RU">
              <a:solidFill>
                <a:srgbClr val="F8F8F8"/>
              </a:solidFill>
            </a:endParaRPr>
          </a:p>
        </p:txBody>
      </p:sp>
    </p:spTree>
    <p:extLst>
      <p:ext uri="{BB962C8B-B14F-4D97-AF65-F5344CB8AC3E}">
        <p14:creationId xmlns:p14="http://schemas.microsoft.com/office/powerpoint/2010/main" val="2896084792"/>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a:defRPr/>
            </a:lvl1pPr>
          </a:lstStyle>
          <a:p>
            <a:endParaRPr lang="ru-RU">
              <a:solidFill>
                <a:srgbClr val="F8F8F8"/>
              </a:solidFill>
            </a:endParaRPr>
          </a:p>
        </p:txBody>
      </p:sp>
      <p:sp>
        <p:nvSpPr>
          <p:cNvPr id="5" name="Нижний колонтитул 4"/>
          <p:cNvSpPr>
            <a:spLocks noGrp="1"/>
          </p:cNvSpPr>
          <p:nvPr>
            <p:ph type="ftr" sz="quarter" idx="11"/>
          </p:nvPr>
        </p:nvSpPr>
        <p:spPr/>
        <p:txBody>
          <a:bodyPr/>
          <a:lstStyle>
            <a:lvl1pPr>
              <a:defRPr/>
            </a:lvl1pPr>
          </a:lstStyle>
          <a:p>
            <a:endParaRPr lang="ru-RU">
              <a:solidFill>
                <a:srgbClr val="F8F8F8"/>
              </a:solidFill>
            </a:endParaRPr>
          </a:p>
        </p:txBody>
      </p:sp>
      <p:sp>
        <p:nvSpPr>
          <p:cNvPr id="6" name="Номер слайда 5"/>
          <p:cNvSpPr>
            <a:spLocks noGrp="1"/>
          </p:cNvSpPr>
          <p:nvPr>
            <p:ph type="sldNum" sz="quarter" idx="12"/>
          </p:nvPr>
        </p:nvSpPr>
        <p:spPr/>
        <p:txBody>
          <a:bodyPr/>
          <a:lstStyle>
            <a:lvl1pPr>
              <a:defRPr/>
            </a:lvl1pPr>
          </a:lstStyle>
          <a:p>
            <a:fld id="{81282535-7977-4053-A782-92497E2977DA}" type="slidenum">
              <a:rPr lang="ru-RU">
                <a:solidFill>
                  <a:srgbClr val="F8F8F8"/>
                </a:solidFill>
              </a:rPr>
              <a:pPr/>
              <a:t>‹#›</a:t>
            </a:fld>
            <a:endParaRPr lang="ru-RU">
              <a:solidFill>
                <a:srgbClr val="F8F8F8"/>
              </a:solidFill>
            </a:endParaRPr>
          </a:p>
        </p:txBody>
      </p:sp>
    </p:spTree>
    <p:extLst>
      <p:ext uri="{BB962C8B-B14F-4D97-AF65-F5344CB8AC3E}">
        <p14:creationId xmlns:p14="http://schemas.microsoft.com/office/powerpoint/2010/main" val="3692566368"/>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a:t>Образец текста</a:t>
            </a:r>
          </a:p>
        </p:txBody>
      </p:sp>
      <p:sp>
        <p:nvSpPr>
          <p:cNvPr id="4" name="Дата 3"/>
          <p:cNvSpPr>
            <a:spLocks noGrp="1"/>
          </p:cNvSpPr>
          <p:nvPr>
            <p:ph type="dt" sz="half" idx="10"/>
          </p:nvPr>
        </p:nvSpPr>
        <p:spPr/>
        <p:txBody>
          <a:bodyPr/>
          <a:lstStyle>
            <a:lvl1pPr>
              <a:defRPr/>
            </a:lvl1pPr>
          </a:lstStyle>
          <a:p>
            <a:endParaRPr lang="ru-RU">
              <a:solidFill>
                <a:srgbClr val="F8F8F8"/>
              </a:solidFill>
            </a:endParaRPr>
          </a:p>
        </p:txBody>
      </p:sp>
      <p:sp>
        <p:nvSpPr>
          <p:cNvPr id="5" name="Нижний колонтитул 4"/>
          <p:cNvSpPr>
            <a:spLocks noGrp="1"/>
          </p:cNvSpPr>
          <p:nvPr>
            <p:ph type="ftr" sz="quarter" idx="11"/>
          </p:nvPr>
        </p:nvSpPr>
        <p:spPr/>
        <p:txBody>
          <a:bodyPr/>
          <a:lstStyle>
            <a:lvl1pPr>
              <a:defRPr/>
            </a:lvl1pPr>
          </a:lstStyle>
          <a:p>
            <a:endParaRPr lang="ru-RU">
              <a:solidFill>
                <a:srgbClr val="F8F8F8"/>
              </a:solidFill>
            </a:endParaRPr>
          </a:p>
        </p:txBody>
      </p:sp>
      <p:sp>
        <p:nvSpPr>
          <p:cNvPr id="6" name="Номер слайда 5"/>
          <p:cNvSpPr>
            <a:spLocks noGrp="1"/>
          </p:cNvSpPr>
          <p:nvPr>
            <p:ph type="sldNum" sz="quarter" idx="12"/>
          </p:nvPr>
        </p:nvSpPr>
        <p:spPr/>
        <p:txBody>
          <a:bodyPr/>
          <a:lstStyle>
            <a:lvl1pPr>
              <a:defRPr/>
            </a:lvl1pPr>
          </a:lstStyle>
          <a:p>
            <a:fld id="{9845B7B3-F89E-4CD6-AFCE-A59F02218FBC}" type="slidenum">
              <a:rPr lang="ru-RU">
                <a:solidFill>
                  <a:srgbClr val="F8F8F8"/>
                </a:solidFill>
              </a:rPr>
              <a:pPr/>
              <a:t>‹#›</a:t>
            </a:fld>
            <a:endParaRPr lang="ru-RU">
              <a:solidFill>
                <a:srgbClr val="F8F8F8"/>
              </a:solidFill>
            </a:endParaRPr>
          </a:p>
        </p:txBody>
      </p:sp>
    </p:spTree>
    <p:extLst>
      <p:ext uri="{BB962C8B-B14F-4D97-AF65-F5344CB8AC3E}">
        <p14:creationId xmlns:p14="http://schemas.microsoft.com/office/powerpoint/2010/main" val="312072410"/>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674688" y="1795463"/>
            <a:ext cx="3836987"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4664075" y="1795463"/>
            <a:ext cx="3836988"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lvl1pPr>
              <a:defRPr/>
            </a:lvl1pPr>
          </a:lstStyle>
          <a:p>
            <a:endParaRPr lang="ru-RU">
              <a:solidFill>
                <a:srgbClr val="F8F8F8"/>
              </a:solidFill>
            </a:endParaRPr>
          </a:p>
        </p:txBody>
      </p:sp>
      <p:sp>
        <p:nvSpPr>
          <p:cNvPr id="6" name="Нижний колонтитул 5"/>
          <p:cNvSpPr>
            <a:spLocks noGrp="1"/>
          </p:cNvSpPr>
          <p:nvPr>
            <p:ph type="ftr" sz="quarter" idx="11"/>
          </p:nvPr>
        </p:nvSpPr>
        <p:spPr/>
        <p:txBody>
          <a:bodyPr/>
          <a:lstStyle>
            <a:lvl1pPr>
              <a:defRPr/>
            </a:lvl1pPr>
          </a:lstStyle>
          <a:p>
            <a:endParaRPr lang="ru-RU">
              <a:solidFill>
                <a:srgbClr val="F8F8F8"/>
              </a:solidFill>
            </a:endParaRPr>
          </a:p>
        </p:txBody>
      </p:sp>
      <p:sp>
        <p:nvSpPr>
          <p:cNvPr id="7" name="Номер слайда 6"/>
          <p:cNvSpPr>
            <a:spLocks noGrp="1"/>
          </p:cNvSpPr>
          <p:nvPr>
            <p:ph type="sldNum" sz="quarter" idx="12"/>
          </p:nvPr>
        </p:nvSpPr>
        <p:spPr/>
        <p:txBody>
          <a:bodyPr/>
          <a:lstStyle>
            <a:lvl1pPr>
              <a:defRPr/>
            </a:lvl1pPr>
          </a:lstStyle>
          <a:p>
            <a:fld id="{24CD9BF0-9572-4E3A-AB83-50009A3E5D38}" type="slidenum">
              <a:rPr lang="ru-RU">
                <a:solidFill>
                  <a:srgbClr val="F8F8F8"/>
                </a:solidFill>
              </a:rPr>
              <a:pPr/>
              <a:t>‹#›</a:t>
            </a:fld>
            <a:endParaRPr lang="ru-RU">
              <a:solidFill>
                <a:srgbClr val="F8F8F8"/>
              </a:solidFill>
            </a:endParaRPr>
          </a:p>
        </p:txBody>
      </p:sp>
    </p:spTree>
    <p:extLst>
      <p:ext uri="{BB962C8B-B14F-4D97-AF65-F5344CB8AC3E}">
        <p14:creationId xmlns:p14="http://schemas.microsoft.com/office/powerpoint/2010/main" val="2351777591"/>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5B359891-62C9-445B-BB61-06AA7A71B9BB}" type="datetimeFigureOut">
              <a:rPr lang="ru-RU" smtClean="0"/>
              <a:t>06.06.2016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1970123A-BA26-4D57-AF12-1609FB7EDCAD}" type="slidenum">
              <a:rPr lang="ru-RU" smtClean="0"/>
              <a:t>‹#›</a:t>
            </a:fld>
            <a:endParaRPr lang="ru-RU"/>
          </a:p>
        </p:txBody>
      </p:sp>
    </p:spTree>
    <p:extLst>
      <p:ext uri="{BB962C8B-B14F-4D97-AF65-F5344CB8AC3E}">
        <p14:creationId xmlns:p14="http://schemas.microsoft.com/office/powerpoint/2010/main" val="22538625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a:t>Образец заголовка</a:t>
            </a:r>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lvl1pPr>
              <a:defRPr/>
            </a:lvl1pPr>
          </a:lstStyle>
          <a:p>
            <a:endParaRPr lang="ru-RU">
              <a:solidFill>
                <a:srgbClr val="F8F8F8"/>
              </a:solidFill>
            </a:endParaRPr>
          </a:p>
        </p:txBody>
      </p:sp>
      <p:sp>
        <p:nvSpPr>
          <p:cNvPr id="8" name="Нижний колонтитул 7"/>
          <p:cNvSpPr>
            <a:spLocks noGrp="1"/>
          </p:cNvSpPr>
          <p:nvPr>
            <p:ph type="ftr" sz="quarter" idx="11"/>
          </p:nvPr>
        </p:nvSpPr>
        <p:spPr/>
        <p:txBody>
          <a:bodyPr/>
          <a:lstStyle>
            <a:lvl1pPr>
              <a:defRPr/>
            </a:lvl1pPr>
          </a:lstStyle>
          <a:p>
            <a:endParaRPr lang="ru-RU">
              <a:solidFill>
                <a:srgbClr val="F8F8F8"/>
              </a:solidFill>
            </a:endParaRPr>
          </a:p>
        </p:txBody>
      </p:sp>
      <p:sp>
        <p:nvSpPr>
          <p:cNvPr id="9" name="Номер слайда 8"/>
          <p:cNvSpPr>
            <a:spLocks noGrp="1"/>
          </p:cNvSpPr>
          <p:nvPr>
            <p:ph type="sldNum" sz="quarter" idx="12"/>
          </p:nvPr>
        </p:nvSpPr>
        <p:spPr/>
        <p:txBody>
          <a:bodyPr/>
          <a:lstStyle>
            <a:lvl1pPr>
              <a:defRPr/>
            </a:lvl1pPr>
          </a:lstStyle>
          <a:p>
            <a:fld id="{B72799B1-B9ED-4175-BB27-804C4F4AF9DC}" type="slidenum">
              <a:rPr lang="ru-RU">
                <a:solidFill>
                  <a:srgbClr val="F8F8F8"/>
                </a:solidFill>
              </a:rPr>
              <a:pPr/>
              <a:t>‹#›</a:t>
            </a:fld>
            <a:endParaRPr lang="ru-RU">
              <a:solidFill>
                <a:srgbClr val="F8F8F8"/>
              </a:solidFill>
            </a:endParaRPr>
          </a:p>
        </p:txBody>
      </p:sp>
    </p:spTree>
    <p:extLst>
      <p:ext uri="{BB962C8B-B14F-4D97-AF65-F5344CB8AC3E}">
        <p14:creationId xmlns:p14="http://schemas.microsoft.com/office/powerpoint/2010/main" val="4168536369"/>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lvl1pPr>
              <a:defRPr/>
            </a:lvl1pPr>
          </a:lstStyle>
          <a:p>
            <a:endParaRPr lang="ru-RU">
              <a:solidFill>
                <a:srgbClr val="F8F8F8"/>
              </a:solidFill>
            </a:endParaRPr>
          </a:p>
        </p:txBody>
      </p:sp>
      <p:sp>
        <p:nvSpPr>
          <p:cNvPr id="4" name="Нижний колонтитул 3"/>
          <p:cNvSpPr>
            <a:spLocks noGrp="1"/>
          </p:cNvSpPr>
          <p:nvPr>
            <p:ph type="ftr" sz="quarter" idx="11"/>
          </p:nvPr>
        </p:nvSpPr>
        <p:spPr/>
        <p:txBody>
          <a:bodyPr/>
          <a:lstStyle>
            <a:lvl1pPr>
              <a:defRPr/>
            </a:lvl1pPr>
          </a:lstStyle>
          <a:p>
            <a:endParaRPr lang="ru-RU">
              <a:solidFill>
                <a:srgbClr val="F8F8F8"/>
              </a:solidFill>
            </a:endParaRPr>
          </a:p>
        </p:txBody>
      </p:sp>
      <p:sp>
        <p:nvSpPr>
          <p:cNvPr id="5" name="Номер слайда 4"/>
          <p:cNvSpPr>
            <a:spLocks noGrp="1"/>
          </p:cNvSpPr>
          <p:nvPr>
            <p:ph type="sldNum" sz="quarter" idx="12"/>
          </p:nvPr>
        </p:nvSpPr>
        <p:spPr/>
        <p:txBody>
          <a:bodyPr/>
          <a:lstStyle>
            <a:lvl1pPr>
              <a:defRPr/>
            </a:lvl1pPr>
          </a:lstStyle>
          <a:p>
            <a:fld id="{D30078EF-16BE-45D0-9BFB-759030949493}" type="slidenum">
              <a:rPr lang="ru-RU">
                <a:solidFill>
                  <a:srgbClr val="F8F8F8"/>
                </a:solidFill>
              </a:rPr>
              <a:pPr/>
              <a:t>‹#›</a:t>
            </a:fld>
            <a:endParaRPr lang="ru-RU">
              <a:solidFill>
                <a:srgbClr val="F8F8F8"/>
              </a:solidFill>
            </a:endParaRPr>
          </a:p>
        </p:txBody>
      </p:sp>
    </p:spTree>
    <p:extLst>
      <p:ext uri="{BB962C8B-B14F-4D97-AF65-F5344CB8AC3E}">
        <p14:creationId xmlns:p14="http://schemas.microsoft.com/office/powerpoint/2010/main" val="4201437333"/>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a:defRPr/>
            </a:lvl1pPr>
          </a:lstStyle>
          <a:p>
            <a:endParaRPr lang="ru-RU">
              <a:solidFill>
                <a:srgbClr val="F8F8F8"/>
              </a:solidFill>
            </a:endParaRPr>
          </a:p>
        </p:txBody>
      </p:sp>
      <p:sp>
        <p:nvSpPr>
          <p:cNvPr id="3" name="Нижний колонтитул 2"/>
          <p:cNvSpPr>
            <a:spLocks noGrp="1"/>
          </p:cNvSpPr>
          <p:nvPr>
            <p:ph type="ftr" sz="quarter" idx="11"/>
          </p:nvPr>
        </p:nvSpPr>
        <p:spPr/>
        <p:txBody>
          <a:bodyPr/>
          <a:lstStyle>
            <a:lvl1pPr>
              <a:defRPr/>
            </a:lvl1pPr>
          </a:lstStyle>
          <a:p>
            <a:endParaRPr lang="ru-RU">
              <a:solidFill>
                <a:srgbClr val="F8F8F8"/>
              </a:solidFill>
            </a:endParaRPr>
          </a:p>
        </p:txBody>
      </p:sp>
      <p:sp>
        <p:nvSpPr>
          <p:cNvPr id="4" name="Номер слайда 3"/>
          <p:cNvSpPr>
            <a:spLocks noGrp="1"/>
          </p:cNvSpPr>
          <p:nvPr>
            <p:ph type="sldNum" sz="quarter" idx="12"/>
          </p:nvPr>
        </p:nvSpPr>
        <p:spPr/>
        <p:txBody>
          <a:bodyPr/>
          <a:lstStyle>
            <a:lvl1pPr>
              <a:defRPr/>
            </a:lvl1pPr>
          </a:lstStyle>
          <a:p>
            <a:fld id="{3C3AC7AE-E9F9-46E5-AE37-A2D69383B25A}" type="slidenum">
              <a:rPr lang="ru-RU">
                <a:solidFill>
                  <a:srgbClr val="F8F8F8"/>
                </a:solidFill>
              </a:rPr>
              <a:pPr/>
              <a:t>‹#›</a:t>
            </a:fld>
            <a:endParaRPr lang="ru-RU">
              <a:solidFill>
                <a:srgbClr val="F8F8F8"/>
              </a:solidFill>
            </a:endParaRPr>
          </a:p>
        </p:txBody>
      </p:sp>
    </p:spTree>
    <p:extLst>
      <p:ext uri="{BB962C8B-B14F-4D97-AF65-F5344CB8AC3E}">
        <p14:creationId xmlns:p14="http://schemas.microsoft.com/office/powerpoint/2010/main" val="179476942"/>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a:t>Образец заголовка</a:t>
            </a:r>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lvl1pPr>
              <a:defRPr/>
            </a:lvl1pPr>
          </a:lstStyle>
          <a:p>
            <a:endParaRPr lang="ru-RU">
              <a:solidFill>
                <a:srgbClr val="F8F8F8"/>
              </a:solidFill>
            </a:endParaRPr>
          </a:p>
        </p:txBody>
      </p:sp>
      <p:sp>
        <p:nvSpPr>
          <p:cNvPr id="6" name="Нижний колонтитул 5"/>
          <p:cNvSpPr>
            <a:spLocks noGrp="1"/>
          </p:cNvSpPr>
          <p:nvPr>
            <p:ph type="ftr" sz="quarter" idx="11"/>
          </p:nvPr>
        </p:nvSpPr>
        <p:spPr/>
        <p:txBody>
          <a:bodyPr/>
          <a:lstStyle>
            <a:lvl1pPr>
              <a:defRPr/>
            </a:lvl1pPr>
          </a:lstStyle>
          <a:p>
            <a:endParaRPr lang="ru-RU">
              <a:solidFill>
                <a:srgbClr val="F8F8F8"/>
              </a:solidFill>
            </a:endParaRPr>
          </a:p>
        </p:txBody>
      </p:sp>
      <p:sp>
        <p:nvSpPr>
          <p:cNvPr id="7" name="Номер слайда 6"/>
          <p:cNvSpPr>
            <a:spLocks noGrp="1"/>
          </p:cNvSpPr>
          <p:nvPr>
            <p:ph type="sldNum" sz="quarter" idx="12"/>
          </p:nvPr>
        </p:nvSpPr>
        <p:spPr/>
        <p:txBody>
          <a:bodyPr/>
          <a:lstStyle>
            <a:lvl1pPr>
              <a:defRPr/>
            </a:lvl1pPr>
          </a:lstStyle>
          <a:p>
            <a:fld id="{76BEAF70-6B97-4CDB-99C8-E72D6207CE46}" type="slidenum">
              <a:rPr lang="ru-RU">
                <a:solidFill>
                  <a:srgbClr val="F8F8F8"/>
                </a:solidFill>
              </a:rPr>
              <a:pPr/>
              <a:t>‹#›</a:t>
            </a:fld>
            <a:endParaRPr lang="ru-RU">
              <a:solidFill>
                <a:srgbClr val="F8F8F8"/>
              </a:solidFill>
            </a:endParaRPr>
          </a:p>
        </p:txBody>
      </p:sp>
    </p:spTree>
    <p:extLst>
      <p:ext uri="{BB962C8B-B14F-4D97-AF65-F5344CB8AC3E}">
        <p14:creationId xmlns:p14="http://schemas.microsoft.com/office/powerpoint/2010/main" val="2258747775"/>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lvl1pPr>
              <a:defRPr/>
            </a:lvl1pPr>
          </a:lstStyle>
          <a:p>
            <a:endParaRPr lang="ru-RU">
              <a:solidFill>
                <a:srgbClr val="F8F8F8"/>
              </a:solidFill>
            </a:endParaRPr>
          </a:p>
        </p:txBody>
      </p:sp>
      <p:sp>
        <p:nvSpPr>
          <p:cNvPr id="6" name="Нижний колонтитул 5"/>
          <p:cNvSpPr>
            <a:spLocks noGrp="1"/>
          </p:cNvSpPr>
          <p:nvPr>
            <p:ph type="ftr" sz="quarter" idx="11"/>
          </p:nvPr>
        </p:nvSpPr>
        <p:spPr/>
        <p:txBody>
          <a:bodyPr/>
          <a:lstStyle>
            <a:lvl1pPr>
              <a:defRPr/>
            </a:lvl1pPr>
          </a:lstStyle>
          <a:p>
            <a:endParaRPr lang="ru-RU">
              <a:solidFill>
                <a:srgbClr val="F8F8F8"/>
              </a:solidFill>
            </a:endParaRPr>
          </a:p>
        </p:txBody>
      </p:sp>
      <p:sp>
        <p:nvSpPr>
          <p:cNvPr id="7" name="Номер слайда 6"/>
          <p:cNvSpPr>
            <a:spLocks noGrp="1"/>
          </p:cNvSpPr>
          <p:nvPr>
            <p:ph type="sldNum" sz="quarter" idx="12"/>
          </p:nvPr>
        </p:nvSpPr>
        <p:spPr/>
        <p:txBody>
          <a:bodyPr/>
          <a:lstStyle>
            <a:lvl1pPr>
              <a:defRPr/>
            </a:lvl1pPr>
          </a:lstStyle>
          <a:p>
            <a:fld id="{D280D095-7DEC-47AA-8872-6010B4766EED}" type="slidenum">
              <a:rPr lang="ru-RU">
                <a:solidFill>
                  <a:srgbClr val="F8F8F8"/>
                </a:solidFill>
              </a:rPr>
              <a:pPr/>
              <a:t>‹#›</a:t>
            </a:fld>
            <a:endParaRPr lang="ru-RU">
              <a:solidFill>
                <a:srgbClr val="F8F8F8"/>
              </a:solidFill>
            </a:endParaRPr>
          </a:p>
        </p:txBody>
      </p:sp>
    </p:spTree>
    <p:extLst>
      <p:ext uri="{BB962C8B-B14F-4D97-AF65-F5344CB8AC3E}">
        <p14:creationId xmlns:p14="http://schemas.microsoft.com/office/powerpoint/2010/main" val="2484199644"/>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a:defRPr/>
            </a:lvl1pPr>
          </a:lstStyle>
          <a:p>
            <a:endParaRPr lang="ru-RU">
              <a:solidFill>
                <a:srgbClr val="F8F8F8"/>
              </a:solidFill>
            </a:endParaRPr>
          </a:p>
        </p:txBody>
      </p:sp>
      <p:sp>
        <p:nvSpPr>
          <p:cNvPr id="5" name="Нижний колонтитул 4"/>
          <p:cNvSpPr>
            <a:spLocks noGrp="1"/>
          </p:cNvSpPr>
          <p:nvPr>
            <p:ph type="ftr" sz="quarter" idx="11"/>
          </p:nvPr>
        </p:nvSpPr>
        <p:spPr/>
        <p:txBody>
          <a:bodyPr/>
          <a:lstStyle>
            <a:lvl1pPr>
              <a:defRPr/>
            </a:lvl1pPr>
          </a:lstStyle>
          <a:p>
            <a:endParaRPr lang="ru-RU">
              <a:solidFill>
                <a:srgbClr val="F8F8F8"/>
              </a:solidFill>
            </a:endParaRPr>
          </a:p>
        </p:txBody>
      </p:sp>
      <p:sp>
        <p:nvSpPr>
          <p:cNvPr id="6" name="Номер слайда 5"/>
          <p:cNvSpPr>
            <a:spLocks noGrp="1"/>
          </p:cNvSpPr>
          <p:nvPr>
            <p:ph type="sldNum" sz="quarter" idx="12"/>
          </p:nvPr>
        </p:nvSpPr>
        <p:spPr/>
        <p:txBody>
          <a:bodyPr/>
          <a:lstStyle>
            <a:lvl1pPr>
              <a:defRPr/>
            </a:lvl1pPr>
          </a:lstStyle>
          <a:p>
            <a:fld id="{7E34A18E-A53A-4028-8952-59F622A1C47B}" type="slidenum">
              <a:rPr lang="ru-RU">
                <a:solidFill>
                  <a:srgbClr val="F8F8F8"/>
                </a:solidFill>
              </a:rPr>
              <a:pPr/>
              <a:t>‹#›</a:t>
            </a:fld>
            <a:endParaRPr lang="ru-RU">
              <a:solidFill>
                <a:srgbClr val="F8F8F8"/>
              </a:solidFill>
            </a:endParaRPr>
          </a:p>
        </p:txBody>
      </p:sp>
    </p:spTree>
    <p:extLst>
      <p:ext uri="{BB962C8B-B14F-4D97-AF65-F5344CB8AC3E}">
        <p14:creationId xmlns:p14="http://schemas.microsoft.com/office/powerpoint/2010/main" val="58467452"/>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545263" y="315913"/>
            <a:ext cx="1955800" cy="5594350"/>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674688" y="315913"/>
            <a:ext cx="5718175" cy="5594350"/>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a:defRPr/>
            </a:lvl1pPr>
          </a:lstStyle>
          <a:p>
            <a:endParaRPr lang="ru-RU">
              <a:solidFill>
                <a:srgbClr val="F8F8F8"/>
              </a:solidFill>
            </a:endParaRPr>
          </a:p>
        </p:txBody>
      </p:sp>
      <p:sp>
        <p:nvSpPr>
          <p:cNvPr id="5" name="Нижний колонтитул 4"/>
          <p:cNvSpPr>
            <a:spLocks noGrp="1"/>
          </p:cNvSpPr>
          <p:nvPr>
            <p:ph type="ftr" sz="quarter" idx="11"/>
          </p:nvPr>
        </p:nvSpPr>
        <p:spPr/>
        <p:txBody>
          <a:bodyPr/>
          <a:lstStyle>
            <a:lvl1pPr>
              <a:defRPr/>
            </a:lvl1pPr>
          </a:lstStyle>
          <a:p>
            <a:endParaRPr lang="ru-RU">
              <a:solidFill>
                <a:srgbClr val="F8F8F8"/>
              </a:solidFill>
            </a:endParaRPr>
          </a:p>
        </p:txBody>
      </p:sp>
      <p:sp>
        <p:nvSpPr>
          <p:cNvPr id="6" name="Номер слайда 5"/>
          <p:cNvSpPr>
            <a:spLocks noGrp="1"/>
          </p:cNvSpPr>
          <p:nvPr>
            <p:ph type="sldNum" sz="quarter" idx="12"/>
          </p:nvPr>
        </p:nvSpPr>
        <p:spPr/>
        <p:txBody>
          <a:bodyPr/>
          <a:lstStyle>
            <a:lvl1pPr>
              <a:defRPr/>
            </a:lvl1pPr>
          </a:lstStyle>
          <a:p>
            <a:fld id="{5F6EC856-6F62-44D7-AF33-EC36F0BE8EDF}" type="slidenum">
              <a:rPr lang="ru-RU">
                <a:solidFill>
                  <a:srgbClr val="F8F8F8"/>
                </a:solidFill>
              </a:rPr>
              <a:pPr/>
              <a:t>‹#›</a:t>
            </a:fld>
            <a:endParaRPr lang="ru-RU">
              <a:solidFill>
                <a:srgbClr val="F8F8F8"/>
              </a:solidFill>
            </a:endParaRPr>
          </a:p>
        </p:txBody>
      </p:sp>
    </p:spTree>
    <p:extLst>
      <p:ext uri="{BB962C8B-B14F-4D97-AF65-F5344CB8AC3E}">
        <p14:creationId xmlns:p14="http://schemas.microsoft.com/office/powerpoint/2010/main" val="1190687828"/>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dgm" preserve="1">
  <p:cSld name="Заголовок, схема или организационная диаграмм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206500" y="315913"/>
            <a:ext cx="7086600" cy="1276350"/>
          </a:xfrm>
        </p:spPr>
        <p:txBody>
          <a:bodyPr/>
          <a:lstStyle/>
          <a:p>
            <a:r>
              <a:rPr lang="ru-RU"/>
              <a:t>Образец заголовка</a:t>
            </a:r>
          </a:p>
        </p:txBody>
      </p:sp>
      <p:sp>
        <p:nvSpPr>
          <p:cNvPr id="3" name="Рисунок SmartArt 2"/>
          <p:cNvSpPr>
            <a:spLocks noGrp="1"/>
          </p:cNvSpPr>
          <p:nvPr>
            <p:ph type="dgm" idx="1"/>
          </p:nvPr>
        </p:nvSpPr>
        <p:spPr>
          <a:xfrm>
            <a:off x="674688" y="1795463"/>
            <a:ext cx="7826375" cy="4114800"/>
          </a:xfrm>
        </p:spPr>
        <p:txBody>
          <a:bodyPr/>
          <a:lstStyle/>
          <a:p>
            <a:endParaRPr lang="ru-RU"/>
          </a:p>
        </p:txBody>
      </p:sp>
      <p:sp>
        <p:nvSpPr>
          <p:cNvPr id="4" name="Дата 3"/>
          <p:cNvSpPr>
            <a:spLocks noGrp="1"/>
          </p:cNvSpPr>
          <p:nvPr>
            <p:ph type="dt" sz="half" idx="10"/>
          </p:nvPr>
        </p:nvSpPr>
        <p:spPr>
          <a:xfrm>
            <a:off x="0" y="6145213"/>
            <a:ext cx="1371600" cy="712787"/>
          </a:xfrm>
        </p:spPr>
        <p:txBody>
          <a:bodyPr/>
          <a:lstStyle>
            <a:lvl1pPr>
              <a:defRPr/>
            </a:lvl1pPr>
          </a:lstStyle>
          <a:p>
            <a:endParaRPr lang="ru-RU">
              <a:solidFill>
                <a:srgbClr val="F8F8F8"/>
              </a:solidFill>
            </a:endParaRPr>
          </a:p>
        </p:txBody>
      </p:sp>
      <p:sp>
        <p:nvSpPr>
          <p:cNvPr id="5" name="Нижний колонтитул 4"/>
          <p:cNvSpPr>
            <a:spLocks noGrp="1"/>
          </p:cNvSpPr>
          <p:nvPr>
            <p:ph type="ftr" sz="quarter" idx="11"/>
          </p:nvPr>
        </p:nvSpPr>
        <p:spPr>
          <a:xfrm>
            <a:off x="1676400" y="6400800"/>
            <a:ext cx="3352800" cy="457200"/>
          </a:xfrm>
        </p:spPr>
        <p:txBody>
          <a:bodyPr/>
          <a:lstStyle>
            <a:lvl1pPr>
              <a:defRPr/>
            </a:lvl1pPr>
          </a:lstStyle>
          <a:p>
            <a:endParaRPr lang="ru-RU">
              <a:solidFill>
                <a:srgbClr val="F8F8F8"/>
              </a:solidFill>
            </a:endParaRPr>
          </a:p>
        </p:txBody>
      </p:sp>
      <p:sp>
        <p:nvSpPr>
          <p:cNvPr id="6" name="Номер слайда 5"/>
          <p:cNvSpPr>
            <a:spLocks noGrp="1"/>
          </p:cNvSpPr>
          <p:nvPr>
            <p:ph type="sldNum" sz="quarter" idx="12"/>
          </p:nvPr>
        </p:nvSpPr>
        <p:spPr>
          <a:xfrm>
            <a:off x="1371600" y="6477000"/>
            <a:ext cx="304800" cy="381000"/>
          </a:xfrm>
        </p:spPr>
        <p:txBody>
          <a:bodyPr/>
          <a:lstStyle>
            <a:lvl1pPr>
              <a:defRPr/>
            </a:lvl1pPr>
          </a:lstStyle>
          <a:p>
            <a:fld id="{3963826E-1650-4876-9199-0B5059944ADC}" type="slidenum">
              <a:rPr lang="ru-RU">
                <a:solidFill>
                  <a:srgbClr val="F8F8F8"/>
                </a:solidFill>
              </a:rPr>
              <a:pPr/>
              <a:t>‹#›</a:t>
            </a:fld>
            <a:endParaRPr lang="ru-RU">
              <a:solidFill>
                <a:srgbClr val="F8F8F8"/>
              </a:solidFill>
            </a:endParaRPr>
          </a:p>
        </p:txBody>
      </p:sp>
    </p:spTree>
    <p:extLst>
      <p:ext uri="{BB962C8B-B14F-4D97-AF65-F5344CB8AC3E}">
        <p14:creationId xmlns:p14="http://schemas.microsoft.com/office/powerpoint/2010/main" val="2265419506"/>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fourObj" preserve="1">
  <p:cSld name="Заголовок и четыре объекта">
    <p:spTree>
      <p:nvGrpSpPr>
        <p:cNvPr id="1" name=""/>
        <p:cNvGrpSpPr/>
        <p:nvPr/>
      </p:nvGrpSpPr>
      <p:grpSpPr>
        <a:xfrm>
          <a:off x="0" y="0"/>
          <a:ext cx="0" cy="0"/>
          <a:chOff x="0" y="0"/>
          <a:chExt cx="0" cy="0"/>
        </a:xfrm>
      </p:grpSpPr>
      <p:sp>
        <p:nvSpPr>
          <p:cNvPr id="2" name="Заголовок 1"/>
          <p:cNvSpPr>
            <a:spLocks noGrp="1"/>
          </p:cNvSpPr>
          <p:nvPr>
            <p:ph type="title" sz="quarter"/>
          </p:nvPr>
        </p:nvSpPr>
        <p:spPr>
          <a:xfrm>
            <a:off x="1206500" y="315913"/>
            <a:ext cx="7086600" cy="1276350"/>
          </a:xfrm>
        </p:spPr>
        <p:txBody>
          <a:bodyPr/>
          <a:lstStyle/>
          <a:p>
            <a:r>
              <a:rPr lang="ru-RU"/>
              <a:t>Образец заголовка</a:t>
            </a:r>
          </a:p>
        </p:txBody>
      </p:sp>
      <p:sp>
        <p:nvSpPr>
          <p:cNvPr id="3" name="Объект 2"/>
          <p:cNvSpPr>
            <a:spLocks noGrp="1"/>
          </p:cNvSpPr>
          <p:nvPr>
            <p:ph sz="quarter" idx="1"/>
          </p:nvPr>
        </p:nvSpPr>
        <p:spPr>
          <a:xfrm>
            <a:off x="674688" y="1795463"/>
            <a:ext cx="3836987" cy="19812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quarter" idx="2"/>
          </p:nvPr>
        </p:nvSpPr>
        <p:spPr>
          <a:xfrm>
            <a:off x="4664075" y="1795463"/>
            <a:ext cx="3836988" cy="19812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Объект 4"/>
          <p:cNvSpPr>
            <a:spLocks noGrp="1"/>
          </p:cNvSpPr>
          <p:nvPr>
            <p:ph sz="quarter" idx="3"/>
          </p:nvPr>
        </p:nvSpPr>
        <p:spPr>
          <a:xfrm>
            <a:off x="674688" y="3929063"/>
            <a:ext cx="3836987" cy="19812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Объект 5"/>
          <p:cNvSpPr>
            <a:spLocks noGrp="1"/>
          </p:cNvSpPr>
          <p:nvPr>
            <p:ph sz="quarter" idx="4"/>
          </p:nvPr>
        </p:nvSpPr>
        <p:spPr>
          <a:xfrm>
            <a:off x="4664075" y="3929063"/>
            <a:ext cx="3836988" cy="19812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a:xfrm>
            <a:off x="0" y="6145213"/>
            <a:ext cx="1371600" cy="712787"/>
          </a:xfrm>
        </p:spPr>
        <p:txBody>
          <a:bodyPr/>
          <a:lstStyle>
            <a:lvl1pPr>
              <a:defRPr/>
            </a:lvl1pPr>
          </a:lstStyle>
          <a:p>
            <a:endParaRPr lang="ru-RU">
              <a:solidFill>
                <a:srgbClr val="F8F8F8"/>
              </a:solidFill>
            </a:endParaRPr>
          </a:p>
        </p:txBody>
      </p:sp>
      <p:sp>
        <p:nvSpPr>
          <p:cNvPr id="8" name="Нижний колонтитул 7"/>
          <p:cNvSpPr>
            <a:spLocks noGrp="1"/>
          </p:cNvSpPr>
          <p:nvPr>
            <p:ph type="ftr" sz="quarter" idx="11"/>
          </p:nvPr>
        </p:nvSpPr>
        <p:spPr>
          <a:xfrm>
            <a:off x="1676400" y="6400800"/>
            <a:ext cx="3352800" cy="457200"/>
          </a:xfrm>
        </p:spPr>
        <p:txBody>
          <a:bodyPr/>
          <a:lstStyle>
            <a:lvl1pPr>
              <a:defRPr/>
            </a:lvl1pPr>
          </a:lstStyle>
          <a:p>
            <a:endParaRPr lang="ru-RU">
              <a:solidFill>
                <a:srgbClr val="F8F8F8"/>
              </a:solidFill>
            </a:endParaRPr>
          </a:p>
        </p:txBody>
      </p:sp>
      <p:sp>
        <p:nvSpPr>
          <p:cNvPr id="9" name="Номер слайда 8"/>
          <p:cNvSpPr>
            <a:spLocks noGrp="1"/>
          </p:cNvSpPr>
          <p:nvPr>
            <p:ph type="sldNum" sz="quarter" idx="12"/>
          </p:nvPr>
        </p:nvSpPr>
        <p:spPr>
          <a:xfrm>
            <a:off x="1371600" y="6477000"/>
            <a:ext cx="304800" cy="381000"/>
          </a:xfrm>
        </p:spPr>
        <p:txBody>
          <a:bodyPr/>
          <a:lstStyle>
            <a:lvl1pPr>
              <a:defRPr/>
            </a:lvl1pPr>
          </a:lstStyle>
          <a:p>
            <a:fld id="{CC0DE8E7-1911-43A3-AC49-958A96B62B25}" type="slidenum">
              <a:rPr lang="ru-RU">
                <a:solidFill>
                  <a:srgbClr val="F8F8F8"/>
                </a:solidFill>
              </a:rPr>
              <a:pPr/>
              <a:t>‹#›</a:t>
            </a:fld>
            <a:endParaRPr lang="ru-RU">
              <a:solidFill>
                <a:srgbClr val="F8F8F8"/>
              </a:solidFill>
            </a:endParaRPr>
          </a:p>
        </p:txBody>
      </p:sp>
    </p:spTree>
    <p:extLst>
      <p:ext uri="{BB962C8B-B14F-4D97-AF65-F5344CB8AC3E}">
        <p14:creationId xmlns:p14="http://schemas.microsoft.com/office/powerpoint/2010/main" val="698251468"/>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cSld name="Пользовательский маке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5800" y="609600"/>
            <a:ext cx="7772400" cy="1143000"/>
          </a:xfrm>
        </p:spPr>
        <p:txBody>
          <a:bodyPr/>
          <a:lstStyle/>
          <a:p>
            <a:r>
              <a:rPr lang="ru-RU"/>
              <a:t>Образец заголовка</a:t>
            </a:r>
          </a:p>
        </p:txBody>
      </p:sp>
      <p:sp>
        <p:nvSpPr>
          <p:cNvPr id="3" name="Дата 2"/>
          <p:cNvSpPr>
            <a:spLocks noGrp="1"/>
          </p:cNvSpPr>
          <p:nvPr>
            <p:ph type="dt" sz="half" idx="10"/>
          </p:nvPr>
        </p:nvSpPr>
        <p:spPr>
          <a:xfrm>
            <a:off x="685800" y="6248400"/>
            <a:ext cx="1905000" cy="457200"/>
          </a:xfrm>
        </p:spPr>
        <p:txBody>
          <a:bodyPr/>
          <a:lstStyle>
            <a:lvl1pPr>
              <a:defRPr/>
            </a:lvl1pPr>
          </a:lstStyle>
          <a:p>
            <a:pPr>
              <a:defRPr/>
            </a:pPr>
            <a:endParaRPr lang="ru-RU"/>
          </a:p>
        </p:txBody>
      </p:sp>
      <p:sp>
        <p:nvSpPr>
          <p:cNvPr id="4" name="Нижний колонтитул 3"/>
          <p:cNvSpPr>
            <a:spLocks noGrp="1"/>
          </p:cNvSpPr>
          <p:nvPr>
            <p:ph type="ftr" sz="quarter" idx="11"/>
          </p:nvPr>
        </p:nvSpPr>
        <p:spPr>
          <a:xfrm>
            <a:off x="3124200" y="6248400"/>
            <a:ext cx="2895600" cy="457200"/>
          </a:xfrm>
        </p:spPr>
        <p:txBody>
          <a:bodyPr/>
          <a:lstStyle>
            <a:lvl1pPr>
              <a:defRPr/>
            </a:lvl1pPr>
          </a:lstStyle>
          <a:p>
            <a:pPr>
              <a:defRPr/>
            </a:pPr>
            <a:endParaRPr lang="ru-RU"/>
          </a:p>
        </p:txBody>
      </p:sp>
      <p:sp>
        <p:nvSpPr>
          <p:cNvPr id="5" name="Номер слайда 4"/>
          <p:cNvSpPr>
            <a:spLocks noGrp="1"/>
          </p:cNvSpPr>
          <p:nvPr>
            <p:ph type="sldNum" sz="quarter" idx="12"/>
          </p:nvPr>
        </p:nvSpPr>
        <p:spPr>
          <a:xfrm>
            <a:off x="6553200" y="6248400"/>
            <a:ext cx="1905000" cy="457200"/>
          </a:xfrm>
        </p:spPr>
        <p:txBody>
          <a:bodyPr/>
          <a:lstStyle>
            <a:lvl1pPr>
              <a:defRPr/>
            </a:lvl1pPr>
          </a:lstStyle>
          <a:p>
            <a:fld id="{0E25B705-538D-436B-A52D-A7EA84A2CE55}" type="slidenum">
              <a:rPr lang="ru-RU" altLang="ru-RU"/>
              <a:pPr/>
              <a:t>‹#›</a:t>
            </a:fld>
            <a:endParaRPr lang="ru-RU" altLang="ru-RU"/>
          </a:p>
        </p:txBody>
      </p:sp>
    </p:spTree>
    <p:extLst>
      <p:ext uri="{BB962C8B-B14F-4D97-AF65-F5344CB8AC3E}">
        <p14:creationId xmlns:p14="http://schemas.microsoft.com/office/powerpoint/2010/main" val="2384706214"/>
      </p:ext>
    </p:extLst>
  </p:cSld>
  <p:clrMapOvr>
    <a:masterClrMapping/>
  </p:clrMapOvr>
  <p:transition>
    <p:wedg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fld id="{5B359891-62C9-445B-BB61-06AA7A71B9BB}" type="datetimeFigureOut">
              <a:rPr lang="ru-RU" smtClean="0"/>
              <a:t>06.06.2016</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1970123A-BA26-4D57-AF12-1609FB7EDCAD}" type="slidenum">
              <a:rPr lang="ru-RU" smtClean="0"/>
              <a:t>‹#›</a:t>
            </a:fld>
            <a:endParaRPr lang="ru-RU"/>
          </a:p>
        </p:txBody>
      </p:sp>
    </p:spTree>
    <p:extLst>
      <p:ext uri="{BB962C8B-B14F-4D97-AF65-F5344CB8AC3E}">
        <p14:creationId xmlns:p14="http://schemas.microsoft.com/office/powerpoint/2010/main" val="351711725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grpSp>
        <p:nvGrpSpPr>
          <p:cNvPr id="4" name="Group 2"/>
          <p:cNvGrpSpPr>
            <a:grpSpLocks/>
          </p:cNvGrpSpPr>
          <p:nvPr/>
        </p:nvGrpSpPr>
        <p:grpSpPr bwMode="auto">
          <a:xfrm>
            <a:off x="0" y="3902075"/>
            <a:ext cx="3400425" cy="2949575"/>
            <a:chOff x="0" y="2458"/>
            <a:chExt cx="2142" cy="1858"/>
          </a:xfrm>
        </p:grpSpPr>
        <p:sp>
          <p:nvSpPr>
            <p:cNvPr id="5"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lgn="ctr" eaLnBrk="1" hangingPunct="1">
                <a:defRPr/>
              </a:pPr>
              <a:endParaRPr lang="ru-RU" sz="1600" b="1">
                <a:solidFill>
                  <a:srgbClr val="000000"/>
                </a:solidFill>
                <a:latin typeface="Verdana" pitchFamily="34" charset="0"/>
              </a:endParaRPr>
            </a:p>
          </p:txBody>
        </p:sp>
        <p:sp>
          <p:nvSpPr>
            <p:cNvPr id="6"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lgn="ctr" eaLnBrk="1" hangingPunct="1">
                <a:defRPr/>
              </a:pPr>
              <a:endParaRPr lang="ru-RU" sz="1600" b="1">
                <a:solidFill>
                  <a:srgbClr val="000000"/>
                </a:solidFill>
                <a:latin typeface="Verdana" pitchFamily="34" charset="0"/>
              </a:endParaRPr>
            </a:p>
          </p:txBody>
        </p:sp>
        <p:sp>
          <p:nvSpPr>
            <p:cNvPr id="7"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lgn="ctr" eaLnBrk="1" hangingPunct="1">
                <a:defRPr/>
              </a:pPr>
              <a:endParaRPr lang="ru-RU" sz="1600" b="1">
                <a:solidFill>
                  <a:srgbClr val="000000"/>
                </a:solidFill>
                <a:latin typeface="Verdana" pitchFamily="34" charset="0"/>
              </a:endParaRPr>
            </a:p>
          </p:txBody>
        </p:sp>
        <p:sp>
          <p:nvSpPr>
            <p:cNvPr id="8"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lgn="ctr" eaLnBrk="1" hangingPunct="1">
                <a:defRPr/>
              </a:pPr>
              <a:endParaRPr lang="ru-RU" sz="1600" b="1">
                <a:solidFill>
                  <a:srgbClr val="000000"/>
                </a:solidFill>
                <a:latin typeface="Verdana" pitchFamily="34" charset="0"/>
              </a:endParaRPr>
            </a:p>
          </p:txBody>
        </p:sp>
        <p:sp>
          <p:nvSpPr>
            <p:cNvPr id="9"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4800">
                  <a:solidFill>
                    <a:schemeClr val="tx1"/>
                  </a:solidFill>
                  <a:latin typeface="Bookshelf Symbol 1" pitchFamily="34" charset="2"/>
                </a:defRPr>
              </a:lvl1pPr>
              <a:lvl2pPr marL="742950" indent="-285750">
                <a:defRPr sz="4800">
                  <a:solidFill>
                    <a:schemeClr val="tx1"/>
                  </a:solidFill>
                  <a:latin typeface="Bookshelf Symbol 1" pitchFamily="34" charset="2"/>
                </a:defRPr>
              </a:lvl2pPr>
              <a:lvl3pPr marL="1143000" indent="-228600">
                <a:defRPr sz="4800">
                  <a:solidFill>
                    <a:schemeClr val="tx1"/>
                  </a:solidFill>
                  <a:latin typeface="Bookshelf Symbol 1" pitchFamily="34" charset="2"/>
                </a:defRPr>
              </a:lvl3pPr>
              <a:lvl4pPr marL="1600200" indent="-228600">
                <a:defRPr sz="4800">
                  <a:solidFill>
                    <a:schemeClr val="tx1"/>
                  </a:solidFill>
                  <a:latin typeface="Bookshelf Symbol 1" pitchFamily="34" charset="2"/>
                </a:defRPr>
              </a:lvl4pPr>
              <a:lvl5pPr marL="2057400" indent="-228600">
                <a:defRPr sz="4800">
                  <a:solidFill>
                    <a:schemeClr val="tx1"/>
                  </a:solidFill>
                  <a:latin typeface="Bookshelf Symbol 1" pitchFamily="34" charset="2"/>
                </a:defRPr>
              </a:lvl5pPr>
              <a:lvl6pPr marL="2514600" indent="-228600" eaLnBrk="0" fontAlgn="base" hangingPunct="0">
                <a:spcBef>
                  <a:spcPct val="0"/>
                </a:spcBef>
                <a:spcAft>
                  <a:spcPct val="0"/>
                </a:spcAft>
                <a:defRPr sz="4800">
                  <a:solidFill>
                    <a:schemeClr val="tx1"/>
                  </a:solidFill>
                  <a:latin typeface="Bookshelf Symbol 1" pitchFamily="34" charset="2"/>
                </a:defRPr>
              </a:lvl6pPr>
              <a:lvl7pPr marL="2971800" indent="-228600" eaLnBrk="0" fontAlgn="base" hangingPunct="0">
                <a:spcBef>
                  <a:spcPct val="0"/>
                </a:spcBef>
                <a:spcAft>
                  <a:spcPct val="0"/>
                </a:spcAft>
                <a:defRPr sz="4800">
                  <a:solidFill>
                    <a:schemeClr val="tx1"/>
                  </a:solidFill>
                  <a:latin typeface="Bookshelf Symbol 1" pitchFamily="34" charset="2"/>
                </a:defRPr>
              </a:lvl7pPr>
              <a:lvl8pPr marL="3429000" indent="-228600" eaLnBrk="0" fontAlgn="base" hangingPunct="0">
                <a:spcBef>
                  <a:spcPct val="0"/>
                </a:spcBef>
                <a:spcAft>
                  <a:spcPct val="0"/>
                </a:spcAft>
                <a:defRPr sz="4800">
                  <a:solidFill>
                    <a:schemeClr val="tx1"/>
                  </a:solidFill>
                  <a:latin typeface="Bookshelf Symbol 1" pitchFamily="34" charset="2"/>
                </a:defRPr>
              </a:lvl8pPr>
              <a:lvl9pPr marL="3886200" indent="-228600" eaLnBrk="0" fontAlgn="base" hangingPunct="0">
                <a:spcBef>
                  <a:spcPct val="0"/>
                </a:spcBef>
                <a:spcAft>
                  <a:spcPct val="0"/>
                </a:spcAft>
                <a:defRPr sz="4800">
                  <a:solidFill>
                    <a:schemeClr val="tx1"/>
                  </a:solidFill>
                  <a:latin typeface="Bookshelf Symbol 1" pitchFamily="34" charset="2"/>
                </a:defRPr>
              </a:lvl9pPr>
            </a:lstStyle>
            <a:p>
              <a:pPr algn="ctr" eaLnBrk="1" hangingPunct="1">
                <a:defRPr/>
              </a:pPr>
              <a:endParaRPr lang="ru-RU" sz="1600" b="1">
                <a:solidFill>
                  <a:srgbClr val="000000"/>
                </a:solidFill>
                <a:latin typeface="Verdana" panose="020B0604030504040204" pitchFamily="34" charset="0"/>
              </a:endParaRPr>
            </a:p>
          </p:txBody>
        </p:sp>
        <p:sp>
          <p:nvSpPr>
            <p:cNvPr id="10"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4800">
                  <a:solidFill>
                    <a:schemeClr val="tx1"/>
                  </a:solidFill>
                  <a:latin typeface="Bookshelf Symbol 1" pitchFamily="34" charset="2"/>
                </a:defRPr>
              </a:lvl1pPr>
              <a:lvl2pPr marL="742950" indent="-285750">
                <a:defRPr sz="4800">
                  <a:solidFill>
                    <a:schemeClr val="tx1"/>
                  </a:solidFill>
                  <a:latin typeface="Bookshelf Symbol 1" pitchFamily="34" charset="2"/>
                </a:defRPr>
              </a:lvl2pPr>
              <a:lvl3pPr marL="1143000" indent="-228600">
                <a:defRPr sz="4800">
                  <a:solidFill>
                    <a:schemeClr val="tx1"/>
                  </a:solidFill>
                  <a:latin typeface="Bookshelf Symbol 1" pitchFamily="34" charset="2"/>
                </a:defRPr>
              </a:lvl3pPr>
              <a:lvl4pPr marL="1600200" indent="-228600">
                <a:defRPr sz="4800">
                  <a:solidFill>
                    <a:schemeClr val="tx1"/>
                  </a:solidFill>
                  <a:latin typeface="Bookshelf Symbol 1" pitchFamily="34" charset="2"/>
                </a:defRPr>
              </a:lvl4pPr>
              <a:lvl5pPr marL="2057400" indent="-228600">
                <a:defRPr sz="4800">
                  <a:solidFill>
                    <a:schemeClr val="tx1"/>
                  </a:solidFill>
                  <a:latin typeface="Bookshelf Symbol 1" pitchFamily="34" charset="2"/>
                </a:defRPr>
              </a:lvl5pPr>
              <a:lvl6pPr marL="2514600" indent="-228600" eaLnBrk="0" fontAlgn="base" hangingPunct="0">
                <a:spcBef>
                  <a:spcPct val="0"/>
                </a:spcBef>
                <a:spcAft>
                  <a:spcPct val="0"/>
                </a:spcAft>
                <a:defRPr sz="4800">
                  <a:solidFill>
                    <a:schemeClr val="tx1"/>
                  </a:solidFill>
                  <a:latin typeface="Bookshelf Symbol 1" pitchFamily="34" charset="2"/>
                </a:defRPr>
              </a:lvl6pPr>
              <a:lvl7pPr marL="2971800" indent="-228600" eaLnBrk="0" fontAlgn="base" hangingPunct="0">
                <a:spcBef>
                  <a:spcPct val="0"/>
                </a:spcBef>
                <a:spcAft>
                  <a:spcPct val="0"/>
                </a:spcAft>
                <a:defRPr sz="4800">
                  <a:solidFill>
                    <a:schemeClr val="tx1"/>
                  </a:solidFill>
                  <a:latin typeface="Bookshelf Symbol 1" pitchFamily="34" charset="2"/>
                </a:defRPr>
              </a:lvl7pPr>
              <a:lvl8pPr marL="3429000" indent="-228600" eaLnBrk="0" fontAlgn="base" hangingPunct="0">
                <a:spcBef>
                  <a:spcPct val="0"/>
                </a:spcBef>
                <a:spcAft>
                  <a:spcPct val="0"/>
                </a:spcAft>
                <a:defRPr sz="4800">
                  <a:solidFill>
                    <a:schemeClr val="tx1"/>
                  </a:solidFill>
                  <a:latin typeface="Bookshelf Symbol 1" pitchFamily="34" charset="2"/>
                </a:defRPr>
              </a:lvl8pPr>
              <a:lvl9pPr marL="3886200" indent="-228600" eaLnBrk="0" fontAlgn="base" hangingPunct="0">
                <a:spcBef>
                  <a:spcPct val="0"/>
                </a:spcBef>
                <a:spcAft>
                  <a:spcPct val="0"/>
                </a:spcAft>
                <a:defRPr sz="4800">
                  <a:solidFill>
                    <a:schemeClr val="tx1"/>
                  </a:solidFill>
                  <a:latin typeface="Bookshelf Symbol 1" pitchFamily="34" charset="2"/>
                </a:defRPr>
              </a:lvl9pPr>
            </a:lstStyle>
            <a:p>
              <a:pPr algn="ctr" eaLnBrk="1" hangingPunct="1">
                <a:defRPr/>
              </a:pPr>
              <a:endParaRPr lang="ru-RU" sz="1600" b="1">
                <a:solidFill>
                  <a:srgbClr val="000000"/>
                </a:solidFill>
                <a:latin typeface="Verdana" panose="020B0604030504040204" pitchFamily="34" charset="0"/>
              </a:endParaRPr>
            </a:p>
          </p:txBody>
        </p:sp>
        <p:sp>
          <p:nvSpPr>
            <p:cNvPr id="11"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4800">
                  <a:solidFill>
                    <a:schemeClr val="tx1"/>
                  </a:solidFill>
                  <a:latin typeface="Bookshelf Symbol 1" pitchFamily="34" charset="2"/>
                </a:defRPr>
              </a:lvl1pPr>
              <a:lvl2pPr marL="742950" indent="-285750">
                <a:defRPr sz="4800">
                  <a:solidFill>
                    <a:schemeClr val="tx1"/>
                  </a:solidFill>
                  <a:latin typeface="Bookshelf Symbol 1" pitchFamily="34" charset="2"/>
                </a:defRPr>
              </a:lvl2pPr>
              <a:lvl3pPr marL="1143000" indent="-228600">
                <a:defRPr sz="4800">
                  <a:solidFill>
                    <a:schemeClr val="tx1"/>
                  </a:solidFill>
                  <a:latin typeface="Bookshelf Symbol 1" pitchFamily="34" charset="2"/>
                </a:defRPr>
              </a:lvl3pPr>
              <a:lvl4pPr marL="1600200" indent="-228600">
                <a:defRPr sz="4800">
                  <a:solidFill>
                    <a:schemeClr val="tx1"/>
                  </a:solidFill>
                  <a:latin typeface="Bookshelf Symbol 1" pitchFamily="34" charset="2"/>
                </a:defRPr>
              </a:lvl4pPr>
              <a:lvl5pPr marL="2057400" indent="-228600">
                <a:defRPr sz="4800">
                  <a:solidFill>
                    <a:schemeClr val="tx1"/>
                  </a:solidFill>
                  <a:latin typeface="Bookshelf Symbol 1" pitchFamily="34" charset="2"/>
                </a:defRPr>
              </a:lvl5pPr>
              <a:lvl6pPr marL="2514600" indent="-228600" eaLnBrk="0" fontAlgn="base" hangingPunct="0">
                <a:spcBef>
                  <a:spcPct val="0"/>
                </a:spcBef>
                <a:spcAft>
                  <a:spcPct val="0"/>
                </a:spcAft>
                <a:defRPr sz="4800">
                  <a:solidFill>
                    <a:schemeClr val="tx1"/>
                  </a:solidFill>
                  <a:latin typeface="Bookshelf Symbol 1" pitchFamily="34" charset="2"/>
                </a:defRPr>
              </a:lvl6pPr>
              <a:lvl7pPr marL="2971800" indent="-228600" eaLnBrk="0" fontAlgn="base" hangingPunct="0">
                <a:spcBef>
                  <a:spcPct val="0"/>
                </a:spcBef>
                <a:spcAft>
                  <a:spcPct val="0"/>
                </a:spcAft>
                <a:defRPr sz="4800">
                  <a:solidFill>
                    <a:schemeClr val="tx1"/>
                  </a:solidFill>
                  <a:latin typeface="Bookshelf Symbol 1" pitchFamily="34" charset="2"/>
                </a:defRPr>
              </a:lvl7pPr>
              <a:lvl8pPr marL="3429000" indent="-228600" eaLnBrk="0" fontAlgn="base" hangingPunct="0">
                <a:spcBef>
                  <a:spcPct val="0"/>
                </a:spcBef>
                <a:spcAft>
                  <a:spcPct val="0"/>
                </a:spcAft>
                <a:defRPr sz="4800">
                  <a:solidFill>
                    <a:schemeClr val="tx1"/>
                  </a:solidFill>
                  <a:latin typeface="Bookshelf Symbol 1" pitchFamily="34" charset="2"/>
                </a:defRPr>
              </a:lvl8pPr>
              <a:lvl9pPr marL="3886200" indent="-228600" eaLnBrk="0" fontAlgn="base" hangingPunct="0">
                <a:spcBef>
                  <a:spcPct val="0"/>
                </a:spcBef>
                <a:spcAft>
                  <a:spcPct val="0"/>
                </a:spcAft>
                <a:defRPr sz="4800">
                  <a:solidFill>
                    <a:schemeClr val="tx1"/>
                  </a:solidFill>
                  <a:latin typeface="Bookshelf Symbol 1" pitchFamily="34" charset="2"/>
                </a:defRPr>
              </a:lvl9pPr>
            </a:lstStyle>
            <a:p>
              <a:pPr algn="ctr" eaLnBrk="1" hangingPunct="1">
                <a:defRPr/>
              </a:pPr>
              <a:endParaRPr lang="ru-RU" sz="1600" b="1">
                <a:solidFill>
                  <a:srgbClr val="000000"/>
                </a:solidFill>
                <a:latin typeface="Verdana" panose="020B0604030504040204" pitchFamily="34" charset="0"/>
              </a:endParaRPr>
            </a:p>
          </p:txBody>
        </p:sp>
      </p:grpSp>
      <p:sp>
        <p:nvSpPr>
          <p:cNvPr id="184330" name="Rectangle 10"/>
          <p:cNvSpPr>
            <a:spLocks noGrp="1" noChangeArrowheads="1"/>
          </p:cNvSpPr>
          <p:nvPr>
            <p:ph type="ctrTitle" sz="quarter"/>
          </p:nvPr>
        </p:nvSpPr>
        <p:spPr>
          <a:xfrm>
            <a:off x="685800" y="1873250"/>
            <a:ext cx="7772400" cy="1555750"/>
          </a:xfrm>
        </p:spPr>
        <p:txBody>
          <a:bodyPr/>
          <a:lstStyle>
            <a:lvl1pPr>
              <a:defRPr sz="4800"/>
            </a:lvl1pPr>
          </a:lstStyle>
          <a:p>
            <a:r>
              <a:rPr lang="ru-RU"/>
              <a:t>Образец заголовка</a:t>
            </a:r>
          </a:p>
        </p:txBody>
      </p:sp>
      <p:sp>
        <p:nvSpPr>
          <p:cNvPr id="184331" name="Rectangle 11"/>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ru-RU"/>
              <a:t>Образец подзаголовка</a:t>
            </a:r>
          </a:p>
        </p:txBody>
      </p:sp>
      <p:sp>
        <p:nvSpPr>
          <p:cNvPr id="12" name="Rectangle 12"/>
          <p:cNvSpPr>
            <a:spLocks noGrp="1" noChangeArrowheads="1"/>
          </p:cNvSpPr>
          <p:nvPr>
            <p:ph type="dt" sz="quarter" idx="10"/>
          </p:nvPr>
        </p:nvSpPr>
        <p:spPr/>
        <p:txBody>
          <a:bodyPr/>
          <a:lstStyle>
            <a:lvl1pPr eaLnBrk="0" hangingPunct="0">
              <a:defRPr/>
            </a:lvl1pPr>
          </a:lstStyle>
          <a:p>
            <a:pPr>
              <a:defRPr/>
            </a:pPr>
            <a:endParaRPr lang="ru-RU"/>
          </a:p>
        </p:txBody>
      </p:sp>
      <p:sp>
        <p:nvSpPr>
          <p:cNvPr id="13" name="Rectangle 13"/>
          <p:cNvSpPr>
            <a:spLocks noGrp="1" noChangeArrowheads="1"/>
          </p:cNvSpPr>
          <p:nvPr>
            <p:ph type="ftr" sz="quarter" idx="11"/>
          </p:nvPr>
        </p:nvSpPr>
        <p:spPr/>
        <p:txBody>
          <a:bodyPr/>
          <a:lstStyle>
            <a:lvl1pPr algn="l" eaLnBrk="0" hangingPunct="0">
              <a:defRPr/>
            </a:lvl1pPr>
          </a:lstStyle>
          <a:p>
            <a:pPr>
              <a:defRPr/>
            </a:pPr>
            <a:endParaRPr lang="ru-RU"/>
          </a:p>
        </p:txBody>
      </p:sp>
      <p:sp>
        <p:nvSpPr>
          <p:cNvPr id="14" name="Rectangle 14"/>
          <p:cNvSpPr>
            <a:spLocks noGrp="1" noChangeArrowheads="1"/>
          </p:cNvSpPr>
          <p:nvPr>
            <p:ph type="sldNum" sz="quarter" idx="12"/>
          </p:nvPr>
        </p:nvSpPr>
        <p:spPr/>
        <p:txBody>
          <a:bodyPr/>
          <a:lstStyle>
            <a:lvl1pPr eaLnBrk="0" hangingPunct="0">
              <a:defRPr smtClean="0"/>
            </a:lvl1pPr>
          </a:lstStyle>
          <a:p>
            <a:pPr>
              <a:defRPr/>
            </a:pPr>
            <a:fld id="{525D118C-9E7C-496A-BF42-2E16396E3009}" type="slidenum">
              <a:rPr lang="ru-RU"/>
              <a:pPr>
                <a:defRPr/>
              </a:pPr>
              <a:t>‹#›</a:t>
            </a:fld>
            <a:endParaRPr lang="ru-RU"/>
          </a:p>
        </p:txBody>
      </p:sp>
    </p:spTree>
    <p:extLst>
      <p:ext uri="{BB962C8B-B14F-4D97-AF65-F5344CB8AC3E}">
        <p14:creationId xmlns:p14="http://schemas.microsoft.com/office/powerpoint/2010/main" val="162885961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Rectangle 12"/>
          <p:cNvSpPr>
            <a:spLocks noGrp="1" noChangeArrowheads="1"/>
          </p:cNvSpPr>
          <p:nvPr>
            <p:ph type="dt" sz="half" idx="10"/>
          </p:nvPr>
        </p:nvSpPr>
        <p:spPr/>
        <p:txBody>
          <a:bodyPr/>
          <a:lstStyle>
            <a:lvl1pPr eaLnBrk="0" hangingPunct="0">
              <a:defRPr/>
            </a:lvl1pPr>
          </a:lstStyle>
          <a:p>
            <a:pPr>
              <a:defRPr/>
            </a:pPr>
            <a:endParaRPr lang="ru-RU"/>
          </a:p>
        </p:txBody>
      </p:sp>
      <p:sp>
        <p:nvSpPr>
          <p:cNvPr id="5" name="Rectangle 13"/>
          <p:cNvSpPr>
            <a:spLocks noGrp="1" noChangeArrowheads="1"/>
          </p:cNvSpPr>
          <p:nvPr>
            <p:ph type="ftr" sz="quarter" idx="11"/>
          </p:nvPr>
        </p:nvSpPr>
        <p:spPr/>
        <p:txBody>
          <a:bodyPr/>
          <a:lstStyle>
            <a:lvl1pPr algn="l" eaLnBrk="0" hangingPunct="0">
              <a:defRPr/>
            </a:lvl1pPr>
          </a:lstStyle>
          <a:p>
            <a:pPr>
              <a:defRPr/>
            </a:pPr>
            <a:endParaRPr lang="ru-RU"/>
          </a:p>
        </p:txBody>
      </p:sp>
      <p:sp>
        <p:nvSpPr>
          <p:cNvPr id="6" name="Rectangle 14"/>
          <p:cNvSpPr>
            <a:spLocks noGrp="1" noChangeArrowheads="1"/>
          </p:cNvSpPr>
          <p:nvPr>
            <p:ph type="sldNum" sz="quarter" idx="12"/>
          </p:nvPr>
        </p:nvSpPr>
        <p:spPr/>
        <p:txBody>
          <a:bodyPr/>
          <a:lstStyle>
            <a:lvl1pPr eaLnBrk="0" hangingPunct="0">
              <a:defRPr smtClean="0"/>
            </a:lvl1pPr>
          </a:lstStyle>
          <a:p>
            <a:pPr>
              <a:defRPr/>
            </a:pPr>
            <a:fld id="{5ACE6B93-35C7-44BB-BF32-A19D715444C3}" type="slidenum">
              <a:rPr lang="ru-RU"/>
              <a:pPr>
                <a:defRPr/>
              </a:pPr>
              <a:t>‹#›</a:t>
            </a:fld>
            <a:endParaRPr lang="ru-RU"/>
          </a:p>
        </p:txBody>
      </p:sp>
    </p:spTree>
    <p:extLst>
      <p:ext uri="{BB962C8B-B14F-4D97-AF65-F5344CB8AC3E}">
        <p14:creationId xmlns:p14="http://schemas.microsoft.com/office/powerpoint/2010/main" val="417698859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16"/>
            <a:ext cx="77724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a:t>Образец текста</a:t>
            </a:r>
          </a:p>
        </p:txBody>
      </p:sp>
      <p:sp>
        <p:nvSpPr>
          <p:cNvPr id="4" name="Rectangle 12"/>
          <p:cNvSpPr>
            <a:spLocks noGrp="1" noChangeArrowheads="1"/>
          </p:cNvSpPr>
          <p:nvPr>
            <p:ph type="dt" sz="half" idx="10"/>
          </p:nvPr>
        </p:nvSpPr>
        <p:spPr/>
        <p:txBody>
          <a:bodyPr/>
          <a:lstStyle>
            <a:lvl1pPr eaLnBrk="0" hangingPunct="0">
              <a:defRPr/>
            </a:lvl1pPr>
          </a:lstStyle>
          <a:p>
            <a:pPr>
              <a:defRPr/>
            </a:pPr>
            <a:endParaRPr lang="ru-RU"/>
          </a:p>
        </p:txBody>
      </p:sp>
      <p:sp>
        <p:nvSpPr>
          <p:cNvPr id="5" name="Rectangle 13"/>
          <p:cNvSpPr>
            <a:spLocks noGrp="1" noChangeArrowheads="1"/>
          </p:cNvSpPr>
          <p:nvPr>
            <p:ph type="ftr" sz="quarter" idx="11"/>
          </p:nvPr>
        </p:nvSpPr>
        <p:spPr/>
        <p:txBody>
          <a:bodyPr/>
          <a:lstStyle>
            <a:lvl1pPr algn="l" eaLnBrk="0" hangingPunct="0">
              <a:defRPr/>
            </a:lvl1pPr>
          </a:lstStyle>
          <a:p>
            <a:pPr>
              <a:defRPr/>
            </a:pPr>
            <a:endParaRPr lang="ru-RU"/>
          </a:p>
        </p:txBody>
      </p:sp>
      <p:sp>
        <p:nvSpPr>
          <p:cNvPr id="6" name="Rectangle 14"/>
          <p:cNvSpPr>
            <a:spLocks noGrp="1" noChangeArrowheads="1"/>
          </p:cNvSpPr>
          <p:nvPr>
            <p:ph type="sldNum" sz="quarter" idx="12"/>
          </p:nvPr>
        </p:nvSpPr>
        <p:spPr/>
        <p:txBody>
          <a:bodyPr/>
          <a:lstStyle>
            <a:lvl1pPr eaLnBrk="0" hangingPunct="0">
              <a:defRPr smtClean="0"/>
            </a:lvl1pPr>
          </a:lstStyle>
          <a:p>
            <a:pPr>
              <a:defRPr/>
            </a:pPr>
            <a:fld id="{D0190848-06A3-47D0-892F-36BF7509A33F}" type="slidenum">
              <a:rPr lang="ru-RU"/>
              <a:pPr>
                <a:defRPr/>
              </a:pPr>
              <a:t>‹#›</a:t>
            </a:fld>
            <a:endParaRPr lang="ru-RU"/>
          </a:p>
        </p:txBody>
      </p:sp>
    </p:spTree>
    <p:extLst>
      <p:ext uri="{BB962C8B-B14F-4D97-AF65-F5344CB8AC3E}">
        <p14:creationId xmlns:p14="http://schemas.microsoft.com/office/powerpoint/2010/main" val="123027320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sz="half" idx="1"/>
          </p:nvPr>
        </p:nvSpPr>
        <p:spPr>
          <a:xfrm>
            <a:off x="457200" y="1600206"/>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half" idx="2"/>
          </p:nvPr>
        </p:nvSpPr>
        <p:spPr>
          <a:xfrm>
            <a:off x="4648200" y="1600206"/>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Rectangle 12"/>
          <p:cNvSpPr>
            <a:spLocks noGrp="1" noChangeArrowheads="1"/>
          </p:cNvSpPr>
          <p:nvPr>
            <p:ph type="dt" sz="half" idx="10"/>
          </p:nvPr>
        </p:nvSpPr>
        <p:spPr/>
        <p:txBody>
          <a:bodyPr/>
          <a:lstStyle>
            <a:lvl1pPr eaLnBrk="0" hangingPunct="0">
              <a:defRPr/>
            </a:lvl1pPr>
          </a:lstStyle>
          <a:p>
            <a:pPr>
              <a:defRPr/>
            </a:pPr>
            <a:endParaRPr lang="ru-RU"/>
          </a:p>
        </p:txBody>
      </p:sp>
      <p:sp>
        <p:nvSpPr>
          <p:cNvPr id="6" name="Rectangle 13"/>
          <p:cNvSpPr>
            <a:spLocks noGrp="1" noChangeArrowheads="1"/>
          </p:cNvSpPr>
          <p:nvPr>
            <p:ph type="ftr" sz="quarter" idx="11"/>
          </p:nvPr>
        </p:nvSpPr>
        <p:spPr/>
        <p:txBody>
          <a:bodyPr/>
          <a:lstStyle>
            <a:lvl1pPr algn="l" eaLnBrk="0" hangingPunct="0">
              <a:defRPr/>
            </a:lvl1pPr>
          </a:lstStyle>
          <a:p>
            <a:pPr>
              <a:defRPr/>
            </a:pPr>
            <a:endParaRPr lang="ru-RU"/>
          </a:p>
        </p:txBody>
      </p:sp>
      <p:sp>
        <p:nvSpPr>
          <p:cNvPr id="7" name="Rectangle 14"/>
          <p:cNvSpPr>
            <a:spLocks noGrp="1" noChangeArrowheads="1"/>
          </p:cNvSpPr>
          <p:nvPr>
            <p:ph type="sldNum" sz="quarter" idx="12"/>
          </p:nvPr>
        </p:nvSpPr>
        <p:spPr/>
        <p:txBody>
          <a:bodyPr/>
          <a:lstStyle>
            <a:lvl1pPr eaLnBrk="0" hangingPunct="0">
              <a:defRPr smtClean="0"/>
            </a:lvl1pPr>
          </a:lstStyle>
          <a:p>
            <a:pPr>
              <a:defRPr/>
            </a:pPr>
            <a:fld id="{4D1D1000-6619-4190-9952-B5C8CFEEAAB5}" type="slidenum">
              <a:rPr lang="ru-RU"/>
              <a:pPr>
                <a:defRPr/>
              </a:pPr>
              <a:t>‹#›</a:t>
            </a:fld>
            <a:endParaRPr lang="ru-RU"/>
          </a:p>
        </p:txBody>
      </p:sp>
    </p:spTree>
    <p:extLst>
      <p:ext uri="{BB962C8B-B14F-4D97-AF65-F5344CB8AC3E}">
        <p14:creationId xmlns:p14="http://schemas.microsoft.com/office/powerpoint/2010/main" val="108230307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a:t>Образец заголовка</a:t>
            </a:r>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Содержимое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Rectangle 12"/>
          <p:cNvSpPr>
            <a:spLocks noGrp="1" noChangeArrowheads="1"/>
          </p:cNvSpPr>
          <p:nvPr>
            <p:ph type="dt" sz="half" idx="10"/>
          </p:nvPr>
        </p:nvSpPr>
        <p:spPr/>
        <p:txBody>
          <a:bodyPr/>
          <a:lstStyle>
            <a:lvl1pPr eaLnBrk="0" hangingPunct="0">
              <a:defRPr/>
            </a:lvl1pPr>
          </a:lstStyle>
          <a:p>
            <a:pPr>
              <a:defRPr/>
            </a:pPr>
            <a:endParaRPr lang="ru-RU"/>
          </a:p>
        </p:txBody>
      </p:sp>
      <p:sp>
        <p:nvSpPr>
          <p:cNvPr id="8" name="Rectangle 13"/>
          <p:cNvSpPr>
            <a:spLocks noGrp="1" noChangeArrowheads="1"/>
          </p:cNvSpPr>
          <p:nvPr>
            <p:ph type="ftr" sz="quarter" idx="11"/>
          </p:nvPr>
        </p:nvSpPr>
        <p:spPr/>
        <p:txBody>
          <a:bodyPr/>
          <a:lstStyle>
            <a:lvl1pPr algn="l" eaLnBrk="0" hangingPunct="0">
              <a:defRPr/>
            </a:lvl1pPr>
          </a:lstStyle>
          <a:p>
            <a:pPr>
              <a:defRPr/>
            </a:pPr>
            <a:endParaRPr lang="ru-RU"/>
          </a:p>
        </p:txBody>
      </p:sp>
      <p:sp>
        <p:nvSpPr>
          <p:cNvPr id="9" name="Rectangle 14"/>
          <p:cNvSpPr>
            <a:spLocks noGrp="1" noChangeArrowheads="1"/>
          </p:cNvSpPr>
          <p:nvPr>
            <p:ph type="sldNum" sz="quarter" idx="12"/>
          </p:nvPr>
        </p:nvSpPr>
        <p:spPr/>
        <p:txBody>
          <a:bodyPr/>
          <a:lstStyle>
            <a:lvl1pPr eaLnBrk="0" hangingPunct="0">
              <a:defRPr smtClean="0"/>
            </a:lvl1pPr>
          </a:lstStyle>
          <a:p>
            <a:pPr>
              <a:defRPr/>
            </a:pPr>
            <a:fld id="{91C72192-ED55-4F03-BFC4-D4B214F737CD}" type="slidenum">
              <a:rPr lang="ru-RU"/>
              <a:pPr>
                <a:defRPr/>
              </a:pPr>
              <a:t>‹#›</a:t>
            </a:fld>
            <a:endParaRPr lang="ru-RU"/>
          </a:p>
        </p:txBody>
      </p:sp>
    </p:spTree>
    <p:extLst>
      <p:ext uri="{BB962C8B-B14F-4D97-AF65-F5344CB8AC3E}">
        <p14:creationId xmlns:p14="http://schemas.microsoft.com/office/powerpoint/2010/main" val="348977787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Rectangle 12"/>
          <p:cNvSpPr>
            <a:spLocks noGrp="1" noChangeArrowheads="1"/>
          </p:cNvSpPr>
          <p:nvPr>
            <p:ph type="dt" sz="half" idx="10"/>
          </p:nvPr>
        </p:nvSpPr>
        <p:spPr/>
        <p:txBody>
          <a:bodyPr/>
          <a:lstStyle>
            <a:lvl1pPr eaLnBrk="0" hangingPunct="0">
              <a:defRPr/>
            </a:lvl1pPr>
          </a:lstStyle>
          <a:p>
            <a:pPr>
              <a:defRPr/>
            </a:pPr>
            <a:endParaRPr lang="ru-RU"/>
          </a:p>
        </p:txBody>
      </p:sp>
      <p:sp>
        <p:nvSpPr>
          <p:cNvPr id="4" name="Rectangle 13"/>
          <p:cNvSpPr>
            <a:spLocks noGrp="1" noChangeArrowheads="1"/>
          </p:cNvSpPr>
          <p:nvPr>
            <p:ph type="ftr" sz="quarter" idx="11"/>
          </p:nvPr>
        </p:nvSpPr>
        <p:spPr/>
        <p:txBody>
          <a:bodyPr/>
          <a:lstStyle>
            <a:lvl1pPr algn="l" eaLnBrk="0" hangingPunct="0">
              <a:defRPr/>
            </a:lvl1pPr>
          </a:lstStyle>
          <a:p>
            <a:pPr>
              <a:defRPr/>
            </a:pPr>
            <a:endParaRPr lang="ru-RU"/>
          </a:p>
        </p:txBody>
      </p:sp>
      <p:sp>
        <p:nvSpPr>
          <p:cNvPr id="5" name="Rectangle 14"/>
          <p:cNvSpPr>
            <a:spLocks noGrp="1" noChangeArrowheads="1"/>
          </p:cNvSpPr>
          <p:nvPr>
            <p:ph type="sldNum" sz="quarter" idx="12"/>
          </p:nvPr>
        </p:nvSpPr>
        <p:spPr/>
        <p:txBody>
          <a:bodyPr/>
          <a:lstStyle>
            <a:lvl1pPr eaLnBrk="0" hangingPunct="0">
              <a:defRPr smtClean="0"/>
            </a:lvl1pPr>
          </a:lstStyle>
          <a:p>
            <a:pPr>
              <a:defRPr/>
            </a:pPr>
            <a:fld id="{6D797F26-949A-4CE4-8068-EBE6F156F3D8}" type="slidenum">
              <a:rPr lang="ru-RU"/>
              <a:pPr>
                <a:defRPr/>
              </a:pPr>
              <a:t>‹#›</a:t>
            </a:fld>
            <a:endParaRPr lang="ru-RU"/>
          </a:p>
        </p:txBody>
      </p:sp>
    </p:spTree>
    <p:extLst>
      <p:ext uri="{BB962C8B-B14F-4D97-AF65-F5344CB8AC3E}">
        <p14:creationId xmlns:p14="http://schemas.microsoft.com/office/powerpoint/2010/main" val="301297902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eaLnBrk="0" hangingPunct="0">
              <a:defRPr/>
            </a:lvl1pPr>
          </a:lstStyle>
          <a:p>
            <a:pPr>
              <a:defRPr/>
            </a:pPr>
            <a:endParaRPr lang="ru-RU"/>
          </a:p>
        </p:txBody>
      </p:sp>
      <p:sp>
        <p:nvSpPr>
          <p:cNvPr id="3" name="Rectangle 13"/>
          <p:cNvSpPr>
            <a:spLocks noGrp="1" noChangeArrowheads="1"/>
          </p:cNvSpPr>
          <p:nvPr>
            <p:ph type="ftr" sz="quarter" idx="11"/>
          </p:nvPr>
        </p:nvSpPr>
        <p:spPr/>
        <p:txBody>
          <a:bodyPr/>
          <a:lstStyle>
            <a:lvl1pPr algn="l" eaLnBrk="0" hangingPunct="0">
              <a:defRPr/>
            </a:lvl1pPr>
          </a:lstStyle>
          <a:p>
            <a:pPr>
              <a:defRPr/>
            </a:pPr>
            <a:endParaRPr lang="ru-RU"/>
          </a:p>
        </p:txBody>
      </p:sp>
      <p:sp>
        <p:nvSpPr>
          <p:cNvPr id="4" name="Rectangle 14"/>
          <p:cNvSpPr>
            <a:spLocks noGrp="1" noChangeArrowheads="1"/>
          </p:cNvSpPr>
          <p:nvPr>
            <p:ph type="sldNum" sz="quarter" idx="12"/>
          </p:nvPr>
        </p:nvSpPr>
        <p:spPr/>
        <p:txBody>
          <a:bodyPr/>
          <a:lstStyle>
            <a:lvl1pPr eaLnBrk="0" hangingPunct="0">
              <a:defRPr smtClean="0"/>
            </a:lvl1pPr>
          </a:lstStyle>
          <a:p>
            <a:pPr>
              <a:defRPr/>
            </a:pPr>
            <a:fld id="{4755155E-404C-4E3C-9130-28B71053C37F}" type="slidenum">
              <a:rPr lang="ru-RU"/>
              <a:pPr>
                <a:defRPr/>
              </a:pPr>
              <a:t>‹#›</a:t>
            </a:fld>
            <a:endParaRPr lang="ru-RU"/>
          </a:p>
        </p:txBody>
      </p:sp>
    </p:spTree>
    <p:extLst>
      <p:ext uri="{BB962C8B-B14F-4D97-AF65-F5344CB8AC3E}">
        <p14:creationId xmlns:p14="http://schemas.microsoft.com/office/powerpoint/2010/main" val="137286269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a:t>Образец заголовка</a:t>
            </a:r>
          </a:p>
        </p:txBody>
      </p:sp>
      <p:sp>
        <p:nvSpPr>
          <p:cNvPr id="3" name="Содержимое 2"/>
          <p:cNvSpPr>
            <a:spLocks noGrp="1"/>
          </p:cNvSpPr>
          <p:nvPr>
            <p:ph idx="1"/>
          </p:nvPr>
        </p:nvSpPr>
        <p:spPr>
          <a:xfrm>
            <a:off x="3575051" y="27306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457200"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Rectangle 12"/>
          <p:cNvSpPr>
            <a:spLocks noGrp="1" noChangeArrowheads="1"/>
          </p:cNvSpPr>
          <p:nvPr>
            <p:ph type="dt" sz="half" idx="10"/>
          </p:nvPr>
        </p:nvSpPr>
        <p:spPr/>
        <p:txBody>
          <a:bodyPr/>
          <a:lstStyle>
            <a:lvl1pPr eaLnBrk="0" hangingPunct="0">
              <a:defRPr/>
            </a:lvl1pPr>
          </a:lstStyle>
          <a:p>
            <a:pPr>
              <a:defRPr/>
            </a:pPr>
            <a:endParaRPr lang="ru-RU"/>
          </a:p>
        </p:txBody>
      </p:sp>
      <p:sp>
        <p:nvSpPr>
          <p:cNvPr id="6" name="Rectangle 13"/>
          <p:cNvSpPr>
            <a:spLocks noGrp="1" noChangeArrowheads="1"/>
          </p:cNvSpPr>
          <p:nvPr>
            <p:ph type="ftr" sz="quarter" idx="11"/>
          </p:nvPr>
        </p:nvSpPr>
        <p:spPr/>
        <p:txBody>
          <a:bodyPr/>
          <a:lstStyle>
            <a:lvl1pPr algn="l" eaLnBrk="0" hangingPunct="0">
              <a:defRPr/>
            </a:lvl1pPr>
          </a:lstStyle>
          <a:p>
            <a:pPr>
              <a:defRPr/>
            </a:pPr>
            <a:endParaRPr lang="ru-RU"/>
          </a:p>
        </p:txBody>
      </p:sp>
      <p:sp>
        <p:nvSpPr>
          <p:cNvPr id="7" name="Rectangle 14"/>
          <p:cNvSpPr>
            <a:spLocks noGrp="1" noChangeArrowheads="1"/>
          </p:cNvSpPr>
          <p:nvPr>
            <p:ph type="sldNum" sz="quarter" idx="12"/>
          </p:nvPr>
        </p:nvSpPr>
        <p:spPr/>
        <p:txBody>
          <a:bodyPr/>
          <a:lstStyle>
            <a:lvl1pPr eaLnBrk="0" hangingPunct="0">
              <a:defRPr smtClean="0"/>
            </a:lvl1pPr>
          </a:lstStyle>
          <a:p>
            <a:pPr>
              <a:defRPr/>
            </a:pPr>
            <a:fld id="{67F788B1-0FEF-4F0B-8BB6-A3F528B8FB10}" type="slidenum">
              <a:rPr lang="ru-RU"/>
              <a:pPr>
                <a:defRPr/>
              </a:pPr>
              <a:t>‹#›</a:t>
            </a:fld>
            <a:endParaRPr lang="ru-RU"/>
          </a:p>
        </p:txBody>
      </p:sp>
    </p:spTree>
    <p:extLst>
      <p:ext uri="{BB962C8B-B14F-4D97-AF65-F5344CB8AC3E}">
        <p14:creationId xmlns:p14="http://schemas.microsoft.com/office/powerpoint/2010/main" val="320522563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Rectangle 12"/>
          <p:cNvSpPr>
            <a:spLocks noGrp="1" noChangeArrowheads="1"/>
          </p:cNvSpPr>
          <p:nvPr>
            <p:ph type="dt" sz="half" idx="10"/>
          </p:nvPr>
        </p:nvSpPr>
        <p:spPr/>
        <p:txBody>
          <a:bodyPr/>
          <a:lstStyle>
            <a:lvl1pPr eaLnBrk="0" hangingPunct="0">
              <a:defRPr/>
            </a:lvl1pPr>
          </a:lstStyle>
          <a:p>
            <a:pPr>
              <a:defRPr/>
            </a:pPr>
            <a:endParaRPr lang="ru-RU"/>
          </a:p>
        </p:txBody>
      </p:sp>
      <p:sp>
        <p:nvSpPr>
          <p:cNvPr id="6" name="Rectangle 13"/>
          <p:cNvSpPr>
            <a:spLocks noGrp="1" noChangeArrowheads="1"/>
          </p:cNvSpPr>
          <p:nvPr>
            <p:ph type="ftr" sz="quarter" idx="11"/>
          </p:nvPr>
        </p:nvSpPr>
        <p:spPr/>
        <p:txBody>
          <a:bodyPr/>
          <a:lstStyle>
            <a:lvl1pPr algn="l" eaLnBrk="0" hangingPunct="0">
              <a:defRPr/>
            </a:lvl1pPr>
          </a:lstStyle>
          <a:p>
            <a:pPr>
              <a:defRPr/>
            </a:pPr>
            <a:endParaRPr lang="ru-RU"/>
          </a:p>
        </p:txBody>
      </p:sp>
      <p:sp>
        <p:nvSpPr>
          <p:cNvPr id="7" name="Rectangle 14"/>
          <p:cNvSpPr>
            <a:spLocks noGrp="1" noChangeArrowheads="1"/>
          </p:cNvSpPr>
          <p:nvPr>
            <p:ph type="sldNum" sz="quarter" idx="12"/>
          </p:nvPr>
        </p:nvSpPr>
        <p:spPr/>
        <p:txBody>
          <a:bodyPr/>
          <a:lstStyle>
            <a:lvl1pPr eaLnBrk="0" hangingPunct="0">
              <a:defRPr smtClean="0"/>
            </a:lvl1pPr>
          </a:lstStyle>
          <a:p>
            <a:pPr>
              <a:defRPr/>
            </a:pPr>
            <a:fld id="{8962779A-C299-4984-B3A1-E2DDBAE93D2A}" type="slidenum">
              <a:rPr lang="ru-RU"/>
              <a:pPr>
                <a:defRPr/>
              </a:pPr>
              <a:t>‹#›</a:t>
            </a:fld>
            <a:endParaRPr lang="ru-RU"/>
          </a:p>
        </p:txBody>
      </p:sp>
    </p:spTree>
    <p:extLst>
      <p:ext uri="{BB962C8B-B14F-4D97-AF65-F5344CB8AC3E}">
        <p14:creationId xmlns:p14="http://schemas.microsoft.com/office/powerpoint/2010/main" val="229188612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Rectangle 12"/>
          <p:cNvSpPr>
            <a:spLocks noGrp="1" noChangeArrowheads="1"/>
          </p:cNvSpPr>
          <p:nvPr>
            <p:ph type="dt" sz="half" idx="10"/>
          </p:nvPr>
        </p:nvSpPr>
        <p:spPr/>
        <p:txBody>
          <a:bodyPr/>
          <a:lstStyle>
            <a:lvl1pPr eaLnBrk="0" hangingPunct="0">
              <a:defRPr/>
            </a:lvl1pPr>
          </a:lstStyle>
          <a:p>
            <a:pPr>
              <a:defRPr/>
            </a:pPr>
            <a:endParaRPr lang="ru-RU"/>
          </a:p>
        </p:txBody>
      </p:sp>
      <p:sp>
        <p:nvSpPr>
          <p:cNvPr id="5" name="Rectangle 13"/>
          <p:cNvSpPr>
            <a:spLocks noGrp="1" noChangeArrowheads="1"/>
          </p:cNvSpPr>
          <p:nvPr>
            <p:ph type="ftr" sz="quarter" idx="11"/>
          </p:nvPr>
        </p:nvSpPr>
        <p:spPr/>
        <p:txBody>
          <a:bodyPr/>
          <a:lstStyle>
            <a:lvl1pPr algn="l" eaLnBrk="0" hangingPunct="0">
              <a:defRPr/>
            </a:lvl1pPr>
          </a:lstStyle>
          <a:p>
            <a:pPr>
              <a:defRPr/>
            </a:pPr>
            <a:endParaRPr lang="ru-RU"/>
          </a:p>
        </p:txBody>
      </p:sp>
      <p:sp>
        <p:nvSpPr>
          <p:cNvPr id="6" name="Rectangle 14"/>
          <p:cNvSpPr>
            <a:spLocks noGrp="1" noChangeArrowheads="1"/>
          </p:cNvSpPr>
          <p:nvPr>
            <p:ph type="sldNum" sz="quarter" idx="12"/>
          </p:nvPr>
        </p:nvSpPr>
        <p:spPr/>
        <p:txBody>
          <a:bodyPr/>
          <a:lstStyle>
            <a:lvl1pPr eaLnBrk="0" hangingPunct="0">
              <a:defRPr smtClean="0"/>
            </a:lvl1pPr>
          </a:lstStyle>
          <a:p>
            <a:pPr>
              <a:defRPr/>
            </a:pPr>
            <a:fld id="{A7C6CB63-EDA8-4845-8E27-EBEC95C24D81}" type="slidenum">
              <a:rPr lang="ru-RU"/>
              <a:pPr>
                <a:defRPr/>
              </a:pPr>
              <a:t>‹#›</a:t>
            </a:fld>
            <a:endParaRPr lang="ru-RU"/>
          </a:p>
        </p:txBody>
      </p:sp>
    </p:spTree>
    <p:extLst>
      <p:ext uri="{BB962C8B-B14F-4D97-AF65-F5344CB8AC3E}">
        <p14:creationId xmlns:p14="http://schemas.microsoft.com/office/powerpoint/2010/main" val="29600442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a:t>Образец заголовка</a:t>
            </a:r>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fld id="{5B359891-62C9-445B-BB61-06AA7A71B9BB}" type="datetimeFigureOut">
              <a:rPr lang="ru-RU" smtClean="0"/>
              <a:t>06.06.2016</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1970123A-BA26-4D57-AF12-1609FB7EDCAD}" type="slidenum">
              <a:rPr lang="ru-RU" smtClean="0"/>
              <a:t>‹#›</a:t>
            </a:fld>
            <a:endParaRPr lang="ru-RU"/>
          </a:p>
        </p:txBody>
      </p:sp>
    </p:spTree>
    <p:extLst>
      <p:ext uri="{BB962C8B-B14F-4D97-AF65-F5344CB8AC3E}">
        <p14:creationId xmlns:p14="http://schemas.microsoft.com/office/powerpoint/2010/main" val="159785383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7813"/>
            <a:ext cx="2057400" cy="5853112"/>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457200" y="277813"/>
            <a:ext cx="6019800" cy="5853112"/>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Rectangle 12"/>
          <p:cNvSpPr>
            <a:spLocks noGrp="1" noChangeArrowheads="1"/>
          </p:cNvSpPr>
          <p:nvPr>
            <p:ph type="dt" sz="half" idx="10"/>
          </p:nvPr>
        </p:nvSpPr>
        <p:spPr/>
        <p:txBody>
          <a:bodyPr/>
          <a:lstStyle>
            <a:lvl1pPr eaLnBrk="0" hangingPunct="0">
              <a:defRPr/>
            </a:lvl1pPr>
          </a:lstStyle>
          <a:p>
            <a:pPr>
              <a:defRPr/>
            </a:pPr>
            <a:endParaRPr lang="ru-RU"/>
          </a:p>
        </p:txBody>
      </p:sp>
      <p:sp>
        <p:nvSpPr>
          <p:cNvPr id="5" name="Rectangle 13"/>
          <p:cNvSpPr>
            <a:spLocks noGrp="1" noChangeArrowheads="1"/>
          </p:cNvSpPr>
          <p:nvPr>
            <p:ph type="ftr" sz="quarter" idx="11"/>
          </p:nvPr>
        </p:nvSpPr>
        <p:spPr/>
        <p:txBody>
          <a:bodyPr/>
          <a:lstStyle>
            <a:lvl1pPr algn="l" eaLnBrk="0" hangingPunct="0">
              <a:defRPr/>
            </a:lvl1pPr>
          </a:lstStyle>
          <a:p>
            <a:pPr>
              <a:defRPr/>
            </a:pPr>
            <a:endParaRPr lang="ru-RU"/>
          </a:p>
        </p:txBody>
      </p:sp>
      <p:sp>
        <p:nvSpPr>
          <p:cNvPr id="6" name="Rectangle 14"/>
          <p:cNvSpPr>
            <a:spLocks noGrp="1" noChangeArrowheads="1"/>
          </p:cNvSpPr>
          <p:nvPr>
            <p:ph type="sldNum" sz="quarter" idx="12"/>
          </p:nvPr>
        </p:nvSpPr>
        <p:spPr/>
        <p:txBody>
          <a:bodyPr/>
          <a:lstStyle>
            <a:lvl1pPr eaLnBrk="0" hangingPunct="0">
              <a:defRPr smtClean="0"/>
            </a:lvl1pPr>
          </a:lstStyle>
          <a:p>
            <a:pPr>
              <a:defRPr/>
            </a:pPr>
            <a:fld id="{E6971155-2A03-4F9D-912B-11271D25F282}" type="slidenum">
              <a:rPr lang="ru-RU"/>
              <a:pPr>
                <a:defRPr/>
              </a:pPr>
              <a:t>‹#›</a:t>
            </a:fld>
            <a:endParaRPr lang="ru-RU"/>
          </a:p>
        </p:txBody>
      </p:sp>
    </p:spTree>
    <p:extLst>
      <p:ext uri="{BB962C8B-B14F-4D97-AF65-F5344CB8AC3E}">
        <p14:creationId xmlns:p14="http://schemas.microsoft.com/office/powerpoint/2010/main" val="374178926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chart" preserve="1">
  <p:cSld name="Заголовок и диаграмм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7825"/>
            <a:ext cx="8229600" cy="1139825"/>
          </a:xfrm>
        </p:spPr>
        <p:txBody>
          <a:bodyPr/>
          <a:lstStyle/>
          <a:p>
            <a:r>
              <a:rPr lang="ru-RU"/>
              <a:t>Образец заголовка</a:t>
            </a:r>
          </a:p>
        </p:txBody>
      </p:sp>
      <p:sp>
        <p:nvSpPr>
          <p:cNvPr id="3" name="Диаграмма 2"/>
          <p:cNvSpPr>
            <a:spLocks noGrp="1"/>
          </p:cNvSpPr>
          <p:nvPr>
            <p:ph type="chart" idx="1"/>
          </p:nvPr>
        </p:nvSpPr>
        <p:spPr>
          <a:xfrm>
            <a:off x="457200" y="1600206"/>
            <a:ext cx="8229600" cy="4530725"/>
          </a:xfrm>
        </p:spPr>
        <p:txBody>
          <a:bodyPr/>
          <a:lstStyle/>
          <a:p>
            <a:pPr lvl="0"/>
            <a:endParaRPr lang="ru-RU" noProof="0"/>
          </a:p>
        </p:txBody>
      </p:sp>
      <p:sp>
        <p:nvSpPr>
          <p:cNvPr id="4" name="Rectangle 12"/>
          <p:cNvSpPr>
            <a:spLocks noGrp="1" noChangeArrowheads="1"/>
          </p:cNvSpPr>
          <p:nvPr>
            <p:ph type="dt" sz="half" idx="10"/>
          </p:nvPr>
        </p:nvSpPr>
        <p:spPr/>
        <p:txBody>
          <a:bodyPr/>
          <a:lstStyle>
            <a:lvl1pPr eaLnBrk="0" hangingPunct="0">
              <a:defRPr/>
            </a:lvl1pPr>
          </a:lstStyle>
          <a:p>
            <a:pPr>
              <a:defRPr/>
            </a:pPr>
            <a:endParaRPr lang="ru-RU"/>
          </a:p>
        </p:txBody>
      </p:sp>
      <p:sp>
        <p:nvSpPr>
          <p:cNvPr id="5" name="Rectangle 13"/>
          <p:cNvSpPr>
            <a:spLocks noGrp="1" noChangeArrowheads="1"/>
          </p:cNvSpPr>
          <p:nvPr>
            <p:ph type="ftr" sz="quarter" idx="11"/>
          </p:nvPr>
        </p:nvSpPr>
        <p:spPr/>
        <p:txBody>
          <a:bodyPr/>
          <a:lstStyle>
            <a:lvl1pPr algn="l" eaLnBrk="0" hangingPunct="0">
              <a:defRPr/>
            </a:lvl1pPr>
          </a:lstStyle>
          <a:p>
            <a:pPr>
              <a:defRPr/>
            </a:pPr>
            <a:endParaRPr lang="ru-RU"/>
          </a:p>
        </p:txBody>
      </p:sp>
      <p:sp>
        <p:nvSpPr>
          <p:cNvPr id="6" name="Rectangle 14"/>
          <p:cNvSpPr>
            <a:spLocks noGrp="1" noChangeArrowheads="1"/>
          </p:cNvSpPr>
          <p:nvPr>
            <p:ph type="sldNum" sz="quarter" idx="12"/>
          </p:nvPr>
        </p:nvSpPr>
        <p:spPr/>
        <p:txBody>
          <a:bodyPr/>
          <a:lstStyle>
            <a:lvl1pPr eaLnBrk="0" hangingPunct="0">
              <a:defRPr smtClean="0"/>
            </a:lvl1pPr>
          </a:lstStyle>
          <a:p>
            <a:pPr>
              <a:defRPr/>
            </a:pPr>
            <a:fld id="{9844E8B8-57D7-4F5C-9AFC-3747F0FA5F8E}" type="slidenum">
              <a:rPr lang="ru-RU"/>
              <a:pPr>
                <a:defRPr/>
              </a:pPr>
              <a:t>‹#›</a:t>
            </a:fld>
            <a:endParaRPr lang="ru-RU"/>
          </a:p>
        </p:txBody>
      </p:sp>
    </p:spTree>
    <p:extLst>
      <p:ext uri="{BB962C8B-B14F-4D97-AF65-F5344CB8AC3E}">
        <p14:creationId xmlns:p14="http://schemas.microsoft.com/office/powerpoint/2010/main" val="362245976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grpSp>
        <p:nvGrpSpPr>
          <p:cNvPr id="4" name="Group 1026"/>
          <p:cNvGrpSpPr>
            <a:grpSpLocks/>
          </p:cNvGrpSpPr>
          <p:nvPr/>
        </p:nvGrpSpPr>
        <p:grpSpPr bwMode="auto">
          <a:xfrm>
            <a:off x="0" y="0"/>
            <a:ext cx="9144000" cy="6858000"/>
            <a:chOff x="0" y="0"/>
            <a:chExt cx="5760" cy="4320"/>
          </a:xfrm>
        </p:grpSpPr>
        <p:grpSp>
          <p:nvGrpSpPr>
            <p:cNvPr id="5" name="Group 1027"/>
            <p:cNvGrpSpPr>
              <a:grpSpLocks/>
            </p:cNvGrpSpPr>
            <p:nvPr userDrawn="1"/>
          </p:nvGrpSpPr>
          <p:grpSpPr bwMode="auto">
            <a:xfrm>
              <a:off x="0" y="0"/>
              <a:ext cx="5568" cy="4320"/>
              <a:chOff x="0" y="0"/>
              <a:chExt cx="5568" cy="4320"/>
            </a:xfrm>
          </p:grpSpPr>
          <p:grpSp>
            <p:nvGrpSpPr>
              <p:cNvPr id="9" name="Group 1028"/>
              <p:cNvGrpSpPr>
                <a:grpSpLocks/>
              </p:cNvGrpSpPr>
              <p:nvPr userDrawn="1"/>
            </p:nvGrpSpPr>
            <p:grpSpPr bwMode="auto">
              <a:xfrm>
                <a:off x="0" y="0"/>
                <a:ext cx="3216" cy="3072"/>
                <a:chOff x="0" y="0"/>
                <a:chExt cx="2928" cy="2784"/>
              </a:xfrm>
            </p:grpSpPr>
            <p:sp>
              <p:nvSpPr>
                <p:cNvPr id="22" name="Oval 1029"/>
                <p:cNvSpPr>
                  <a:spLocks noChangeArrowheads="1"/>
                </p:cNvSpPr>
                <p:nvPr userDrawn="1"/>
              </p:nvSpPr>
              <p:spPr bwMode="auto">
                <a:xfrm>
                  <a:off x="0" y="0"/>
                  <a:ext cx="2928" cy="2784"/>
                </a:xfrm>
                <a:prstGeom prst="ellipse">
                  <a:avLst/>
                </a:prstGeom>
                <a:noFill/>
                <a:ln w="9525">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ru-RU" altLang="ru-RU"/>
                </a:p>
              </p:txBody>
            </p:sp>
            <p:sp>
              <p:nvSpPr>
                <p:cNvPr id="23" name="Oval 1030"/>
                <p:cNvSpPr>
                  <a:spLocks noChangeArrowheads="1"/>
                </p:cNvSpPr>
                <p:nvPr userDrawn="1"/>
              </p:nvSpPr>
              <p:spPr bwMode="auto">
                <a:xfrm>
                  <a:off x="240" y="240"/>
                  <a:ext cx="2448" cy="2304"/>
                </a:xfrm>
                <a:prstGeom prst="ellipse">
                  <a:avLst/>
                </a:prstGeom>
                <a:noFill/>
                <a:ln w="9525">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ru-RU" altLang="ru-RU"/>
                </a:p>
              </p:txBody>
            </p:sp>
            <p:sp>
              <p:nvSpPr>
                <p:cNvPr id="24" name="Oval 1031"/>
                <p:cNvSpPr>
                  <a:spLocks noChangeArrowheads="1"/>
                </p:cNvSpPr>
                <p:nvPr userDrawn="1"/>
              </p:nvSpPr>
              <p:spPr bwMode="auto">
                <a:xfrm>
                  <a:off x="480" y="480"/>
                  <a:ext cx="1968" cy="1824"/>
                </a:xfrm>
                <a:prstGeom prst="ellipse">
                  <a:avLst/>
                </a:prstGeom>
                <a:noFill/>
                <a:ln w="9525">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ru-RU" altLang="ru-RU"/>
                </a:p>
              </p:txBody>
            </p:sp>
            <p:sp>
              <p:nvSpPr>
                <p:cNvPr id="25" name="Oval 1032"/>
                <p:cNvSpPr>
                  <a:spLocks noChangeArrowheads="1"/>
                </p:cNvSpPr>
                <p:nvPr userDrawn="1"/>
              </p:nvSpPr>
              <p:spPr bwMode="auto">
                <a:xfrm>
                  <a:off x="720" y="720"/>
                  <a:ext cx="1488" cy="1344"/>
                </a:xfrm>
                <a:prstGeom prst="ellipse">
                  <a:avLst/>
                </a:prstGeom>
                <a:noFill/>
                <a:ln w="9525">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ru-RU" altLang="ru-RU"/>
                </a:p>
              </p:txBody>
            </p:sp>
            <p:sp>
              <p:nvSpPr>
                <p:cNvPr id="26" name="Oval 1033"/>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ru-RU" altLang="ru-RU"/>
                </a:p>
              </p:txBody>
            </p:sp>
          </p:grpSp>
          <p:grpSp>
            <p:nvGrpSpPr>
              <p:cNvPr id="10" name="Group 1034"/>
              <p:cNvGrpSpPr>
                <a:grpSpLocks/>
              </p:cNvGrpSpPr>
              <p:nvPr userDrawn="1"/>
            </p:nvGrpSpPr>
            <p:grpSpPr bwMode="auto">
              <a:xfrm>
                <a:off x="2016" y="2016"/>
                <a:ext cx="2448" cy="2304"/>
                <a:chOff x="0" y="0"/>
                <a:chExt cx="2928" cy="2784"/>
              </a:xfrm>
            </p:grpSpPr>
            <p:sp>
              <p:nvSpPr>
                <p:cNvPr id="17" name="Oval 1035"/>
                <p:cNvSpPr>
                  <a:spLocks noChangeArrowheads="1"/>
                </p:cNvSpPr>
                <p:nvPr userDrawn="1"/>
              </p:nvSpPr>
              <p:spPr bwMode="auto">
                <a:xfrm>
                  <a:off x="0" y="0"/>
                  <a:ext cx="2928" cy="2784"/>
                </a:xfrm>
                <a:prstGeom prst="ellipse">
                  <a:avLst/>
                </a:prstGeom>
                <a:noFill/>
                <a:ln w="9525">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ru-RU" altLang="ru-RU"/>
                </a:p>
              </p:txBody>
            </p:sp>
            <p:sp>
              <p:nvSpPr>
                <p:cNvPr id="18" name="Oval 1036"/>
                <p:cNvSpPr>
                  <a:spLocks noChangeArrowheads="1"/>
                </p:cNvSpPr>
                <p:nvPr userDrawn="1"/>
              </p:nvSpPr>
              <p:spPr bwMode="auto">
                <a:xfrm>
                  <a:off x="240" y="240"/>
                  <a:ext cx="2448" cy="2304"/>
                </a:xfrm>
                <a:prstGeom prst="ellipse">
                  <a:avLst/>
                </a:prstGeom>
                <a:noFill/>
                <a:ln w="9525">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ru-RU" altLang="ru-RU"/>
                </a:p>
              </p:txBody>
            </p:sp>
            <p:sp>
              <p:nvSpPr>
                <p:cNvPr id="19" name="Oval 1037"/>
                <p:cNvSpPr>
                  <a:spLocks noChangeArrowheads="1"/>
                </p:cNvSpPr>
                <p:nvPr userDrawn="1"/>
              </p:nvSpPr>
              <p:spPr bwMode="auto">
                <a:xfrm>
                  <a:off x="480" y="480"/>
                  <a:ext cx="1968" cy="1824"/>
                </a:xfrm>
                <a:prstGeom prst="ellipse">
                  <a:avLst/>
                </a:prstGeom>
                <a:noFill/>
                <a:ln w="9525">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ru-RU" altLang="ru-RU"/>
                </a:p>
              </p:txBody>
            </p:sp>
            <p:sp>
              <p:nvSpPr>
                <p:cNvPr id="20" name="Oval 1038"/>
                <p:cNvSpPr>
                  <a:spLocks noChangeArrowheads="1"/>
                </p:cNvSpPr>
                <p:nvPr userDrawn="1"/>
              </p:nvSpPr>
              <p:spPr bwMode="auto">
                <a:xfrm>
                  <a:off x="720" y="720"/>
                  <a:ext cx="1488" cy="1344"/>
                </a:xfrm>
                <a:prstGeom prst="ellipse">
                  <a:avLst/>
                </a:prstGeom>
                <a:noFill/>
                <a:ln w="9525">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ru-RU" altLang="ru-RU"/>
                </a:p>
              </p:txBody>
            </p:sp>
            <p:sp>
              <p:nvSpPr>
                <p:cNvPr id="21" name="Oval 1039"/>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ru-RU" altLang="ru-RU"/>
                </a:p>
              </p:txBody>
            </p:sp>
          </p:grpSp>
          <p:grpSp>
            <p:nvGrpSpPr>
              <p:cNvPr id="11" name="Group 1040"/>
              <p:cNvGrpSpPr>
                <a:grpSpLocks/>
              </p:cNvGrpSpPr>
              <p:nvPr userDrawn="1"/>
            </p:nvGrpSpPr>
            <p:grpSpPr bwMode="auto">
              <a:xfrm>
                <a:off x="2832" y="96"/>
                <a:ext cx="2736" cy="2592"/>
                <a:chOff x="0" y="0"/>
                <a:chExt cx="2928" cy="2784"/>
              </a:xfrm>
            </p:grpSpPr>
            <p:sp>
              <p:nvSpPr>
                <p:cNvPr id="12" name="Oval 1041"/>
                <p:cNvSpPr>
                  <a:spLocks noChangeArrowheads="1"/>
                </p:cNvSpPr>
                <p:nvPr userDrawn="1"/>
              </p:nvSpPr>
              <p:spPr bwMode="auto">
                <a:xfrm>
                  <a:off x="0" y="0"/>
                  <a:ext cx="2928" cy="2784"/>
                </a:xfrm>
                <a:prstGeom prst="ellipse">
                  <a:avLst/>
                </a:prstGeom>
                <a:noFill/>
                <a:ln w="9525">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ru-RU" altLang="ru-RU"/>
                </a:p>
              </p:txBody>
            </p:sp>
            <p:sp>
              <p:nvSpPr>
                <p:cNvPr id="13" name="Oval 1042"/>
                <p:cNvSpPr>
                  <a:spLocks noChangeArrowheads="1"/>
                </p:cNvSpPr>
                <p:nvPr userDrawn="1"/>
              </p:nvSpPr>
              <p:spPr bwMode="auto">
                <a:xfrm>
                  <a:off x="240" y="240"/>
                  <a:ext cx="2448" cy="2304"/>
                </a:xfrm>
                <a:prstGeom prst="ellipse">
                  <a:avLst/>
                </a:prstGeom>
                <a:noFill/>
                <a:ln w="9525">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ru-RU" altLang="ru-RU"/>
                </a:p>
              </p:txBody>
            </p:sp>
            <p:sp>
              <p:nvSpPr>
                <p:cNvPr id="14" name="Oval 1043"/>
                <p:cNvSpPr>
                  <a:spLocks noChangeArrowheads="1"/>
                </p:cNvSpPr>
                <p:nvPr userDrawn="1"/>
              </p:nvSpPr>
              <p:spPr bwMode="auto">
                <a:xfrm>
                  <a:off x="480" y="480"/>
                  <a:ext cx="1968" cy="1824"/>
                </a:xfrm>
                <a:prstGeom prst="ellipse">
                  <a:avLst/>
                </a:prstGeom>
                <a:noFill/>
                <a:ln w="9525">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ru-RU" altLang="ru-RU"/>
                </a:p>
              </p:txBody>
            </p:sp>
            <p:sp>
              <p:nvSpPr>
                <p:cNvPr id="15" name="Oval 1044"/>
                <p:cNvSpPr>
                  <a:spLocks noChangeArrowheads="1"/>
                </p:cNvSpPr>
                <p:nvPr userDrawn="1"/>
              </p:nvSpPr>
              <p:spPr bwMode="auto">
                <a:xfrm>
                  <a:off x="720" y="720"/>
                  <a:ext cx="1488" cy="1344"/>
                </a:xfrm>
                <a:prstGeom prst="ellipse">
                  <a:avLst/>
                </a:prstGeom>
                <a:noFill/>
                <a:ln w="9525">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ru-RU" altLang="ru-RU"/>
                </a:p>
              </p:txBody>
            </p:sp>
            <p:sp>
              <p:nvSpPr>
                <p:cNvPr id="16" name="Oval 1045"/>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ru-RU" altLang="ru-RU"/>
                </a:p>
              </p:txBody>
            </p:sp>
          </p:grpSp>
        </p:grpSp>
        <p:sp>
          <p:nvSpPr>
            <p:cNvPr id="6" name="Line 1046"/>
            <p:cNvSpPr>
              <a:spLocks noChangeShapeType="1"/>
            </p:cNvSpPr>
            <p:nvPr userDrawn="1"/>
          </p:nvSpPr>
          <p:spPr bwMode="auto">
            <a:xfrm flipH="1">
              <a:off x="0" y="1536"/>
              <a:ext cx="1584" cy="2160"/>
            </a:xfrm>
            <a:prstGeom prst="line">
              <a:avLst/>
            </a:prstGeom>
            <a:noFill/>
            <a:ln w="9525">
              <a:solidFill>
                <a:schemeClr val="accent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7" name="Line 1047"/>
            <p:cNvSpPr>
              <a:spLocks noChangeShapeType="1"/>
            </p:cNvSpPr>
            <p:nvPr userDrawn="1"/>
          </p:nvSpPr>
          <p:spPr bwMode="auto">
            <a:xfrm>
              <a:off x="4176" y="1392"/>
              <a:ext cx="1584" cy="1728"/>
            </a:xfrm>
            <a:prstGeom prst="line">
              <a:avLst/>
            </a:prstGeom>
            <a:noFill/>
            <a:ln w="9525">
              <a:solidFill>
                <a:schemeClr val="accent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8" name="Line 1048"/>
            <p:cNvSpPr>
              <a:spLocks noChangeShapeType="1"/>
            </p:cNvSpPr>
            <p:nvPr userDrawn="1"/>
          </p:nvSpPr>
          <p:spPr bwMode="auto">
            <a:xfrm flipV="1">
              <a:off x="3216" y="0"/>
              <a:ext cx="240" cy="3120"/>
            </a:xfrm>
            <a:prstGeom prst="line">
              <a:avLst/>
            </a:prstGeom>
            <a:noFill/>
            <a:ln w="952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grpSp>
      <p:sp>
        <p:nvSpPr>
          <p:cNvPr id="67609" name="Rectangle 1049"/>
          <p:cNvSpPr>
            <a:spLocks noGrp="1" noChangeArrowheads="1"/>
          </p:cNvSpPr>
          <p:nvPr>
            <p:ph type="ctrTitle"/>
          </p:nvPr>
        </p:nvSpPr>
        <p:spPr>
          <a:xfrm>
            <a:off x="685800" y="2286000"/>
            <a:ext cx="7772400" cy="1143000"/>
          </a:xfrm>
        </p:spPr>
        <p:txBody>
          <a:bodyPr/>
          <a:lstStyle>
            <a:lvl1pPr>
              <a:defRPr/>
            </a:lvl1pPr>
          </a:lstStyle>
          <a:p>
            <a:pPr lvl="0"/>
            <a:r>
              <a:rPr lang="ru-RU" noProof="0"/>
              <a:t>Образец заголовка</a:t>
            </a:r>
          </a:p>
        </p:txBody>
      </p:sp>
      <p:sp>
        <p:nvSpPr>
          <p:cNvPr id="67610" name="Rectangle 1050"/>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ru-RU" noProof="0"/>
              <a:t>Образец подзаголовка</a:t>
            </a:r>
          </a:p>
        </p:txBody>
      </p:sp>
      <p:sp>
        <p:nvSpPr>
          <p:cNvPr id="27" name="Rectangle 1051"/>
          <p:cNvSpPr>
            <a:spLocks noGrp="1" noChangeArrowheads="1"/>
          </p:cNvSpPr>
          <p:nvPr>
            <p:ph type="dt" sz="half" idx="10"/>
          </p:nvPr>
        </p:nvSpPr>
        <p:spPr/>
        <p:txBody>
          <a:bodyPr/>
          <a:lstStyle>
            <a:lvl1pPr>
              <a:defRPr b="0" smtClean="0"/>
            </a:lvl1pPr>
          </a:lstStyle>
          <a:p>
            <a:pPr>
              <a:defRPr/>
            </a:pPr>
            <a:endParaRPr lang="ru-RU"/>
          </a:p>
        </p:txBody>
      </p:sp>
      <p:sp>
        <p:nvSpPr>
          <p:cNvPr id="28" name="Rectangle 1052"/>
          <p:cNvSpPr>
            <a:spLocks noGrp="1" noChangeArrowheads="1"/>
          </p:cNvSpPr>
          <p:nvPr>
            <p:ph type="ftr" sz="quarter" idx="11"/>
          </p:nvPr>
        </p:nvSpPr>
        <p:spPr/>
        <p:txBody>
          <a:bodyPr/>
          <a:lstStyle>
            <a:lvl1pPr>
              <a:defRPr b="0" smtClean="0"/>
            </a:lvl1pPr>
          </a:lstStyle>
          <a:p>
            <a:pPr>
              <a:defRPr/>
            </a:pPr>
            <a:endParaRPr lang="ru-RU"/>
          </a:p>
        </p:txBody>
      </p:sp>
      <p:sp>
        <p:nvSpPr>
          <p:cNvPr id="29" name="Rectangle 1053"/>
          <p:cNvSpPr>
            <a:spLocks noGrp="1" noChangeArrowheads="1"/>
          </p:cNvSpPr>
          <p:nvPr>
            <p:ph type="sldNum" sz="quarter" idx="12"/>
          </p:nvPr>
        </p:nvSpPr>
        <p:spPr/>
        <p:txBody>
          <a:bodyPr/>
          <a:lstStyle>
            <a:lvl1pPr>
              <a:defRPr b="0" smtClean="0"/>
            </a:lvl1pPr>
          </a:lstStyle>
          <a:p>
            <a:pPr>
              <a:defRPr/>
            </a:pPr>
            <a:fld id="{80ED4667-BEEF-46DC-85BA-2DBD2C97C943}" type="slidenum">
              <a:rPr lang="ru-RU"/>
              <a:pPr>
                <a:defRPr/>
              </a:pPr>
              <a:t>‹#›</a:t>
            </a:fld>
            <a:endParaRPr lang="ru-RU"/>
          </a:p>
        </p:txBody>
      </p:sp>
    </p:spTree>
    <p:extLst>
      <p:ext uri="{BB962C8B-B14F-4D97-AF65-F5344CB8AC3E}">
        <p14:creationId xmlns:p14="http://schemas.microsoft.com/office/powerpoint/2010/main" val="76090807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Rectangle 23"/>
          <p:cNvSpPr>
            <a:spLocks noGrp="1" noChangeArrowheads="1"/>
          </p:cNvSpPr>
          <p:nvPr>
            <p:ph type="dt" sz="half" idx="10"/>
          </p:nvPr>
        </p:nvSpPr>
        <p:spPr>
          <a:ln/>
        </p:spPr>
        <p:txBody>
          <a:bodyPr/>
          <a:lstStyle>
            <a:lvl1pPr>
              <a:defRPr/>
            </a:lvl1pPr>
          </a:lstStyle>
          <a:p>
            <a:pPr>
              <a:defRPr/>
            </a:pPr>
            <a:endParaRPr lang="ru-RU"/>
          </a:p>
        </p:txBody>
      </p:sp>
      <p:sp>
        <p:nvSpPr>
          <p:cNvPr id="5" name="Rectangle 24"/>
          <p:cNvSpPr>
            <a:spLocks noGrp="1" noChangeArrowheads="1"/>
          </p:cNvSpPr>
          <p:nvPr>
            <p:ph type="ftr" sz="quarter" idx="11"/>
          </p:nvPr>
        </p:nvSpPr>
        <p:spPr>
          <a:ln/>
        </p:spPr>
        <p:txBody>
          <a:bodyPr/>
          <a:lstStyle>
            <a:lvl1pPr>
              <a:defRPr/>
            </a:lvl1pPr>
          </a:lstStyle>
          <a:p>
            <a:pPr>
              <a:defRPr/>
            </a:pPr>
            <a:endParaRPr lang="ru-RU"/>
          </a:p>
        </p:txBody>
      </p:sp>
      <p:sp>
        <p:nvSpPr>
          <p:cNvPr id="6" name="Rectangle 25"/>
          <p:cNvSpPr>
            <a:spLocks noGrp="1" noChangeArrowheads="1"/>
          </p:cNvSpPr>
          <p:nvPr>
            <p:ph type="sldNum" sz="quarter" idx="12"/>
          </p:nvPr>
        </p:nvSpPr>
        <p:spPr>
          <a:ln/>
        </p:spPr>
        <p:txBody>
          <a:bodyPr/>
          <a:lstStyle>
            <a:lvl1pPr>
              <a:defRPr/>
            </a:lvl1pPr>
          </a:lstStyle>
          <a:p>
            <a:pPr>
              <a:defRPr/>
            </a:pPr>
            <a:fld id="{34AF87F7-753F-4AB0-A8F8-050FA66767D1}" type="slidenum">
              <a:rPr lang="ru-RU"/>
              <a:pPr>
                <a:defRPr/>
              </a:pPr>
              <a:t>‹#›</a:t>
            </a:fld>
            <a:endParaRPr lang="ru-RU"/>
          </a:p>
        </p:txBody>
      </p:sp>
    </p:spTree>
    <p:extLst>
      <p:ext uri="{BB962C8B-B14F-4D97-AF65-F5344CB8AC3E}">
        <p14:creationId xmlns:p14="http://schemas.microsoft.com/office/powerpoint/2010/main" val="57676862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3888" y="1709738"/>
            <a:ext cx="7886700" cy="2852737"/>
          </a:xfrm>
        </p:spPr>
        <p:txBody>
          <a:bodyPr anchor="b"/>
          <a:lstStyle>
            <a:lvl1pPr>
              <a:defRPr sz="6000"/>
            </a:lvl1pPr>
          </a:lstStyle>
          <a:p>
            <a:r>
              <a:rPr lang="ru-RU"/>
              <a:t>Образец заголовка</a:t>
            </a:r>
          </a:p>
        </p:txBody>
      </p:sp>
      <p:sp>
        <p:nvSpPr>
          <p:cNvPr id="3" name="Текст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ru-RU"/>
              <a:t>Образец текста</a:t>
            </a:r>
          </a:p>
        </p:txBody>
      </p:sp>
      <p:sp>
        <p:nvSpPr>
          <p:cNvPr id="4" name="Rectangle 23"/>
          <p:cNvSpPr>
            <a:spLocks noGrp="1" noChangeArrowheads="1"/>
          </p:cNvSpPr>
          <p:nvPr>
            <p:ph type="dt" sz="half" idx="10"/>
          </p:nvPr>
        </p:nvSpPr>
        <p:spPr>
          <a:ln/>
        </p:spPr>
        <p:txBody>
          <a:bodyPr/>
          <a:lstStyle>
            <a:lvl1pPr>
              <a:defRPr/>
            </a:lvl1pPr>
          </a:lstStyle>
          <a:p>
            <a:pPr>
              <a:defRPr/>
            </a:pPr>
            <a:endParaRPr lang="ru-RU"/>
          </a:p>
        </p:txBody>
      </p:sp>
      <p:sp>
        <p:nvSpPr>
          <p:cNvPr id="5" name="Rectangle 24"/>
          <p:cNvSpPr>
            <a:spLocks noGrp="1" noChangeArrowheads="1"/>
          </p:cNvSpPr>
          <p:nvPr>
            <p:ph type="ftr" sz="quarter" idx="11"/>
          </p:nvPr>
        </p:nvSpPr>
        <p:spPr>
          <a:ln/>
        </p:spPr>
        <p:txBody>
          <a:bodyPr/>
          <a:lstStyle>
            <a:lvl1pPr>
              <a:defRPr/>
            </a:lvl1pPr>
          </a:lstStyle>
          <a:p>
            <a:pPr>
              <a:defRPr/>
            </a:pPr>
            <a:endParaRPr lang="ru-RU"/>
          </a:p>
        </p:txBody>
      </p:sp>
      <p:sp>
        <p:nvSpPr>
          <p:cNvPr id="6" name="Rectangle 25"/>
          <p:cNvSpPr>
            <a:spLocks noGrp="1" noChangeArrowheads="1"/>
          </p:cNvSpPr>
          <p:nvPr>
            <p:ph type="sldNum" sz="quarter" idx="12"/>
          </p:nvPr>
        </p:nvSpPr>
        <p:spPr>
          <a:ln/>
        </p:spPr>
        <p:txBody>
          <a:bodyPr/>
          <a:lstStyle>
            <a:lvl1pPr>
              <a:defRPr/>
            </a:lvl1pPr>
          </a:lstStyle>
          <a:p>
            <a:pPr>
              <a:defRPr/>
            </a:pPr>
            <a:fld id="{96CC358C-7C41-4423-BE84-CD0E4090FA78}" type="slidenum">
              <a:rPr lang="ru-RU"/>
              <a:pPr>
                <a:defRPr/>
              </a:pPr>
              <a:t>‹#›</a:t>
            </a:fld>
            <a:endParaRPr lang="ru-RU"/>
          </a:p>
        </p:txBody>
      </p:sp>
    </p:spTree>
    <p:extLst>
      <p:ext uri="{BB962C8B-B14F-4D97-AF65-F5344CB8AC3E}">
        <p14:creationId xmlns:p14="http://schemas.microsoft.com/office/powerpoint/2010/main" val="122621924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685800" y="1981200"/>
            <a:ext cx="3810000" cy="41148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4648200" y="1981200"/>
            <a:ext cx="3810000" cy="41148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Rectangle 23"/>
          <p:cNvSpPr>
            <a:spLocks noGrp="1" noChangeArrowheads="1"/>
          </p:cNvSpPr>
          <p:nvPr>
            <p:ph type="dt" sz="half" idx="10"/>
          </p:nvPr>
        </p:nvSpPr>
        <p:spPr>
          <a:ln/>
        </p:spPr>
        <p:txBody>
          <a:bodyPr/>
          <a:lstStyle>
            <a:lvl1pPr>
              <a:defRPr/>
            </a:lvl1pPr>
          </a:lstStyle>
          <a:p>
            <a:pPr>
              <a:defRPr/>
            </a:pPr>
            <a:endParaRPr lang="ru-RU"/>
          </a:p>
        </p:txBody>
      </p:sp>
      <p:sp>
        <p:nvSpPr>
          <p:cNvPr id="6" name="Rectangle 24"/>
          <p:cNvSpPr>
            <a:spLocks noGrp="1" noChangeArrowheads="1"/>
          </p:cNvSpPr>
          <p:nvPr>
            <p:ph type="ftr" sz="quarter" idx="11"/>
          </p:nvPr>
        </p:nvSpPr>
        <p:spPr>
          <a:ln/>
        </p:spPr>
        <p:txBody>
          <a:bodyPr/>
          <a:lstStyle>
            <a:lvl1pPr>
              <a:defRPr/>
            </a:lvl1pPr>
          </a:lstStyle>
          <a:p>
            <a:pPr>
              <a:defRPr/>
            </a:pPr>
            <a:endParaRPr lang="ru-RU"/>
          </a:p>
        </p:txBody>
      </p:sp>
      <p:sp>
        <p:nvSpPr>
          <p:cNvPr id="7" name="Rectangle 25"/>
          <p:cNvSpPr>
            <a:spLocks noGrp="1" noChangeArrowheads="1"/>
          </p:cNvSpPr>
          <p:nvPr>
            <p:ph type="sldNum" sz="quarter" idx="12"/>
          </p:nvPr>
        </p:nvSpPr>
        <p:spPr>
          <a:ln/>
        </p:spPr>
        <p:txBody>
          <a:bodyPr/>
          <a:lstStyle>
            <a:lvl1pPr>
              <a:defRPr/>
            </a:lvl1pPr>
          </a:lstStyle>
          <a:p>
            <a:pPr>
              <a:defRPr/>
            </a:pPr>
            <a:fld id="{C8505A78-2A31-4669-9F2D-FE89B033F072}" type="slidenum">
              <a:rPr lang="ru-RU"/>
              <a:pPr>
                <a:defRPr/>
              </a:pPr>
              <a:t>‹#›</a:t>
            </a:fld>
            <a:endParaRPr lang="ru-RU"/>
          </a:p>
        </p:txBody>
      </p:sp>
    </p:spTree>
    <p:extLst>
      <p:ext uri="{BB962C8B-B14F-4D97-AF65-F5344CB8AC3E}">
        <p14:creationId xmlns:p14="http://schemas.microsoft.com/office/powerpoint/2010/main" val="23987490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30238" y="365125"/>
            <a:ext cx="7886700" cy="1325563"/>
          </a:xfrm>
        </p:spPr>
        <p:txBody>
          <a:bodyPr/>
          <a:lstStyle/>
          <a:p>
            <a:r>
              <a:rPr lang="ru-RU"/>
              <a:t>Образец заголовка</a:t>
            </a:r>
          </a:p>
        </p:txBody>
      </p:sp>
      <p:sp>
        <p:nvSpPr>
          <p:cNvPr id="3" name="Текст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630238" y="2505075"/>
            <a:ext cx="386873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4629150" y="2505075"/>
            <a:ext cx="38877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Rectangle 23"/>
          <p:cNvSpPr>
            <a:spLocks noGrp="1" noChangeArrowheads="1"/>
          </p:cNvSpPr>
          <p:nvPr>
            <p:ph type="dt" sz="half" idx="10"/>
          </p:nvPr>
        </p:nvSpPr>
        <p:spPr>
          <a:ln/>
        </p:spPr>
        <p:txBody>
          <a:bodyPr/>
          <a:lstStyle>
            <a:lvl1pPr>
              <a:defRPr/>
            </a:lvl1pPr>
          </a:lstStyle>
          <a:p>
            <a:pPr>
              <a:defRPr/>
            </a:pPr>
            <a:endParaRPr lang="ru-RU"/>
          </a:p>
        </p:txBody>
      </p:sp>
      <p:sp>
        <p:nvSpPr>
          <p:cNvPr id="8" name="Rectangle 24"/>
          <p:cNvSpPr>
            <a:spLocks noGrp="1" noChangeArrowheads="1"/>
          </p:cNvSpPr>
          <p:nvPr>
            <p:ph type="ftr" sz="quarter" idx="11"/>
          </p:nvPr>
        </p:nvSpPr>
        <p:spPr>
          <a:ln/>
        </p:spPr>
        <p:txBody>
          <a:bodyPr/>
          <a:lstStyle>
            <a:lvl1pPr>
              <a:defRPr/>
            </a:lvl1pPr>
          </a:lstStyle>
          <a:p>
            <a:pPr>
              <a:defRPr/>
            </a:pPr>
            <a:endParaRPr lang="ru-RU"/>
          </a:p>
        </p:txBody>
      </p:sp>
      <p:sp>
        <p:nvSpPr>
          <p:cNvPr id="9" name="Rectangle 25"/>
          <p:cNvSpPr>
            <a:spLocks noGrp="1" noChangeArrowheads="1"/>
          </p:cNvSpPr>
          <p:nvPr>
            <p:ph type="sldNum" sz="quarter" idx="12"/>
          </p:nvPr>
        </p:nvSpPr>
        <p:spPr>
          <a:ln/>
        </p:spPr>
        <p:txBody>
          <a:bodyPr/>
          <a:lstStyle>
            <a:lvl1pPr>
              <a:defRPr/>
            </a:lvl1pPr>
          </a:lstStyle>
          <a:p>
            <a:pPr>
              <a:defRPr/>
            </a:pPr>
            <a:fld id="{6DB9FFA6-4C5C-46D7-B54D-DCAFFF18278B}" type="slidenum">
              <a:rPr lang="ru-RU"/>
              <a:pPr>
                <a:defRPr/>
              </a:pPr>
              <a:t>‹#›</a:t>
            </a:fld>
            <a:endParaRPr lang="ru-RU"/>
          </a:p>
        </p:txBody>
      </p:sp>
    </p:spTree>
    <p:extLst>
      <p:ext uri="{BB962C8B-B14F-4D97-AF65-F5344CB8AC3E}">
        <p14:creationId xmlns:p14="http://schemas.microsoft.com/office/powerpoint/2010/main" val="404466899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Rectangle 23"/>
          <p:cNvSpPr>
            <a:spLocks noGrp="1" noChangeArrowheads="1"/>
          </p:cNvSpPr>
          <p:nvPr>
            <p:ph type="dt" sz="half" idx="10"/>
          </p:nvPr>
        </p:nvSpPr>
        <p:spPr>
          <a:ln/>
        </p:spPr>
        <p:txBody>
          <a:bodyPr/>
          <a:lstStyle>
            <a:lvl1pPr>
              <a:defRPr/>
            </a:lvl1pPr>
          </a:lstStyle>
          <a:p>
            <a:pPr>
              <a:defRPr/>
            </a:pPr>
            <a:endParaRPr lang="ru-RU"/>
          </a:p>
        </p:txBody>
      </p:sp>
      <p:sp>
        <p:nvSpPr>
          <p:cNvPr id="4" name="Rectangle 24"/>
          <p:cNvSpPr>
            <a:spLocks noGrp="1" noChangeArrowheads="1"/>
          </p:cNvSpPr>
          <p:nvPr>
            <p:ph type="ftr" sz="quarter" idx="11"/>
          </p:nvPr>
        </p:nvSpPr>
        <p:spPr>
          <a:ln/>
        </p:spPr>
        <p:txBody>
          <a:bodyPr/>
          <a:lstStyle>
            <a:lvl1pPr>
              <a:defRPr/>
            </a:lvl1pPr>
          </a:lstStyle>
          <a:p>
            <a:pPr>
              <a:defRPr/>
            </a:pPr>
            <a:endParaRPr lang="ru-RU"/>
          </a:p>
        </p:txBody>
      </p:sp>
      <p:sp>
        <p:nvSpPr>
          <p:cNvPr id="5" name="Rectangle 25"/>
          <p:cNvSpPr>
            <a:spLocks noGrp="1" noChangeArrowheads="1"/>
          </p:cNvSpPr>
          <p:nvPr>
            <p:ph type="sldNum" sz="quarter" idx="12"/>
          </p:nvPr>
        </p:nvSpPr>
        <p:spPr>
          <a:ln/>
        </p:spPr>
        <p:txBody>
          <a:bodyPr/>
          <a:lstStyle>
            <a:lvl1pPr>
              <a:defRPr/>
            </a:lvl1pPr>
          </a:lstStyle>
          <a:p>
            <a:pPr>
              <a:defRPr/>
            </a:pPr>
            <a:fld id="{12602233-532A-48A5-BD38-FC93C4DA73F1}" type="slidenum">
              <a:rPr lang="ru-RU"/>
              <a:pPr>
                <a:defRPr/>
              </a:pPr>
              <a:t>‹#›</a:t>
            </a:fld>
            <a:endParaRPr lang="ru-RU"/>
          </a:p>
        </p:txBody>
      </p:sp>
    </p:spTree>
    <p:extLst>
      <p:ext uri="{BB962C8B-B14F-4D97-AF65-F5344CB8AC3E}">
        <p14:creationId xmlns:p14="http://schemas.microsoft.com/office/powerpoint/2010/main" val="181324084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23"/>
          <p:cNvSpPr>
            <a:spLocks noGrp="1" noChangeArrowheads="1"/>
          </p:cNvSpPr>
          <p:nvPr>
            <p:ph type="dt" sz="half" idx="10"/>
          </p:nvPr>
        </p:nvSpPr>
        <p:spPr>
          <a:ln/>
        </p:spPr>
        <p:txBody>
          <a:bodyPr/>
          <a:lstStyle>
            <a:lvl1pPr>
              <a:defRPr/>
            </a:lvl1pPr>
          </a:lstStyle>
          <a:p>
            <a:pPr>
              <a:defRPr/>
            </a:pPr>
            <a:endParaRPr lang="ru-RU"/>
          </a:p>
        </p:txBody>
      </p:sp>
      <p:sp>
        <p:nvSpPr>
          <p:cNvPr id="3" name="Rectangle 24"/>
          <p:cNvSpPr>
            <a:spLocks noGrp="1" noChangeArrowheads="1"/>
          </p:cNvSpPr>
          <p:nvPr>
            <p:ph type="ftr" sz="quarter" idx="11"/>
          </p:nvPr>
        </p:nvSpPr>
        <p:spPr>
          <a:ln/>
        </p:spPr>
        <p:txBody>
          <a:bodyPr/>
          <a:lstStyle>
            <a:lvl1pPr>
              <a:defRPr/>
            </a:lvl1pPr>
          </a:lstStyle>
          <a:p>
            <a:pPr>
              <a:defRPr/>
            </a:pPr>
            <a:endParaRPr lang="ru-RU"/>
          </a:p>
        </p:txBody>
      </p:sp>
      <p:sp>
        <p:nvSpPr>
          <p:cNvPr id="4" name="Rectangle 25"/>
          <p:cNvSpPr>
            <a:spLocks noGrp="1" noChangeArrowheads="1"/>
          </p:cNvSpPr>
          <p:nvPr>
            <p:ph type="sldNum" sz="quarter" idx="12"/>
          </p:nvPr>
        </p:nvSpPr>
        <p:spPr>
          <a:ln/>
        </p:spPr>
        <p:txBody>
          <a:bodyPr/>
          <a:lstStyle>
            <a:lvl1pPr>
              <a:defRPr/>
            </a:lvl1pPr>
          </a:lstStyle>
          <a:p>
            <a:pPr>
              <a:defRPr/>
            </a:pPr>
            <a:fld id="{C77F3FB9-F601-4BF8-AE86-2437FC946A9B}" type="slidenum">
              <a:rPr lang="ru-RU"/>
              <a:pPr>
                <a:defRPr/>
              </a:pPr>
              <a:t>‹#›</a:t>
            </a:fld>
            <a:endParaRPr lang="ru-RU"/>
          </a:p>
        </p:txBody>
      </p:sp>
    </p:spTree>
    <p:extLst>
      <p:ext uri="{BB962C8B-B14F-4D97-AF65-F5344CB8AC3E}">
        <p14:creationId xmlns:p14="http://schemas.microsoft.com/office/powerpoint/2010/main" val="171500969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30238" y="457200"/>
            <a:ext cx="2949575" cy="1600200"/>
          </a:xfrm>
        </p:spPr>
        <p:txBody>
          <a:bodyPr anchor="b"/>
          <a:lstStyle>
            <a:lvl1pPr>
              <a:defRPr sz="3200"/>
            </a:lvl1pPr>
          </a:lstStyle>
          <a:p>
            <a:r>
              <a:rPr lang="ru-RU"/>
              <a:t>Образец заголовка</a:t>
            </a:r>
          </a:p>
        </p:txBody>
      </p:sp>
      <p:sp>
        <p:nvSpPr>
          <p:cNvPr id="3" name="Объект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Rectangle 23"/>
          <p:cNvSpPr>
            <a:spLocks noGrp="1" noChangeArrowheads="1"/>
          </p:cNvSpPr>
          <p:nvPr>
            <p:ph type="dt" sz="half" idx="10"/>
          </p:nvPr>
        </p:nvSpPr>
        <p:spPr>
          <a:ln/>
        </p:spPr>
        <p:txBody>
          <a:bodyPr/>
          <a:lstStyle>
            <a:lvl1pPr>
              <a:defRPr/>
            </a:lvl1pPr>
          </a:lstStyle>
          <a:p>
            <a:pPr>
              <a:defRPr/>
            </a:pPr>
            <a:endParaRPr lang="ru-RU"/>
          </a:p>
        </p:txBody>
      </p:sp>
      <p:sp>
        <p:nvSpPr>
          <p:cNvPr id="6" name="Rectangle 24"/>
          <p:cNvSpPr>
            <a:spLocks noGrp="1" noChangeArrowheads="1"/>
          </p:cNvSpPr>
          <p:nvPr>
            <p:ph type="ftr" sz="quarter" idx="11"/>
          </p:nvPr>
        </p:nvSpPr>
        <p:spPr>
          <a:ln/>
        </p:spPr>
        <p:txBody>
          <a:bodyPr/>
          <a:lstStyle>
            <a:lvl1pPr>
              <a:defRPr/>
            </a:lvl1pPr>
          </a:lstStyle>
          <a:p>
            <a:pPr>
              <a:defRPr/>
            </a:pPr>
            <a:endParaRPr lang="ru-RU"/>
          </a:p>
        </p:txBody>
      </p:sp>
      <p:sp>
        <p:nvSpPr>
          <p:cNvPr id="7" name="Rectangle 25"/>
          <p:cNvSpPr>
            <a:spLocks noGrp="1" noChangeArrowheads="1"/>
          </p:cNvSpPr>
          <p:nvPr>
            <p:ph type="sldNum" sz="quarter" idx="12"/>
          </p:nvPr>
        </p:nvSpPr>
        <p:spPr>
          <a:ln/>
        </p:spPr>
        <p:txBody>
          <a:bodyPr/>
          <a:lstStyle>
            <a:lvl1pPr>
              <a:defRPr/>
            </a:lvl1pPr>
          </a:lstStyle>
          <a:p>
            <a:pPr>
              <a:defRPr/>
            </a:pPr>
            <a:fld id="{1FE9779A-7336-4F35-8C1A-36E66726460F}" type="slidenum">
              <a:rPr lang="ru-RU"/>
              <a:pPr>
                <a:defRPr/>
              </a:pPr>
              <a:t>‹#›</a:t>
            </a:fld>
            <a:endParaRPr lang="ru-RU"/>
          </a:p>
        </p:txBody>
      </p:sp>
    </p:spTree>
    <p:extLst>
      <p:ext uri="{BB962C8B-B14F-4D97-AF65-F5344CB8AC3E}">
        <p14:creationId xmlns:p14="http://schemas.microsoft.com/office/powerpoint/2010/main" val="20071454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fld id="{5B359891-62C9-445B-BB61-06AA7A71B9BB}" type="datetimeFigureOut">
              <a:rPr lang="ru-RU" smtClean="0"/>
              <a:t>06.06.2016</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1970123A-BA26-4D57-AF12-1609FB7EDCAD}" type="slidenum">
              <a:rPr lang="ru-RU" smtClean="0"/>
              <a:t>‹#›</a:t>
            </a:fld>
            <a:endParaRPr lang="ru-RU"/>
          </a:p>
        </p:txBody>
      </p:sp>
    </p:spTree>
    <p:extLst>
      <p:ext uri="{BB962C8B-B14F-4D97-AF65-F5344CB8AC3E}">
        <p14:creationId xmlns:p14="http://schemas.microsoft.com/office/powerpoint/2010/main" val="242751632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30238" y="457200"/>
            <a:ext cx="2949575" cy="1600200"/>
          </a:xfrm>
        </p:spPr>
        <p:txBody>
          <a:bodyPr anchor="b"/>
          <a:lstStyle>
            <a:lvl1pPr>
              <a:defRPr sz="3200"/>
            </a:lvl1pPr>
          </a:lstStyle>
          <a:p>
            <a:r>
              <a:rPr lang="ru-RU"/>
              <a:t>Образец заголовка</a:t>
            </a:r>
          </a:p>
        </p:txBody>
      </p:sp>
      <p:sp>
        <p:nvSpPr>
          <p:cNvPr id="3" name="Рисунок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a:p>
        </p:txBody>
      </p:sp>
      <p:sp>
        <p:nvSpPr>
          <p:cNvPr id="4" name="Текст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Rectangle 23"/>
          <p:cNvSpPr>
            <a:spLocks noGrp="1" noChangeArrowheads="1"/>
          </p:cNvSpPr>
          <p:nvPr>
            <p:ph type="dt" sz="half" idx="10"/>
          </p:nvPr>
        </p:nvSpPr>
        <p:spPr>
          <a:ln/>
        </p:spPr>
        <p:txBody>
          <a:bodyPr/>
          <a:lstStyle>
            <a:lvl1pPr>
              <a:defRPr/>
            </a:lvl1pPr>
          </a:lstStyle>
          <a:p>
            <a:pPr>
              <a:defRPr/>
            </a:pPr>
            <a:endParaRPr lang="ru-RU"/>
          </a:p>
        </p:txBody>
      </p:sp>
      <p:sp>
        <p:nvSpPr>
          <p:cNvPr id="6" name="Rectangle 24"/>
          <p:cNvSpPr>
            <a:spLocks noGrp="1" noChangeArrowheads="1"/>
          </p:cNvSpPr>
          <p:nvPr>
            <p:ph type="ftr" sz="quarter" idx="11"/>
          </p:nvPr>
        </p:nvSpPr>
        <p:spPr>
          <a:ln/>
        </p:spPr>
        <p:txBody>
          <a:bodyPr/>
          <a:lstStyle>
            <a:lvl1pPr>
              <a:defRPr/>
            </a:lvl1pPr>
          </a:lstStyle>
          <a:p>
            <a:pPr>
              <a:defRPr/>
            </a:pPr>
            <a:endParaRPr lang="ru-RU"/>
          </a:p>
        </p:txBody>
      </p:sp>
      <p:sp>
        <p:nvSpPr>
          <p:cNvPr id="7" name="Rectangle 25"/>
          <p:cNvSpPr>
            <a:spLocks noGrp="1" noChangeArrowheads="1"/>
          </p:cNvSpPr>
          <p:nvPr>
            <p:ph type="sldNum" sz="quarter" idx="12"/>
          </p:nvPr>
        </p:nvSpPr>
        <p:spPr>
          <a:ln/>
        </p:spPr>
        <p:txBody>
          <a:bodyPr/>
          <a:lstStyle>
            <a:lvl1pPr>
              <a:defRPr/>
            </a:lvl1pPr>
          </a:lstStyle>
          <a:p>
            <a:pPr>
              <a:defRPr/>
            </a:pPr>
            <a:fld id="{99F5827A-2569-4258-BA85-F4D5563115FD}" type="slidenum">
              <a:rPr lang="ru-RU"/>
              <a:pPr>
                <a:defRPr/>
              </a:pPr>
              <a:t>‹#›</a:t>
            </a:fld>
            <a:endParaRPr lang="ru-RU"/>
          </a:p>
        </p:txBody>
      </p:sp>
    </p:spTree>
    <p:extLst>
      <p:ext uri="{BB962C8B-B14F-4D97-AF65-F5344CB8AC3E}">
        <p14:creationId xmlns:p14="http://schemas.microsoft.com/office/powerpoint/2010/main" val="65854510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Rectangle 23"/>
          <p:cNvSpPr>
            <a:spLocks noGrp="1" noChangeArrowheads="1"/>
          </p:cNvSpPr>
          <p:nvPr>
            <p:ph type="dt" sz="half" idx="10"/>
          </p:nvPr>
        </p:nvSpPr>
        <p:spPr>
          <a:ln/>
        </p:spPr>
        <p:txBody>
          <a:bodyPr/>
          <a:lstStyle>
            <a:lvl1pPr>
              <a:defRPr/>
            </a:lvl1pPr>
          </a:lstStyle>
          <a:p>
            <a:pPr>
              <a:defRPr/>
            </a:pPr>
            <a:endParaRPr lang="ru-RU"/>
          </a:p>
        </p:txBody>
      </p:sp>
      <p:sp>
        <p:nvSpPr>
          <p:cNvPr id="5" name="Rectangle 24"/>
          <p:cNvSpPr>
            <a:spLocks noGrp="1" noChangeArrowheads="1"/>
          </p:cNvSpPr>
          <p:nvPr>
            <p:ph type="ftr" sz="quarter" idx="11"/>
          </p:nvPr>
        </p:nvSpPr>
        <p:spPr>
          <a:ln/>
        </p:spPr>
        <p:txBody>
          <a:bodyPr/>
          <a:lstStyle>
            <a:lvl1pPr>
              <a:defRPr/>
            </a:lvl1pPr>
          </a:lstStyle>
          <a:p>
            <a:pPr>
              <a:defRPr/>
            </a:pPr>
            <a:endParaRPr lang="ru-RU"/>
          </a:p>
        </p:txBody>
      </p:sp>
      <p:sp>
        <p:nvSpPr>
          <p:cNvPr id="6" name="Rectangle 25"/>
          <p:cNvSpPr>
            <a:spLocks noGrp="1" noChangeArrowheads="1"/>
          </p:cNvSpPr>
          <p:nvPr>
            <p:ph type="sldNum" sz="quarter" idx="12"/>
          </p:nvPr>
        </p:nvSpPr>
        <p:spPr>
          <a:ln/>
        </p:spPr>
        <p:txBody>
          <a:bodyPr/>
          <a:lstStyle>
            <a:lvl1pPr>
              <a:defRPr/>
            </a:lvl1pPr>
          </a:lstStyle>
          <a:p>
            <a:pPr>
              <a:defRPr/>
            </a:pPr>
            <a:fld id="{972B4563-0670-47EE-9B20-DABF1B0003CF}" type="slidenum">
              <a:rPr lang="ru-RU"/>
              <a:pPr>
                <a:defRPr/>
              </a:pPr>
              <a:t>‹#›</a:t>
            </a:fld>
            <a:endParaRPr lang="ru-RU"/>
          </a:p>
        </p:txBody>
      </p:sp>
    </p:spTree>
    <p:extLst>
      <p:ext uri="{BB962C8B-B14F-4D97-AF65-F5344CB8AC3E}">
        <p14:creationId xmlns:p14="http://schemas.microsoft.com/office/powerpoint/2010/main" val="261518181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515100" y="609600"/>
            <a:ext cx="1943100" cy="5486400"/>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685800" y="609600"/>
            <a:ext cx="5676900" cy="5486400"/>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Rectangle 23"/>
          <p:cNvSpPr>
            <a:spLocks noGrp="1" noChangeArrowheads="1"/>
          </p:cNvSpPr>
          <p:nvPr>
            <p:ph type="dt" sz="half" idx="10"/>
          </p:nvPr>
        </p:nvSpPr>
        <p:spPr>
          <a:ln/>
        </p:spPr>
        <p:txBody>
          <a:bodyPr/>
          <a:lstStyle>
            <a:lvl1pPr>
              <a:defRPr/>
            </a:lvl1pPr>
          </a:lstStyle>
          <a:p>
            <a:pPr>
              <a:defRPr/>
            </a:pPr>
            <a:endParaRPr lang="ru-RU"/>
          </a:p>
        </p:txBody>
      </p:sp>
      <p:sp>
        <p:nvSpPr>
          <p:cNvPr id="5" name="Rectangle 24"/>
          <p:cNvSpPr>
            <a:spLocks noGrp="1" noChangeArrowheads="1"/>
          </p:cNvSpPr>
          <p:nvPr>
            <p:ph type="ftr" sz="quarter" idx="11"/>
          </p:nvPr>
        </p:nvSpPr>
        <p:spPr>
          <a:ln/>
        </p:spPr>
        <p:txBody>
          <a:bodyPr/>
          <a:lstStyle>
            <a:lvl1pPr>
              <a:defRPr/>
            </a:lvl1pPr>
          </a:lstStyle>
          <a:p>
            <a:pPr>
              <a:defRPr/>
            </a:pPr>
            <a:endParaRPr lang="ru-RU"/>
          </a:p>
        </p:txBody>
      </p:sp>
      <p:sp>
        <p:nvSpPr>
          <p:cNvPr id="6" name="Rectangle 25"/>
          <p:cNvSpPr>
            <a:spLocks noGrp="1" noChangeArrowheads="1"/>
          </p:cNvSpPr>
          <p:nvPr>
            <p:ph type="sldNum" sz="quarter" idx="12"/>
          </p:nvPr>
        </p:nvSpPr>
        <p:spPr>
          <a:ln/>
        </p:spPr>
        <p:txBody>
          <a:bodyPr/>
          <a:lstStyle>
            <a:lvl1pPr>
              <a:defRPr/>
            </a:lvl1pPr>
          </a:lstStyle>
          <a:p>
            <a:pPr>
              <a:defRPr/>
            </a:pPr>
            <a:fld id="{E7090C4D-7CB1-4826-B380-B0875D70D6C5}" type="slidenum">
              <a:rPr lang="ru-RU"/>
              <a:pPr>
                <a:defRPr/>
              </a:pPr>
              <a:t>‹#›</a:t>
            </a:fld>
            <a:endParaRPr lang="ru-RU"/>
          </a:p>
        </p:txBody>
      </p:sp>
    </p:spTree>
    <p:extLst>
      <p:ext uri="{BB962C8B-B14F-4D97-AF65-F5344CB8AC3E}">
        <p14:creationId xmlns:p14="http://schemas.microsoft.com/office/powerpoint/2010/main" val="320842814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bl" preserve="1">
  <p:cSld name="Заголовок и таблиц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5800" y="609600"/>
            <a:ext cx="7772400" cy="1143000"/>
          </a:xfrm>
        </p:spPr>
        <p:txBody>
          <a:bodyPr/>
          <a:lstStyle/>
          <a:p>
            <a:r>
              <a:rPr lang="ru-RU"/>
              <a:t>Образец заголовка</a:t>
            </a:r>
          </a:p>
        </p:txBody>
      </p:sp>
      <p:sp>
        <p:nvSpPr>
          <p:cNvPr id="3" name="Таблица 2"/>
          <p:cNvSpPr>
            <a:spLocks noGrp="1"/>
          </p:cNvSpPr>
          <p:nvPr>
            <p:ph type="tbl" idx="1"/>
          </p:nvPr>
        </p:nvSpPr>
        <p:spPr>
          <a:xfrm>
            <a:off x="685800" y="1981200"/>
            <a:ext cx="7772400" cy="4114800"/>
          </a:xfrm>
        </p:spPr>
        <p:txBody>
          <a:bodyPr/>
          <a:lstStyle/>
          <a:p>
            <a:pPr lvl="0"/>
            <a:endParaRPr lang="ru-RU" noProof="0"/>
          </a:p>
        </p:txBody>
      </p:sp>
      <p:sp>
        <p:nvSpPr>
          <p:cNvPr id="4" name="Rectangle 23"/>
          <p:cNvSpPr>
            <a:spLocks noGrp="1" noChangeArrowheads="1"/>
          </p:cNvSpPr>
          <p:nvPr>
            <p:ph type="dt" sz="half" idx="10"/>
          </p:nvPr>
        </p:nvSpPr>
        <p:spPr>
          <a:ln/>
        </p:spPr>
        <p:txBody>
          <a:bodyPr/>
          <a:lstStyle>
            <a:lvl1pPr>
              <a:defRPr/>
            </a:lvl1pPr>
          </a:lstStyle>
          <a:p>
            <a:pPr>
              <a:defRPr/>
            </a:pPr>
            <a:endParaRPr lang="ru-RU"/>
          </a:p>
        </p:txBody>
      </p:sp>
      <p:sp>
        <p:nvSpPr>
          <p:cNvPr id="5" name="Rectangle 24"/>
          <p:cNvSpPr>
            <a:spLocks noGrp="1" noChangeArrowheads="1"/>
          </p:cNvSpPr>
          <p:nvPr>
            <p:ph type="ftr" sz="quarter" idx="11"/>
          </p:nvPr>
        </p:nvSpPr>
        <p:spPr>
          <a:ln/>
        </p:spPr>
        <p:txBody>
          <a:bodyPr/>
          <a:lstStyle>
            <a:lvl1pPr>
              <a:defRPr/>
            </a:lvl1pPr>
          </a:lstStyle>
          <a:p>
            <a:pPr>
              <a:defRPr/>
            </a:pPr>
            <a:endParaRPr lang="ru-RU"/>
          </a:p>
        </p:txBody>
      </p:sp>
      <p:sp>
        <p:nvSpPr>
          <p:cNvPr id="6" name="Rectangle 25"/>
          <p:cNvSpPr>
            <a:spLocks noGrp="1" noChangeArrowheads="1"/>
          </p:cNvSpPr>
          <p:nvPr>
            <p:ph type="sldNum" sz="quarter" idx="12"/>
          </p:nvPr>
        </p:nvSpPr>
        <p:spPr>
          <a:ln/>
        </p:spPr>
        <p:txBody>
          <a:bodyPr/>
          <a:lstStyle>
            <a:lvl1pPr>
              <a:defRPr/>
            </a:lvl1pPr>
          </a:lstStyle>
          <a:p>
            <a:pPr>
              <a:defRPr/>
            </a:pPr>
            <a:fld id="{373925F7-686D-415F-B764-083782694D92}" type="slidenum">
              <a:rPr lang="ru-RU"/>
              <a:pPr>
                <a:defRPr/>
              </a:pPr>
              <a:t>‹#›</a:t>
            </a:fld>
            <a:endParaRPr lang="ru-RU"/>
          </a:p>
        </p:txBody>
      </p:sp>
    </p:spTree>
    <p:extLst>
      <p:ext uri="{BB962C8B-B14F-4D97-AF65-F5344CB8AC3E}">
        <p14:creationId xmlns:p14="http://schemas.microsoft.com/office/powerpoint/2010/main" val="191630366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grpSp>
        <p:nvGrpSpPr>
          <p:cNvPr id="4" name="Group 2"/>
          <p:cNvGrpSpPr>
            <a:grpSpLocks/>
          </p:cNvGrpSpPr>
          <p:nvPr/>
        </p:nvGrpSpPr>
        <p:grpSpPr bwMode="auto">
          <a:xfrm>
            <a:off x="0" y="2438400"/>
            <a:ext cx="9144000" cy="4046538"/>
            <a:chOff x="0" y="1536"/>
            <a:chExt cx="5760" cy="2549"/>
          </a:xfrm>
        </p:grpSpPr>
        <p:sp>
          <p:nvSpPr>
            <p:cNvPr id="5" name="Rectangle 3"/>
            <p:cNvSpPr>
              <a:spLocks noChangeArrowheads="1"/>
            </p:cNvSpPr>
            <p:nvPr userDrawn="1"/>
          </p:nvSpPr>
          <p:spPr bwMode="hidden">
            <a:xfrm rot="-1424751">
              <a:off x="2121" y="2592"/>
              <a:ext cx="3072" cy="384"/>
            </a:xfrm>
            <a:prstGeom prst="rect">
              <a:avLst/>
            </a:prstGeom>
            <a:gradFill rotWithShape="0">
              <a:gsLst>
                <a:gs pos="0">
                  <a:schemeClr val="bg1">
                    <a:gamma/>
                    <a:shade val="94118"/>
                    <a:invGamma/>
                  </a:schemeClr>
                </a:gs>
                <a:gs pos="50000">
                  <a:schemeClr val="bg1"/>
                </a:gs>
                <a:gs pos="100000">
                  <a:schemeClr val="bg1">
                    <a:gamma/>
                    <a:shade val="94118"/>
                    <a:invGamma/>
                  </a:schemeClr>
                </a:gs>
              </a:gsLst>
              <a:lin ang="18900000" scaled="1"/>
            </a:gradFill>
            <a:ln w="9525">
              <a:noFill/>
              <a:miter lim="800000"/>
              <a:headEnd/>
              <a:tailEnd/>
            </a:ln>
            <a:effectLst/>
          </p:spPr>
          <p:txBody>
            <a:bodyPr wrap="none" anchor="ctr"/>
            <a:lstStyle/>
            <a:p>
              <a:pPr algn="ctr" eaLnBrk="1" hangingPunct="1">
                <a:defRPr/>
              </a:pPr>
              <a:endParaRPr lang="ru-RU" sz="1600" b="1">
                <a:solidFill>
                  <a:srgbClr val="FFFFFF"/>
                </a:solidFill>
                <a:latin typeface="Verdana" pitchFamily="34" charset="0"/>
              </a:endParaRPr>
            </a:p>
          </p:txBody>
        </p:sp>
        <p:sp>
          <p:nvSpPr>
            <p:cNvPr id="6" name="Freeform 4"/>
            <p:cNvSpPr>
              <a:spLocks/>
            </p:cNvSpPr>
            <p:nvPr userDrawn="1"/>
          </p:nvSpPr>
          <p:spPr bwMode="hidden">
            <a:xfrm>
              <a:off x="0" y="2664"/>
              <a:ext cx="2688" cy="1224"/>
            </a:xfrm>
            <a:custGeom>
              <a:avLst/>
              <a:gdLst>
                <a:gd name="T0" fmla="*/ 0 w 2688"/>
                <a:gd name="T1" fmla="*/ 0 h 1224"/>
                <a:gd name="T2" fmla="*/ 960 w 2688"/>
                <a:gd name="T3" fmla="*/ 552 h 1224"/>
                <a:gd name="T4" fmla="*/ 1968 w 2688"/>
                <a:gd name="T5" fmla="*/ 264 h 1224"/>
                <a:gd name="T6" fmla="*/ 2028 w 2688"/>
                <a:gd name="T7" fmla="*/ 270 h 1224"/>
                <a:gd name="T8" fmla="*/ 2661 w 2688"/>
                <a:gd name="T9" fmla="*/ 528 h 1224"/>
                <a:gd name="T10" fmla="*/ 2688 w 2688"/>
                <a:gd name="T11" fmla="*/ 648 h 1224"/>
                <a:gd name="T12" fmla="*/ 2304 w 2688"/>
                <a:gd name="T13" fmla="*/ 1080 h 1224"/>
                <a:gd name="T14" fmla="*/ 1584 w 2688"/>
                <a:gd name="T15" fmla="*/ 1224 h 1224"/>
                <a:gd name="T16" fmla="*/ 1296 w 2688"/>
                <a:gd name="T17" fmla="*/ 936 h 1224"/>
                <a:gd name="T18" fmla="*/ 864 w 2688"/>
                <a:gd name="T19" fmla="*/ 1032 h 1224"/>
                <a:gd name="T20" fmla="*/ 0 w 2688"/>
                <a:gd name="T21" fmla="*/ 552 h 1224"/>
                <a:gd name="T22" fmla="*/ 0 w 2688"/>
                <a:gd name="T23" fmla="*/ 0 h 122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688" h="1224">
                  <a:moveTo>
                    <a:pt x="0" y="0"/>
                  </a:moveTo>
                  <a:lnTo>
                    <a:pt x="960" y="552"/>
                  </a:lnTo>
                  <a:lnTo>
                    <a:pt x="1968" y="264"/>
                  </a:lnTo>
                  <a:lnTo>
                    <a:pt x="2028" y="270"/>
                  </a:lnTo>
                  <a:lnTo>
                    <a:pt x="2661" y="528"/>
                  </a:lnTo>
                  <a:lnTo>
                    <a:pt x="2688" y="648"/>
                  </a:lnTo>
                  <a:lnTo>
                    <a:pt x="2304" y="1080"/>
                  </a:lnTo>
                  <a:lnTo>
                    <a:pt x="1584" y="1224"/>
                  </a:lnTo>
                  <a:lnTo>
                    <a:pt x="1296" y="936"/>
                  </a:lnTo>
                  <a:lnTo>
                    <a:pt x="864" y="1032"/>
                  </a:lnTo>
                  <a:lnTo>
                    <a:pt x="0" y="552"/>
                  </a:lnTo>
                  <a:lnTo>
                    <a:pt x="0"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7" name="Freeform 5"/>
            <p:cNvSpPr>
              <a:spLocks/>
            </p:cNvSpPr>
            <p:nvPr userDrawn="1"/>
          </p:nvSpPr>
          <p:spPr bwMode="hidden">
            <a:xfrm>
              <a:off x="3359" y="1536"/>
              <a:ext cx="2401" cy="1232"/>
            </a:xfrm>
            <a:custGeom>
              <a:avLst/>
              <a:gdLst>
                <a:gd name="T0" fmla="*/ 2208 w 2401"/>
                <a:gd name="T1" fmla="*/ 15 h 1232"/>
                <a:gd name="T2" fmla="*/ 2088 w 2401"/>
                <a:gd name="T3" fmla="*/ 57 h 1232"/>
                <a:gd name="T4" fmla="*/ 1951 w 2401"/>
                <a:gd name="T5" fmla="*/ 99 h 1232"/>
                <a:gd name="T6" fmla="*/ 1704 w 2401"/>
                <a:gd name="T7" fmla="*/ 135 h 1232"/>
                <a:gd name="T8" fmla="*/ 1314 w 2401"/>
                <a:gd name="T9" fmla="*/ 177 h 1232"/>
                <a:gd name="T10" fmla="*/ 1176 w 2401"/>
                <a:gd name="T11" fmla="*/ 189 h 1232"/>
                <a:gd name="T12" fmla="*/ 1122 w 2401"/>
                <a:gd name="T13" fmla="*/ 195 h 1232"/>
                <a:gd name="T14" fmla="*/ 1075 w 2401"/>
                <a:gd name="T15" fmla="*/ 231 h 1232"/>
                <a:gd name="T16" fmla="*/ 924 w 2401"/>
                <a:gd name="T17" fmla="*/ 321 h 1232"/>
                <a:gd name="T18" fmla="*/ 840 w 2401"/>
                <a:gd name="T19" fmla="*/ 369 h 1232"/>
                <a:gd name="T20" fmla="*/ 630 w 2401"/>
                <a:gd name="T21" fmla="*/ 458 h 1232"/>
                <a:gd name="T22" fmla="*/ 529 w 2401"/>
                <a:gd name="T23" fmla="*/ 500 h 1232"/>
                <a:gd name="T24" fmla="*/ 487 w 2401"/>
                <a:gd name="T25" fmla="*/ 542 h 1232"/>
                <a:gd name="T26" fmla="*/ 457 w 2401"/>
                <a:gd name="T27" fmla="*/ 590 h 1232"/>
                <a:gd name="T28" fmla="*/ 402 w 2401"/>
                <a:gd name="T29" fmla="*/ 638 h 1232"/>
                <a:gd name="T30" fmla="*/ 330 w 2401"/>
                <a:gd name="T31" fmla="*/ 758 h 1232"/>
                <a:gd name="T32" fmla="*/ 312 w 2401"/>
                <a:gd name="T33" fmla="*/ 788 h 1232"/>
                <a:gd name="T34" fmla="*/ 252 w 2401"/>
                <a:gd name="T35" fmla="*/ 824 h 1232"/>
                <a:gd name="T36" fmla="*/ 84 w 2401"/>
                <a:gd name="T37" fmla="*/ 926 h 1232"/>
                <a:gd name="T38" fmla="*/ 0 w 2401"/>
                <a:gd name="T39" fmla="*/ 992 h 1232"/>
                <a:gd name="T40" fmla="*/ 12 w 2401"/>
                <a:gd name="T41" fmla="*/ 1040 h 1232"/>
                <a:gd name="T42" fmla="*/ 132 w 2401"/>
                <a:gd name="T43" fmla="*/ 1034 h 1232"/>
                <a:gd name="T44" fmla="*/ 336 w 2401"/>
                <a:gd name="T45" fmla="*/ 980 h 1232"/>
                <a:gd name="T46" fmla="*/ 529 w 2401"/>
                <a:gd name="T47" fmla="*/ 896 h 1232"/>
                <a:gd name="T48" fmla="*/ 576 w 2401"/>
                <a:gd name="T49" fmla="*/ 872 h 1232"/>
                <a:gd name="T50" fmla="*/ 714 w 2401"/>
                <a:gd name="T51" fmla="*/ 848 h 1232"/>
                <a:gd name="T52" fmla="*/ 966 w 2401"/>
                <a:gd name="T53" fmla="*/ 794 h 1232"/>
                <a:gd name="T54" fmla="*/ 1212 w 2401"/>
                <a:gd name="T55" fmla="*/ 782 h 1232"/>
                <a:gd name="T56" fmla="*/ 1416 w 2401"/>
                <a:gd name="T57" fmla="*/ 872 h 1232"/>
                <a:gd name="T58" fmla="*/ 1464 w 2401"/>
                <a:gd name="T59" fmla="*/ 932 h 1232"/>
                <a:gd name="T60" fmla="*/ 1440 w 2401"/>
                <a:gd name="T61" fmla="*/ 992 h 1232"/>
                <a:gd name="T62" fmla="*/ 1302 w 2401"/>
                <a:gd name="T63" fmla="*/ 1040 h 1232"/>
                <a:gd name="T64" fmla="*/ 1158 w 2401"/>
                <a:gd name="T65" fmla="*/ 1100 h 1232"/>
                <a:gd name="T66" fmla="*/ 1093 w 2401"/>
                <a:gd name="T67" fmla="*/ 1148 h 1232"/>
                <a:gd name="T68" fmla="*/ 1075 w 2401"/>
                <a:gd name="T69" fmla="*/ 1208 h 1232"/>
                <a:gd name="T70" fmla="*/ 1093 w 2401"/>
                <a:gd name="T71" fmla="*/ 1232 h 1232"/>
                <a:gd name="T72" fmla="*/ 1152 w 2401"/>
                <a:gd name="T73" fmla="*/ 1226 h 1232"/>
                <a:gd name="T74" fmla="*/ 1332 w 2401"/>
                <a:gd name="T75" fmla="*/ 1208 h 1232"/>
                <a:gd name="T76" fmla="*/ 1434 w 2401"/>
                <a:gd name="T77" fmla="*/ 1184 h 1232"/>
                <a:gd name="T78" fmla="*/ 1464 w 2401"/>
                <a:gd name="T79" fmla="*/ 1172 h 1232"/>
                <a:gd name="T80" fmla="*/ 1578 w 2401"/>
                <a:gd name="T81" fmla="*/ 1130 h 1232"/>
                <a:gd name="T82" fmla="*/ 1758 w 2401"/>
                <a:gd name="T83" fmla="*/ 1064 h 1232"/>
                <a:gd name="T84" fmla="*/ 1872 w 2401"/>
                <a:gd name="T85" fmla="*/ 962 h 1232"/>
                <a:gd name="T86" fmla="*/ 1986 w 2401"/>
                <a:gd name="T87" fmla="*/ 800 h 1232"/>
                <a:gd name="T88" fmla="*/ 2166 w 2401"/>
                <a:gd name="T89" fmla="*/ 650 h 1232"/>
                <a:gd name="T90" fmla="*/ 2257 w 2401"/>
                <a:gd name="T91" fmla="*/ 590 h 1232"/>
                <a:gd name="T92" fmla="*/ 2400 w 2401"/>
                <a:gd name="T93" fmla="*/ 57 h 123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2401" h="1232">
                  <a:moveTo>
                    <a:pt x="2310" y="3"/>
                  </a:moveTo>
                  <a:lnTo>
                    <a:pt x="2280" y="3"/>
                  </a:lnTo>
                  <a:lnTo>
                    <a:pt x="2208" y="15"/>
                  </a:lnTo>
                  <a:lnTo>
                    <a:pt x="2136" y="27"/>
                  </a:lnTo>
                  <a:lnTo>
                    <a:pt x="2112" y="39"/>
                  </a:lnTo>
                  <a:lnTo>
                    <a:pt x="2088" y="57"/>
                  </a:lnTo>
                  <a:lnTo>
                    <a:pt x="2082" y="63"/>
                  </a:lnTo>
                  <a:lnTo>
                    <a:pt x="2076" y="69"/>
                  </a:lnTo>
                  <a:lnTo>
                    <a:pt x="1951" y="99"/>
                  </a:lnTo>
                  <a:lnTo>
                    <a:pt x="1896" y="111"/>
                  </a:lnTo>
                  <a:lnTo>
                    <a:pt x="1836" y="117"/>
                  </a:lnTo>
                  <a:lnTo>
                    <a:pt x="1704" y="135"/>
                  </a:lnTo>
                  <a:lnTo>
                    <a:pt x="1572" y="153"/>
                  </a:lnTo>
                  <a:lnTo>
                    <a:pt x="1434" y="165"/>
                  </a:lnTo>
                  <a:lnTo>
                    <a:pt x="1314" y="177"/>
                  </a:lnTo>
                  <a:lnTo>
                    <a:pt x="1260" y="183"/>
                  </a:lnTo>
                  <a:lnTo>
                    <a:pt x="1212" y="189"/>
                  </a:lnTo>
                  <a:lnTo>
                    <a:pt x="1176" y="189"/>
                  </a:lnTo>
                  <a:lnTo>
                    <a:pt x="1146" y="195"/>
                  </a:lnTo>
                  <a:lnTo>
                    <a:pt x="1128" y="195"/>
                  </a:lnTo>
                  <a:lnTo>
                    <a:pt x="1122" y="195"/>
                  </a:lnTo>
                  <a:lnTo>
                    <a:pt x="1116" y="201"/>
                  </a:lnTo>
                  <a:lnTo>
                    <a:pt x="1105" y="207"/>
                  </a:lnTo>
                  <a:lnTo>
                    <a:pt x="1075" y="231"/>
                  </a:lnTo>
                  <a:lnTo>
                    <a:pt x="1026" y="261"/>
                  </a:lnTo>
                  <a:lnTo>
                    <a:pt x="972" y="291"/>
                  </a:lnTo>
                  <a:lnTo>
                    <a:pt x="924" y="321"/>
                  </a:lnTo>
                  <a:lnTo>
                    <a:pt x="876" y="345"/>
                  </a:lnTo>
                  <a:lnTo>
                    <a:pt x="846" y="363"/>
                  </a:lnTo>
                  <a:lnTo>
                    <a:pt x="840" y="369"/>
                  </a:lnTo>
                  <a:lnTo>
                    <a:pt x="834" y="369"/>
                  </a:lnTo>
                  <a:lnTo>
                    <a:pt x="732" y="417"/>
                  </a:lnTo>
                  <a:lnTo>
                    <a:pt x="630" y="458"/>
                  </a:lnTo>
                  <a:lnTo>
                    <a:pt x="588" y="476"/>
                  </a:lnTo>
                  <a:lnTo>
                    <a:pt x="552" y="488"/>
                  </a:lnTo>
                  <a:lnTo>
                    <a:pt x="529" y="500"/>
                  </a:lnTo>
                  <a:lnTo>
                    <a:pt x="517" y="506"/>
                  </a:lnTo>
                  <a:lnTo>
                    <a:pt x="499" y="524"/>
                  </a:lnTo>
                  <a:lnTo>
                    <a:pt x="487" y="542"/>
                  </a:lnTo>
                  <a:lnTo>
                    <a:pt x="481" y="560"/>
                  </a:lnTo>
                  <a:lnTo>
                    <a:pt x="481" y="578"/>
                  </a:lnTo>
                  <a:lnTo>
                    <a:pt x="457" y="590"/>
                  </a:lnTo>
                  <a:lnTo>
                    <a:pt x="438" y="596"/>
                  </a:lnTo>
                  <a:lnTo>
                    <a:pt x="420" y="614"/>
                  </a:lnTo>
                  <a:lnTo>
                    <a:pt x="402" y="638"/>
                  </a:lnTo>
                  <a:lnTo>
                    <a:pt x="366" y="698"/>
                  </a:lnTo>
                  <a:lnTo>
                    <a:pt x="348" y="728"/>
                  </a:lnTo>
                  <a:lnTo>
                    <a:pt x="330" y="758"/>
                  </a:lnTo>
                  <a:lnTo>
                    <a:pt x="324" y="776"/>
                  </a:lnTo>
                  <a:lnTo>
                    <a:pt x="318" y="782"/>
                  </a:lnTo>
                  <a:lnTo>
                    <a:pt x="312" y="788"/>
                  </a:lnTo>
                  <a:lnTo>
                    <a:pt x="300" y="794"/>
                  </a:lnTo>
                  <a:lnTo>
                    <a:pt x="282" y="806"/>
                  </a:lnTo>
                  <a:lnTo>
                    <a:pt x="252" y="824"/>
                  </a:lnTo>
                  <a:lnTo>
                    <a:pt x="199" y="854"/>
                  </a:lnTo>
                  <a:lnTo>
                    <a:pt x="151" y="884"/>
                  </a:lnTo>
                  <a:lnTo>
                    <a:pt x="84" y="926"/>
                  </a:lnTo>
                  <a:lnTo>
                    <a:pt x="30" y="962"/>
                  </a:lnTo>
                  <a:lnTo>
                    <a:pt x="12" y="974"/>
                  </a:lnTo>
                  <a:lnTo>
                    <a:pt x="0" y="992"/>
                  </a:lnTo>
                  <a:lnTo>
                    <a:pt x="0" y="1004"/>
                  </a:lnTo>
                  <a:lnTo>
                    <a:pt x="0" y="1022"/>
                  </a:lnTo>
                  <a:lnTo>
                    <a:pt x="12" y="1040"/>
                  </a:lnTo>
                  <a:lnTo>
                    <a:pt x="42" y="1046"/>
                  </a:lnTo>
                  <a:lnTo>
                    <a:pt x="84" y="1046"/>
                  </a:lnTo>
                  <a:lnTo>
                    <a:pt x="132" y="1034"/>
                  </a:lnTo>
                  <a:lnTo>
                    <a:pt x="193" y="1022"/>
                  </a:lnTo>
                  <a:lnTo>
                    <a:pt x="264" y="1004"/>
                  </a:lnTo>
                  <a:lnTo>
                    <a:pt x="336" y="980"/>
                  </a:lnTo>
                  <a:lnTo>
                    <a:pt x="408" y="950"/>
                  </a:lnTo>
                  <a:lnTo>
                    <a:pt x="475" y="920"/>
                  </a:lnTo>
                  <a:lnTo>
                    <a:pt x="529" y="896"/>
                  </a:lnTo>
                  <a:lnTo>
                    <a:pt x="564" y="878"/>
                  </a:lnTo>
                  <a:lnTo>
                    <a:pt x="570" y="872"/>
                  </a:lnTo>
                  <a:lnTo>
                    <a:pt x="576" y="872"/>
                  </a:lnTo>
                  <a:lnTo>
                    <a:pt x="606" y="872"/>
                  </a:lnTo>
                  <a:lnTo>
                    <a:pt x="648" y="866"/>
                  </a:lnTo>
                  <a:lnTo>
                    <a:pt x="714" y="848"/>
                  </a:lnTo>
                  <a:lnTo>
                    <a:pt x="793" y="830"/>
                  </a:lnTo>
                  <a:lnTo>
                    <a:pt x="876" y="812"/>
                  </a:lnTo>
                  <a:lnTo>
                    <a:pt x="966" y="794"/>
                  </a:lnTo>
                  <a:lnTo>
                    <a:pt x="1063" y="782"/>
                  </a:lnTo>
                  <a:lnTo>
                    <a:pt x="1152" y="776"/>
                  </a:lnTo>
                  <a:lnTo>
                    <a:pt x="1212" y="782"/>
                  </a:lnTo>
                  <a:lnTo>
                    <a:pt x="1284" y="806"/>
                  </a:lnTo>
                  <a:lnTo>
                    <a:pt x="1357" y="836"/>
                  </a:lnTo>
                  <a:lnTo>
                    <a:pt x="1416" y="872"/>
                  </a:lnTo>
                  <a:lnTo>
                    <a:pt x="1434" y="890"/>
                  </a:lnTo>
                  <a:lnTo>
                    <a:pt x="1452" y="908"/>
                  </a:lnTo>
                  <a:lnTo>
                    <a:pt x="1464" y="932"/>
                  </a:lnTo>
                  <a:lnTo>
                    <a:pt x="1464" y="950"/>
                  </a:lnTo>
                  <a:lnTo>
                    <a:pt x="1458" y="968"/>
                  </a:lnTo>
                  <a:lnTo>
                    <a:pt x="1440" y="992"/>
                  </a:lnTo>
                  <a:lnTo>
                    <a:pt x="1410" y="1004"/>
                  </a:lnTo>
                  <a:lnTo>
                    <a:pt x="1369" y="1022"/>
                  </a:lnTo>
                  <a:lnTo>
                    <a:pt x="1302" y="1040"/>
                  </a:lnTo>
                  <a:lnTo>
                    <a:pt x="1248" y="1064"/>
                  </a:lnTo>
                  <a:lnTo>
                    <a:pt x="1200" y="1082"/>
                  </a:lnTo>
                  <a:lnTo>
                    <a:pt x="1158" y="1100"/>
                  </a:lnTo>
                  <a:lnTo>
                    <a:pt x="1128" y="1118"/>
                  </a:lnTo>
                  <a:lnTo>
                    <a:pt x="1110" y="1130"/>
                  </a:lnTo>
                  <a:lnTo>
                    <a:pt x="1093" y="1148"/>
                  </a:lnTo>
                  <a:lnTo>
                    <a:pt x="1081" y="1160"/>
                  </a:lnTo>
                  <a:lnTo>
                    <a:pt x="1069" y="1190"/>
                  </a:lnTo>
                  <a:lnTo>
                    <a:pt x="1075" y="1208"/>
                  </a:lnTo>
                  <a:lnTo>
                    <a:pt x="1081" y="1220"/>
                  </a:lnTo>
                  <a:lnTo>
                    <a:pt x="1087" y="1226"/>
                  </a:lnTo>
                  <a:lnTo>
                    <a:pt x="1093" y="1232"/>
                  </a:lnTo>
                  <a:lnTo>
                    <a:pt x="1110" y="1232"/>
                  </a:lnTo>
                  <a:lnTo>
                    <a:pt x="1128" y="1226"/>
                  </a:lnTo>
                  <a:lnTo>
                    <a:pt x="1152" y="1226"/>
                  </a:lnTo>
                  <a:lnTo>
                    <a:pt x="1212" y="1220"/>
                  </a:lnTo>
                  <a:lnTo>
                    <a:pt x="1272" y="1214"/>
                  </a:lnTo>
                  <a:lnTo>
                    <a:pt x="1332" y="1208"/>
                  </a:lnTo>
                  <a:lnTo>
                    <a:pt x="1393" y="1196"/>
                  </a:lnTo>
                  <a:lnTo>
                    <a:pt x="1416" y="1190"/>
                  </a:lnTo>
                  <a:lnTo>
                    <a:pt x="1434" y="1184"/>
                  </a:lnTo>
                  <a:lnTo>
                    <a:pt x="1446" y="1178"/>
                  </a:lnTo>
                  <a:lnTo>
                    <a:pt x="1452" y="1178"/>
                  </a:lnTo>
                  <a:lnTo>
                    <a:pt x="1464" y="1172"/>
                  </a:lnTo>
                  <a:lnTo>
                    <a:pt x="1488" y="1166"/>
                  </a:lnTo>
                  <a:lnTo>
                    <a:pt x="1530" y="1148"/>
                  </a:lnTo>
                  <a:lnTo>
                    <a:pt x="1578" y="1130"/>
                  </a:lnTo>
                  <a:lnTo>
                    <a:pt x="1681" y="1094"/>
                  </a:lnTo>
                  <a:lnTo>
                    <a:pt x="1722" y="1076"/>
                  </a:lnTo>
                  <a:lnTo>
                    <a:pt x="1758" y="1064"/>
                  </a:lnTo>
                  <a:lnTo>
                    <a:pt x="1812" y="1040"/>
                  </a:lnTo>
                  <a:lnTo>
                    <a:pt x="1848" y="1004"/>
                  </a:lnTo>
                  <a:lnTo>
                    <a:pt x="1872" y="962"/>
                  </a:lnTo>
                  <a:lnTo>
                    <a:pt x="1890" y="932"/>
                  </a:lnTo>
                  <a:lnTo>
                    <a:pt x="1932" y="866"/>
                  </a:lnTo>
                  <a:lnTo>
                    <a:pt x="1986" y="800"/>
                  </a:lnTo>
                  <a:lnTo>
                    <a:pt x="2046" y="740"/>
                  </a:lnTo>
                  <a:lnTo>
                    <a:pt x="2112" y="692"/>
                  </a:lnTo>
                  <a:lnTo>
                    <a:pt x="2166" y="650"/>
                  </a:lnTo>
                  <a:lnTo>
                    <a:pt x="2214" y="620"/>
                  </a:lnTo>
                  <a:lnTo>
                    <a:pt x="2244" y="596"/>
                  </a:lnTo>
                  <a:lnTo>
                    <a:pt x="2257" y="590"/>
                  </a:lnTo>
                  <a:lnTo>
                    <a:pt x="2400" y="518"/>
                  </a:lnTo>
                  <a:lnTo>
                    <a:pt x="2400" y="57"/>
                  </a:lnTo>
                  <a:lnTo>
                    <a:pt x="2401" y="0"/>
                  </a:lnTo>
                  <a:lnTo>
                    <a:pt x="2310" y="3"/>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8" name="Freeform 6"/>
            <p:cNvSpPr>
              <a:spLocks/>
            </p:cNvSpPr>
            <p:nvPr userDrawn="1"/>
          </p:nvSpPr>
          <p:spPr bwMode="hidden">
            <a:xfrm>
              <a:off x="3792" y="1536"/>
              <a:ext cx="1968" cy="762"/>
            </a:xfrm>
            <a:custGeom>
              <a:avLst/>
              <a:gdLst/>
              <a:ahLst/>
              <a:cxnLst>
                <a:cxn ang="0">
                  <a:pos x="965" y="165"/>
                </a:cxn>
                <a:cxn ang="0">
                  <a:pos x="696" y="200"/>
                </a:cxn>
                <a:cxn ang="0">
                  <a:pos x="693" y="237"/>
                </a:cxn>
                <a:cxn ang="0">
                  <a:pos x="924" y="258"/>
                </a:cxn>
                <a:cxn ang="0">
                  <a:pos x="993" y="267"/>
                </a:cxn>
                <a:cxn ang="0">
                  <a:pos x="681" y="291"/>
                </a:cxn>
                <a:cxn ang="0">
                  <a:pos x="633" y="309"/>
                </a:cxn>
                <a:cxn ang="0">
                  <a:pos x="645" y="336"/>
                </a:cxn>
                <a:cxn ang="0">
                  <a:pos x="672" y="351"/>
                </a:cxn>
                <a:cxn ang="0">
                  <a:pos x="984" y="333"/>
                </a:cxn>
                <a:cxn ang="0">
                  <a:pos x="1080" y="357"/>
                </a:cxn>
                <a:cxn ang="0">
                  <a:pos x="624" y="492"/>
                </a:cxn>
                <a:cxn ang="0">
                  <a:pos x="616" y="536"/>
                </a:cxn>
                <a:cxn ang="0">
                  <a:pos x="8" y="724"/>
                </a:cxn>
                <a:cxn ang="0">
                  <a:pos x="0" y="756"/>
                </a:cxn>
                <a:cxn ang="0">
                  <a:pos x="27" y="762"/>
                </a:cxn>
                <a:cxn ang="0">
                  <a:pos x="664" y="564"/>
                </a:cxn>
                <a:cxn ang="0">
                  <a:pos x="856" y="600"/>
                </a:cxn>
                <a:cxn ang="0">
                  <a:pos x="1158" y="507"/>
                </a:cxn>
                <a:cxn ang="0">
                  <a:pos x="1434" y="465"/>
                </a:cxn>
                <a:cxn ang="0">
                  <a:pos x="1572" y="368"/>
                </a:cxn>
                <a:cxn ang="0">
                  <a:pos x="1712" y="340"/>
                </a:cxn>
                <a:cxn ang="0">
                  <a:pos x="1856" y="328"/>
                </a:cxn>
                <a:cxn ang="0">
                  <a:pos x="1968" y="330"/>
                </a:cxn>
                <a:cxn ang="0">
                  <a:pos x="1968" y="0"/>
                </a:cxn>
                <a:cxn ang="0">
                  <a:pos x="1934" y="3"/>
                </a:cxn>
                <a:cxn ang="0">
                  <a:pos x="1832" y="5"/>
                </a:cxn>
                <a:cxn ang="0">
                  <a:pos x="1682" y="35"/>
                </a:cxn>
                <a:cxn ang="0">
                  <a:pos x="1643" y="72"/>
                </a:cxn>
                <a:cxn ang="0">
                  <a:pos x="1392" y="119"/>
                </a:cxn>
              </a:cxnLst>
              <a:rect l="0" t="0" r="r" b="b"/>
              <a:pathLst>
                <a:path w="1968" h="762">
                  <a:moveTo>
                    <a:pt x="965" y="165"/>
                  </a:moveTo>
                  <a:lnTo>
                    <a:pt x="696" y="200"/>
                  </a:lnTo>
                  <a:lnTo>
                    <a:pt x="693" y="237"/>
                  </a:lnTo>
                  <a:lnTo>
                    <a:pt x="924" y="258"/>
                  </a:lnTo>
                  <a:lnTo>
                    <a:pt x="993" y="267"/>
                  </a:lnTo>
                  <a:lnTo>
                    <a:pt x="681" y="291"/>
                  </a:lnTo>
                  <a:lnTo>
                    <a:pt x="633" y="309"/>
                  </a:lnTo>
                  <a:lnTo>
                    <a:pt x="645" y="336"/>
                  </a:lnTo>
                  <a:lnTo>
                    <a:pt x="672" y="351"/>
                  </a:lnTo>
                  <a:lnTo>
                    <a:pt x="984" y="333"/>
                  </a:lnTo>
                  <a:lnTo>
                    <a:pt x="1080" y="357"/>
                  </a:lnTo>
                  <a:lnTo>
                    <a:pt x="624" y="492"/>
                  </a:lnTo>
                  <a:lnTo>
                    <a:pt x="616" y="536"/>
                  </a:lnTo>
                  <a:lnTo>
                    <a:pt x="8" y="724"/>
                  </a:lnTo>
                  <a:lnTo>
                    <a:pt x="0" y="756"/>
                  </a:lnTo>
                  <a:lnTo>
                    <a:pt x="27" y="762"/>
                  </a:lnTo>
                  <a:lnTo>
                    <a:pt x="664" y="564"/>
                  </a:lnTo>
                  <a:lnTo>
                    <a:pt x="856" y="600"/>
                  </a:lnTo>
                  <a:lnTo>
                    <a:pt x="1158" y="507"/>
                  </a:lnTo>
                  <a:lnTo>
                    <a:pt x="1434" y="465"/>
                  </a:lnTo>
                  <a:lnTo>
                    <a:pt x="1572" y="368"/>
                  </a:lnTo>
                  <a:lnTo>
                    <a:pt x="1712" y="340"/>
                  </a:lnTo>
                  <a:lnTo>
                    <a:pt x="1856" y="328"/>
                  </a:lnTo>
                  <a:lnTo>
                    <a:pt x="1968" y="330"/>
                  </a:lnTo>
                  <a:lnTo>
                    <a:pt x="1968" y="0"/>
                  </a:lnTo>
                  <a:lnTo>
                    <a:pt x="1934" y="3"/>
                  </a:lnTo>
                  <a:lnTo>
                    <a:pt x="1832" y="5"/>
                  </a:lnTo>
                  <a:lnTo>
                    <a:pt x="1682" y="35"/>
                  </a:lnTo>
                  <a:lnTo>
                    <a:pt x="1643" y="72"/>
                  </a:lnTo>
                  <a:lnTo>
                    <a:pt x="1392" y="119"/>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algn="ctr" eaLnBrk="1" hangingPunct="1">
                <a:defRPr/>
              </a:pPr>
              <a:endParaRPr lang="ru-RU" sz="1600" b="1">
                <a:solidFill>
                  <a:srgbClr val="FFFFFF"/>
                </a:solidFill>
                <a:latin typeface="Verdana" pitchFamily="34" charset="0"/>
              </a:endParaRPr>
            </a:p>
          </p:txBody>
        </p:sp>
        <p:sp>
          <p:nvSpPr>
            <p:cNvPr id="9" name="Freeform 7"/>
            <p:cNvSpPr>
              <a:spLocks/>
            </p:cNvSpPr>
            <p:nvPr userDrawn="1"/>
          </p:nvSpPr>
          <p:spPr bwMode="hidden">
            <a:xfrm>
              <a:off x="3599" y="2477"/>
              <a:ext cx="186" cy="120"/>
            </a:xfrm>
            <a:custGeom>
              <a:avLst/>
              <a:gdLst>
                <a:gd name="T0" fmla="*/ 203 w 185"/>
                <a:gd name="T1" fmla="*/ 0 h 120"/>
                <a:gd name="T2" fmla="*/ 203 w 185"/>
                <a:gd name="T3" fmla="*/ 6 h 120"/>
                <a:gd name="T4" fmla="*/ 203 w 185"/>
                <a:gd name="T5" fmla="*/ 18 h 120"/>
                <a:gd name="T6" fmla="*/ 203 w 185"/>
                <a:gd name="T7" fmla="*/ 36 h 120"/>
                <a:gd name="T8" fmla="*/ 197 w 185"/>
                <a:gd name="T9" fmla="*/ 54 h 120"/>
                <a:gd name="T10" fmla="*/ 179 w 185"/>
                <a:gd name="T11" fmla="*/ 72 h 120"/>
                <a:gd name="T12" fmla="*/ 155 w 185"/>
                <a:gd name="T13" fmla="*/ 96 h 120"/>
                <a:gd name="T14" fmla="*/ 119 w 185"/>
                <a:gd name="T15" fmla="*/ 108 h 120"/>
                <a:gd name="T16" fmla="*/ 47 w 185"/>
                <a:gd name="T17" fmla="*/ 120 h 120"/>
                <a:gd name="T18" fmla="*/ 29 w 185"/>
                <a:gd name="T19" fmla="*/ 120 h 120"/>
                <a:gd name="T20" fmla="*/ 17 w 185"/>
                <a:gd name="T21" fmla="*/ 114 h 120"/>
                <a:gd name="T22" fmla="*/ 0 w 185"/>
                <a:gd name="T23" fmla="*/ 96 h 120"/>
                <a:gd name="T24" fmla="*/ 0 w 185"/>
                <a:gd name="T25" fmla="*/ 78 h 120"/>
                <a:gd name="T26" fmla="*/ 0 w 185"/>
                <a:gd name="T27" fmla="*/ 72 h 120"/>
                <a:gd name="T28" fmla="*/ 203 w 185"/>
                <a:gd name="T29" fmla="*/ 0 h 120"/>
                <a:gd name="T30" fmla="*/ 203 w 185"/>
                <a:gd name="T31" fmla="*/ 0 h 12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85" h="120">
                  <a:moveTo>
                    <a:pt x="185" y="0"/>
                  </a:moveTo>
                  <a:lnTo>
                    <a:pt x="185" y="6"/>
                  </a:lnTo>
                  <a:lnTo>
                    <a:pt x="185" y="18"/>
                  </a:lnTo>
                  <a:lnTo>
                    <a:pt x="185" y="36"/>
                  </a:lnTo>
                  <a:lnTo>
                    <a:pt x="179" y="54"/>
                  </a:lnTo>
                  <a:lnTo>
                    <a:pt x="161" y="72"/>
                  </a:lnTo>
                  <a:lnTo>
                    <a:pt x="137" y="96"/>
                  </a:lnTo>
                  <a:lnTo>
                    <a:pt x="101" y="108"/>
                  </a:lnTo>
                  <a:lnTo>
                    <a:pt x="47" y="120"/>
                  </a:lnTo>
                  <a:lnTo>
                    <a:pt x="29" y="120"/>
                  </a:lnTo>
                  <a:lnTo>
                    <a:pt x="17" y="114"/>
                  </a:lnTo>
                  <a:lnTo>
                    <a:pt x="0" y="96"/>
                  </a:lnTo>
                  <a:lnTo>
                    <a:pt x="0" y="78"/>
                  </a:lnTo>
                  <a:lnTo>
                    <a:pt x="0" y="72"/>
                  </a:lnTo>
                  <a:lnTo>
                    <a:pt x="185"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10" name="Freeform 8"/>
            <p:cNvSpPr>
              <a:spLocks/>
            </p:cNvSpPr>
            <p:nvPr userDrawn="1"/>
          </p:nvSpPr>
          <p:spPr bwMode="hidden">
            <a:xfrm>
              <a:off x="3779" y="2393"/>
              <a:ext cx="185" cy="120"/>
            </a:xfrm>
            <a:custGeom>
              <a:avLst/>
              <a:gdLst>
                <a:gd name="T0" fmla="*/ 185 w 185"/>
                <a:gd name="T1" fmla="*/ 0 h 120"/>
                <a:gd name="T2" fmla="*/ 185 w 185"/>
                <a:gd name="T3" fmla="*/ 6 h 120"/>
                <a:gd name="T4" fmla="*/ 179 w 185"/>
                <a:gd name="T5" fmla="*/ 24 h 120"/>
                <a:gd name="T6" fmla="*/ 167 w 185"/>
                <a:gd name="T7" fmla="*/ 42 h 120"/>
                <a:gd name="T8" fmla="*/ 149 w 185"/>
                <a:gd name="T9" fmla="*/ 66 h 120"/>
                <a:gd name="T10" fmla="*/ 131 w 185"/>
                <a:gd name="T11" fmla="*/ 90 h 120"/>
                <a:gd name="T12" fmla="*/ 102 w 185"/>
                <a:gd name="T13" fmla="*/ 108 h 120"/>
                <a:gd name="T14" fmla="*/ 66 w 185"/>
                <a:gd name="T15" fmla="*/ 120 h 120"/>
                <a:gd name="T16" fmla="*/ 18 w 185"/>
                <a:gd name="T17" fmla="*/ 120 h 120"/>
                <a:gd name="T18" fmla="*/ 0 w 185"/>
                <a:gd name="T19" fmla="*/ 60 h 120"/>
                <a:gd name="T20" fmla="*/ 185 w 185"/>
                <a:gd name="T21" fmla="*/ 0 h 120"/>
                <a:gd name="T22" fmla="*/ 185 w 185"/>
                <a:gd name="T23" fmla="*/ 0 h 12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85" h="120">
                  <a:moveTo>
                    <a:pt x="185" y="0"/>
                  </a:moveTo>
                  <a:lnTo>
                    <a:pt x="185" y="6"/>
                  </a:lnTo>
                  <a:lnTo>
                    <a:pt x="179" y="24"/>
                  </a:lnTo>
                  <a:lnTo>
                    <a:pt x="167" y="42"/>
                  </a:lnTo>
                  <a:lnTo>
                    <a:pt x="149" y="66"/>
                  </a:lnTo>
                  <a:lnTo>
                    <a:pt x="131" y="90"/>
                  </a:lnTo>
                  <a:lnTo>
                    <a:pt x="102" y="108"/>
                  </a:lnTo>
                  <a:lnTo>
                    <a:pt x="66" y="120"/>
                  </a:lnTo>
                  <a:lnTo>
                    <a:pt x="18" y="120"/>
                  </a:lnTo>
                  <a:lnTo>
                    <a:pt x="0" y="60"/>
                  </a:lnTo>
                  <a:lnTo>
                    <a:pt x="185"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11" name="Freeform 9"/>
            <p:cNvSpPr>
              <a:spLocks/>
            </p:cNvSpPr>
            <p:nvPr userDrawn="1"/>
          </p:nvSpPr>
          <p:spPr bwMode="hidden">
            <a:xfrm>
              <a:off x="3839" y="1836"/>
              <a:ext cx="528" cy="275"/>
            </a:xfrm>
            <a:custGeom>
              <a:avLst/>
              <a:gdLst>
                <a:gd name="T0" fmla="*/ 0 w 526"/>
                <a:gd name="T1" fmla="*/ 275 h 275"/>
                <a:gd name="T2" fmla="*/ 0 w 526"/>
                <a:gd name="T3" fmla="*/ 269 h 275"/>
                <a:gd name="T4" fmla="*/ 6 w 526"/>
                <a:gd name="T5" fmla="*/ 251 h 275"/>
                <a:gd name="T6" fmla="*/ 6 w 526"/>
                <a:gd name="T7" fmla="*/ 239 h 275"/>
                <a:gd name="T8" fmla="*/ 12 w 526"/>
                <a:gd name="T9" fmla="*/ 227 h 275"/>
                <a:gd name="T10" fmla="*/ 18 w 526"/>
                <a:gd name="T11" fmla="*/ 221 h 275"/>
                <a:gd name="T12" fmla="*/ 36 w 526"/>
                <a:gd name="T13" fmla="*/ 215 h 275"/>
                <a:gd name="T14" fmla="*/ 77 w 526"/>
                <a:gd name="T15" fmla="*/ 203 h 275"/>
                <a:gd name="T16" fmla="*/ 155 w 526"/>
                <a:gd name="T17" fmla="*/ 179 h 275"/>
                <a:gd name="T18" fmla="*/ 227 w 526"/>
                <a:gd name="T19" fmla="*/ 143 h 275"/>
                <a:gd name="T20" fmla="*/ 269 w 526"/>
                <a:gd name="T21" fmla="*/ 120 h 275"/>
                <a:gd name="T22" fmla="*/ 317 w 526"/>
                <a:gd name="T23" fmla="*/ 96 h 275"/>
                <a:gd name="T24" fmla="*/ 429 w 526"/>
                <a:gd name="T25" fmla="*/ 48 h 275"/>
                <a:gd name="T26" fmla="*/ 478 w 526"/>
                <a:gd name="T27" fmla="*/ 30 h 275"/>
                <a:gd name="T28" fmla="*/ 514 w 526"/>
                <a:gd name="T29" fmla="*/ 12 h 275"/>
                <a:gd name="T30" fmla="*/ 538 w 526"/>
                <a:gd name="T31" fmla="*/ 6 h 275"/>
                <a:gd name="T32" fmla="*/ 556 w 526"/>
                <a:gd name="T33" fmla="*/ 0 h 275"/>
                <a:gd name="T34" fmla="*/ 562 w 526"/>
                <a:gd name="T35" fmla="*/ 0 h 275"/>
                <a:gd name="T36" fmla="*/ 556 w 526"/>
                <a:gd name="T37" fmla="*/ 6 h 275"/>
                <a:gd name="T38" fmla="*/ 544 w 526"/>
                <a:gd name="T39" fmla="*/ 12 h 275"/>
                <a:gd name="T40" fmla="*/ 520 w 526"/>
                <a:gd name="T41" fmla="*/ 24 h 275"/>
                <a:gd name="T42" fmla="*/ 496 w 526"/>
                <a:gd name="T43" fmla="*/ 42 h 275"/>
                <a:gd name="T44" fmla="*/ 472 w 526"/>
                <a:gd name="T45" fmla="*/ 54 h 275"/>
                <a:gd name="T46" fmla="*/ 429 w 526"/>
                <a:gd name="T47" fmla="*/ 78 h 275"/>
                <a:gd name="T48" fmla="*/ 358 w 526"/>
                <a:gd name="T49" fmla="*/ 108 h 275"/>
                <a:gd name="T50" fmla="*/ 293 w 526"/>
                <a:gd name="T51" fmla="*/ 143 h 275"/>
                <a:gd name="T52" fmla="*/ 131 w 526"/>
                <a:gd name="T53" fmla="*/ 221 h 275"/>
                <a:gd name="T54" fmla="*/ 65 w 526"/>
                <a:gd name="T55" fmla="*/ 251 h 275"/>
                <a:gd name="T56" fmla="*/ 0 w 526"/>
                <a:gd name="T57" fmla="*/ 275 h 275"/>
                <a:gd name="T58" fmla="*/ 0 w 526"/>
                <a:gd name="T59" fmla="*/ 275 h 275"/>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526" h="275">
                  <a:moveTo>
                    <a:pt x="0" y="275"/>
                  </a:moveTo>
                  <a:lnTo>
                    <a:pt x="0" y="269"/>
                  </a:lnTo>
                  <a:lnTo>
                    <a:pt x="6" y="251"/>
                  </a:lnTo>
                  <a:lnTo>
                    <a:pt x="6" y="239"/>
                  </a:lnTo>
                  <a:lnTo>
                    <a:pt x="12" y="227"/>
                  </a:lnTo>
                  <a:lnTo>
                    <a:pt x="18" y="221"/>
                  </a:lnTo>
                  <a:lnTo>
                    <a:pt x="36" y="215"/>
                  </a:lnTo>
                  <a:lnTo>
                    <a:pt x="77" y="203"/>
                  </a:lnTo>
                  <a:lnTo>
                    <a:pt x="137" y="179"/>
                  </a:lnTo>
                  <a:lnTo>
                    <a:pt x="209" y="143"/>
                  </a:lnTo>
                  <a:lnTo>
                    <a:pt x="251" y="120"/>
                  </a:lnTo>
                  <a:lnTo>
                    <a:pt x="299" y="96"/>
                  </a:lnTo>
                  <a:lnTo>
                    <a:pt x="394" y="48"/>
                  </a:lnTo>
                  <a:lnTo>
                    <a:pt x="442" y="30"/>
                  </a:lnTo>
                  <a:lnTo>
                    <a:pt x="478" y="12"/>
                  </a:lnTo>
                  <a:lnTo>
                    <a:pt x="502" y="6"/>
                  </a:lnTo>
                  <a:lnTo>
                    <a:pt x="520" y="0"/>
                  </a:lnTo>
                  <a:lnTo>
                    <a:pt x="526" y="0"/>
                  </a:lnTo>
                  <a:lnTo>
                    <a:pt x="520" y="6"/>
                  </a:lnTo>
                  <a:lnTo>
                    <a:pt x="508" y="12"/>
                  </a:lnTo>
                  <a:lnTo>
                    <a:pt x="484" y="24"/>
                  </a:lnTo>
                  <a:lnTo>
                    <a:pt x="460" y="42"/>
                  </a:lnTo>
                  <a:lnTo>
                    <a:pt x="436" y="54"/>
                  </a:lnTo>
                  <a:lnTo>
                    <a:pt x="394" y="78"/>
                  </a:lnTo>
                  <a:lnTo>
                    <a:pt x="340" y="108"/>
                  </a:lnTo>
                  <a:lnTo>
                    <a:pt x="275" y="143"/>
                  </a:lnTo>
                  <a:lnTo>
                    <a:pt x="131" y="221"/>
                  </a:lnTo>
                  <a:lnTo>
                    <a:pt x="65" y="251"/>
                  </a:lnTo>
                  <a:lnTo>
                    <a:pt x="0" y="27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12" name="Freeform 10"/>
            <p:cNvSpPr>
              <a:spLocks/>
            </p:cNvSpPr>
            <p:nvPr userDrawn="1"/>
          </p:nvSpPr>
          <p:spPr bwMode="hidden">
            <a:xfrm>
              <a:off x="3676" y="2015"/>
              <a:ext cx="721" cy="306"/>
            </a:xfrm>
            <a:custGeom>
              <a:avLst/>
              <a:gdLst>
                <a:gd name="T0" fmla="*/ 48 w 718"/>
                <a:gd name="T1" fmla="*/ 216 h 306"/>
                <a:gd name="T2" fmla="*/ 30 w 718"/>
                <a:gd name="T3" fmla="*/ 252 h 306"/>
                <a:gd name="T4" fmla="*/ 12 w 718"/>
                <a:gd name="T5" fmla="*/ 282 h 306"/>
                <a:gd name="T6" fmla="*/ 6 w 718"/>
                <a:gd name="T7" fmla="*/ 300 h 306"/>
                <a:gd name="T8" fmla="*/ 0 w 718"/>
                <a:gd name="T9" fmla="*/ 306 h 306"/>
                <a:gd name="T10" fmla="*/ 48 w 718"/>
                <a:gd name="T11" fmla="*/ 276 h 306"/>
                <a:gd name="T12" fmla="*/ 84 w 718"/>
                <a:gd name="T13" fmla="*/ 252 h 306"/>
                <a:gd name="T14" fmla="*/ 108 w 718"/>
                <a:gd name="T15" fmla="*/ 234 h 306"/>
                <a:gd name="T16" fmla="*/ 138 w 718"/>
                <a:gd name="T17" fmla="*/ 228 h 306"/>
                <a:gd name="T18" fmla="*/ 144 w 718"/>
                <a:gd name="T19" fmla="*/ 228 h 306"/>
                <a:gd name="T20" fmla="*/ 162 w 718"/>
                <a:gd name="T21" fmla="*/ 222 h 306"/>
                <a:gd name="T22" fmla="*/ 186 w 718"/>
                <a:gd name="T23" fmla="*/ 216 h 306"/>
                <a:gd name="T24" fmla="*/ 216 w 718"/>
                <a:gd name="T25" fmla="*/ 204 h 306"/>
                <a:gd name="T26" fmla="*/ 293 w 718"/>
                <a:gd name="T27" fmla="*/ 180 h 306"/>
                <a:gd name="T28" fmla="*/ 407 w 718"/>
                <a:gd name="T29" fmla="*/ 156 h 306"/>
                <a:gd name="T30" fmla="*/ 497 w 718"/>
                <a:gd name="T31" fmla="*/ 126 h 306"/>
                <a:gd name="T32" fmla="*/ 580 w 718"/>
                <a:gd name="T33" fmla="*/ 102 h 306"/>
                <a:gd name="T34" fmla="*/ 615 w 718"/>
                <a:gd name="T35" fmla="*/ 90 h 306"/>
                <a:gd name="T36" fmla="*/ 658 w 718"/>
                <a:gd name="T37" fmla="*/ 84 h 306"/>
                <a:gd name="T38" fmla="*/ 676 w 718"/>
                <a:gd name="T39" fmla="*/ 78 h 306"/>
                <a:gd name="T40" fmla="*/ 682 w 718"/>
                <a:gd name="T41" fmla="*/ 72 h 306"/>
                <a:gd name="T42" fmla="*/ 688 w 718"/>
                <a:gd name="T43" fmla="*/ 66 h 306"/>
                <a:gd name="T44" fmla="*/ 706 w 718"/>
                <a:gd name="T45" fmla="*/ 60 h 306"/>
                <a:gd name="T46" fmla="*/ 748 w 718"/>
                <a:gd name="T47" fmla="*/ 30 h 306"/>
                <a:gd name="T48" fmla="*/ 766 w 718"/>
                <a:gd name="T49" fmla="*/ 18 h 306"/>
                <a:gd name="T50" fmla="*/ 772 w 718"/>
                <a:gd name="T51" fmla="*/ 6 h 306"/>
                <a:gd name="T52" fmla="*/ 766 w 718"/>
                <a:gd name="T53" fmla="*/ 0 h 306"/>
                <a:gd name="T54" fmla="*/ 742 w 718"/>
                <a:gd name="T55" fmla="*/ 0 h 306"/>
                <a:gd name="T56" fmla="*/ 682 w 718"/>
                <a:gd name="T57" fmla="*/ 0 h 306"/>
                <a:gd name="T58" fmla="*/ 624 w 718"/>
                <a:gd name="T59" fmla="*/ 0 h 306"/>
                <a:gd name="T60" fmla="*/ 580 w 718"/>
                <a:gd name="T61" fmla="*/ 0 h 306"/>
                <a:gd name="T62" fmla="*/ 550 w 718"/>
                <a:gd name="T63" fmla="*/ 18 h 306"/>
                <a:gd name="T64" fmla="*/ 521 w 718"/>
                <a:gd name="T65" fmla="*/ 42 h 306"/>
                <a:gd name="T66" fmla="*/ 503 w 718"/>
                <a:gd name="T67" fmla="*/ 54 h 306"/>
                <a:gd name="T68" fmla="*/ 485 w 718"/>
                <a:gd name="T69" fmla="*/ 60 h 306"/>
                <a:gd name="T70" fmla="*/ 461 w 718"/>
                <a:gd name="T71" fmla="*/ 60 h 306"/>
                <a:gd name="T72" fmla="*/ 425 w 718"/>
                <a:gd name="T73" fmla="*/ 66 h 306"/>
                <a:gd name="T74" fmla="*/ 371 w 718"/>
                <a:gd name="T75" fmla="*/ 84 h 306"/>
                <a:gd name="T76" fmla="*/ 329 w 718"/>
                <a:gd name="T77" fmla="*/ 108 h 306"/>
                <a:gd name="T78" fmla="*/ 305 w 718"/>
                <a:gd name="T79" fmla="*/ 126 h 306"/>
                <a:gd name="T80" fmla="*/ 293 w 718"/>
                <a:gd name="T81" fmla="*/ 132 h 306"/>
                <a:gd name="T82" fmla="*/ 275 w 718"/>
                <a:gd name="T83" fmla="*/ 138 h 306"/>
                <a:gd name="T84" fmla="*/ 239 w 718"/>
                <a:gd name="T85" fmla="*/ 138 h 306"/>
                <a:gd name="T86" fmla="*/ 204 w 718"/>
                <a:gd name="T87" fmla="*/ 138 h 306"/>
                <a:gd name="T88" fmla="*/ 198 w 718"/>
                <a:gd name="T89" fmla="*/ 138 h 306"/>
                <a:gd name="T90" fmla="*/ 192 w 718"/>
                <a:gd name="T91" fmla="*/ 138 h 306"/>
                <a:gd name="T92" fmla="*/ 114 w 718"/>
                <a:gd name="T93" fmla="*/ 162 h 306"/>
                <a:gd name="T94" fmla="*/ 48 w 718"/>
                <a:gd name="T95" fmla="*/ 216 h 306"/>
                <a:gd name="T96" fmla="*/ 48 w 718"/>
                <a:gd name="T97" fmla="*/ 216 h 30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718" h="306">
                  <a:moveTo>
                    <a:pt x="48" y="216"/>
                  </a:moveTo>
                  <a:lnTo>
                    <a:pt x="30" y="252"/>
                  </a:lnTo>
                  <a:lnTo>
                    <a:pt x="12" y="282"/>
                  </a:lnTo>
                  <a:lnTo>
                    <a:pt x="6" y="300"/>
                  </a:lnTo>
                  <a:lnTo>
                    <a:pt x="0" y="306"/>
                  </a:lnTo>
                  <a:lnTo>
                    <a:pt x="48" y="276"/>
                  </a:lnTo>
                  <a:lnTo>
                    <a:pt x="84" y="252"/>
                  </a:lnTo>
                  <a:lnTo>
                    <a:pt x="108" y="234"/>
                  </a:lnTo>
                  <a:lnTo>
                    <a:pt x="120" y="228"/>
                  </a:lnTo>
                  <a:lnTo>
                    <a:pt x="126" y="228"/>
                  </a:lnTo>
                  <a:lnTo>
                    <a:pt x="144" y="222"/>
                  </a:lnTo>
                  <a:lnTo>
                    <a:pt x="168" y="216"/>
                  </a:lnTo>
                  <a:lnTo>
                    <a:pt x="198" y="204"/>
                  </a:lnTo>
                  <a:lnTo>
                    <a:pt x="275" y="180"/>
                  </a:lnTo>
                  <a:lnTo>
                    <a:pt x="371" y="156"/>
                  </a:lnTo>
                  <a:lnTo>
                    <a:pt x="461" y="126"/>
                  </a:lnTo>
                  <a:lnTo>
                    <a:pt x="544" y="102"/>
                  </a:lnTo>
                  <a:lnTo>
                    <a:pt x="574" y="90"/>
                  </a:lnTo>
                  <a:lnTo>
                    <a:pt x="604" y="84"/>
                  </a:lnTo>
                  <a:lnTo>
                    <a:pt x="622" y="78"/>
                  </a:lnTo>
                  <a:lnTo>
                    <a:pt x="628" y="72"/>
                  </a:lnTo>
                  <a:lnTo>
                    <a:pt x="634" y="66"/>
                  </a:lnTo>
                  <a:lnTo>
                    <a:pt x="652" y="60"/>
                  </a:lnTo>
                  <a:lnTo>
                    <a:pt x="694" y="30"/>
                  </a:lnTo>
                  <a:lnTo>
                    <a:pt x="712" y="18"/>
                  </a:lnTo>
                  <a:lnTo>
                    <a:pt x="718" y="6"/>
                  </a:lnTo>
                  <a:lnTo>
                    <a:pt x="712" y="0"/>
                  </a:lnTo>
                  <a:lnTo>
                    <a:pt x="688" y="0"/>
                  </a:lnTo>
                  <a:lnTo>
                    <a:pt x="628" y="0"/>
                  </a:lnTo>
                  <a:lnTo>
                    <a:pt x="580" y="0"/>
                  </a:lnTo>
                  <a:lnTo>
                    <a:pt x="544" y="0"/>
                  </a:lnTo>
                  <a:lnTo>
                    <a:pt x="514" y="18"/>
                  </a:lnTo>
                  <a:lnTo>
                    <a:pt x="485" y="42"/>
                  </a:lnTo>
                  <a:lnTo>
                    <a:pt x="467" y="54"/>
                  </a:lnTo>
                  <a:lnTo>
                    <a:pt x="449" y="60"/>
                  </a:lnTo>
                  <a:lnTo>
                    <a:pt x="425" y="60"/>
                  </a:lnTo>
                  <a:lnTo>
                    <a:pt x="389" y="66"/>
                  </a:lnTo>
                  <a:lnTo>
                    <a:pt x="347" y="84"/>
                  </a:lnTo>
                  <a:lnTo>
                    <a:pt x="311" y="108"/>
                  </a:lnTo>
                  <a:lnTo>
                    <a:pt x="287" y="126"/>
                  </a:lnTo>
                  <a:lnTo>
                    <a:pt x="275" y="132"/>
                  </a:lnTo>
                  <a:lnTo>
                    <a:pt x="257" y="138"/>
                  </a:lnTo>
                  <a:lnTo>
                    <a:pt x="221" y="138"/>
                  </a:lnTo>
                  <a:lnTo>
                    <a:pt x="186" y="138"/>
                  </a:lnTo>
                  <a:lnTo>
                    <a:pt x="180" y="138"/>
                  </a:lnTo>
                  <a:lnTo>
                    <a:pt x="174" y="138"/>
                  </a:lnTo>
                  <a:lnTo>
                    <a:pt x="114" y="162"/>
                  </a:lnTo>
                  <a:lnTo>
                    <a:pt x="48" y="21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13" name="Freeform 11"/>
            <p:cNvSpPr>
              <a:spLocks/>
            </p:cNvSpPr>
            <p:nvPr userDrawn="1"/>
          </p:nvSpPr>
          <p:spPr bwMode="hidden">
            <a:xfrm>
              <a:off x="3358" y="1890"/>
              <a:ext cx="2400" cy="881"/>
            </a:xfrm>
            <a:custGeom>
              <a:avLst/>
              <a:gdLst>
                <a:gd name="T0" fmla="*/ 2373 w 2392"/>
                <a:gd name="T1" fmla="*/ 54 h 881"/>
                <a:gd name="T2" fmla="*/ 2325 w 2392"/>
                <a:gd name="T3" fmla="*/ 54 h 881"/>
                <a:gd name="T4" fmla="*/ 2277 w 2392"/>
                <a:gd name="T5" fmla="*/ 66 h 881"/>
                <a:gd name="T6" fmla="*/ 2147 w 2392"/>
                <a:gd name="T7" fmla="*/ 101 h 881"/>
                <a:gd name="T8" fmla="*/ 2082 w 2392"/>
                <a:gd name="T9" fmla="*/ 119 h 881"/>
                <a:gd name="T10" fmla="*/ 1972 w 2392"/>
                <a:gd name="T11" fmla="*/ 167 h 881"/>
                <a:gd name="T12" fmla="*/ 1944 w 2392"/>
                <a:gd name="T13" fmla="*/ 245 h 881"/>
                <a:gd name="T14" fmla="*/ 1951 w 2392"/>
                <a:gd name="T15" fmla="*/ 305 h 881"/>
                <a:gd name="T16" fmla="*/ 1866 w 2392"/>
                <a:gd name="T17" fmla="*/ 317 h 881"/>
                <a:gd name="T18" fmla="*/ 1695 w 2392"/>
                <a:gd name="T19" fmla="*/ 263 h 881"/>
                <a:gd name="T20" fmla="*/ 1597 w 2392"/>
                <a:gd name="T21" fmla="*/ 257 h 881"/>
                <a:gd name="T22" fmla="*/ 1489 w 2392"/>
                <a:gd name="T23" fmla="*/ 311 h 881"/>
                <a:gd name="T24" fmla="*/ 1421 w 2392"/>
                <a:gd name="T25" fmla="*/ 353 h 881"/>
                <a:gd name="T26" fmla="*/ 1391 w 2392"/>
                <a:gd name="T27" fmla="*/ 359 h 881"/>
                <a:gd name="T28" fmla="*/ 1286 w 2392"/>
                <a:gd name="T29" fmla="*/ 371 h 881"/>
                <a:gd name="T30" fmla="*/ 1232 w 2392"/>
                <a:gd name="T31" fmla="*/ 365 h 881"/>
                <a:gd name="T32" fmla="*/ 1125 w 2392"/>
                <a:gd name="T33" fmla="*/ 371 h 881"/>
                <a:gd name="T34" fmla="*/ 1011 w 2392"/>
                <a:gd name="T35" fmla="*/ 383 h 881"/>
                <a:gd name="T36" fmla="*/ 975 w 2392"/>
                <a:gd name="T37" fmla="*/ 401 h 881"/>
                <a:gd name="T38" fmla="*/ 873 w 2392"/>
                <a:gd name="T39" fmla="*/ 419 h 881"/>
                <a:gd name="T40" fmla="*/ 832 w 2392"/>
                <a:gd name="T41" fmla="*/ 419 h 881"/>
                <a:gd name="T42" fmla="*/ 700 w 2392"/>
                <a:gd name="T43" fmla="*/ 437 h 881"/>
                <a:gd name="T44" fmla="*/ 634 w 2392"/>
                <a:gd name="T45" fmla="*/ 473 h 881"/>
                <a:gd name="T46" fmla="*/ 539 w 2392"/>
                <a:gd name="T47" fmla="*/ 467 h 881"/>
                <a:gd name="T48" fmla="*/ 449 w 2392"/>
                <a:gd name="T49" fmla="*/ 491 h 881"/>
                <a:gd name="T50" fmla="*/ 431 w 2392"/>
                <a:gd name="T51" fmla="*/ 539 h 881"/>
                <a:gd name="T52" fmla="*/ 365 w 2392"/>
                <a:gd name="T53" fmla="*/ 569 h 881"/>
                <a:gd name="T54" fmla="*/ 240 w 2392"/>
                <a:gd name="T55" fmla="*/ 599 h 881"/>
                <a:gd name="T56" fmla="*/ 138 w 2392"/>
                <a:gd name="T57" fmla="*/ 647 h 881"/>
                <a:gd name="T58" fmla="*/ 108 w 2392"/>
                <a:gd name="T59" fmla="*/ 659 h 881"/>
                <a:gd name="T60" fmla="*/ 0 w 2392"/>
                <a:gd name="T61" fmla="*/ 671 h 881"/>
                <a:gd name="T62" fmla="*/ 84 w 2392"/>
                <a:gd name="T63" fmla="*/ 695 h 881"/>
                <a:gd name="T64" fmla="*/ 281 w 2392"/>
                <a:gd name="T65" fmla="*/ 653 h 881"/>
                <a:gd name="T66" fmla="*/ 509 w 2392"/>
                <a:gd name="T67" fmla="*/ 569 h 881"/>
                <a:gd name="T68" fmla="*/ 604 w 2392"/>
                <a:gd name="T69" fmla="*/ 521 h 881"/>
                <a:gd name="T70" fmla="*/ 682 w 2392"/>
                <a:gd name="T71" fmla="*/ 515 h 881"/>
                <a:gd name="T72" fmla="*/ 927 w 2392"/>
                <a:gd name="T73" fmla="*/ 461 h 881"/>
                <a:gd name="T74" fmla="*/ 1220 w 2392"/>
                <a:gd name="T75" fmla="*/ 425 h 881"/>
                <a:gd name="T76" fmla="*/ 1368 w 2392"/>
                <a:gd name="T77" fmla="*/ 461 h 881"/>
                <a:gd name="T78" fmla="*/ 1507 w 2392"/>
                <a:gd name="T79" fmla="*/ 533 h 881"/>
                <a:gd name="T80" fmla="*/ 1525 w 2392"/>
                <a:gd name="T81" fmla="*/ 617 h 881"/>
                <a:gd name="T82" fmla="*/ 1466 w 2392"/>
                <a:gd name="T83" fmla="*/ 653 h 881"/>
                <a:gd name="T84" fmla="*/ 1298 w 2392"/>
                <a:gd name="T85" fmla="*/ 701 h 881"/>
                <a:gd name="T86" fmla="*/ 1184 w 2392"/>
                <a:gd name="T87" fmla="*/ 755 h 881"/>
                <a:gd name="T88" fmla="*/ 1137 w 2392"/>
                <a:gd name="T89" fmla="*/ 809 h 881"/>
                <a:gd name="T90" fmla="*/ 1149 w 2392"/>
                <a:gd name="T91" fmla="*/ 869 h 881"/>
                <a:gd name="T92" fmla="*/ 1178 w 2392"/>
                <a:gd name="T93" fmla="*/ 881 h 881"/>
                <a:gd name="T94" fmla="*/ 1280 w 2392"/>
                <a:gd name="T95" fmla="*/ 869 h 881"/>
                <a:gd name="T96" fmla="*/ 1478 w 2392"/>
                <a:gd name="T97" fmla="*/ 857 h 881"/>
                <a:gd name="T98" fmla="*/ 1531 w 2392"/>
                <a:gd name="T99" fmla="*/ 851 h 881"/>
                <a:gd name="T100" fmla="*/ 1573 w 2392"/>
                <a:gd name="T101" fmla="*/ 833 h 881"/>
                <a:gd name="T102" fmla="*/ 1783 w 2392"/>
                <a:gd name="T103" fmla="*/ 743 h 881"/>
                <a:gd name="T104" fmla="*/ 1914 w 2392"/>
                <a:gd name="T105" fmla="*/ 689 h 881"/>
                <a:gd name="T106" fmla="*/ 2000 w 2392"/>
                <a:gd name="T107" fmla="*/ 581 h 881"/>
                <a:gd name="T108" fmla="*/ 2165 w 2392"/>
                <a:gd name="T109" fmla="*/ 389 h 881"/>
                <a:gd name="T110" fmla="*/ 2345 w 2392"/>
                <a:gd name="T111" fmla="*/ 269 h 881"/>
                <a:gd name="T112" fmla="*/ 2393 w 2392"/>
                <a:gd name="T113" fmla="*/ 239 h 881"/>
                <a:gd name="T114" fmla="*/ 2536 w 2392"/>
                <a:gd name="T115" fmla="*/ 0 h 881"/>
                <a:gd name="T116" fmla="*/ 2446 w 2392"/>
                <a:gd name="T117" fmla="*/ 36 h 881"/>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2392" h="881">
                  <a:moveTo>
                    <a:pt x="2302" y="36"/>
                  </a:moveTo>
                  <a:lnTo>
                    <a:pt x="2266" y="48"/>
                  </a:lnTo>
                  <a:lnTo>
                    <a:pt x="2231" y="54"/>
                  </a:lnTo>
                  <a:lnTo>
                    <a:pt x="2201" y="54"/>
                  </a:lnTo>
                  <a:lnTo>
                    <a:pt x="2195" y="54"/>
                  </a:lnTo>
                  <a:lnTo>
                    <a:pt x="2189" y="54"/>
                  </a:lnTo>
                  <a:lnTo>
                    <a:pt x="2177" y="60"/>
                  </a:lnTo>
                  <a:lnTo>
                    <a:pt x="2147" y="66"/>
                  </a:lnTo>
                  <a:lnTo>
                    <a:pt x="2105" y="78"/>
                  </a:lnTo>
                  <a:lnTo>
                    <a:pt x="2057" y="89"/>
                  </a:lnTo>
                  <a:lnTo>
                    <a:pt x="2021" y="101"/>
                  </a:lnTo>
                  <a:lnTo>
                    <a:pt x="1997" y="107"/>
                  </a:lnTo>
                  <a:lnTo>
                    <a:pt x="1973" y="113"/>
                  </a:lnTo>
                  <a:lnTo>
                    <a:pt x="1956" y="119"/>
                  </a:lnTo>
                  <a:lnTo>
                    <a:pt x="1926" y="131"/>
                  </a:lnTo>
                  <a:lnTo>
                    <a:pt x="1896" y="137"/>
                  </a:lnTo>
                  <a:lnTo>
                    <a:pt x="1860" y="167"/>
                  </a:lnTo>
                  <a:lnTo>
                    <a:pt x="1842" y="191"/>
                  </a:lnTo>
                  <a:lnTo>
                    <a:pt x="1836" y="221"/>
                  </a:lnTo>
                  <a:lnTo>
                    <a:pt x="1836" y="245"/>
                  </a:lnTo>
                  <a:lnTo>
                    <a:pt x="1842" y="269"/>
                  </a:lnTo>
                  <a:lnTo>
                    <a:pt x="1842" y="293"/>
                  </a:lnTo>
                  <a:lnTo>
                    <a:pt x="1842" y="305"/>
                  </a:lnTo>
                  <a:lnTo>
                    <a:pt x="1824" y="323"/>
                  </a:lnTo>
                  <a:lnTo>
                    <a:pt x="1794" y="329"/>
                  </a:lnTo>
                  <a:lnTo>
                    <a:pt x="1758" y="317"/>
                  </a:lnTo>
                  <a:lnTo>
                    <a:pt x="1716" y="299"/>
                  </a:lnTo>
                  <a:lnTo>
                    <a:pt x="1657" y="275"/>
                  </a:lnTo>
                  <a:lnTo>
                    <a:pt x="1597" y="263"/>
                  </a:lnTo>
                  <a:lnTo>
                    <a:pt x="1543" y="257"/>
                  </a:lnTo>
                  <a:lnTo>
                    <a:pt x="1519" y="257"/>
                  </a:lnTo>
                  <a:lnTo>
                    <a:pt x="1507" y="257"/>
                  </a:lnTo>
                  <a:lnTo>
                    <a:pt x="1489" y="263"/>
                  </a:lnTo>
                  <a:lnTo>
                    <a:pt x="1459" y="275"/>
                  </a:lnTo>
                  <a:lnTo>
                    <a:pt x="1399" y="311"/>
                  </a:lnTo>
                  <a:lnTo>
                    <a:pt x="1376" y="329"/>
                  </a:lnTo>
                  <a:lnTo>
                    <a:pt x="1352" y="341"/>
                  </a:lnTo>
                  <a:lnTo>
                    <a:pt x="1334" y="353"/>
                  </a:lnTo>
                  <a:lnTo>
                    <a:pt x="1328" y="359"/>
                  </a:lnTo>
                  <a:lnTo>
                    <a:pt x="1322" y="359"/>
                  </a:lnTo>
                  <a:lnTo>
                    <a:pt x="1310" y="359"/>
                  </a:lnTo>
                  <a:lnTo>
                    <a:pt x="1286" y="365"/>
                  </a:lnTo>
                  <a:lnTo>
                    <a:pt x="1262" y="365"/>
                  </a:lnTo>
                  <a:lnTo>
                    <a:pt x="1214" y="371"/>
                  </a:lnTo>
                  <a:lnTo>
                    <a:pt x="1196" y="371"/>
                  </a:lnTo>
                  <a:lnTo>
                    <a:pt x="1178" y="365"/>
                  </a:lnTo>
                  <a:lnTo>
                    <a:pt x="1160" y="365"/>
                  </a:lnTo>
                  <a:lnTo>
                    <a:pt x="1130" y="365"/>
                  </a:lnTo>
                  <a:lnTo>
                    <a:pt x="1095" y="365"/>
                  </a:lnTo>
                  <a:lnTo>
                    <a:pt x="1053" y="371"/>
                  </a:lnTo>
                  <a:lnTo>
                    <a:pt x="1017" y="377"/>
                  </a:lnTo>
                  <a:lnTo>
                    <a:pt x="981" y="377"/>
                  </a:lnTo>
                  <a:lnTo>
                    <a:pt x="957" y="383"/>
                  </a:lnTo>
                  <a:lnTo>
                    <a:pt x="945" y="389"/>
                  </a:lnTo>
                  <a:lnTo>
                    <a:pt x="939" y="395"/>
                  </a:lnTo>
                  <a:lnTo>
                    <a:pt x="921" y="401"/>
                  </a:lnTo>
                  <a:lnTo>
                    <a:pt x="879" y="407"/>
                  </a:lnTo>
                  <a:lnTo>
                    <a:pt x="837" y="419"/>
                  </a:lnTo>
                  <a:lnTo>
                    <a:pt x="819" y="419"/>
                  </a:lnTo>
                  <a:lnTo>
                    <a:pt x="808" y="419"/>
                  </a:lnTo>
                  <a:lnTo>
                    <a:pt x="796" y="419"/>
                  </a:lnTo>
                  <a:lnTo>
                    <a:pt x="778" y="419"/>
                  </a:lnTo>
                  <a:lnTo>
                    <a:pt x="754" y="419"/>
                  </a:lnTo>
                  <a:lnTo>
                    <a:pt x="724" y="425"/>
                  </a:lnTo>
                  <a:lnTo>
                    <a:pt x="664" y="437"/>
                  </a:lnTo>
                  <a:lnTo>
                    <a:pt x="640" y="449"/>
                  </a:lnTo>
                  <a:lnTo>
                    <a:pt x="616" y="461"/>
                  </a:lnTo>
                  <a:lnTo>
                    <a:pt x="598" y="473"/>
                  </a:lnTo>
                  <a:lnTo>
                    <a:pt x="580" y="473"/>
                  </a:lnTo>
                  <a:lnTo>
                    <a:pt x="538" y="473"/>
                  </a:lnTo>
                  <a:lnTo>
                    <a:pt x="503" y="467"/>
                  </a:lnTo>
                  <a:lnTo>
                    <a:pt x="461" y="473"/>
                  </a:lnTo>
                  <a:lnTo>
                    <a:pt x="443" y="479"/>
                  </a:lnTo>
                  <a:lnTo>
                    <a:pt x="431" y="491"/>
                  </a:lnTo>
                  <a:lnTo>
                    <a:pt x="425" y="509"/>
                  </a:lnTo>
                  <a:lnTo>
                    <a:pt x="419" y="533"/>
                  </a:lnTo>
                  <a:lnTo>
                    <a:pt x="413" y="539"/>
                  </a:lnTo>
                  <a:lnTo>
                    <a:pt x="407" y="545"/>
                  </a:lnTo>
                  <a:lnTo>
                    <a:pt x="389" y="551"/>
                  </a:lnTo>
                  <a:lnTo>
                    <a:pt x="347" y="569"/>
                  </a:lnTo>
                  <a:lnTo>
                    <a:pt x="299" y="587"/>
                  </a:lnTo>
                  <a:lnTo>
                    <a:pt x="257" y="593"/>
                  </a:lnTo>
                  <a:lnTo>
                    <a:pt x="222" y="599"/>
                  </a:lnTo>
                  <a:lnTo>
                    <a:pt x="180" y="617"/>
                  </a:lnTo>
                  <a:lnTo>
                    <a:pt x="150" y="641"/>
                  </a:lnTo>
                  <a:lnTo>
                    <a:pt x="138" y="647"/>
                  </a:lnTo>
                  <a:lnTo>
                    <a:pt x="132" y="653"/>
                  </a:lnTo>
                  <a:lnTo>
                    <a:pt x="126" y="659"/>
                  </a:lnTo>
                  <a:lnTo>
                    <a:pt x="108" y="659"/>
                  </a:lnTo>
                  <a:lnTo>
                    <a:pt x="96" y="653"/>
                  </a:lnTo>
                  <a:lnTo>
                    <a:pt x="90" y="653"/>
                  </a:lnTo>
                  <a:lnTo>
                    <a:pt x="0" y="671"/>
                  </a:lnTo>
                  <a:lnTo>
                    <a:pt x="12" y="689"/>
                  </a:lnTo>
                  <a:lnTo>
                    <a:pt x="42" y="695"/>
                  </a:lnTo>
                  <a:lnTo>
                    <a:pt x="84" y="695"/>
                  </a:lnTo>
                  <a:lnTo>
                    <a:pt x="132" y="683"/>
                  </a:lnTo>
                  <a:lnTo>
                    <a:pt x="192" y="671"/>
                  </a:lnTo>
                  <a:lnTo>
                    <a:pt x="263" y="653"/>
                  </a:lnTo>
                  <a:lnTo>
                    <a:pt x="335" y="629"/>
                  </a:lnTo>
                  <a:lnTo>
                    <a:pt x="407" y="599"/>
                  </a:lnTo>
                  <a:lnTo>
                    <a:pt x="473" y="569"/>
                  </a:lnTo>
                  <a:lnTo>
                    <a:pt x="527" y="545"/>
                  </a:lnTo>
                  <a:lnTo>
                    <a:pt x="562" y="527"/>
                  </a:lnTo>
                  <a:lnTo>
                    <a:pt x="568" y="521"/>
                  </a:lnTo>
                  <a:lnTo>
                    <a:pt x="574" y="521"/>
                  </a:lnTo>
                  <a:lnTo>
                    <a:pt x="604" y="521"/>
                  </a:lnTo>
                  <a:lnTo>
                    <a:pt x="646" y="515"/>
                  </a:lnTo>
                  <a:lnTo>
                    <a:pt x="712" y="497"/>
                  </a:lnTo>
                  <a:lnTo>
                    <a:pt x="790" y="479"/>
                  </a:lnTo>
                  <a:lnTo>
                    <a:pt x="873" y="461"/>
                  </a:lnTo>
                  <a:lnTo>
                    <a:pt x="963" y="443"/>
                  </a:lnTo>
                  <a:lnTo>
                    <a:pt x="1059" y="431"/>
                  </a:lnTo>
                  <a:lnTo>
                    <a:pt x="1148" y="425"/>
                  </a:lnTo>
                  <a:lnTo>
                    <a:pt x="1178" y="425"/>
                  </a:lnTo>
                  <a:lnTo>
                    <a:pt x="1214" y="437"/>
                  </a:lnTo>
                  <a:lnTo>
                    <a:pt x="1292" y="461"/>
                  </a:lnTo>
                  <a:lnTo>
                    <a:pt x="1340" y="479"/>
                  </a:lnTo>
                  <a:lnTo>
                    <a:pt x="1382" y="503"/>
                  </a:lnTo>
                  <a:lnTo>
                    <a:pt x="1417" y="533"/>
                  </a:lnTo>
                  <a:lnTo>
                    <a:pt x="1441" y="563"/>
                  </a:lnTo>
                  <a:lnTo>
                    <a:pt x="1447" y="587"/>
                  </a:lnTo>
                  <a:lnTo>
                    <a:pt x="1435" y="617"/>
                  </a:lnTo>
                  <a:lnTo>
                    <a:pt x="1423" y="629"/>
                  </a:lnTo>
                  <a:lnTo>
                    <a:pt x="1405" y="641"/>
                  </a:lnTo>
                  <a:lnTo>
                    <a:pt x="1376" y="653"/>
                  </a:lnTo>
                  <a:lnTo>
                    <a:pt x="1346" y="665"/>
                  </a:lnTo>
                  <a:lnTo>
                    <a:pt x="1280" y="683"/>
                  </a:lnTo>
                  <a:lnTo>
                    <a:pt x="1226" y="701"/>
                  </a:lnTo>
                  <a:lnTo>
                    <a:pt x="1178" y="719"/>
                  </a:lnTo>
                  <a:lnTo>
                    <a:pt x="1142" y="743"/>
                  </a:lnTo>
                  <a:lnTo>
                    <a:pt x="1112" y="755"/>
                  </a:lnTo>
                  <a:lnTo>
                    <a:pt x="1089" y="773"/>
                  </a:lnTo>
                  <a:lnTo>
                    <a:pt x="1077" y="791"/>
                  </a:lnTo>
                  <a:lnTo>
                    <a:pt x="1065" y="809"/>
                  </a:lnTo>
                  <a:lnTo>
                    <a:pt x="1059" y="833"/>
                  </a:lnTo>
                  <a:lnTo>
                    <a:pt x="1065" y="857"/>
                  </a:lnTo>
                  <a:lnTo>
                    <a:pt x="1077" y="869"/>
                  </a:lnTo>
                  <a:lnTo>
                    <a:pt x="1083" y="875"/>
                  </a:lnTo>
                  <a:lnTo>
                    <a:pt x="1089" y="881"/>
                  </a:lnTo>
                  <a:lnTo>
                    <a:pt x="1106" y="881"/>
                  </a:lnTo>
                  <a:lnTo>
                    <a:pt x="1124" y="875"/>
                  </a:lnTo>
                  <a:lnTo>
                    <a:pt x="1148" y="875"/>
                  </a:lnTo>
                  <a:lnTo>
                    <a:pt x="1208" y="869"/>
                  </a:lnTo>
                  <a:lnTo>
                    <a:pt x="1268" y="863"/>
                  </a:lnTo>
                  <a:lnTo>
                    <a:pt x="1328" y="863"/>
                  </a:lnTo>
                  <a:lnTo>
                    <a:pt x="1388" y="857"/>
                  </a:lnTo>
                  <a:lnTo>
                    <a:pt x="1411" y="857"/>
                  </a:lnTo>
                  <a:lnTo>
                    <a:pt x="1429" y="851"/>
                  </a:lnTo>
                  <a:lnTo>
                    <a:pt x="1441" y="851"/>
                  </a:lnTo>
                  <a:lnTo>
                    <a:pt x="1447" y="851"/>
                  </a:lnTo>
                  <a:lnTo>
                    <a:pt x="1459" y="845"/>
                  </a:lnTo>
                  <a:lnTo>
                    <a:pt x="1483" y="833"/>
                  </a:lnTo>
                  <a:lnTo>
                    <a:pt x="1525" y="815"/>
                  </a:lnTo>
                  <a:lnTo>
                    <a:pt x="1573" y="791"/>
                  </a:lnTo>
                  <a:lnTo>
                    <a:pt x="1675" y="743"/>
                  </a:lnTo>
                  <a:lnTo>
                    <a:pt x="1716" y="725"/>
                  </a:lnTo>
                  <a:lnTo>
                    <a:pt x="1752" y="713"/>
                  </a:lnTo>
                  <a:lnTo>
                    <a:pt x="1806" y="689"/>
                  </a:lnTo>
                  <a:lnTo>
                    <a:pt x="1842" y="653"/>
                  </a:lnTo>
                  <a:lnTo>
                    <a:pt x="1866" y="611"/>
                  </a:lnTo>
                  <a:lnTo>
                    <a:pt x="1884" y="581"/>
                  </a:lnTo>
                  <a:lnTo>
                    <a:pt x="1926" y="515"/>
                  </a:lnTo>
                  <a:lnTo>
                    <a:pt x="1979" y="449"/>
                  </a:lnTo>
                  <a:lnTo>
                    <a:pt x="2039" y="389"/>
                  </a:lnTo>
                  <a:lnTo>
                    <a:pt x="2105" y="341"/>
                  </a:lnTo>
                  <a:lnTo>
                    <a:pt x="2159" y="299"/>
                  </a:lnTo>
                  <a:lnTo>
                    <a:pt x="2207" y="269"/>
                  </a:lnTo>
                  <a:lnTo>
                    <a:pt x="2237" y="245"/>
                  </a:lnTo>
                  <a:lnTo>
                    <a:pt x="2249" y="239"/>
                  </a:lnTo>
                  <a:lnTo>
                    <a:pt x="2392" y="167"/>
                  </a:lnTo>
                  <a:lnTo>
                    <a:pt x="2392" y="60"/>
                  </a:lnTo>
                  <a:lnTo>
                    <a:pt x="2392" y="0"/>
                  </a:lnTo>
                  <a:lnTo>
                    <a:pt x="2344" y="18"/>
                  </a:lnTo>
                  <a:lnTo>
                    <a:pt x="2302" y="3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14" name="Freeform 12"/>
            <p:cNvSpPr>
              <a:spLocks/>
            </p:cNvSpPr>
            <p:nvPr userDrawn="1"/>
          </p:nvSpPr>
          <p:spPr bwMode="hidden">
            <a:xfrm>
              <a:off x="3839" y="1854"/>
              <a:ext cx="577" cy="258"/>
            </a:xfrm>
            <a:custGeom>
              <a:avLst/>
              <a:gdLst/>
              <a:ahLst/>
              <a:cxnLst>
                <a:cxn ang="0">
                  <a:pos x="30" y="245"/>
                </a:cxn>
                <a:cxn ang="0">
                  <a:pos x="18" y="251"/>
                </a:cxn>
                <a:cxn ang="0">
                  <a:pos x="6" y="257"/>
                </a:cxn>
                <a:cxn ang="0">
                  <a:pos x="0" y="257"/>
                </a:cxn>
                <a:cxn ang="0">
                  <a:pos x="305" y="113"/>
                </a:cxn>
                <a:cxn ang="0">
                  <a:pos x="520" y="0"/>
                </a:cxn>
                <a:cxn ang="0">
                  <a:pos x="526" y="6"/>
                </a:cxn>
                <a:cxn ang="0">
                  <a:pos x="544" y="18"/>
                </a:cxn>
                <a:cxn ang="0">
                  <a:pos x="550" y="24"/>
                </a:cxn>
                <a:cxn ang="0">
                  <a:pos x="550" y="36"/>
                </a:cxn>
                <a:cxn ang="0">
                  <a:pos x="544" y="42"/>
                </a:cxn>
                <a:cxn ang="0">
                  <a:pos x="526" y="54"/>
                </a:cxn>
                <a:cxn ang="0">
                  <a:pos x="514" y="60"/>
                </a:cxn>
                <a:cxn ang="0">
                  <a:pos x="502" y="66"/>
                </a:cxn>
                <a:cxn ang="0">
                  <a:pos x="448" y="84"/>
                </a:cxn>
                <a:cxn ang="0">
                  <a:pos x="382" y="113"/>
                </a:cxn>
                <a:cxn ang="0">
                  <a:pos x="305" y="143"/>
                </a:cxn>
                <a:cxn ang="0">
                  <a:pos x="227" y="173"/>
                </a:cxn>
                <a:cxn ang="0">
                  <a:pos x="149" y="203"/>
                </a:cxn>
                <a:cxn ang="0">
                  <a:pos x="83" y="227"/>
                </a:cxn>
                <a:cxn ang="0">
                  <a:pos x="30" y="245"/>
                </a:cxn>
                <a:cxn ang="0">
                  <a:pos x="30" y="245"/>
                </a:cxn>
              </a:cxnLst>
              <a:rect l="0" t="0" r="r" b="b"/>
              <a:pathLst>
                <a:path w="550" h="257">
                  <a:moveTo>
                    <a:pt x="30" y="245"/>
                  </a:moveTo>
                  <a:lnTo>
                    <a:pt x="18" y="251"/>
                  </a:lnTo>
                  <a:lnTo>
                    <a:pt x="6" y="257"/>
                  </a:lnTo>
                  <a:lnTo>
                    <a:pt x="0" y="257"/>
                  </a:lnTo>
                  <a:lnTo>
                    <a:pt x="305" y="113"/>
                  </a:lnTo>
                  <a:lnTo>
                    <a:pt x="520" y="0"/>
                  </a:lnTo>
                  <a:lnTo>
                    <a:pt x="526" y="6"/>
                  </a:lnTo>
                  <a:lnTo>
                    <a:pt x="544" y="18"/>
                  </a:lnTo>
                  <a:lnTo>
                    <a:pt x="550" y="24"/>
                  </a:lnTo>
                  <a:lnTo>
                    <a:pt x="550" y="36"/>
                  </a:lnTo>
                  <a:lnTo>
                    <a:pt x="544" y="42"/>
                  </a:lnTo>
                  <a:lnTo>
                    <a:pt x="526" y="54"/>
                  </a:lnTo>
                  <a:lnTo>
                    <a:pt x="514" y="60"/>
                  </a:lnTo>
                  <a:lnTo>
                    <a:pt x="502" y="66"/>
                  </a:lnTo>
                  <a:lnTo>
                    <a:pt x="448" y="84"/>
                  </a:lnTo>
                  <a:lnTo>
                    <a:pt x="382" y="113"/>
                  </a:lnTo>
                  <a:lnTo>
                    <a:pt x="305" y="143"/>
                  </a:lnTo>
                  <a:lnTo>
                    <a:pt x="227" y="173"/>
                  </a:lnTo>
                  <a:lnTo>
                    <a:pt x="149" y="203"/>
                  </a:lnTo>
                  <a:lnTo>
                    <a:pt x="83" y="227"/>
                  </a:lnTo>
                  <a:lnTo>
                    <a:pt x="30" y="245"/>
                  </a:lnTo>
                  <a:lnTo>
                    <a:pt x="30" y="245"/>
                  </a:lnTo>
                  <a:close/>
                </a:path>
              </a:pathLst>
            </a:custGeom>
            <a:gradFill rotWithShape="0">
              <a:gsLst>
                <a:gs pos="0">
                  <a:schemeClr val="bg2">
                    <a:gamma/>
                    <a:tint val="94118"/>
                    <a:invGamma/>
                  </a:schemeClr>
                </a:gs>
                <a:gs pos="100000">
                  <a:schemeClr val="bg2"/>
                </a:gs>
              </a:gsLst>
              <a:lin ang="2700000" scaled="1"/>
            </a:gradFill>
            <a:ln w="9525">
              <a:noFill/>
              <a:round/>
              <a:headEnd/>
              <a:tailEnd/>
            </a:ln>
          </p:spPr>
          <p:txBody>
            <a:bodyPr/>
            <a:lstStyle/>
            <a:p>
              <a:pPr algn="ctr" eaLnBrk="1" hangingPunct="1">
                <a:defRPr/>
              </a:pPr>
              <a:endParaRPr lang="ru-RU" sz="1600" b="1">
                <a:solidFill>
                  <a:srgbClr val="FFFFFF"/>
                </a:solidFill>
                <a:latin typeface="Verdana" pitchFamily="34" charset="0"/>
              </a:endParaRPr>
            </a:p>
          </p:txBody>
        </p:sp>
        <p:sp>
          <p:nvSpPr>
            <p:cNvPr id="15" name="Freeform 13"/>
            <p:cNvSpPr>
              <a:spLocks/>
            </p:cNvSpPr>
            <p:nvPr userDrawn="1"/>
          </p:nvSpPr>
          <p:spPr bwMode="hidden">
            <a:xfrm>
              <a:off x="5327" y="1642"/>
              <a:ext cx="5" cy="1"/>
            </a:xfrm>
            <a:custGeom>
              <a:avLst/>
              <a:gdLst>
                <a:gd name="T0" fmla="*/ 0 w 5"/>
                <a:gd name="T1" fmla="*/ 0 h 1"/>
                <a:gd name="T2" fmla="*/ 5 w 5"/>
                <a:gd name="T3" fmla="*/ 0 h 1"/>
                <a:gd name="T4" fmla="*/ 0 w 5"/>
                <a:gd name="T5" fmla="*/ 0 h 1"/>
                <a:gd name="T6" fmla="*/ 0 w 5"/>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 h="1">
                  <a:moveTo>
                    <a:pt x="0" y="0"/>
                  </a:moveTo>
                  <a:lnTo>
                    <a:pt x="5" y="0"/>
                  </a:lnTo>
                  <a:lnTo>
                    <a:pt x="0" y="0"/>
                  </a:lnTo>
                  <a:close/>
                </a:path>
              </a:pathLst>
            </a:custGeom>
            <a:solidFill>
              <a:srgbClr val="FED1A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16" name="Freeform 14"/>
            <p:cNvSpPr>
              <a:spLocks/>
            </p:cNvSpPr>
            <p:nvPr userDrawn="1"/>
          </p:nvSpPr>
          <p:spPr bwMode="hidden">
            <a:xfrm>
              <a:off x="3839" y="1728"/>
              <a:ext cx="716" cy="383"/>
            </a:xfrm>
            <a:custGeom>
              <a:avLst/>
              <a:gdLst/>
              <a:ahLst/>
              <a:cxnLst>
                <a:cxn ang="0">
                  <a:pos x="659" y="6"/>
                </a:cxn>
                <a:cxn ang="0">
                  <a:pos x="588" y="42"/>
                </a:cxn>
                <a:cxn ang="0">
                  <a:pos x="515" y="84"/>
                </a:cxn>
                <a:cxn ang="0">
                  <a:pos x="509" y="90"/>
                </a:cxn>
                <a:cxn ang="0">
                  <a:pos x="485" y="102"/>
                </a:cxn>
                <a:cxn ang="0">
                  <a:pos x="455" y="120"/>
                </a:cxn>
                <a:cxn ang="0">
                  <a:pos x="425" y="138"/>
                </a:cxn>
                <a:cxn ang="0">
                  <a:pos x="371" y="168"/>
                </a:cxn>
                <a:cxn ang="0">
                  <a:pos x="306" y="198"/>
                </a:cxn>
                <a:cxn ang="0">
                  <a:pos x="186" y="251"/>
                </a:cxn>
                <a:cxn ang="0">
                  <a:pos x="131" y="269"/>
                </a:cxn>
                <a:cxn ang="0">
                  <a:pos x="89" y="287"/>
                </a:cxn>
                <a:cxn ang="0">
                  <a:pos x="53" y="305"/>
                </a:cxn>
                <a:cxn ang="0">
                  <a:pos x="36" y="311"/>
                </a:cxn>
                <a:cxn ang="0">
                  <a:pos x="12" y="329"/>
                </a:cxn>
                <a:cxn ang="0">
                  <a:pos x="0" y="353"/>
                </a:cxn>
                <a:cxn ang="0">
                  <a:pos x="0" y="371"/>
                </a:cxn>
                <a:cxn ang="0">
                  <a:pos x="0" y="383"/>
                </a:cxn>
                <a:cxn ang="0">
                  <a:pos x="0" y="383"/>
                </a:cxn>
                <a:cxn ang="0">
                  <a:pos x="12" y="371"/>
                </a:cxn>
                <a:cxn ang="0">
                  <a:pos x="30" y="353"/>
                </a:cxn>
                <a:cxn ang="0">
                  <a:pos x="53" y="335"/>
                </a:cxn>
                <a:cxn ang="0">
                  <a:pos x="77" y="317"/>
                </a:cxn>
                <a:cxn ang="0">
                  <a:pos x="101" y="311"/>
                </a:cxn>
                <a:cxn ang="0">
                  <a:pos x="131" y="299"/>
                </a:cxn>
                <a:cxn ang="0">
                  <a:pos x="204" y="269"/>
                </a:cxn>
                <a:cxn ang="0">
                  <a:pos x="240" y="251"/>
                </a:cxn>
                <a:cxn ang="0">
                  <a:pos x="270" y="239"/>
                </a:cxn>
                <a:cxn ang="0">
                  <a:pos x="294" y="228"/>
                </a:cxn>
                <a:cxn ang="0">
                  <a:pos x="312" y="222"/>
                </a:cxn>
                <a:cxn ang="0">
                  <a:pos x="330" y="210"/>
                </a:cxn>
                <a:cxn ang="0">
                  <a:pos x="365" y="186"/>
                </a:cxn>
                <a:cxn ang="0">
                  <a:pos x="419" y="156"/>
                </a:cxn>
                <a:cxn ang="0">
                  <a:pos x="473" y="120"/>
                </a:cxn>
                <a:cxn ang="0">
                  <a:pos x="527" y="90"/>
                </a:cxn>
                <a:cxn ang="0">
                  <a:pos x="576" y="60"/>
                </a:cxn>
                <a:cxn ang="0">
                  <a:pos x="612" y="42"/>
                </a:cxn>
                <a:cxn ang="0">
                  <a:pos x="629" y="36"/>
                </a:cxn>
                <a:cxn ang="0">
                  <a:pos x="647" y="30"/>
                </a:cxn>
                <a:cxn ang="0">
                  <a:pos x="677" y="18"/>
                </a:cxn>
                <a:cxn ang="0">
                  <a:pos x="701" y="6"/>
                </a:cxn>
                <a:cxn ang="0">
                  <a:pos x="713" y="0"/>
                </a:cxn>
                <a:cxn ang="0">
                  <a:pos x="713" y="0"/>
                </a:cxn>
                <a:cxn ang="0">
                  <a:pos x="659" y="6"/>
                </a:cxn>
                <a:cxn ang="0">
                  <a:pos x="716" y="63"/>
                </a:cxn>
              </a:cxnLst>
              <a:rect l="0" t="0" r="r" b="b"/>
              <a:pathLst>
                <a:path w="716" h="383">
                  <a:moveTo>
                    <a:pt x="659" y="6"/>
                  </a:moveTo>
                  <a:lnTo>
                    <a:pt x="588" y="42"/>
                  </a:lnTo>
                  <a:lnTo>
                    <a:pt x="515" y="84"/>
                  </a:lnTo>
                  <a:lnTo>
                    <a:pt x="509" y="90"/>
                  </a:lnTo>
                  <a:lnTo>
                    <a:pt x="485" y="102"/>
                  </a:lnTo>
                  <a:lnTo>
                    <a:pt x="455" y="120"/>
                  </a:lnTo>
                  <a:lnTo>
                    <a:pt x="425" y="138"/>
                  </a:lnTo>
                  <a:lnTo>
                    <a:pt x="371" y="168"/>
                  </a:lnTo>
                  <a:lnTo>
                    <a:pt x="306" y="198"/>
                  </a:lnTo>
                  <a:lnTo>
                    <a:pt x="186" y="251"/>
                  </a:lnTo>
                  <a:lnTo>
                    <a:pt x="131" y="269"/>
                  </a:lnTo>
                  <a:lnTo>
                    <a:pt x="89" y="287"/>
                  </a:lnTo>
                  <a:lnTo>
                    <a:pt x="53" y="305"/>
                  </a:lnTo>
                  <a:lnTo>
                    <a:pt x="36" y="311"/>
                  </a:lnTo>
                  <a:lnTo>
                    <a:pt x="12" y="329"/>
                  </a:lnTo>
                  <a:lnTo>
                    <a:pt x="0" y="353"/>
                  </a:lnTo>
                  <a:lnTo>
                    <a:pt x="0" y="371"/>
                  </a:lnTo>
                  <a:lnTo>
                    <a:pt x="0" y="383"/>
                  </a:lnTo>
                  <a:lnTo>
                    <a:pt x="0" y="383"/>
                  </a:lnTo>
                  <a:lnTo>
                    <a:pt x="12" y="371"/>
                  </a:lnTo>
                  <a:lnTo>
                    <a:pt x="30" y="353"/>
                  </a:lnTo>
                  <a:lnTo>
                    <a:pt x="53" y="335"/>
                  </a:lnTo>
                  <a:lnTo>
                    <a:pt x="77" y="317"/>
                  </a:lnTo>
                  <a:lnTo>
                    <a:pt x="101" y="311"/>
                  </a:lnTo>
                  <a:lnTo>
                    <a:pt x="131" y="299"/>
                  </a:lnTo>
                  <a:lnTo>
                    <a:pt x="204" y="269"/>
                  </a:lnTo>
                  <a:lnTo>
                    <a:pt x="240" y="251"/>
                  </a:lnTo>
                  <a:lnTo>
                    <a:pt x="270" y="239"/>
                  </a:lnTo>
                  <a:lnTo>
                    <a:pt x="294" y="228"/>
                  </a:lnTo>
                  <a:lnTo>
                    <a:pt x="312" y="222"/>
                  </a:lnTo>
                  <a:lnTo>
                    <a:pt x="330" y="210"/>
                  </a:lnTo>
                  <a:lnTo>
                    <a:pt x="365" y="186"/>
                  </a:lnTo>
                  <a:lnTo>
                    <a:pt x="419" y="156"/>
                  </a:lnTo>
                  <a:lnTo>
                    <a:pt x="473" y="120"/>
                  </a:lnTo>
                  <a:lnTo>
                    <a:pt x="527" y="90"/>
                  </a:lnTo>
                  <a:lnTo>
                    <a:pt x="576" y="60"/>
                  </a:lnTo>
                  <a:lnTo>
                    <a:pt x="612" y="42"/>
                  </a:lnTo>
                  <a:lnTo>
                    <a:pt x="629" y="36"/>
                  </a:lnTo>
                  <a:lnTo>
                    <a:pt x="647" y="30"/>
                  </a:lnTo>
                  <a:lnTo>
                    <a:pt x="677" y="18"/>
                  </a:lnTo>
                  <a:lnTo>
                    <a:pt x="701" y="6"/>
                  </a:lnTo>
                  <a:lnTo>
                    <a:pt x="713" y="0"/>
                  </a:lnTo>
                  <a:lnTo>
                    <a:pt x="713" y="0"/>
                  </a:lnTo>
                  <a:lnTo>
                    <a:pt x="659" y="6"/>
                  </a:lnTo>
                  <a:lnTo>
                    <a:pt x="716" y="63"/>
                  </a:lnTo>
                </a:path>
              </a:pathLst>
            </a:custGeom>
            <a:gradFill rotWithShape="0">
              <a:gsLst>
                <a:gs pos="0">
                  <a:schemeClr val="bg2">
                    <a:gamma/>
                    <a:tint val="94118"/>
                    <a:invGamma/>
                  </a:schemeClr>
                </a:gs>
                <a:gs pos="100000">
                  <a:schemeClr val="bg2"/>
                </a:gs>
              </a:gsLst>
              <a:lin ang="2700000" scaled="1"/>
            </a:gradFill>
            <a:ln w="9525">
              <a:noFill/>
              <a:round/>
              <a:headEnd/>
              <a:tailEnd/>
            </a:ln>
          </p:spPr>
          <p:txBody>
            <a:bodyPr/>
            <a:lstStyle/>
            <a:p>
              <a:pPr algn="ctr" eaLnBrk="1" hangingPunct="1">
                <a:defRPr/>
              </a:pPr>
              <a:endParaRPr lang="ru-RU" sz="1600" b="1">
                <a:solidFill>
                  <a:srgbClr val="FFFFFF"/>
                </a:solidFill>
                <a:latin typeface="Verdana" pitchFamily="34" charset="0"/>
              </a:endParaRPr>
            </a:p>
          </p:txBody>
        </p:sp>
        <p:sp>
          <p:nvSpPr>
            <p:cNvPr id="17" name="Freeform 15"/>
            <p:cNvSpPr>
              <a:spLocks/>
            </p:cNvSpPr>
            <p:nvPr userDrawn="1"/>
          </p:nvSpPr>
          <p:spPr bwMode="hidden">
            <a:xfrm>
              <a:off x="3453" y="2271"/>
              <a:ext cx="318" cy="225"/>
            </a:xfrm>
            <a:custGeom>
              <a:avLst/>
              <a:gdLst/>
              <a:ahLst/>
              <a:cxnLst>
                <a:cxn ang="0">
                  <a:pos x="6" y="225"/>
                </a:cxn>
                <a:cxn ang="0">
                  <a:pos x="0" y="195"/>
                </a:cxn>
                <a:cxn ang="0">
                  <a:pos x="315" y="0"/>
                </a:cxn>
                <a:cxn ang="0">
                  <a:pos x="303" y="27"/>
                </a:cxn>
                <a:cxn ang="0">
                  <a:pos x="318" y="42"/>
                </a:cxn>
              </a:cxnLst>
              <a:rect l="0" t="0" r="r" b="b"/>
              <a:pathLst>
                <a:path w="318" h="225">
                  <a:moveTo>
                    <a:pt x="6" y="225"/>
                  </a:moveTo>
                  <a:lnTo>
                    <a:pt x="0" y="195"/>
                  </a:lnTo>
                  <a:lnTo>
                    <a:pt x="315" y="0"/>
                  </a:lnTo>
                  <a:lnTo>
                    <a:pt x="303" y="27"/>
                  </a:lnTo>
                  <a:lnTo>
                    <a:pt x="318" y="42"/>
                  </a:lnTo>
                </a:path>
              </a:pathLst>
            </a:custGeom>
            <a:gradFill rotWithShape="0">
              <a:gsLst>
                <a:gs pos="0">
                  <a:schemeClr val="bg2">
                    <a:gamma/>
                    <a:tint val="94118"/>
                    <a:invGamma/>
                  </a:schemeClr>
                </a:gs>
                <a:gs pos="100000">
                  <a:schemeClr val="bg2"/>
                </a:gs>
              </a:gsLst>
              <a:lin ang="2700000" scaled="1"/>
            </a:gradFill>
            <a:ln w="9525">
              <a:noFill/>
              <a:round/>
              <a:headEnd/>
              <a:tailEnd/>
            </a:ln>
          </p:spPr>
          <p:txBody>
            <a:bodyPr/>
            <a:lstStyle/>
            <a:p>
              <a:pPr algn="ctr" eaLnBrk="1" hangingPunct="1">
                <a:defRPr/>
              </a:pPr>
              <a:endParaRPr lang="ru-RU" sz="1600" b="1">
                <a:solidFill>
                  <a:srgbClr val="FFFFFF"/>
                </a:solidFill>
                <a:latin typeface="Verdana" pitchFamily="34" charset="0"/>
              </a:endParaRPr>
            </a:p>
          </p:txBody>
        </p:sp>
        <p:sp>
          <p:nvSpPr>
            <p:cNvPr id="18" name="Freeform 16"/>
            <p:cNvSpPr>
              <a:spLocks/>
            </p:cNvSpPr>
            <p:nvPr userDrawn="1"/>
          </p:nvSpPr>
          <p:spPr bwMode="hidden">
            <a:xfrm>
              <a:off x="0" y="2658"/>
              <a:ext cx="2595" cy="933"/>
            </a:xfrm>
            <a:custGeom>
              <a:avLst/>
              <a:gdLst/>
              <a:ahLst/>
              <a:cxnLst>
                <a:cxn ang="0">
                  <a:pos x="1050" y="657"/>
                </a:cxn>
                <a:cxn ang="0">
                  <a:pos x="1581" y="690"/>
                </a:cxn>
                <a:cxn ang="0">
                  <a:pos x="1671" y="723"/>
                </a:cxn>
                <a:cxn ang="0">
                  <a:pos x="1176" y="621"/>
                </a:cxn>
                <a:cxn ang="0">
                  <a:pos x="1854" y="567"/>
                </a:cxn>
                <a:cxn ang="0">
                  <a:pos x="1869" y="612"/>
                </a:cxn>
                <a:cxn ang="0">
                  <a:pos x="2103" y="861"/>
                </a:cxn>
                <a:cxn ang="0">
                  <a:pos x="1883" y="520"/>
                </a:cxn>
                <a:cxn ang="0">
                  <a:pos x="1842" y="490"/>
                </a:cxn>
                <a:cxn ang="0">
                  <a:pos x="1770" y="466"/>
                </a:cxn>
                <a:cxn ang="0">
                  <a:pos x="1740" y="448"/>
                </a:cxn>
                <a:cxn ang="0">
                  <a:pos x="1758" y="436"/>
                </a:cxn>
                <a:cxn ang="0">
                  <a:pos x="1830" y="430"/>
                </a:cxn>
                <a:cxn ang="0">
                  <a:pos x="1877" y="424"/>
                </a:cxn>
                <a:cxn ang="0">
                  <a:pos x="1955" y="394"/>
                </a:cxn>
                <a:cxn ang="0">
                  <a:pos x="2052" y="396"/>
                </a:cxn>
                <a:cxn ang="0">
                  <a:pos x="2253" y="732"/>
                </a:cxn>
                <a:cxn ang="0">
                  <a:pos x="2415" y="933"/>
                </a:cxn>
                <a:cxn ang="0">
                  <a:pos x="2397" y="828"/>
                </a:cxn>
                <a:cxn ang="0">
                  <a:pos x="2088" y="400"/>
                </a:cxn>
                <a:cxn ang="0">
                  <a:pos x="2046" y="346"/>
                </a:cxn>
                <a:cxn ang="0">
                  <a:pos x="1997" y="304"/>
                </a:cxn>
                <a:cxn ang="0">
                  <a:pos x="1967" y="286"/>
                </a:cxn>
                <a:cxn ang="0">
                  <a:pos x="1973" y="286"/>
                </a:cxn>
                <a:cxn ang="0">
                  <a:pos x="2009" y="286"/>
                </a:cxn>
                <a:cxn ang="0">
                  <a:pos x="2082" y="322"/>
                </a:cxn>
                <a:cxn ang="0">
                  <a:pos x="2199" y="384"/>
                </a:cxn>
                <a:cxn ang="0">
                  <a:pos x="2394" y="448"/>
                </a:cxn>
                <a:cxn ang="0">
                  <a:pos x="2595" y="516"/>
                </a:cxn>
                <a:cxn ang="0">
                  <a:pos x="2388" y="424"/>
                </a:cxn>
                <a:cxn ang="0">
                  <a:pos x="2219" y="340"/>
                </a:cxn>
                <a:cxn ang="0">
                  <a:pos x="2052" y="280"/>
                </a:cxn>
                <a:cxn ang="0">
                  <a:pos x="1955" y="262"/>
                </a:cxn>
                <a:cxn ang="0">
                  <a:pos x="1877" y="274"/>
                </a:cxn>
                <a:cxn ang="0">
                  <a:pos x="1752" y="274"/>
                </a:cxn>
                <a:cxn ang="0">
                  <a:pos x="1661" y="292"/>
                </a:cxn>
                <a:cxn ang="0">
                  <a:pos x="1607" y="316"/>
                </a:cxn>
                <a:cxn ang="0">
                  <a:pos x="1589" y="322"/>
                </a:cxn>
                <a:cxn ang="0">
                  <a:pos x="1409" y="358"/>
                </a:cxn>
                <a:cxn ang="0">
                  <a:pos x="1152" y="442"/>
                </a:cxn>
                <a:cxn ang="0">
                  <a:pos x="966" y="460"/>
                </a:cxn>
                <a:cxn ang="0">
                  <a:pos x="870" y="442"/>
                </a:cxn>
                <a:cxn ang="0">
                  <a:pos x="828" y="430"/>
                </a:cxn>
                <a:cxn ang="0">
                  <a:pos x="743" y="388"/>
                </a:cxn>
                <a:cxn ang="0">
                  <a:pos x="636" y="334"/>
                </a:cxn>
                <a:cxn ang="0">
                  <a:pos x="467" y="256"/>
                </a:cxn>
                <a:cxn ang="0">
                  <a:pos x="0" y="0"/>
                </a:cxn>
                <a:cxn ang="0">
                  <a:pos x="585" y="390"/>
                </a:cxn>
                <a:cxn ang="0">
                  <a:pos x="849" y="543"/>
                </a:cxn>
                <a:cxn ang="0">
                  <a:pos x="897" y="621"/>
                </a:cxn>
              </a:cxnLst>
              <a:rect l="0" t="0" r="r" b="b"/>
              <a:pathLst>
                <a:path w="2595" h="933">
                  <a:moveTo>
                    <a:pt x="981" y="675"/>
                  </a:moveTo>
                  <a:lnTo>
                    <a:pt x="1050" y="657"/>
                  </a:lnTo>
                  <a:lnTo>
                    <a:pt x="1143" y="651"/>
                  </a:lnTo>
                  <a:lnTo>
                    <a:pt x="1581" y="690"/>
                  </a:lnTo>
                  <a:lnTo>
                    <a:pt x="1623" y="738"/>
                  </a:lnTo>
                  <a:lnTo>
                    <a:pt x="1671" y="723"/>
                  </a:lnTo>
                  <a:lnTo>
                    <a:pt x="1656" y="675"/>
                  </a:lnTo>
                  <a:lnTo>
                    <a:pt x="1176" y="621"/>
                  </a:lnTo>
                  <a:lnTo>
                    <a:pt x="1797" y="534"/>
                  </a:lnTo>
                  <a:lnTo>
                    <a:pt x="1854" y="567"/>
                  </a:lnTo>
                  <a:lnTo>
                    <a:pt x="1881" y="585"/>
                  </a:lnTo>
                  <a:lnTo>
                    <a:pt x="1869" y="612"/>
                  </a:lnTo>
                  <a:lnTo>
                    <a:pt x="1995" y="852"/>
                  </a:lnTo>
                  <a:lnTo>
                    <a:pt x="2103" y="861"/>
                  </a:lnTo>
                  <a:lnTo>
                    <a:pt x="1889" y="538"/>
                  </a:lnTo>
                  <a:lnTo>
                    <a:pt x="1883" y="520"/>
                  </a:lnTo>
                  <a:lnTo>
                    <a:pt x="1872" y="508"/>
                  </a:lnTo>
                  <a:lnTo>
                    <a:pt x="1842" y="490"/>
                  </a:lnTo>
                  <a:lnTo>
                    <a:pt x="1806" y="478"/>
                  </a:lnTo>
                  <a:lnTo>
                    <a:pt x="1770" y="466"/>
                  </a:lnTo>
                  <a:lnTo>
                    <a:pt x="1752" y="454"/>
                  </a:lnTo>
                  <a:lnTo>
                    <a:pt x="1740" y="448"/>
                  </a:lnTo>
                  <a:lnTo>
                    <a:pt x="1746" y="436"/>
                  </a:lnTo>
                  <a:lnTo>
                    <a:pt x="1758" y="436"/>
                  </a:lnTo>
                  <a:lnTo>
                    <a:pt x="1782" y="430"/>
                  </a:lnTo>
                  <a:lnTo>
                    <a:pt x="1830" y="430"/>
                  </a:lnTo>
                  <a:lnTo>
                    <a:pt x="1854" y="430"/>
                  </a:lnTo>
                  <a:lnTo>
                    <a:pt x="1877" y="424"/>
                  </a:lnTo>
                  <a:lnTo>
                    <a:pt x="1925" y="400"/>
                  </a:lnTo>
                  <a:lnTo>
                    <a:pt x="1955" y="394"/>
                  </a:lnTo>
                  <a:lnTo>
                    <a:pt x="1979" y="394"/>
                  </a:lnTo>
                  <a:lnTo>
                    <a:pt x="2052" y="396"/>
                  </a:lnTo>
                  <a:lnTo>
                    <a:pt x="2046" y="456"/>
                  </a:lnTo>
                  <a:lnTo>
                    <a:pt x="2253" y="732"/>
                  </a:lnTo>
                  <a:lnTo>
                    <a:pt x="2334" y="816"/>
                  </a:lnTo>
                  <a:lnTo>
                    <a:pt x="2415" y="933"/>
                  </a:lnTo>
                  <a:lnTo>
                    <a:pt x="2430" y="909"/>
                  </a:lnTo>
                  <a:lnTo>
                    <a:pt x="2397" y="828"/>
                  </a:lnTo>
                  <a:lnTo>
                    <a:pt x="2094" y="412"/>
                  </a:lnTo>
                  <a:lnTo>
                    <a:pt x="2088" y="400"/>
                  </a:lnTo>
                  <a:lnTo>
                    <a:pt x="2076" y="376"/>
                  </a:lnTo>
                  <a:lnTo>
                    <a:pt x="2046" y="346"/>
                  </a:lnTo>
                  <a:lnTo>
                    <a:pt x="2015" y="322"/>
                  </a:lnTo>
                  <a:lnTo>
                    <a:pt x="1997" y="304"/>
                  </a:lnTo>
                  <a:lnTo>
                    <a:pt x="1979" y="292"/>
                  </a:lnTo>
                  <a:lnTo>
                    <a:pt x="1967" y="286"/>
                  </a:lnTo>
                  <a:lnTo>
                    <a:pt x="1967" y="286"/>
                  </a:lnTo>
                  <a:lnTo>
                    <a:pt x="1973" y="286"/>
                  </a:lnTo>
                  <a:lnTo>
                    <a:pt x="1985" y="286"/>
                  </a:lnTo>
                  <a:lnTo>
                    <a:pt x="2009" y="286"/>
                  </a:lnTo>
                  <a:lnTo>
                    <a:pt x="2040" y="298"/>
                  </a:lnTo>
                  <a:lnTo>
                    <a:pt x="2082" y="322"/>
                  </a:lnTo>
                  <a:lnTo>
                    <a:pt x="2124" y="348"/>
                  </a:lnTo>
                  <a:lnTo>
                    <a:pt x="2199" y="384"/>
                  </a:lnTo>
                  <a:lnTo>
                    <a:pt x="2325" y="426"/>
                  </a:lnTo>
                  <a:lnTo>
                    <a:pt x="2394" y="448"/>
                  </a:lnTo>
                  <a:lnTo>
                    <a:pt x="2523" y="522"/>
                  </a:lnTo>
                  <a:lnTo>
                    <a:pt x="2595" y="516"/>
                  </a:lnTo>
                  <a:lnTo>
                    <a:pt x="2442" y="454"/>
                  </a:lnTo>
                  <a:lnTo>
                    <a:pt x="2388" y="424"/>
                  </a:lnTo>
                  <a:lnTo>
                    <a:pt x="2327" y="388"/>
                  </a:lnTo>
                  <a:lnTo>
                    <a:pt x="2219" y="340"/>
                  </a:lnTo>
                  <a:lnTo>
                    <a:pt x="2106" y="292"/>
                  </a:lnTo>
                  <a:lnTo>
                    <a:pt x="2052" y="280"/>
                  </a:lnTo>
                  <a:lnTo>
                    <a:pt x="2003" y="268"/>
                  </a:lnTo>
                  <a:lnTo>
                    <a:pt x="1955" y="262"/>
                  </a:lnTo>
                  <a:lnTo>
                    <a:pt x="1919" y="268"/>
                  </a:lnTo>
                  <a:lnTo>
                    <a:pt x="1877" y="274"/>
                  </a:lnTo>
                  <a:lnTo>
                    <a:pt x="1812" y="274"/>
                  </a:lnTo>
                  <a:lnTo>
                    <a:pt x="1752" y="274"/>
                  </a:lnTo>
                  <a:lnTo>
                    <a:pt x="1703" y="286"/>
                  </a:lnTo>
                  <a:lnTo>
                    <a:pt x="1661" y="292"/>
                  </a:lnTo>
                  <a:lnTo>
                    <a:pt x="1631" y="304"/>
                  </a:lnTo>
                  <a:lnTo>
                    <a:pt x="1607" y="316"/>
                  </a:lnTo>
                  <a:lnTo>
                    <a:pt x="1595" y="322"/>
                  </a:lnTo>
                  <a:lnTo>
                    <a:pt x="1589" y="322"/>
                  </a:lnTo>
                  <a:lnTo>
                    <a:pt x="1500" y="334"/>
                  </a:lnTo>
                  <a:lnTo>
                    <a:pt x="1409" y="358"/>
                  </a:lnTo>
                  <a:lnTo>
                    <a:pt x="1236" y="418"/>
                  </a:lnTo>
                  <a:lnTo>
                    <a:pt x="1152" y="442"/>
                  </a:lnTo>
                  <a:lnTo>
                    <a:pt x="1061" y="460"/>
                  </a:lnTo>
                  <a:lnTo>
                    <a:pt x="966" y="460"/>
                  </a:lnTo>
                  <a:lnTo>
                    <a:pt x="918" y="454"/>
                  </a:lnTo>
                  <a:lnTo>
                    <a:pt x="870" y="442"/>
                  </a:lnTo>
                  <a:lnTo>
                    <a:pt x="858" y="436"/>
                  </a:lnTo>
                  <a:lnTo>
                    <a:pt x="828" y="430"/>
                  </a:lnTo>
                  <a:lnTo>
                    <a:pt x="791" y="412"/>
                  </a:lnTo>
                  <a:lnTo>
                    <a:pt x="743" y="388"/>
                  </a:lnTo>
                  <a:lnTo>
                    <a:pt x="690" y="364"/>
                  </a:lnTo>
                  <a:lnTo>
                    <a:pt x="636" y="334"/>
                  </a:lnTo>
                  <a:lnTo>
                    <a:pt x="515" y="280"/>
                  </a:lnTo>
                  <a:lnTo>
                    <a:pt x="467" y="256"/>
                  </a:lnTo>
                  <a:lnTo>
                    <a:pt x="443" y="244"/>
                  </a:lnTo>
                  <a:lnTo>
                    <a:pt x="0" y="0"/>
                  </a:lnTo>
                  <a:lnTo>
                    <a:pt x="123" y="120"/>
                  </a:lnTo>
                  <a:lnTo>
                    <a:pt x="585" y="390"/>
                  </a:lnTo>
                  <a:lnTo>
                    <a:pt x="708" y="462"/>
                  </a:lnTo>
                  <a:lnTo>
                    <a:pt x="849" y="543"/>
                  </a:lnTo>
                  <a:lnTo>
                    <a:pt x="882" y="564"/>
                  </a:lnTo>
                  <a:lnTo>
                    <a:pt x="897" y="621"/>
                  </a:lnTo>
                  <a:lnTo>
                    <a:pt x="981" y="675"/>
                  </a:lnTo>
                  <a:close/>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algn="ctr" eaLnBrk="1" hangingPunct="1">
                <a:defRPr/>
              </a:pPr>
              <a:endParaRPr lang="ru-RU" sz="1600" b="1">
                <a:solidFill>
                  <a:srgbClr val="FFFFFF"/>
                </a:solidFill>
                <a:latin typeface="Verdana" pitchFamily="34" charset="0"/>
              </a:endParaRPr>
            </a:p>
          </p:txBody>
        </p:sp>
        <p:sp>
          <p:nvSpPr>
            <p:cNvPr id="19" name="Freeform 17"/>
            <p:cNvSpPr>
              <a:spLocks/>
            </p:cNvSpPr>
            <p:nvPr userDrawn="1"/>
          </p:nvSpPr>
          <p:spPr bwMode="hidden">
            <a:xfrm>
              <a:off x="0" y="2994"/>
              <a:ext cx="2723" cy="1091"/>
            </a:xfrm>
            <a:custGeom>
              <a:avLst/>
              <a:gdLst>
                <a:gd name="T0" fmla="*/ 2370 w 2723"/>
                <a:gd name="T1" fmla="*/ 72 h 1091"/>
                <a:gd name="T2" fmla="*/ 2597 w 2723"/>
                <a:gd name="T3" fmla="*/ 198 h 1091"/>
                <a:gd name="T4" fmla="*/ 2639 w 2723"/>
                <a:gd name="T5" fmla="*/ 276 h 1091"/>
                <a:gd name="T6" fmla="*/ 2453 w 2723"/>
                <a:gd name="T7" fmla="*/ 264 h 1091"/>
                <a:gd name="T8" fmla="*/ 2297 w 2723"/>
                <a:gd name="T9" fmla="*/ 204 h 1091"/>
                <a:gd name="T10" fmla="*/ 2112 w 2723"/>
                <a:gd name="T11" fmla="*/ 66 h 1091"/>
                <a:gd name="T12" fmla="*/ 2088 w 2723"/>
                <a:gd name="T13" fmla="*/ 72 h 1091"/>
                <a:gd name="T14" fmla="*/ 2106 w 2723"/>
                <a:gd name="T15" fmla="*/ 114 h 1091"/>
                <a:gd name="T16" fmla="*/ 2412 w 2723"/>
                <a:gd name="T17" fmla="*/ 552 h 1091"/>
                <a:gd name="T18" fmla="*/ 2279 w 2723"/>
                <a:gd name="T19" fmla="*/ 564 h 1091"/>
                <a:gd name="T20" fmla="*/ 2189 w 2723"/>
                <a:gd name="T21" fmla="*/ 492 h 1091"/>
                <a:gd name="T22" fmla="*/ 2058 w 2723"/>
                <a:gd name="T23" fmla="*/ 330 h 1091"/>
                <a:gd name="T24" fmla="*/ 1991 w 2723"/>
                <a:gd name="T25" fmla="*/ 234 h 1091"/>
                <a:gd name="T26" fmla="*/ 1949 w 2723"/>
                <a:gd name="T27" fmla="*/ 174 h 1091"/>
                <a:gd name="T28" fmla="*/ 1824 w 2723"/>
                <a:gd name="T29" fmla="*/ 132 h 1091"/>
                <a:gd name="T30" fmla="*/ 1794 w 2723"/>
                <a:gd name="T31" fmla="*/ 144 h 1091"/>
                <a:gd name="T32" fmla="*/ 1895 w 2723"/>
                <a:gd name="T33" fmla="*/ 222 h 1091"/>
                <a:gd name="T34" fmla="*/ 1943 w 2723"/>
                <a:gd name="T35" fmla="*/ 366 h 1091"/>
                <a:gd name="T36" fmla="*/ 2064 w 2723"/>
                <a:gd name="T37" fmla="*/ 630 h 1091"/>
                <a:gd name="T38" fmla="*/ 2052 w 2723"/>
                <a:gd name="T39" fmla="*/ 695 h 1091"/>
                <a:gd name="T40" fmla="*/ 1955 w 2723"/>
                <a:gd name="T41" fmla="*/ 683 h 1091"/>
                <a:gd name="T42" fmla="*/ 1913 w 2723"/>
                <a:gd name="T43" fmla="*/ 636 h 1091"/>
                <a:gd name="T44" fmla="*/ 1703 w 2723"/>
                <a:gd name="T45" fmla="*/ 312 h 1091"/>
                <a:gd name="T46" fmla="*/ 1637 w 2723"/>
                <a:gd name="T47" fmla="*/ 276 h 1091"/>
                <a:gd name="T48" fmla="*/ 1643 w 2723"/>
                <a:gd name="T49" fmla="*/ 318 h 1091"/>
                <a:gd name="T50" fmla="*/ 1673 w 2723"/>
                <a:gd name="T51" fmla="*/ 408 h 1091"/>
                <a:gd name="T52" fmla="*/ 1716 w 2723"/>
                <a:gd name="T53" fmla="*/ 779 h 1091"/>
                <a:gd name="T54" fmla="*/ 1691 w 2723"/>
                <a:gd name="T55" fmla="*/ 737 h 1091"/>
                <a:gd name="T56" fmla="*/ 1613 w 2723"/>
                <a:gd name="T57" fmla="*/ 582 h 1091"/>
                <a:gd name="T58" fmla="*/ 1494 w 2723"/>
                <a:gd name="T59" fmla="*/ 480 h 1091"/>
                <a:gd name="T60" fmla="*/ 1248 w 2723"/>
                <a:gd name="T61" fmla="*/ 528 h 1091"/>
                <a:gd name="T62" fmla="*/ 996 w 2723"/>
                <a:gd name="T63" fmla="*/ 630 h 1091"/>
                <a:gd name="T64" fmla="*/ 714 w 2723"/>
                <a:gd name="T65" fmla="*/ 534 h 1091"/>
                <a:gd name="T66" fmla="*/ 198 w 2723"/>
                <a:gd name="T67" fmla="*/ 288 h 1091"/>
                <a:gd name="T68" fmla="*/ 0 w 2723"/>
                <a:gd name="T69" fmla="*/ 460 h 1091"/>
                <a:gd name="T70" fmla="*/ 288 w 2723"/>
                <a:gd name="T71" fmla="*/ 570 h 1091"/>
                <a:gd name="T72" fmla="*/ 461 w 2723"/>
                <a:gd name="T73" fmla="*/ 654 h 1091"/>
                <a:gd name="T74" fmla="*/ 725 w 2723"/>
                <a:gd name="T75" fmla="*/ 755 h 1091"/>
                <a:gd name="T76" fmla="*/ 966 w 2723"/>
                <a:gd name="T77" fmla="*/ 791 h 1091"/>
                <a:gd name="T78" fmla="*/ 1176 w 2723"/>
                <a:gd name="T79" fmla="*/ 779 h 1091"/>
                <a:gd name="T80" fmla="*/ 1278 w 2723"/>
                <a:gd name="T81" fmla="*/ 791 h 1091"/>
                <a:gd name="T82" fmla="*/ 1404 w 2723"/>
                <a:gd name="T83" fmla="*/ 845 h 1091"/>
                <a:gd name="T84" fmla="*/ 1416 w 2723"/>
                <a:gd name="T85" fmla="*/ 887 h 1091"/>
                <a:gd name="T86" fmla="*/ 1361 w 2723"/>
                <a:gd name="T87" fmla="*/ 923 h 1091"/>
                <a:gd name="T88" fmla="*/ 1385 w 2723"/>
                <a:gd name="T89" fmla="*/ 1007 h 1091"/>
                <a:gd name="T90" fmla="*/ 1494 w 2723"/>
                <a:gd name="T91" fmla="*/ 1085 h 1091"/>
                <a:gd name="T92" fmla="*/ 1697 w 2723"/>
                <a:gd name="T93" fmla="*/ 1043 h 1091"/>
                <a:gd name="T94" fmla="*/ 1812 w 2723"/>
                <a:gd name="T95" fmla="*/ 989 h 1091"/>
                <a:gd name="T96" fmla="*/ 1973 w 2723"/>
                <a:gd name="T97" fmla="*/ 917 h 1091"/>
                <a:gd name="T98" fmla="*/ 2201 w 2723"/>
                <a:gd name="T99" fmla="*/ 899 h 1091"/>
                <a:gd name="T100" fmla="*/ 2364 w 2723"/>
                <a:gd name="T101" fmla="*/ 863 h 1091"/>
                <a:gd name="T102" fmla="*/ 2400 w 2723"/>
                <a:gd name="T103" fmla="*/ 743 h 1091"/>
                <a:gd name="T104" fmla="*/ 2471 w 2723"/>
                <a:gd name="T105" fmla="*/ 701 h 1091"/>
                <a:gd name="T106" fmla="*/ 2621 w 2723"/>
                <a:gd name="T107" fmla="*/ 504 h 1091"/>
                <a:gd name="T108" fmla="*/ 2693 w 2723"/>
                <a:gd name="T109" fmla="*/ 374 h 109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2723" h="1091">
                  <a:moveTo>
                    <a:pt x="2723" y="299"/>
                  </a:moveTo>
                  <a:lnTo>
                    <a:pt x="2715" y="240"/>
                  </a:lnTo>
                  <a:lnTo>
                    <a:pt x="2656" y="195"/>
                  </a:lnTo>
                  <a:lnTo>
                    <a:pt x="2370" y="72"/>
                  </a:lnTo>
                  <a:lnTo>
                    <a:pt x="2303" y="54"/>
                  </a:lnTo>
                  <a:lnTo>
                    <a:pt x="2585" y="186"/>
                  </a:lnTo>
                  <a:lnTo>
                    <a:pt x="2591" y="192"/>
                  </a:lnTo>
                  <a:lnTo>
                    <a:pt x="2597" y="198"/>
                  </a:lnTo>
                  <a:lnTo>
                    <a:pt x="2621" y="228"/>
                  </a:lnTo>
                  <a:lnTo>
                    <a:pt x="2639" y="258"/>
                  </a:lnTo>
                  <a:lnTo>
                    <a:pt x="2646" y="270"/>
                  </a:lnTo>
                  <a:lnTo>
                    <a:pt x="2639" y="276"/>
                  </a:lnTo>
                  <a:lnTo>
                    <a:pt x="2603" y="282"/>
                  </a:lnTo>
                  <a:lnTo>
                    <a:pt x="2555" y="282"/>
                  </a:lnTo>
                  <a:lnTo>
                    <a:pt x="2507" y="276"/>
                  </a:lnTo>
                  <a:lnTo>
                    <a:pt x="2453" y="264"/>
                  </a:lnTo>
                  <a:lnTo>
                    <a:pt x="2394" y="246"/>
                  </a:lnTo>
                  <a:lnTo>
                    <a:pt x="2340" y="222"/>
                  </a:lnTo>
                  <a:lnTo>
                    <a:pt x="2321" y="216"/>
                  </a:lnTo>
                  <a:lnTo>
                    <a:pt x="2297" y="204"/>
                  </a:lnTo>
                  <a:lnTo>
                    <a:pt x="2171" y="126"/>
                  </a:lnTo>
                  <a:lnTo>
                    <a:pt x="2165" y="120"/>
                  </a:lnTo>
                  <a:lnTo>
                    <a:pt x="2154" y="102"/>
                  </a:lnTo>
                  <a:lnTo>
                    <a:pt x="2112" y="66"/>
                  </a:lnTo>
                  <a:lnTo>
                    <a:pt x="2064" y="24"/>
                  </a:lnTo>
                  <a:lnTo>
                    <a:pt x="2046" y="6"/>
                  </a:lnTo>
                  <a:lnTo>
                    <a:pt x="2034" y="0"/>
                  </a:lnTo>
                  <a:lnTo>
                    <a:pt x="2088" y="72"/>
                  </a:lnTo>
                  <a:lnTo>
                    <a:pt x="2106" y="108"/>
                  </a:lnTo>
                  <a:lnTo>
                    <a:pt x="2106" y="114"/>
                  </a:lnTo>
                  <a:lnTo>
                    <a:pt x="2112" y="114"/>
                  </a:lnTo>
                  <a:lnTo>
                    <a:pt x="2406" y="516"/>
                  </a:lnTo>
                  <a:lnTo>
                    <a:pt x="2412" y="534"/>
                  </a:lnTo>
                  <a:lnTo>
                    <a:pt x="2412" y="552"/>
                  </a:lnTo>
                  <a:lnTo>
                    <a:pt x="2394" y="576"/>
                  </a:lnTo>
                  <a:lnTo>
                    <a:pt x="2364" y="588"/>
                  </a:lnTo>
                  <a:lnTo>
                    <a:pt x="2321" y="588"/>
                  </a:lnTo>
                  <a:lnTo>
                    <a:pt x="2279" y="564"/>
                  </a:lnTo>
                  <a:lnTo>
                    <a:pt x="2237" y="534"/>
                  </a:lnTo>
                  <a:lnTo>
                    <a:pt x="2201" y="504"/>
                  </a:lnTo>
                  <a:lnTo>
                    <a:pt x="2195" y="498"/>
                  </a:lnTo>
                  <a:lnTo>
                    <a:pt x="2189" y="492"/>
                  </a:lnTo>
                  <a:lnTo>
                    <a:pt x="2171" y="462"/>
                  </a:lnTo>
                  <a:lnTo>
                    <a:pt x="2142" y="420"/>
                  </a:lnTo>
                  <a:lnTo>
                    <a:pt x="2100" y="378"/>
                  </a:lnTo>
                  <a:lnTo>
                    <a:pt x="2058" y="330"/>
                  </a:lnTo>
                  <a:lnTo>
                    <a:pt x="2040" y="318"/>
                  </a:lnTo>
                  <a:lnTo>
                    <a:pt x="2028" y="300"/>
                  </a:lnTo>
                  <a:lnTo>
                    <a:pt x="2009" y="264"/>
                  </a:lnTo>
                  <a:lnTo>
                    <a:pt x="1991" y="234"/>
                  </a:lnTo>
                  <a:lnTo>
                    <a:pt x="1985" y="210"/>
                  </a:lnTo>
                  <a:lnTo>
                    <a:pt x="1973" y="192"/>
                  </a:lnTo>
                  <a:lnTo>
                    <a:pt x="1967" y="180"/>
                  </a:lnTo>
                  <a:lnTo>
                    <a:pt x="1949" y="174"/>
                  </a:lnTo>
                  <a:lnTo>
                    <a:pt x="1907" y="156"/>
                  </a:lnTo>
                  <a:lnTo>
                    <a:pt x="1860" y="138"/>
                  </a:lnTo>
                  <a:lnTo>
                    <a:pt x="1836" y="132"/>
                  </a:lnTo>
                  <a:lnTo>
                    <a:pt x="1824" y="132"/>
                  </a:lnTo>
                  <a:lnTo>
                    <a:pt x="1806" y="132"/>
                  </a:lnTo>
                  <a:lnTo>
                    <a:pt x="1800" y="138"/>
                  </a:lnTo>
                  <a:lnTo>
                    <a:pt x="1794" y="144"/>
                  </a:lnTo>
                  <a:lnTo>
                    <a:pt x="1842" y="156"/>
                  </a:lnTo>
                  <a:lnTo>
                    <a:pt x="1872" y="180"/>
                  </a:lnTo>
                  <a:lnTo>
                    <a:pt x="1889" y="204"/>
                  </a:lnTo>
                  <a:lnTo>
                    <a:pt x="1895" y="222"/>
                  </a:lnTo>
                  <a:lnTo>
                    <a:pt x="1889" y="240"/>
                  </a:lnTo>
                  <a:lnTo>
                    <a:pt x="1901" y="270"/>
                  </a:lnTo>
                  <a:lnTo>
                    <a:pt x="1919" y="318"/>
                  </a:lnTo>
                  <a:lnTo>
                    <a:pt x="1943" y="366"/>
                  </a:lnTo>
                  <a:lnTo>
                    <a:pt x="1991" y="480"/>
                  </a:lnTo>
                  <a:lnTo>
                    <a:pt x="2021" y="534"/>
                  </a:lnTo>
                  <a:lnTo>
                    <a:pt x="2040" y="582"/>
                  </a:lnTo>
                  <a:lnTo>
                    <a:pt x="2064" y="630"/>
                  </a:lnTo>
                  <a:lnTo>
                    <a:pt x="2076" y="666"/>
                  </a:lnTo>
                  <a:lnTo>
                    <a:pt x="2082" y="683"/>
                  </a:lnTo>
                  <a:lnTo>
                    <a:pt x="2070" y="695"/>
                  </a:lnTo>
                  <a:lnTo>
                    <a:pt x="2052" y="695"/>
                  </a:lnTo>
                  <a:lnTo>
                    <a:pt x="2021" y="695"/>
                  </a:lnTo>
                  <a:lnTo>
                    <a:pt x="1997" y="695"/>
                  </a:lnTo>
                  <a:lnTo>
                    <a:pt x="1973" y="689"/>
                  </a:lnTo>
                  <a:lnTo>
                    <a:pt x="1955" y="683"/>
                  </a:lnTo>
                  <a:lnTo>
                    <a:pt x="1949" y="683"/>
                  </a:lnTo>
                  <a:lnTo>
                    <a:pt x="1949" y="677"/>
                  </a:lnTo>
                  <a:lnTo>
                    <a:pt x="1943" y="672"/>
                  </a:lnTo>
                  <a:lnTo>
                    <a:pt x="1913" y="636"/>
                  </a:lnTo>
                  <a:lnTo>
                    <a:pt x="1806" y="324"/>
                  </a:lnTo>
                  <a:lnTo>
                    <a:pt x="1776" y="330"/>
                  </a:lnTo>
                  <a:lnTo>
                    <a:pt x="1746" y="330"/>
                  </a:lnTo>
                  <a:lnTo>
                    <a:pt x="1703" y="312"/>
                  </a:lnTo>
                  <a:lnTo>
                    <a:pt x="1673" y="288"/>
                  </a:lnTo>
                  <a:lnTo>
                    <a:pt x="1667" y="276"/>
                  </a:lnTo>
                  <a:lnTo>
                    <a:pt x="1655" y="270"/>
                  </a:lnTo>
                  <a:lnTo>
                    <a:pt x="1637" y="276"/>
                  </a:lnTo>
                  <a:lnTo>
                    <a:pt x="1631" y="288"/>
                  </a:lnTo>
                  <a:lnTo>
                    <a:pt x="1625" y="306"/>
                  </a:lnTo>
                  <a:lnTo>
                    <a:pt x="1625" y="312"/>
                  </a:lnTo>
                  <a:lnTo>
                    <a:pt x="1643" y="318"/>
                  </a:lnTo>
                  <a:lnTo>
                    <a:pt x="1655" y="336"/>
                  </a:lnTo>
                  <a:lnTo>
                    <a:pt x="1667" y="366"/>
                  </a:lnTo>
                  <a:lnTo>
                    <a:pt x="1673" y="402"/>
                  </a:lnTo>
                  <a:lnTo>
                    <a:pt x="1673" y="408"/>
                  </a:lnTo>
                  <a:lnTo>
                    <a:pt x="1673" y="414"/>
                  </a:lnTo>
                  <a:lnTo>
                    <a:pt x="1716" y="761"/>
                  </a:lnTo>
                  <a:lnTo>
                    <a:pt x="1716" y="773"/>
                  </a:lnTo>
                  <a:lnTo>
                    <a:pt x="1716" y="779"/>
                  </a:lnTo>
                  <a:lnTo>
                    <a:pt x="1709" y="773"/>
                  </a:lnTo>
                  <a:lnTo>
                    <a:pt x="1703" y="755"/>
                  </a:lnTo>
                  <a:lnTo>
                    <a:pt x="1697" y="749"/>
                  </a:lnTo>
                  <a:lnTo>
                    <a:pt x="1691" y="737"/>
                  </a:lnTo>
                  <a:lnTo>
                    <a:pt x="1679" y="713"/>
                  </a:lnTo>
                  <a:lnTo>
                    <a:pt x="1661" y="672"/>
                  </a:lnTo>
                  <a:lnTo>
                    <a:pt x="1643" y="630"/>
                  </a:lnTo>
                  <a:lnTo>
                    <a:pt x="1613" y="582"/>
                  </a:lnTo>
                  <a:lnTo>
                    <a:pt x="1589" y="540"/>
                  </a:lnTo>
                  <a:lnTo>
                    <a:pt x="1560" y="510"/>
                  </a:lnTo>
                  <a:lnTo>
                    <a:pt x="1536" y="492"/>
                  </a:lnTo>
                  <a:lnTo>
                    <a:pt x="1494" y="480"/>
                  </a:lnTo>
                  <a:lnTo>
                    <a:pt x="1446" y="480"/>
                  </a:lnTo>
                  <a:lnTo>
                    <a:pt x="1397" y="486"/>
                  </a:lnTo>
                  <a:lnTo>
                    <a:pt x="1349" y="498"/>
                  </a:lnTo>
                  <a:lnTo>
                    <a:pt x="1248" y="528"/>
                  </a:lnTo>
                  <a:lnTo>
                    <a:pt x="1158" y="570"/>
                  </a:lnTo>
                  <a:lnTo>
                    <a:pt x="1104" y="600"/>
                  </a:lnTo>
                  <a:lnTo>
                    <a:pt x="1037" y="624"/>
                  </a:lnTo>
                  <a:lnTo>
                    <a:pt x="996" y="630"/>
                  </a:lnTo>
                  <a:lnTo>
                    <a:pt x="948" y="630"/>
                  </a:lnTo>
                  <a:lnTo>
                    <a:pt x="900" y="618"/>
                  </a:lnTo>
                  <a:lnTo>
                    <a:pt x="840" y="588"/>
                  </a:lnTo>
                  <a:lnTo>
                    <a:pt x="714" y="534"/>
                  </a:lnTo>
                  <a:lnTo>
                    <a:pt x="582" y="474"/>
                  </a:lnTo>
                  <a:lnTo>
                    <a:pt x="443" y="408"/>
                  </a:lnTo>
                  <a:lnTo>
                    <a:pt x="318" y="348"/>
                  </a:lnTo>
                  <a:lnTo>
                    <a:pt x="198" y="288"/>
                  </a:lnTo>
                  <a:lnTo>
                    <a:pt x="149" y="264"/>
                  </a:lnTo>
                  <a:lnTo>
                    <a:pt x="102" y="240"/>
                  </a:lnTo>
                  <a:lnTo>
                    <a:pt x="0" y="187"/>
                  </a:lnTo>
                  <a:lnTo>
                    <a:pt x="0" y="460"/>
                  </a:lnTo>
                  <a:lnTo>
                    <a:pt x="36" y="474"/>
                  </a:lnTo>
                  <a:lnTo>
                    <a:pt x="149" y="516"/>
                  </a:lnTo>
                  <a:lnTo>
                    <a:pt x="216" y="540"/>
                  </a:lnTo>
                  <a:lnTo>
                    <a:pt x="288" y="570"/>
                  </a:lnTo>
                  <a:lnTo>
                    <a:pt x="348" y="594"/>
                  </a:lnTo>
                  <a:lnTo>
                    <a:pt x="396" y="618"/>
                  </a:lnTo>
                  <a:lnTo>
                    <a:pt x="432" y="636"/>
                  </a:lnTo>
                  <a:lnTo>
                    <a:pt x="461" y="654"/>
                  </a:lnTo>
                  <a:lnTo>
                    <a:pt x="504" y="672"/>
                  </a:lnTo>
                  <a:lnTo>
                    <a:pt x="588" y="707"/>
                  </a:lnTo>
                  <a:lnTo>
                    <a:pt x="684" y="743"/>
                  </a:lnTo>
                  <a:lnTo>
                    <a:pt x="725" y="755"/>
                  </a:lnTo>
                  <a:lnTo>
                    <a:pt x="761" y="767"/>
                  </a:lnTo>
                  <a:lnTo>
                    <a:pt x="828" y="779"/>
                  </a:lnTo>
                  <a:lnTo>
                    <a:pt x="894" y="785"/>
                  </a:lnTo>
                  <a:lnTo>
                    <a:pt x="966" y="791"/>
                  </a:lnTo>
                  <a:lnTo>
                    <a:pt x="1031" y="791"/>
                  </a:lnTo>
                  <a:lnTo>
                    <a:pt x="1092" y="785"/>
                  </a:lnTo>
                  <a:lnTo>
                    <a:pt x="1146" y="785"/>
                  </a:lnTo>
                  <a:lnTo>
                    <a:pt x="1176" y="779"/>
                  </a:lnTo>
                  <a:lnTo>
                    <a:pt x="1188" y="779"/>
                  </a:lnTo>
                  <a:lnTo>
                    <a:pt x="1236" y="785"/>
                  </a:lnTo>
                  <a:lnTo>
                    <a:pt x="1278" y="791"/>
                  </a:lnTo>
                  <a:lnTo>
                    <a:pt x="1307" y="803"/>
                  </a:lnTo>
                  <a:lnTo>
                    <a:pt x="1337" y="809"/>
                  </a:lnTo>
                  <a:lnTo>
                    <a:pt x="1379" y="827"/>
                  </a:lnTo>
                  <a:lnTo>
                    <a:pt x="1404" y="845"/>
                  </a:lnTo>
                  <a:lnTo>
                    <a:pt x="1416" y="863"/>
                  </a:lnTo>
                  <a:lnTo>
                    <a:pt x="1416" y="875"/>
                  </a:lnTo>
                  <a:lnTo>
                    <a:pt x="1416" y="881"/>
                  </a:lnTo>
                  <a:lnTo>
                    <a:pt x="1416" y="887"/>
                  </a:lnTo>
                  <a:lnTo>
                    <a:pt x="1410" y="887"/>
                  </a:lnTo>
                  <a:lnTo>
                    <a:pt x="1397" y="893"/>
                  </a:lnTo>
                  <a:lnTo>
                    <a:pt x="1379" y="905"/>
                  </a:lnTo>
                  <a:lnTo>
                    <a:pt x="1361" y="923"/>
                  </a:lnTo>
                  <a:lnTo>
                    <a:pt x="1355" y="941"/>
                  </a:lnTo>
                  <a:lnTo>
                    <a:pt x="1361" y="971"/>
                  </a:lnTo>
                  <a:lnTo>
                    <a:pt x="1367" y="989"/>
                  </a:lnTo>
                  <a:lnTo>
                    <a:pt x="1385" y="1007"/>
                  </a:lnTo>
                  <a:lnTo>
                    <a:pt x="1404" y="1025"/>
                  </a:lnTo>
                  <a:lnTo>
                    <a:pt x="1434" y="1049"/>
                  </a:lnTo>
                  <a:lnTo>
                    <a:pt x="1464" y="1067"/>
                  </a:lnTo>
                  <a:lnTo>
                    <a:pt x="1494" y="1085"/>
                  </a:lnTo>
                  <a:lnTo>
                    <a:pt x="1554" y="1091"/>
                  </a:lnTo>
                  <a:lnTo>
                    <a:pt x="1607" y="1085"/>
                  </a:lnTo>
                  <a:lnTo>
                    <a:pt x="1661" y="1067"/>
                  </a:lnTo>
                  <a:lnTo>
                    <a:pt x="1697" y="1043"/>
                  </a:lnTo>
                  <a:lnTo>
                    <a:pt x="1734" y="1019"/>
                  </a:lnTo>
                  <a:lnTo>
                    <a:pt x="1752" y="995"/>
                  </a:lnTo>
                  <a:lnTo>
                    <a:pt x="1758" y="989"/>
                  </a:lnTo>
                  <a:lnTo>
                    <a:pt x="1812" y="989"/>
                  </a:lnTo>
                  <a:lnTo>
                    <a:pt x="1860" y="983"/>
                  </a:lnTo>
                  <a:lnTo>
                    <a:pt x="1907" y="965"/>
                  </a:lnTo>
                  <a:lnTo>
                    <a:pt x="1943" y="941"/>
                  </a:lnTo>
                  <a:lnTo>
                    <a:pt x="1973" y="917"/>
                  </a:lnTo>
                  <a:lnTo>
                    <a:pt x="2003" y="899"/>
                  </a:lnTo>
                  <a:lnTo>
                    <a:pt x="2015" y="881"/>
                  </a:lnTo>
                  <a:lnTo>
                    <a:pt x="2021" y="875"/>
                  </a:lnTo>
                  <a:lnTo>
                    <a:pt x="2201" y="899"/>
                  </a:lnTo>
                  <a:lnTo>
                    <a:pt x="2243" y="905"/>
                  </a:lnTo>
                  <a:lnTo>
                    <a:pt x="2273" y="899"/>
                  </a:lnTo>
                  <a:lnTo>
                    <a:pt x="2327" y="887"/>
                  </a:lnTo>
                  <a:lnTo>
                    <a:pt x="2364" y="863"/>
                  </a:lnTo>
                  <a:lnTo>
                    <a:pt x="2388" y="827"/>
                  </a:lnTo>
                  <a:lnTo>
                    <a:pt x="2400" y="797"/>
                  </a:lnTo>
                  <a:lnTo>
                    <a:pt x="2400" y="767"/>
                  </a:lnTo>
                  <a:lnTo>
                    <a:pt x="2400" y="743"/>
                  </a:lnTo>
                  <a:lnTo>
                    <a:pt x="2400" y="737"/>
                  </a:lnTo>
                  <a:lnTo>
                    <a:pt x="2418" y="737"/>
                  </a:lnTo>
                  <a:lnTo>
                    <a:pt x="2436" y="731"/>
                  </a:lnTo>
                  <a:lnTo>
                    <a:pt x="2471" y="701"/>
                  </a:lnTo>
                  <a:lnTo>
                    <a:pt x="2513" y="660"/>
                  </a:lnTo>
                  <a:lnTo>
                    <a:pt x="2555" y="606"/>
                  </a:lnTo>
                  <a:lnTo>
                    <a:pt x="2591" y="552"/>
                  </a:lnTo>
                  <a:lnTo>
                    <a:pt x="2621" y="504"/>
                  </a:lnTo>
                  <a:lnTo>
                    <a:pt x="2639" y="468"/>
                  </a:lnTo>
                  <a:lnTo>
                    <a:pt x="2646" y="462"/>
                  </a:lnTo>
                  <a:lnTo>
                    <a:pt x="2646" y="456"/>
                  </a:lnTo>
                  <a:lnTo>
                    <a:pt x="2693" y="374"/>
                  </a:lnTo>
                  <a:lnTo>
                    <a:pt x="2723" y="299"/>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grpSp>
      <p:sp>
        <p:nvSpPr>
          <p:cNvPr id="370706" name="Rectangle 18"/>
          <p:cNvSpPr>
            <a:spLocks noGrp="1" noChangeArrowheads="1"/>
          </p:cNvSpPr>
          <p:nvPr>
            <p:ph type="ctrTitle" sz="quarter"/>
          </p:nvPr>
        </p:nvSpPr>
        <p:spPr>
          <a:xfrm>
            <a:off x="685800" y="1768489"/>
            <a:ext cx="7772400" cy="1736725"/>
          </a:xfrm>
        </p:spPr>
        <p:txBody>
          <a:bodyPr anchor="b"/>
          <a:lstStyle>
            <a:lvl1pPr>
              <a:defRPr sz="5400"/>
            </a:lvl1pPr>
          </a:lstStyle>
          <a:p>
            <a:r>
              <a:rPr lang="ru-RU"/>
              <a:t>Образец заголовка</a:t>
            </a:r>
          </a:p>
        </p:txBody>
      </p:sp>
      <p:sp>
        <p:nvSpPr>
          <p:cNvPr id="370707" name="Rectangle 19"/>
          <p:cNvSpPr>
            <a:spLocks noGrp="1" noChangeArrowheads="1"/>
          </p:cNvSpPr>
          <p:nvPr>
            <p:ph type="subTitle" sz="quarter" idx="1"/>
          </p:nvPr>
        </p:nvSpPr>
        <p:spPr>
          <a:xfrm>
            <a:off x="1371600" y="3886200"/>
            <a:ext cx="6400800" cy="1752600"/>
          </a:xfrm>
        </p:spPr>
        <p:txBody>
          <a:bodyPr/>
          <a:lstStyle>
            <a:lvl1pPr marL="0" indent="0" algn="ctr">
              <a:buFontTx/>
              <a:buNone/>
              <a:defRPr/>
            </a:lvl1pPr>
          </a:lstStyle>
          <a:p>
            <a:r>
              <a:rPr lang="ru-RU"/>
              <a:t>Образец подзаголовка</a:t>
            </a:r>
          </a:p>
        </p:txBody>
      </p:sp>
      <p:sp>
        <p:nvSpPr>
          <p:cNvPr id="20" name="Rectangle 20"/>
          <p:cNvSpPr>
            <a:spLocks noGrp="1" noChangeArrowheads="1"/>
          </p:cNvSpPr>
          <p:nvPr>
            <p:ph type="dt" sz="quarter" idx="10"/>
          </p:nvPr>
        </p:nvSpPr>
        <p:spPr/>
        <p:txBody>
          <a:bodyPr/>
          <a:lstStyle>
            <a:lvl1pPr eaLnBrk="0" hangingPunct="0">
              <a:defRPr/>
            </a:lvl1pPr>
          </a:lstStyle>
          <a:p>
            <a:pPr>
              <a:defRPr/>
            </a:pPr>
            <a:endParaRPr lang="ru-RU"/>
          </a:p>
        </p:txBody>
      </p:sp>
      <p:sp>
        <p:nvSpPr>
          <p:cNvPr id="21" name="Rectangle 21"/>
          <p:cNvSpPr>
            <a:spLocks noGrp="1" noChangeArrowheads="1"/>
          </p:cNvSpPr>
          <p:nvPr>
            <p:ph type="ftr" sz="quarter" idx="11"/>
          </p:nvPr>
        </p:nvSpPr>
        <p:spPr/>
        <p:txBody>
          <a:bodyPr/>
          <a:lstStyle>
            <a:lvl1pPr algn="l" eaLnBrk="0" hangingPunct="0">
              <a:defRPr/>
            </a:lvl1pPr>
          </a:lstStyle>
          <a:p>
            <a:pPr>
              <a:defRPr/>
            </a:pPr>
            <a:endParaRPr lang="ru-RU"/>
          </a:p>
        </p:txBody>
      </p:sp>
      <p:sp>
        <p:nvSpPr>
          <p:cNvPr id="22" name="Rectangle 22"/>
          <p:cNvSpPr>
            <a:spLocks noGrp="1" noChangeArrowheads="1"/>
          </p:cNvSpPr>
          <p:nvPr>
            <p:ph type="sldNum" sz="quarter" idx="12"/>
          </p:nvPr>
        </p:nvSpPr>
        <p:spPr/>
        <p:txBody>
          <a:bodyPr/>
          <a:lstStyle>
            <a:lvl1pPr eaLnBrk="0" hangingPunct="0">
              <a:defRPr smtClean="0"/>
            </a:lvl1pPr>
          </a:lstStyle>
          <a:p>
            <a:pPr>
              <a:defRPr/>
            </a:pPr>
            <a:fld id="{AE0D5F3E-5FD2-4004-8AC6-CD05674B0C9C}" type="slidenum">
              <a:rPr lang="ru-RU"/>
              <a:pPr>
                <a:defRPr/>
              </a:pPr>
              <a:t>‹#›</a:t>
            </a:fld>
            <a:endParaRPr lang="ru-RU"/>
          </a:p>
        </p:txBody>
      </p:sp>
    </p:spTree>
    <p:extLst>
      <p:ext uri="{BB962C8B-B14F-4D97-AF65-F5344CB8AC3E}">
        <p14:creationId xmlns:p14="http://schemas.microsoft.com/office/powerpoint/2010/main" val="209054483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Rectangle 19"/>
          <p:cNvSpPr>
            <a:spLocks noGrp="1" noChangeArrowheads="1"/>
          </p:cNvSpPr>
          <p:nvPr>
            <p:ph type="dt" sz="half" idx="10"/>
          </p:nvPr>
        </p:nvSpPr>
        <p:spPr/>
        <p:txBody>
          <a:bodyPr/>
          <a:lstStyle>
            <a:lvl1pPr eaLnBrk="0" hangingPunct="0">
              <a:defRPr/>
            </a:lvl1pPr>
          </a:lstStyle>
          <a:p>
            <a:pPr>
              <a:defRPr/>
            </a:pPr>
            <a:endParaRPr lang="ru-RU"/>
          </a:p>
        </p:txBody>
      </p:sp>
      <p:sp>
        <p:nvSpPr>
          <p:cNvPr id="5" name="Rectangle 20"/>
          <p:cNvSpPr>
            <a:spLocks noGrp="1" noChangeArrowheads="1"/>
          </p:cNvSpPr>
          <p:nvPr>
            <p:ph type="ftr" sz="quarter" idx="11"/>
          </p:nvPr>
        </p:nvSpPr>
        <p:spPr/>
        <p:txBody>
          <a:bodyPr/>
          <a:lstStyle>
            <a:lvl1pPr algn="l" eaLnBrk="0" hangingPunct="0">
              <a:defRPr/>
            </a:lvl1pPr>
          </a:lstStyle>
          <a:p>
            <a:pPr>
              <a:defRPr/>
            </a:pPr>
            <a:endParaRPr lang="ru-RU"/>
          </a:p>
        </p:txBody>
      </p:sp>
      <p:sp>
        <p:nvSpPr>
          <p:cNvPr id="6" name="Rectangle 21"/>
          <p:cNvSpPr>
            <a:spLocks noGrp="1" noChangeArrowheads="1"/>
          </p:cNvSpPr>
          <p:nvPr>
            <p:ph type="sldNum" sz="quarter" idx="12"/>
          </p:nvPr>
        </p:nvSpPr>
        <p:spPr/>
        <p:txBody>
          <a:bodyPr/>
          <a:lstStyle>
            <a:lvl1pPr eaLnBrk="0" hangingPunct="0">
              <a:defRPr smtClean="0"/>
            </a:lvl1pPr>
          </a:lstStyle>
          <a:p>
            <a:pPr>
              <a:defRPr/>
            </a:pPr>
            <a:fld id="{9D8FC2DD-2306-4D14-A9BD-B6C23700B061}" type="slidenum">
              <a:rPr lang="ru-RU"/>
              <a:pPr>
                <a:defRPr/>
              </a:pPr>
              <a:t>‹#›</a:t>
            </a:fld>
            <a:endParaRPr lang="ru-RU"/>
          </a:p>
        </p:txBody>
      </p:sp>
    </p:spTree>
    <p:extLst>
      <p:ext uri="{BB962C8B-B14F-4D97-AF65-F5344CB8AC3E}">
        <p14:creationId xmlns:p14="http://schemas.microsoft.com/office/powerpoint/2010/main" val="308957846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16"/>
            <a:ext cx="77724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a:t>Образец текста</a:t>
            </a:r>
          </a:p>
        </p:txBody>
      </p:sp>
      <p:sp>
        <p:nvSpPr>
          <p:cNvPr id="4" name="Rectangle 19"/>
          <p:cNvSpPr>
            <a:spLocks noGrp="1" noChangeArrowheads="1"/>
          </p:cNvSpPr>
          <p:nvPr>
            <p:ph type="dt" sz="half" idx="10"/>
          </p:nvPr>
        </p:nvSpPr>
        <p:spPr/>
        <p:txBody>
          <a:bodyPr/>
          <a:lstStyle>
            <a:lvl1pPr eaLnBrk="0" hangingPunct="0">
              <a:defRPr/>
            </a:lvl1pPr>
          </a:lstStyle>
          <a:p>
            <a:pPr>
              <a:defRPr/>
            </a:pPr>
            <a:endParaRPr lang="ru-RU"/>
          </a:p>
        </p:txBody>
      </p:sp>
      <p:sp>
        <p:nvSpPr>
          <p:cNvPr id="5" name="Rectangle 20"/>
          <p:cNvSpPr>
            <a:spLocks noGrp="1" noChangeArrowheads="1"/>
          </p:cNvSpPr>
          <p:nvPr>
            <p:ph type="ftr" sz="quarter" idx="11"/>
          </p:nvPr>
        </p:nvSpPr>
        <p:spPr/>
        <p:txBody>
          <a:bodyPr/>
          <a:lstStyle>
            <a:lvl1pPr algn="l" eaLnBrk="0" hangingPunct="0">
              <a:defRPr/>
            </a:lvl1pPr>
          </a:lstStyle>
          <a:p>
            <a:pPr>
              <a:defRPr/>
            </a:pPr>
            <a:endParaRPr lang="ru-RU"/>
          </a:p>
        </p:txBody>
      </p:sp>
      <p:sp>
        <p:nvSpPr>
          <p:cNvPr id="6" name="Rectangle 21"/>
          <p:cNvSpPr>
            <a:spLocks noGrp="1" noChangeArrowheads="1"/>
          </p:cNvSpPr>
          <p:nvPr>
            <p:ph type="sldNum" sz="quarter" idx="12"/>
          </p:nvPr>
        </p:nvSpPr>
        <p:spPr/>
        <p:txBody>
          <a:bodyPr/>
          <a:lstStyle>
            <a:lvl1pPr eaLnBrk="0" hangingPunct="0">
              <a:defRPr smtClean="0"/>
            </a:lvl1pPr>
          </a:lstStyle>
          <a:p>
            <a:pPr>
              <a:defRPr/>
            </a:pPr>
            <a:fld id="{74F1F564-7D20-42B3-962E-2F7627077C8C}" type="slidenum">
              <a:rPr lang="ru-RU"/>
              <a:pPr>
                <a:defRPr/>
              </a:pPr>
              <a:t>‹#›</a:t>
            </a:fld>
            <a:endParaRPr lang="ru-RU"/>
          </a:p>
        </p:txBody>
      </p:sp>
    </p:spTree>
    <p:extLst>
      <p:ext uri="{BB962C8B-B14F-4D97-AF65-F5344CB8AC3E}">
        <p14:creationId xmlns:p14="http://schemas.microsoft.com/office/powerpoint/2010/main" val="103795235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Rectangle 19"/>
          <p:cNvSpPr>
            <a:spLocks noGrp="1" noChangeArrowheads="1"/>
          </p:cNvSpPr>
          <p:nvPr>
            <p:ph type="dt" sz="half" idx="10"/>
          </p:nvPr>
        </p:nvSpPr>
        <p:spPr/>
        <p:txBody>
          <a:bodyPr/>
          <a:lstStyle>
            <a:lvl1pPr eaLnBrk="0" hangingPunct="0">
              <a:defRPr/>
            </a:lvl1pPr>
          </a:lstStyle>
          <a:p>
            <a:pPr>
              <a:defRPr/>
            </a:pPr>
            <a:endParaRPr lang="ru-RU"/>
          </a:p>
        </p:txBody>
      </p:sp>
      <p:sp>
        <p:nvSpPr>
          <p:cNvPr id="6" name="Rectangle 20"/>
          <p:cNvSpPr>
            <a:spLocks noGrp="1" noChangeArrowheads="1"/>
          </p:cNvSpPr>
          <p:nvPr>
            <p:ph type="ftr" sz="quarter" idx="11"/>
          </p:nvPr>
        </p:nvSpPr>
        <p:spPr/>
        <p:txBody>
          <a:bodyPr/>
          <a:lstStyle>
            <a:lvl1pPr algn="l" eaLnBrk="0" hangingPunct="0">
              <a:defRPr/>
            </a:lvl1pPr>
          </a:lstStyle>
          <a:p>
            <a:pPr>
              <a:defRPr/>
            </a:pPr>
            <a:endParaRPr lang="ru-RU"/>
          </a:p>
        </p:txBody>
      </p:sp>
      <p:sp>
        <p:nvSpPr>
          <p:cNvPr id="7" name="Rectangle 21"/>
          <p:cNvSpPr>
            <a:spLocks noGrp="1" noChangeArrowheads="1"/>
          </p:cNvSpPr>
          <p:nvPr>
            <p:ph type="sldNum" sz="quarter" idx="12"/>
          </p:nvPr>
        </p:nvSpPr>
        <p:spPr/>
        <p:txBody>
          <a:bodyPr/>
          <a:lstStyle>
            <a:lvl1pPr eaLnBrk="0" hangingPunct="0">
              <a:defRPr smtClean="0"/>
            </a:lvl1pPr>
          </a:lstStyle>
          <a:p>
            <a:pPr>
              <a:defRPr/>
            </a:pPr>
            <a:fld id="{100A2650-7A39-4830-AF5B-1E68C4562D81}" type="slidenum">
              <a:rPr lang="ru-RU"/>
              <a:pPr>
                <a:defRPr/>
              </a:pPr>
              <a:t>‹#›</a:t>
            </a:fld>
            <a:endParaRPr lang="ru-RU"/>
          </a:p>
        </p:txBody>
      </p:sp>
    </p:spTree>
    <p:extLst>
      <p:ext uri="{BB962C8B-B14F-4D97-AF65-F5344CB8AC3E}">
        <p14:creationId xmlns:p14="http://schemas.microsoft.com/office/powerpoint/2010/main" val="125606621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a:t>Образец заголовка</a:t>
            </a:r>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Содержимое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Rectangle 19"/>
          <p:cNvSpPr>
            <a:spLocks noGrp="1" noChangeArrowheads="1"/>
          </p:cNvSpPr>
          <p:nvPr>
            <p:ph type="dt" sz="half" idx="10"/>
          </p:nvPr>
        </p:nvSpPr>
        <p:spPr/>
        <p:txBody>
          <a:bodyPr/>
          <a:lstStyle>
            <a:lvl1pPr eaLnBrk="0" hangingPunct="0">
              <a:defRPr/>
            </a:lvl1pPr>
          </a:lstStyle>
          <a:p>
            <a:pPr>
              <a:defRPr/>
            </a:pPr>
            <a:endParaRPr lang="ru-RU"/>
          </a:p>
        </p:txBody>
      </p:sp>
      <p:sp>
        <p:nvSpPr>
          <p:cNvPr id="8" name="Rectangle 20"/>
          <p:cNvSpPr>
            <a:spLocks noGrp="1" noChangeArrowheads="1"/>
          </p:cNvSpPr>
          <p:nvPr>
            <p:ph type="ftr" sz="quarter" idx="11"/>
          </p:nvPr>
        </p:nvSpPr>
        <p:spPr/>
        <p:txBody>
          <a:bodyPr/>
          <a:lstStyle>
            <a:lvl1pPr algn="l" eaLnBrk="0" hangingPunct="0">
              <a:defRPr/>
            </a:lvl1pPr>
          </a:lstStyle>
          <a:p>
            <a:pPr>
              <a:defRPr/>
            </a:pPr>
            <a:endParaRPr lang="ru-RU"/>
          </a:p>
        </p:txBody>
      </p:sp>
      <p:sp>
        <p:nvSpPr>
          <p:cNvPr id="9" name="Rectangle 21"/>
          <p:cNvSpPr>
            <a:spLocks noGrp="1" noChangeArrowheads="1"/>
          </p:cNvSpPr>
          <p:nvPr>
            <p:ph type="sldNum" sz="quarter" idx="12"/>
          </p:nvPr>
        </p:nvSpPr>
        <p:spPr/>
        <p:txBody>
          <a:bodyPr/>
          <a:lstStyle>
            <a:lvl1pPr eaLnBrk="0" hangingPunct="0">
              <a:defRPr smtClean="0"/>
            </a:lvl1pPr>
          </a:lstStyle>
          <a:p>
            <a:pPr>
              <a:defRPr/>
            </a:pPr>
            <a:fld id="{CC533870-D802-40A4-BF02-0B1C5CEA53DD}" type="slidenum">
              <a:rPr lang="ru-RU"/>
              <a:pPr>
                <a:defRPr/>
              </a:pPr>
              <a:t>‹#›</a:t>
            </a:fld>
            <a:endParaRPr lang="ru-RU"/>
          </a:p>
        </p:txBody>
      </p:sp>
    </p:spTree>
    <p:extLst>
      <p:ext uri="{BB962C8B-B14F-4D97-AF65-F5344CB8AC3E}">
        <p14:creationId xmlns:p14="http://schemas.microsoft.com/office/powerpoint/2010/main" val="109487988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Rectangle 19"/>
          <p:cNvSpPr>
            <a:spLocks noGrp="1" noChangeArrowheads="1"/>
          </p:cNvSpPr>
          <p:nvPr>
            <p:ph type="dt" sz="half" idx="10"/>
          </p:nvPr>
        </p:nvSpPr>
        <p:spPr/>
        <p:txBody>
          <a:bodyPr/>
          <a:lstStyle>
            <a:lvl1pPr eaLnBrk="0" hangingPunct="0">
              <a:defRPr/>
            </a:lvl1pPr>
          </a:lstStyle>
          <a:p>
            <a:pPr>
              <a:defRPr/>
            </a:pPr>
            <a:endParaRPr lang="ru-RU"/>
          </a:p>
        </p:txBody>
      </p:sp>
      <p:sp>
        <p:nvSpPr>
          <p:cNvPr id="4" name="Rectangle 20"/>
          <p:cNvSpPr>
            <a:spLocks noGrp="1" noChangeArrowheads="1"/>
          </p:cNvSpPr>
          <p:nvPr>
            <p:ph type="ftr" sz="quarter" idx="11"/>
          </p:nvPr>
        </p:nvSpPr>
        <p:spPr/>
        <p:txBody>
          <a:bodyPr/>
          <a:lstStyle>
            <a:lvl1pPr algn="l" eaLnBrk="0" hangingPunct="0">
              <a:defRPr/>
            </a:lvl1pPr>
          </a:lstStyle>
          <a:p>
            <a:pPr>
              <a:defRPr/>
            </a:pPr>
            <a:endParaRPr lang="ru-RU"/>
          </a:p>
        </p:txBody>
      </p:sp>
      <p:sp>
        <p:nvSpPr>
          <p:cNvPr id="5" name="Rectangle 21"/>
          <p:cNvSpPr>
            <a:spLocks noGrp="1" noChangeArrowheads="1"/>
          </p:cNvSpPr>
          <p:nvPr>
            <p:ph type="sldNum" sz="quarter" idx="12"/>
          </p:nvPr>
        </p:nvSpPr>
        <p:spPr/>
        <p:txBody>
          <a:bodyPr/>
          <a:lstStyle>
            <a:lvl1pPr eaLnBrk="0" hangingPunct="0">
              <a:defRPr smtClean="0"/>
            </a:lvl1pPr>
          </a:lstStyle>
          <a:p>
            <a:pPr>
              <a:defRPr/>
            </a:pPr>
            <a:fld id="{B4A544F7-A582-4C96-8932-2791E8D0F93F}" type="slidenum">
              <a:rPr lang="ru-RU"/>
              <a:pPr>
                <a:defRPr/>
              </a:pPr>
              <a:t>‹#›</a:t>
            </a:fld>
            <a:endParaRPr lang="ru-RU"/>
          </a:p>
        </p:txBody>
      </p:sp>
    </p:spTree>
    <p:extLst>
      <p:ext uri="{BB962C8B-B14F-4D97-AF65-F5344CB8AC3E}">
        <p14:creationId xmlns:p14="http://schemas.microsoft.com/office/powerpoint/2010/main" val="36047529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5B359891-62C9-445B-BB61-06AA7A71B9BB}" type="datetimeFigureOut">
              <a:rPr lang="ru-RU" smtClean="0"/>
              <a:t>06.06.2016</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1970123A-BA26-4D57-AF12-1609FB7EDCAD}" type="slidenum">
              <a:rPr lang="ru-RU" smtClean="0"/>
              <a:t>‹#›</a:t>
            </a:fld>
            <a:endParaRPr lang="ru-RU"/>
          </a:p>
        </p:txBody>
      </p:sp>
    </p:spTree>
    <p:extLst>
      <p:ext uri="{BB962C8B-B14F-4D97-AF65-F5344CB8AC3E}">
        <p14:creationId xmlns:p14="http://schemas.microsoft.com/office/powerpoint/2010/main" val="233951852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19"/>
          <p:cNvSpPr>
            <a:spLocks noGrp="1" noChangeArrowheads="1"/>
          </p:cNvSpPr>
          <p:nvPr>
            <p:ph type="dt" sz="half" idx="10"/>
          </p:nvPr>
        </p:nvSpPr>
        <p:spPr/>
        <p:txBody>
          <a:bodyPr/>
          <a:lstStyle>
            <a:lvl1pPr eaLnBrk="0" hangingPunct="0">
              <a:defRPr/>
            </a:lvl1pPr>
          </a:lstStyle>
          <a:p>
            <a:pPr>
              <a:defRPr/>
            </a:pPr>
            <a:endParaRPr lang="ru-RU"/>
          </a:p>
        </p:txBody>
      </p:sp>
      <p:sp>
        <p:nvSpPr>
          <p:cNvPr id="3" name="Rectangle 20"/>
          <p:cNvSpPr>
            <a:spLocks noGrp="1" noChangeArrowheads="1"/>
          </p:cNvSpPr>
          <p:nvPr>
            <p:ph type="ftr" sz="quarter" idx="11"/>
          </p:nvPr>
        </p:nvSpPr>
        <p:spPr/>
        <p:txBody>
          <a:bodyPr/>
          <a:lstStyle>
            <a:lvl1pPr algn="l" eaLnBrk="0" hangingPunct="0">
              <a:defRPr/>
            </a:lvl1pPr>
          </a:lstStyle>
          <a:p>
            <a:pPr>
              <a:defRPr/>
            </a:pPr>
            <a:endParaRPr lang="ru-RU"/>
          </a:p>
        </p:txBody>
      </p:sp>
      <p:sp>
        <p:nvSpPr>
          <p:cNvPr id="4" name="Rectangle 21"/>
          <p:cNvSpPr>
            <a:spLocks noGrp="1" noChangeArrowheads="1"/>
          </p:cNvSpPr>
          <p:nvPr>
            <p:ph type="sldNum" sz="quarter" idx="12"/>
          </p:nvPr>
        </p:nvSpPr>
        <p:spPr/>
        <p:txBody>
          <a:bodyPr/>
          <a:lstStyle>
            <a:lvl1pPr eaLnBrk="0" hangingPunct="0">
              <a:defRPr smtClean="0"/>
            </a:lvl1pPr>
          </a:lstStyle>
          <a:p>
            <a:pPr>
              <a:defRPr/>
            </a:pPr>
            <a:fld id="{5B02823F-BE5D-414A-A66D-5696E25A8944}" type="slidenum">
              <a:rPr lang="ru-RU"/>
              <a:pPr>
                <a:defRPr/>
              </a:pPr>
              <a:t>‹#›</a:t>
            </a:fld>
            <a:endParaRPr lang="ru-RU"/>
          </a:p>
        </p:txBody>
      </p:sp>
    </p:spTree>
    <p:extLst>
      <p:ext uri="{BB962C8B-B14F-4D97-AF65-F5344CB8AC3E}">
        <p14:creationId xmlns:p14="http://schemas.microsoft.com/office/powerpoint/2010/main" val="375120121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a:t>Образец заголовка</a:t>
            </a:r>
          </a:p>
        </p:txBody>
      </p:sp>
      <p:sp>
        <p:nvSpPr>
          <p:cNvPr id="3" name="Содержимое 2"/>
          <p:cNvSpPr>
            <a:spLocks noGrp="1"/>
          </p:cNvSpPr>
          <p:nvPr>
            <p:ph idx="1"/>
          </p:nvPr>
        </p:nvSpPr>
        <p:spPr>
          <a:xfrm>
            <a:off x="3575051" y="27306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457200"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Rectangle 19"/>
          <p:cNvSpPr>
            <a:spLocks noGrp="1" noChangeArrowheads="1"/>
          </p:cNvSpPr>
          <p:nvPr>
            <p:ph type="dt" sz="half" idx="10"/>
          </p:nvPr>
        </p:nvSpPr>
        <p:spPr/>
        <p:txBody>
          <a:bodyPr/>
          <a:lstStyle>
            <a:lvl1pPr eaLnBrk="0" hangingPunct="0">
              <a:defRPr/>
            </a:lvl1pPr>
          </a:lstStyle>
          <a:p>
            <a:pPr>
              <a:defRPr/>
            </a:pPr>
            <a:endParaRPr lang="ru-RU"/>
          </a:p>
        </p:txBody>
      </p:sp>
      <p:sp>
        <p:nvSpPr>
          <p:cNvPr id="6" name="Rectangle 20"/>
          <p:cNvSpPr>
            <a:spLocks noGrp="1" noChangeArrowheads="1"/>
          </p:cNvSpPr>
          <p:nvPr>
            <p:ph type="ftr" sz="quarter" idx="11"/>
          </p:nvPr>
        </p:nvSpPr>
        <p:spPr/>
        <p:txBody>
          <a:bodyPr/>
          <a:lstStyle>
            <a:lvl1pPr algn="l" eaLnBrk="0" hangingPunct="0">
              <a:defRPr/>
            </a:lvl1pPr>
          </a:lstStyle>
          <a:p>
            <a:pPr>
              <a:defRPr/>
            </a:pPr>
            <a:endParaRPr lang="ru-RU"/>
          </a:p>
        </p:txBody>
      </p:sp>
      <p:sp>
        <p:nvSpPr>
          <p:cNvPr id="7" name="Rectangle 21"/>
          <p:cNvSpPr>
            <a:spLocks noGrp="1" noChangeArrowheads="1"/>
          </p:cNvSpPr>
          <p:nvPr>
            <p:ph type="sldNum" sz="quarter" idx="12"/>
          </p:nvPr>
        </p:nvSpPr>
        <p:spPr/>
        <p:txBody>
          <a:bodyPr/>
          <a:lstStyle>
            <a:lvl1pPr eaLnBrk="0" hangingPunct="0">
              <a:defRPr smtClean="0"/>
            </a:lvl1pPr>
          </a:lstStyle>
          <a:p>
            <a:pPr>
              <a:defRPr/>
            </a:pPr>
            <a:fld id="{828304A7-05FA-4DB6-ACFC-C5A25BD240F2}" type="slidenum">
              <a:rPr lang="ru-RU"/>
              <a:pPr>
                <a:defRPr/>
              </a:pPr>
              <a:t>‹#›</a:t>
            </a:fld>
            <a:endParaRPr lang="ru-RU"/>
          </a:p>
        </p:txBody>
      </p:sp>
    </p:spTree>
    <p:extLst>
      <p:ext uri="{BB962C8B-B14F-4D97-AF65-F5344CB8AC3E}">
        <p14:creationId xmlns:p14="http://schemas.microsoft.com/office/powerpoint/2010/main" val="187029363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Rectangle 19"/>
          <p:cNvSpPr>
            <a:spLocks noGrp="1" noChangeArrowheads="1"/>
          </p:cNvSpPr>
          <p:nvPr>
            <p:ph type="dt" sz="half" idx="10"/>
          </p:nvPr>
        </p:nvSpPr>
        <p:spPr/>
        <p:txBody>
          <a:bodyPr/>
          <a:lstStyle>
            <a:lvl1pPr eaLnBrk="0" hangingPunct="0">
              <a:defRPr/>
            </a:lvl1pPr>
          </a:lstStyle>
          <a:p>
            <a:pPr>
              <a:defRPr/>
            </a:pPr>
            <a:endParaRPr lang="ru-RU"/>
          </a:p>
        </p:txBody>
      </p:sp>
      <p:sp>
        <p:nvSpPr>
          <p:cNvPr id="6" name="Rectangle 20"/>
          <p:cNvSpPr>
            <a:spLocks noGrp="1" noChangeArrowheads="1"/>
          </p:cNvSpPr>
          <p:nvPr>
            <p:ph type="ftr" sz="quarter" idx="11"/>
          </p:nvPr>
        </p:nvSpPr>
        <p:spPr/>
        <p:txBody>
          <a:bodyPr/>
          <a:lstStyle>
            <a:lvl1pPr algn="l" eaLnBrk="0" hangingPunct="0">
              <a:defRPr/>
            </a:lvl1pPr>
          </a:lstStyle>
          <a:p>
            <a:pPr>
              <a:defRPr/>
            </a:pPr>
            <a:endParaRPr lang="ru-RU"/>
          </a:p>
        </p:txBody>
      </p:sp>
      <p:sp>
        <p:nvSpPr>
          <p:cNvPr id="7" name="Rectangle 21"/>
          <p:cNvSpPr>
            <a:spLocks noGrp="1" noChangeArrowheads="1"/>
          </p:cNvSpPr>
          <p:nvPr>
            <p:ph type="sldNum" sz="quarter" idx="12"/>
          </p:nvPr>
        </p:nvSpPr>
        <p:spPr/>
        <p:txBody>
          <a:bodyPr/>
          <a:lstStyle>
            <a:lvl1pPr eaLnBrk="0" hangingPunct="0">
              <a:defRPr smtClean="0"/>
            </a:lvl1pPr>
          </a:lstStyle>
          <a:p>
            <a:pPr>
              <a:defRPr/>
            </a:pPr>
            <a:fld id="{ECD6F50D-7275-46A7-96FE-F9F708042AA9}" type="slidenum">
              <a:rPr lang="ru-RU"/>
              <a:pPr>
                <a:defRPr/>
              </a:pPr>
              <a:t>‹#›</a:t>
            </a:fld>
            <a:endParaRPr lang="ru-RU"/>
          </a:p>
        </p:txBody>
      </p:sp>
    </p:spTree>
    <p:extLst>
      <p:ext uri="{BB962C8B-B14F-4D97-AF65-F5344CB8AC3E}">
        <p14:creationId xmlns:p14="http://schemas.microsoft.com/office/powerpoint/2010/main" val="121350385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Rectangle 19"/>
          <p:cNvSpPr>
            <a:spLocks noGrp="1" noChangeArrowheads="1"/>
          </p:cNvSpPr>
          <p:nvPr>
            <p:ph type="dt" sz="half" idx="10"/>
          </p:nvPr>
        </p:nvSpPr>
        <p:spPr/>
        <p:txBody>
          <a:bodyPr/>
          <a:lstStyle>
            <a:lvl1pPr eaLnBrk="0" hangingPunct="0">
              <a:defRPr/>
            </a:lvl1pPr>
          </a:lstStyle>
          <a:p>
            <a:pPr>
              <a:defRPr/>
            </a:pPr>
            <a:endParaRPr lang="ru-RU"/>
          </a:p>
        </p:txBody>
      </p:sp>
      <p:sp>
        <p:nvSpPr>
          <p:cNvPr id="5" name="Rectangle 20"/>
          <p:cNvSpPr>
            <a:spLocks noGrp="1" noChangeArrowheads="1"/>
          </p:cNvSpPr>
          <p:nvPr>
            <p:ph type="ftr" sz="quarter" idx="11"/>
          </p:nvPr>
        </p:nvSpPr>
        <p:spPr/>
        <p:txBody>
          <a:bodyPr/>
          <a:lstStyle>
            <a:lvl1pPr algn="l" eaLnBrk="0" hangingPunct="0">
              <a:defRPr/>
            </a:lvl1pPr>
          </a:lstStyle>
          <a:p>
            <a:pPr>
              <a:defRPr/>
            </a:pPr>
            <a:endParaRPr lang="ru-RU"/>
          </a:p>
        </p:txBody>
      </p:sp>
      <p:sp>
        <p:nvSpPr>
          <p:cNvPr id="6" name="Rectangle 21"/>
          <p:cNvSpPr>
            <a:spLocks noGrp="1" noChangeArrowheads="1"/>
          </p:cNvSpPr>
          <p:nvPr>
            <p:ph type="sldNum" sz="quarter" idx="12"/>
          </p:nvPr>
        </p:nvSpPr>
        <p:spPr/>
        <p:txBody>
          <a:bodyPr/>
          <a:lstStyle>
            <a:lvl1pPr eaLnBrk="0" hangingPunct="0">
              <a:defRPr smtClean="0"/>
            </a:lvl1pPr>
          </a:lstStyle>
          <a:p>
            <a:pPr>
              <a:defRPr/>
            </a:pPr>
            <a:fld id="{5E74EB6D-0327-4159-A3BB-488DADB01BF5}" type="slidenum">
              <a:rPr lang="ru-RU"/>
              <a:pPr>
                <a:defRPr/>
              </a:pPr>
              <a:t>‹#›</a:t>
            </a:fld>
            <a:endParaRPr lang="ru-RU"/>
          </a:p>
        </p:txBody>
      </p:sp>
    </p:spTree>
    <p:extLst>
      <p:ext uri="{BB962C8B-B14F-4D97-AF65-F5344CB8AC3E}">
        <p14:creationId xmlns:p14="http://schemas.microsoft.com/office/powerpoint/2010/main" val="173933673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21362"/>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457200" y="274638"/>
            <a:ext cx="6019800" cy="5821362"/>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Rectangle 19"/>
          <p:cNvSpPr>
            <a:spLocks noGrp="1" noChangeArrowheads="1"/>
          </p:cNvSpPr>
          <p:nvPr>
            <p:ph type="dt" sz="half" idx="10"/>
          </p:nvPr>
        </p:nvSpPr>
        <p:spPr/>
        <p:txBody>
          <a:bodyPr/>
          <a:lstStyle>
            <a:lvl1pPr eaLnBrk="0" hangingPunct="0">
              <a:defRPr/>
            </a:lvl1pPr>
          </a:lstStyle>
          <a:p>
            <a:pPr>
              <a:defRPr/>
            </a:pPr>
            <a:endParaRPr lang="ru-RU"/>
          </a:p>
        </p:txBody>
      </p:sp>
      <p:sp>
        <p:nvSpPr>
          <p:cNvPr id="5" name="Rectangle 20"/>
          <p:cNvSpPr>
            <a:spLocks noGrp="1" noChangeArrowheads="1"/>
          </p:cNvSpPr>
          <p:nvPr>
            <p:ph type="ftr" sz="quarter" idx="11"/>
          </p:nvPr>
        </p:nvSpPr>
        <p:spPr/>
        <p:txBody>
          <a:bodyPr/>
          <a:lstStyle>
            <a:lvl1pPr algn="l" eaLnBrk="0" hangingPunct="0">
              <a:defRPr/>
            </a:lvl1pPr>
          </a:lstStyle>
          <a:p>
            <a:pPr>
              <a:defRPr/>
            </a:pPr>
            <a:endParaRPr lang="ru-RU"/>
          </a:p>
        </p:txBody>
      </p:sp>
      <p:sp>
        <p:nvSpPr>
          <p:cNvPr id="6" name="Rectangle 21"/>
          <p:cNvSpPr>
            <a:spLocks noGrp="1" noChangeArrowheads="1"/>
          </p:cNvSpPr>
          <p:nvPr>
            <p:ph type="sldNum" sz="quarter" idx="12"/>
          </p:nvPr>
        </p:nvSpPr>
        <p:spPr/>
        <p:txBody>
          <a:bodyPr/>
          <a:lstStyle>
            <a:lvl1pPr eaLnBrk="0" hangingPunct="0">
              <a:defRPr smtClean="0"/>
            </a:lvl1pPr>
          </a:lstStyle>
          <a:p>
            <a:pPr>
              <a:defRPr/>
            </a:pPr>
            <a:fld id="{CE0889E9-322C-4437-899F-B72A307A644A}" type="slidenum">
              <a:rPr lang="ru-RU"/>
              <a:pPr>
                <a:defRPr/>
              </a:pPr>
              <a:t>‹#›</a:t>
            </a:fld>
            <a:endParaRPr lang="ru-RU"/>
          </a:p>
        </p:txBody>
      </p:sp>
    </p:spTree>
    <p:extLst>
      <p:ext uri="{BB962C8B-B14F-4D97-AF65-F5344CB8AC3E}">
        <p14:creationId xmlns:p14="http://schemas.microsoft.com/office/powerpoint/2010/main" val="145095082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a:t>Образец заголовка</a:t>
            </a:r>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a:t>Образец подзаголовка</a:t>
            </a:r>
          </a:p>
        </p:txBody>
      </p:sp>
      <p:sp>
        <p:nvSpPr>
          <p:cNvPr id="4" name="Rectangle 4"/>
          <p:cNvSpPr>
            <a:spLocks noGrp="1" noChangeArrowheads="1"/>
          </p:cNvSpPr>
          <p:nvPr>
            <p:ph type="dt" sz="half" idx="10"/>
          </p:nvPr>
        </p:nvSpPr>
        <p:spPr>
          <a:ln/>
        </p:spPr>
        <p:txBody>
          <a:bodyPr/>
          <a:lstStyle>
            <a:lvl1pPr>
              <a:defRPr/>
            </a:lvl1pPr>
          </a:lstStyle>
          <a:p>
            <a:pPr>
              <a:defRPr/>
            </a:pPr>
            <a:endParaRPr 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p>
        </p:txBody>
      </p:sp>
      <p:sp>
        <p:nvSpPr>
          <p:cNvPr id="6" name="Rectangle 6"/>
          <p:cNvSpPr>
            <a:spLocks noGrp="1" noChangeArrowheads="1"/>
          </p:cNvSpPr>
          <p:nvPr>
            <p:ph type="sldNum" sz="quarter" idx="12"/>
          </p:nvPr>
        </p:nvSpPr>
        <p:spPr>
          <a:ln/>
        </p:spPr>
        <p:txBody>
          <a:bodyPr/>
          <a:lstStyle>
            <a:lvl1pPr>
              <a:defRPr/>
            </a:lvl1pPr>
          </a:lstStyle>
          <a:p>
            <a:fld id="{4A32F2B1-6784-40F3-94A0-DA9FE2242CF3}" type="slidenum">
              <a:rPr lang="ru-RU" altLang="ru-RU"/>
              <a:pPr/>
              <a:t>‹#›</a:t>
            </a:fld>
            <a:endParaRPr lang="ru-RU" altLang="ru-RU"/>
          </a:p>
        </p:txBody>
      </p:sp>
    </p:spTree>
    <p:extLst>
      <p:ext uri="{BB962C8B-B14F-4D97-AF65-F5344CB8AC3E}">
        <p14:creationId xmlns:p14="http://schemas.microsoft.com/office/powerpoint/2010/main" val="960083259"/>
      </p:ext>
    </p:extLst>
  </p:cSld>
  <p:clrMapOvr>
    <a:masterClrMapping/>
  </p:clrMapOvr>
  <p:transition>
    <p:wedg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Rectangle 4"/>
          <p:cNvSpPr>
            <a:spLocks noGrp="1" noChangeArrowheads="1"/>
          </p:cNvSpPr>
          <p:nvPr>
            <p:ph type="dt" sz="half" idx="10"/>
          </p:nvPr>
        </p:nvSpPr>
        <p:spPr>
          <a:ln/>
        </p:spPr>
        <p:txBody>
          <a:bodyPr/>
          <a:lstStyle>
            <a:lvl1pPr>
              <a:defRPr/>
            </a:lvl1pPr>
          </a:lstStyle>
          <a:p>
            <a:pPr>
              <a:defRPr/>
            </a:pPr>
            <a:endParaRPr 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p>
        </p:txBody>
      </p:sp>
      <p:sp>
        <p:nvSpPr>
          <p:cNvPr id="6" name="Rectangle 6"/>
          <p:cNvSpPr>
            <a:spLocks noGrp="1" noChangeArrowheads="1"/>
          </p:cNvSpPr>
          <p:nvPr>
            <p:ph type="sldNum" sz="quarter" idx="12"/>
          </p:nvPr>
        </p:nvSpPr>
        <p:spPr>
          <a:ln/>
        </p:spPr>
        <p:txBody>
          <a:bodyPr/>
          <a:lstStyle>
            <a:lvl1pPr>
              <a:defRPr/>
            </a:lvl1pPr>
          </a:lstStyle>
          <a:p>
            <a:fld id="{BEF34EBD-0CF6-43AE-A6AC-2F65F14E5712}" type="slidenum">
              <a:rPr lang="ru-RU" altLang="ru-RU"/>
              <a:pPr/>
              <a:t>‹#›</a:t>
            </a:fld>
            <a:endParaRPr lang="ru-RU" altLang="ru-RU"/>
          </a:p>
        </p:txBody>
      </p:sp>
    </p:spTree>
    <p:extLst>
      <p:ext uri="{BB962C8B-B14F-4D97-AF65-F5344CB8AC3E}">
        <p14:creationId xmlns:p14="http://schemas.microsoft.com/office/powerpoint/2010/main" val="2245180353"/>
      </p:ext>
    </p:extLst>
  </p:cSld>
  <p:clrMapOvr>
    <a:masterClrMapping/>
  </p:clrMapOvr>
  <p:transition>
    <p:wedg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a:t>Образец текста</a:t>
            </a:r>
          </a:p>
        </p:txBody>
      </p:sp>
      <p:sp>
        <p:nvSpPr>
          <p:cNvPr id="4" name="Rectangle 4"/>
          <p:cNvSpPr>
            <a:spLocks noGrp="1" noChangeArrowheads="1"/>
          </p:cNvSpPr>
          <p:nvPr>
            <p:ph type="dt" sz="half" idx="10"/>
          </p:nvPr>
        </p:nvSpPr>
        <p:spPr>
          <a:ln/>
        </p:spPr>
        <p:txBody>
          <a:bodyPr/>
          <a:lstStyle>
            <a:lvl1pPr>
              <a:defRPr/>
            </a:lvl1pPr>
          </a:lstStyle>
          <a:p>
            <a:pPr>
              <a:defRPr/>
            </a:pPr>
            <a:endParaRPr 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p>
        </p:txBody>
      </p:sp>
      <p:sp>
        <p:nvSpPr>
          <p:cNvPr id="6" name="Rectangle 6"/>
          <p:cNvSpPr>
            <a:spLocks noGrp="1" noChangeArrowheads="1"/>
          </p:cNvSpPr>
          <p:nvPr>
            <p:ph type="sldNum" sz="quarter" idx="12"/>
          </p:nvPr>
        </p:nvSpPr>
        <p:spPr>
          <a:ln/>
        </p:spPr>
        <p:txBody>
          <a:bodyPr/>
          <a:lstStyle>
            <a:lvl1pPr>
              <a:defRPr/>
            </a:lvl1pPr>
          </a:lstStyle>
          <a:p>
            <a:fld id="{5CDF2449-A6E5-4C4B-A759-137949F5ED09}" type="slidenum">
              <a:rPr lang="ru-RU" altLang="ru-RU"/>
              <a:pPr/>
              <a:t>‹#›</a:t>
            </a:fld>
            <a:endParaRPr lang="ru-RU" altLang="ru-RU"/>
          </a:p>
        </p:txBody>
      </p:sp>
    </p:spTree>
    <p:extLst>
      <p:ext uri="{BB962C8B-B14F-4D97-AF65-F5344CB8AC3E}">
        <p14:creationId xmlns:p14="http://schemas.microsoft.com/office/powerpoint/2010/main" val="1786490755"/>
      </p:ext>
    </p:extLst>
  </p:cSld>
  <p:clrMapOvr>
    <a:masterClrMapping/>
  </p:clrMapOvr>
  <p:transition>
    <p:wedg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Rectangle 4"/>
          <p:cNvSpPr>
            <a:spLocks noGrp="1" noChangeArrowheads="1"/>
          </p:cNvSpPr>
          <p:nvPr>
            <p:ph type="dt" sz="half" idx="10"/>
          </p:nvPr>
        </p:nvSpPr>
        <p:spPr>
          <a:ln/>
        </p:spPr>
        <p:txBody>
          <a:bodyPr/>
          <a:lstStyle>
            <a:lvl1pPr>
              <a:defRPr/>
            </a:lvl1pPr>
          </a:lstStyle>
          <a:p>
            <a:pPr>
              <a:defRPr/>
            </a:pPr>
            <a:endParaRPr lang="ru-RU"/>
          </a:p>
        </p:txBody>
      </p:sp>
      <p:sp>
        <p:nvSpPr>
          <p:cNvPr id="6" name="Rectangle 5"/>
          <p:cNvSpPr>
            <a:spLocks noGrp="1" noChangeArrowheads="1"/>
          </p:cNvSpPr>
          <p:nvPr>
            <p:ph type="ftr" sz="quarter" idx="11"/>
          </p:nvPr>
        </p:nvSpPr>
        <p:spPr>
          <a:ln/>
        </p:spPr>
        <p:txBody>
          <a:bodyPr/>
          <a:lstStyle>
            <a:lvl1pPr>
              <a:defRPr/>
            </a:lvl1pPr>
          </a:lstStyle>
          <a:p>
            <a:pPr>
              <a:defRPr/>
            </a:pPr>
            <a:endParaRPr lang="ru-RU"/>
          </a:p>
        </p:txBody>
      </p:sp>
      <p:sp>
        <p:nvSpPr>
          <p:cNvPr id="7" name="Rectangle 6"/>
          <p:cNvSpPr>
            <a:spLocks noGrp="1" noChangeArrowheads="1"/>
          </p:cNvSpPr>
          <p:nvPr>
            <p:ph type="sldNum" sz="quarter" idx="12"/>
          </p:nvPr>
        </p:nvSpPr>
        <p:spPr>
          <a:ln/>
        </p:spPr>
        <p:txBody>
          <a:bodyPr/>
          <a:lstStyle>
            <a:lvl1pPr>
              <a:defRPr/>
            </a:lvl1pPr>
          </a:lstStyle>
          <a:p>
            <a:fld id="{D932BECC-2C16-480E-8EC8-75392EC5F2E3}" type="slidenum">
              <a:rPr lang="ru-RU" altLang="ru-RU"/>
              <a:pPr/>
              <a:t>‹#›</a:t>
            </a:fld>
            <a:endParaRPr lang="ru-RU" altLang="ru-RU"/>
          </a:p>
        </p:txBody>
      </p:sp>
    </p:spTree>
    <p:extLst>
      <p:ext uri="{BB962C8B-B14F-4D97-AF65-F5344CB8AC3E}">
        <p14:creationId xmlns:p14="http://schemas.microsoft.com/office/powerpoint/2010/main" val="4270108759"/>
      </p:ext>
    </p:extLst>
  </p:cSld>
  <p:clrMapOvr>
    <a:masterClrMapping/>
  </p:clrMapOvr>
  <p:transition>
    <p:wedg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a:t>Образец заголовка</a:t>
            </a:r>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Rectangle 4"/>
          <p:cNvSpPr>
            <a:spLocks noGrp="1" noChangeArrowheads="1"/>
          </p:cNvSpPr>
          <p:nvPr>
            <p:ph type="dt" sz="half" idx="10"/>
          </p:nvPr>
        </p:nvSpPr>
        <p:spPr>
          <a:ln/>
        </p:spPr>
        <p:txBody>
          <a:bodyPr/>
          <a:lstStyle>
            <a:lvl1pPr>
              <a:defRPr/>
            </a:lvl1pPr>
          </a:lstStyle>
          <a:p>
            <a:pPr>
              <a:defRPr/>
            </a:pPr>
            <a:endParaRPr lang="ru-RU"/>
          </a:p>
        </p:txBody>
      </p:sp>
      <p:sp>
        <p:nvSpPr>
          <p:cNvPr id="8" name="Rectangle 5"/>
          <p:cNvSpPr>
            <a:spLocks noGrp="1" noChangeArrowheads="1"/>
          </p:cNvSpPr>
          <p:nvPr>
            <p:ph type="ftr" sz="quarter" idx="11"/>
          </p:nvPr>
        </p:nvSpPr>
        <p:spPr>
          <a:ln/>
        </p:spPr>
        <p:txBody>
          <a:bodyPr/>
          <a:lstStyle>
            <a:lvl1pPr>
              <a:defRPr/>
            </a:lvl1pPr>
          </a:lstStyle>
          <a:p>
            <a:pPr>
              <a:defRPr/>
            </a:pPr>
            <a:endParaRPr lang="ru-RU"/>
          </a:p>
        </p:txBody>
      </p:sp>
      <p:sp>
        <p:nvSpPr>
          <p:cNvPr id="9" name="Rectangle 6"/>
          <p:cNvSpPr>
            <a:spLocks noGrp="1" noChangeArrowheads="1"/>
          </p:cNvSpPr>
          <p:nvPr>
            <p:ph type="sldNum" sz="quarter" idx="12"/>
          </p:nvPr>
        </p:nvSpPr>
        <p:spPr>
          <a:ln/>
        </p:spPr>
        <p:txBody>
          <a:bodyPr/>
          <a:lstStyle>
            <a:lvl1pPr>
              <a:defRPr/>
            </a:lvl1pPr>
          </a:lstStyle>
          <a:p>
            <a:fld id="{4A76CAF4-9568-4F33-A835-C2A5542F63A4}" type="slidenum">
              <a:rPr lang="ru-RU" altLang="ru-RU"/>
              <a:pPr/>
              <a:t>‹#›</a:t>
            </a:fld>
            <a:endParaRPr lang="ru-RU" altLang="ru-RU"/>
          </a:p>
        </p:txBody>
      </p:sp>
    </p:spTree>
    <p:extLst>
      <p:ext uri="{BB962C8B-B14F-4D97-AF65-F5344CB8AC3E}">
        <p14:creationId xmlns:p14="http://schemas.microsoft.com/office/powerpoint/2010/main" val="1571817115"/>
      </p:ext>
    </p:extLst>
  </p:cSld>
  <p:clrMapOvr>
    <a:masterClrMapping/>
  </p:clrMapOvr>
  <p:transition>
    <p:wedg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a:t>Образец заголовка</a:t>
            </a:r>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fld id="{5B359891-62C9-445B-BB61-06AA7A71B9BB}" type="datetimeFigureOut">
              <a:rPr lang="ru-RU" smtClean="0"/>
              <a:t>06.06.2016</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1970123A-BA26-4D57-AF12-1609FB7EDCAD}" type="slidenum">
              <a:rPr lang="ru-RU" smtClean="0"/>
              <a:t>‹#›</a:t>
            </a:fld>
            <a:endParaRPr lang="ru-RU"/>
          </a:p>
        </p:txBody>
      </p:sp>
    </p:spTree>
    <p:extLst>
      <p:ext uri="{BB962C8B-B14F-4D97-AF65-F5344CB8AC3E}">
        <p14:creationId xmlns:p14="http://schemas.microsoft.com/office/powerpoint/2010/main" val="262311178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Rectangle 4"/>
          <p:cNvSpPr>
            <a:spLocks noGrp="1" noChangeArrowheads="1"/>
          </p:cNvSpPr>
          <p:nvPr>
            <p:ph type="dt" sz="half" idx="10"/>
          </p:nvPr>
        </p:nvSpPr>
        <p:spPr>
          <a:ln/>
        </p:spPr>
        <p:txBody>
          <a:bodyPr/>
          <a:lstStyle>
            <a:lvl1pPr>
              <a:defRPr/>
            </a:lvl1pPr>
          </a:lstStyle>
          <a:p>
            <a:pPr>
              <a:defRPr/>
            </a:pPr>
            <a:endParaRPr lang="ru-RU"/>
          </a:p>
        </p:txBody>
      </p:sp>
      <p:sp>
        <p:nvSpPr>
          <p:cNvPr id="4" name="Rectangle 5"/>
          <p:cNvSpPr>
            <a:spLocks noGrp="1" noChangeArrowheads="1"/>
          </p:cNvSpPr>
          <p:nvPr>
            <p:ph type="ftr" sz="quarter" idx="11"/>
          </p:nvPr>
        </p:nvSpPr>
        <p:spPr>
          <a:ln/>
        </p:spPr>
        <p:txBody>
          <a:bodyPr/>
          <a:lstStyle>
            <a:lvl1pPr>
              <a:defRPr/>
            </a:lvl1pPr>
          </a:lstStyle>
          <a:p>
            <a:pPr>
              <a:defRPr/>
            </a:pPr>
            <a:endParaRPr lang="ru-RU"/>
          </a:p>
        </p:txBody>
      </p:sp>
      <p:sp>
        <p:nvSpPr>
          <p:cNvPr id="5" name="Rectangle 6"/>
          <p:cNvSpPr>
            <a:spLocks noGrp="1" noChangeArrowheads="1"/>
          </p:cNvSpPr>
          <p:nvPr>
            <p:ph type="sldNum" sz="quarter" idx="12"/>
          </p:nvPr>
        </p:nvSpPr>
        <p:spPr>
          <a:ln/>
        </p:spPr>
        <p:txBody>
          <a:bodyPr/>
          <a:lstStyle>
            <a:lvl1pPr>
              <a:defRPr/>
            </a:lvl1pPr>
          </a:lstStyle>
          <a:p>
            <a:fld id="{979CE61F-1DB5-4569-9368-66CB77CCE2E6}" type="slidenum">
              <a:rPr lang="ru-RU" altLang="ru-RU"/>
              <a:pPr/>
              <a:t>‹#›</a:t>
            </a:fld>
            <a:endParaRPr lang="ru-RU" altLang="ru-RU"/>
          </a:p>
        </p:txBody>
      </p:sp>
    </p:spTree>
    <p:extLst>
      <p:ext uri="{BB962C8B-B14F-4D97-AF65-F5344CB8AC3E}">
        <p14:creationId xmlns:p14="http://schemas.microsoft.com/office/powerpoint/2010/main" val="1147571467"/>
      </p:ext>
    </p:extLst>
  </p:cSld>
  <p:clrMapOvr>
    <a:masterClrMapping/>
  </p:clrMapOvr>
  <p:transition>
    <p:wedg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ru-RU"/>
          </a:p>
        </p:txBody>
      </p:sp>
      <p:sp>
        <p:nvSpPr>
          <p:cNvPr id="3" name="Rectangle 5"/>
          <p:cNvSpPr>
            <a:spLocks noGrp="1" noChangeArrowheads="1"/>
          </p:cNvSpPr>
          <p:nvPr>
            <p:ph type="ftr" sz="quarter" idx="11"/>
          </p:nvPr>
        </p:nvSpPr>
        <p:spPr>
          <a:ln/>
        </p:spPr>
        <p:txBody>
          <a:bodyPr/>
          <a:lstStyle>
            <a:lvl1pPr>
              <a:defRPr/>
            </a:lvl1pPr>
          </a:lstStyle>
          <a:p>
            <a:pPr>
              <a:defRPr/>
            </a:pPr>
            <a:endParaRPr lang="ru-RU"/>
          </a:p>
        </p:txBody>
      </p:sp>
      <p:sp>
        <p:nvSpPr>
          <p:cNvPr id="4" name="Rectangle 6"/>
          <p:cNvSpPr>
            <a:spLocks noGrp="1" noChangeArrowheads="1"/>
          </p:cNvSpPr>
          <p:nvPr>
            <p:ph type="sldNum" sz="quarter" idx="12"/>
          </p:nvPr>
        </p:nvSpPr>
        <p:spPr>
          <a:ln/>
        </p:spPr>
        <p:txBody>
          <a:bodyPr/>
          <a:lstStyle>
            <a:lvl1pPr>
              <a:defRPr/>
            </a:lvl1pPr>
          </a:lstStyle>
          <a:p>
            <a:fld id="{A9362E9C-C6A8-41A9-A498-639E9094657E}" type="slidenum">
              <a:rPr lang="ru-RU" altLang="ru-RU"/>
              <a:pPr/>
              <a:t>‹#›</a:t>
            </a:fld>
            <a:endParaRPr lang="ru-RU" altLang="ru-RU"/>
          </a:p>
        </p:txBody>
      </p:sp>
    </p:spTree>
    <p:extLst>
      <p:ext uri="{BB962C8B-B14F-4D97-AF65-F5344CB8AC3E}">
        <p14:creationId xmlns:p14="http://schemas.microsoft.com/office/powerpoint/2010/main" val="2811443073"/>
      </p:ext>
    </p:extLst>
  </p:cSld>
  <p:clrMapOvr>
    <a:masterClrMapping/>
  </p:clrMapOvr>
  <p:transition>
    <p:wedg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a:t>Образец заголовка</a:t>
            </a:r>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endParaRPr lang="ru-RU"/>
          </a:p>
        </p:txBody>
      </p:sp>
      <p:sp>
        <p:nvSpPr>
          <p:cNvPr id="6" name="Rectangle 5"/>
          <p:cNvSpPr>
            <a:spLocks noGrp="1" noChangeArrowheads="1"/>
          </p:cNvSpPr>
          <p:nvPr>
            <p:ph type="ftr" sz="quarter" idx="11"/>
          </p:nvPr>
        </p:nvSpPr>
        <p:spPr>
          <a:ln/>
        </p:spPr>
        <p:txBody>
          <a:bodyPr/>
          <a:lstStyle>
            <a:lvl1pPr>
              <a:defRPr/>
            </a:lvl1pPr>
          </a:lstStyle>
          <a:p>
            <a:pPr>
              <a:defRPr/>
            </a:pPr>
            <a:endParaRPr lang="ru-RU"/>
          </a:p>
        </p:txBody>
      </p:sp>
      <p:sp>
        <p:nvSpPr>
          <p:cNvPr id="7" name="Rectangle 6"/>
          <p:cNvSpPr>
            <a:spLocks noGrp="1" noChangeArrowheads="1"/>
          </p:cNvSpPr>
          <p:nvPr>
            <p:ph type="sldNum" sz="quarter" idx="12"/>
          </p:nvPr>
        </p:nvSpPr>
        <p:spPr>
          <a:ln/>
        </p:spPr>
        <p:txBody>
          <a:bodyPr/>
          <a:lstStyle>
            <a:lvl1pPr>
              <a:defRPr/>
            </a:lvl1pPr>
          </a:lstStyle>
          <a:p>
            <a:fld id="{5AF18C5C-ACC3-414C-B1B5-BD6046C59EB6}" type="slidenum">
              <a:rPr lang="ru-RU" altLang="ru-RU"/>
              <a:pPr/>
              <a:t>‹#›</a:t>
            </a:fld>
            <a:endParaRPr lang="ru-RU" altLang="ru-RU"/>
          </a:p>
        </p:txBody>
      </p:sp>
    </p:spTree>
    <p:extLst>
      <p:ext uri="{BB962C8B-B14F-4D97-AF65-F5344CB8AC3E}">
        <p14:creationId xmlns:p14="http://schemas.microsoft.com/office/powerpoint/2010/main" val="2461449843"/>
      </p:ext>
    </p:extLst>
  </p:cSld>
  <p:clrMapOvr>
    <a:masterClrMapping/>
  </p:clrMapOvr>
  <p:transition>
    <p:wedg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endParaRPr lang="ru-RU"/>
          </a:p>
        </p:txBody>
      </p:sp>
      <p:sp>
        <p:nvSpPr>
          <p:cNvPr id="6" name="Rectangle 5"/>
          <p:cNvSpPr>
            <a:spLocks noGrp="1" noChangeArrowheads="1"/>
          </p:cNvSpPr>
          <p:nvPr>
            <p:ph type="ftr" sz="quarter" idx="11"/>
          </p:nvPr>
        </p:nvSpPr>
        <p:spPr>
          <a:ln/>
        </p:spPr>
        <p:txBody>
          <a:bodyPr/>
          <a:lstStyle>
            <a:lvl1pPr>
              <a:defRPr/>
            </a:lvl1pPr>
          </a:lstStyle>
          <a:p>
            <a:pPr>
              <a:defRPr/>
            </a:pPr>
            <a:endParaRPr lang="ru-RU"/>
          </a:p>
        </p:txBody>
      </p:sp>
      <p:sp>
        <p:nvSpPr>
          <p:cNvPr id="7" name="Rectangle 6"/>
          <p:cNvSpPr>
            <a:spLocks noGrp="1" noChangeArrowheads="1"/>
          </p:cNvSpPr>
          <p:nvPr>
            <p:ph type="sldNum" sz="quarter" idx="12"/>
          </p:nvPr>
        </p:nvSpPr>
        <p:spPr>
          <a:ln/>
        </p:spPr>
        <p:txBody>
          <a:bodyPr/>
          <a:lstStyle>
            <a:lvl1pPr>
              <a:defRPr/>
            </a:lvl1pPr>
          </a:lstStyle>
          <a:p>
            <a:fld id="{2DD2616B-8624-4528-B9BC-CD160459BCAA}" type="slidenum">
              <a:rPr lang="ru-RU" altLang="ru-RU"/>
              <a:pPr/>
              <a:t>‹#›</a:t>
            </a:fld>
            <a:endParaRPr lang="ru-RU" altLang="ru-RU"/>
          </a:p>
        </p:txBody>
      </p:sp>
    </p:spTree>
    <p:extLst>
      <p:ext uri="{BB962C8B-B14F-4D97-AF65-F5344CB8AC3E}">
        <p14:creationId xmlns:p14="http://schemas.microsoft.com/office/powerpoint/2010/main" val="144246575"/>
      </p:ext>
    </p:extLst>
  </p:cSld>
  <p:clrMapOvr>
    <a:masterClrMapping/>
  </p:clrMapOvr>
  <p:transition>
    <p:wedg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Rectangle 4"/>
          <p:cNvSpPr>
            <a:spLocks noGrp="1" noChangeArrowheads="1"/>
          </p:cNvSpPr>
          <p:nvPr>
            <p:ph type="dt" sz="half" idx="10"/>
          </p:nvPr>
        </p:nvSpPr>
        <p:spPr>
          <a:ln/>
        </p:spPr>
        <p:txBody>
          <a:bodyPr/>
          <a:lstStyle>
            <a:lvl1pPr>
              <a:defRPr/>
            </a:lvl1pPr>
          </a:lstStyle>
          <a:p>
            <a:pPr>
              <a:defRPr/>
            </a:pPr>
            <a:endParaRPr 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p>
        </p:txBody>
      </p:sp>
      <p:sp>
        <p:nvSpPr>
          <p:cNvPr id="6" name="Rectangle 6"/>
          <p:cNvSpPr>
            <a:spLocks noGrp="1" noChangeArrowheads="1"/>
          </p:cNvSpPr>
          <p:nvPr>
            <p:ph type="sldNum" sz="quarter" idx="12"/>
          </p:nvPr>
        </p:nvSpPr>
        <p:spPr>
          <a:ln/>
        </p:spPr>
        <p:txBody>
          <a:bodyPr/>
          <a:lstStyle>
            <a:lvl1pPr>
              <a:defRPr/>
            </a:lvl1pPr>
          </a:lstStyle>
          <a:p>
            <a:fld id="{D949D19B-CAD3-4004-8DDF-47D709D39F82}" type="slidenum">
              <a:rPr lang="ru-RU" altLang="ru-RU"/>
              <a:pPr/>
              <a:t>‹#›</a:t>
            </a:fld>
            <a:endParaRPr lang="ru-RU" altLang="ru-RU"/>
          </a:p>
        </p:txBody>
      </p:sp>
    </p:spTree>
    <p:extLst>
      <p:ext uri="{BB962C8B-B14F-4D97-AF65-F5344CB8AC3E}">
        <p14:creationId xmlns:p14="http://schemas.microsoft.com/office/powerpoint/2010/main" val="1444761812"/>
      </p:ext>
    </p:extLst>
  </p:cSld>
  <p:clrMapOvr>
    <a:masterClrMapping/>
  </p:clrMapOvr>
  <p:transition>
    <p:wedg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Rectangle 4"/>
          <p:cNvSpPr>
            <a:spLocks noGrp="1" noChangeArrowheads="1"/>
          </p:cNvSpPr>
          <p:nvPr>
            <p:ph type="dt" sz="half" idx="10"/>
          </p:nvPr>
        </p:nvSpPr>
        <p:spPr>
          <a:ln/>
        </p:spPr>
        <p:txBody>
          <a:bodyPr/>
          <a:lstStyle>
            <a:lvl1pPr>
              <a:defRPr/>
            </a:lvl1pPr>
          </a:lstStyle>
          <a:p>
            <a:pPr>
              <a:defRPr/>
            </a:pPr>
            <a:endParaRPr 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p>
        </p:txBody>
      </p:sp>
      <p:sp>
        <p:nvSpPr>
          <p:cNvPr id="6" name="Rectangle 6"/>
          <p:cNvSpPr>
            <a:spLocks noGrp="1" noChangeArrowheads="1"/>
          </p:cNvSpPr>
          <p:nvPr>
            <p:ph type="sldNum" sz="quarter" idx="12"/>
          </p:nvPr>
        </p:nvSpPr>
        <p:spPr>
          <a:ln/>
        </p:spPr>
        <p:txBody>
          <a:bodyPr/>
          <a:lstStyle>
            <a:lvl1pPr>
              <a:defRPr/>
            </a:lvl1pPr>
          </a:lstStyle>
          <a:p>
            <a:fld id="{33BE342E-542B-4AA9-9B8F-E378A0CF2682}" type="slidenum">
              <a:rPr lang="ru-RU" altLang="ru-RU"/>
              <a:pPr/>
              <a:t>‹#›</a:t>
            </a:fld>
            <a:endParaRPr lang="ru-RU" altLang="ru-RU"/>
          </a:p>
        </p:txBody>
      </p:sp>
    </p:spTree>
    <p:extLst>
      <p:ext uri="{BB962C8B-B14F-4D97-AF65-F5344CB8AC3E}">
        <p14:creationId xmlns:p14="http://schemas.microsoft.com/office/powerpoint/2010/main" val="830899860"/>
      </p:ext>
    </p:extLst>
  </p:cSld>
  <p:clrMapOvr>
    <a:masterClrMapping/>
  </p:clrMapOvr>
  <p:transition>
    <p:wedg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objAndTwoObj" preserve="1">
  <p:cSld name="Заголовок, 1 большой объект и 2 маленьких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p>
            <a:r>
              <a:rPr lang="ru-RU"/>
              <a:t>Образец заголовка</a:t>
            </a:r>
          </a:p>
        </p:txBody>
      </p:sp>
      <p:sp>
        <p:nvSpPr>
          <p:cNvPr id="3" name="Содержимое 2"/>
          <p:cNvSpPr>
            <a:spLocks noGrp="1"/>
          </p:cNvSpPr>
          <p:nvPr>
            <p:ph sz="half" idx="1"/>
          </p:nvPr>
        </p:nvSpPr>
        <p:spPr>
          <a:xfrm>
            <a:off x="457200" y="1600200"/>
            <a:ext cx="4038600" cy="4525963"/>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quarter" idx="2"/>
          </p:nvPr>
        </p:nvSpPr>
        <p:spPr>
          <a:xfrm>
            <a:off x="4648200" y="1600200"/>
            <a:ext cx="4038600" cy="21859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Содержимое 4"/>
          <p:cNvSpPr>
            <a:spLocks noGrp="1"/>
          </p:cNvSpPr>
          <p:nvPr>
            <p:ph sz="quarter" idx="3"/>
          </p:nvPr>
        </p:nvSpPr>
        <p:spPr>
          <a:xfrm>
            <a:off x="4648200" y="3938588"/>
            <a:ext cx="4038600" cy="2187575"/>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Rectangle 4"/>
          <p:cNvSpPr>
            <a:spLocks noGrp="1" noChangeArrowheads="1"/>
          </p:cNvSpPr>
          <p:nvPr>
            <p:ph type="dt" sz="half" idx="10"/>
          </p:nvPr>
        </p:nvSpPr>
        <p:spPr>
          <a:ln/>
        </p:spPr>
        <p:txBody>
          <a:bodyPr/>
          <a:lstStyle>
            <a:lvl1pPr>
              <a:defRPr/>
            </a:lvl1pPr>
          </a:lstStyle>
          <a:p>
            <a:pPr>
              <a:defRPr/>
            </a:pPr>
            <a:endParaRPr lang="ru-RU"/>
          </a:p>
        </p:txBody>
      </p:sp>
      <p:sp>
        <p:nvSpPr>
          <p:cNvPr id="7" name="Rectangle 5"/>
          <p:cNvSpPr>
            <a:spLocks noGrp="1" noChangeArrowheads="1"/>
          </p:cNvSpPr>
          <p:nvPr>
            <p:ph type="ftr" sz="quarter" idx="11"/>
          </p:nvPr>
        </p:nvSpPr>
        <p:spPr>
          <a:ln/>
        </p:spPr>
        <p:txBody>
          <a:bodyPr/>
          <a:lstStyle>
            <a:lvl1pPr>
              <a:defRPr/>
            </a:lvl1pPr>
          </a:lstStyle>
          <a:p>
            <a:pPr>
              <a:defRPr/>
            </a:pPr>
            <a:endParaRPr lang="ru-RU"/>
          </a:p>
        </p:txBody>
      </p:sp>
      <p:sp>
        <p:nvSpPr>
          <p:cNvPr id="8" name="Rectangle 6"/>
          <p:cNvSpPr>
            <a:spLocks noGrp="1" noChangeArrowheads="1"/>
          </p:cNvSpPr>
          <p:nvPr>
            <p:ph type="sldNum" sz="quarter" idx="12"/>
          </p:nvPr>
        </p:nvSpPr>
        <p:spPr>
          <a:ln/>
        </p:spPr>
        <p:txBody>
          <a:bodyPr/>
          <a:lstStyle>
            <a:lvl1pPr>
              <a:defRPr/>
            </a:lvl1pPr>
          </a:lstStyle>
          <a:p>
            <a:fld id="{51263AFC-597C-4AB6-990F-574DC90BFC5B}" type="slidenum">
              <a:rPr lang="ru-RU" altLang="ru-RU"/>
              <a:pPr/>
              <a:t>‹#›</a:t>
            </a:fld>
            <a:endParaRPr lang="ru-RU" altLang="ru-RU"/>
          </a:p>
        </p:txBody>
      </p:sp>
    </p:spTree>
    <p:extLst>
      <p:ext uri="{BB962C8B-B14F-4D97-AF65-F5344CB8AC3E}">
        <p14:creationId xmlns:p14="http://schemas.microsoft.com/office/powerpoint/2010/main" val="1673873048"/>
      </p:ext>
    </p:extLst>
  </p:cSld>
  <p:clrMapOvr>
    <a:masterClrMapping/>
  </p:clrMapOvr>
  <p:transition>
    <p:wedg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tbl">
  <p:cSld name="Заголовок и таблиц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p>
            <a:r>
              <a:rPr lang="ru-RU"/>
              <a:t>Образец заголовка</a:t>
            </a:r>
          </a:p>
        </p:txBody>
      </p:sp>
      <p:sp>
        <p:nvSpPr>
          <p:cNvPr id="3" name="Таблица 2"/>
          <p:cNvSpPr>
            <a:spLocks noGrp="1"/>
          </p:cNvSpPr>
          <p:nvPr>
            <p:ph type="tbl" idx="1"/>
          </p:nvPr>
        </p:nvSpPr>
        <p:spPr>
          <a:xfrm>
            <a:off x="457200" y="1600200"/>
            <a:ext cx="8229600" cy="4525963"/>
          </a:xfrm>
        </p:spPr>
        <p:txBody>
          <a:bodyPr/>
          <a:lstStyle/>
          <a:p>
            <a:pPr lvl="0"/>
            <a:endParaRPr lang="ru-RU" noProof="0"/>
          </a:p>
        </p:txBody>
      </p:sp>
      <p:sp>
        <p:nvSpPr>
          <p:cNvPr id="4" name="Rectangle 4"/>
          <p:cNvSpPr>
            <a:spLocks noGrp="1" noChangeArrowheads="1"/>
          </p:cNvSpPr>
          <p:nvPr>
            <p:ph type="dt" sz="half" idx="10"/>
          </p:nvPr>
        </p:nvSpPr>
        <p:spPr>
          <a:ln/>
        </p:spPr>
        <p:txBody>
          <a:bodyPr/>
          <a:lstStyle>
            <a:lvl1pPr>
              <a:defRPr/>
            </a:lvl1pPr>
          </a:lstStyle>
          <a:p>
            <a:pPr>
              <a:defRPr/>
            </a:pPr>
            <a:endParaRPr 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p>
        </p:txBody>
      </p:sp>
      <p:sp>
        <p:nvSpPr>
          <p:cNvPr id="6" name="Rectangle 6"/>
          <p:cNvSpPr>
            <a:spLocks noGrp="1" noChangeArrowheads="1"/>
          </p:cNvSpPr>
          <p:nvPr>
            <p:ph type="sldNum" sz="quarter" idx="12"/>
          </p:nvPr>
        </p:nvSpPr>
        <p:spPr>
          <a:ln/>
        </p:spPr>
        <p:txBody>
          <a:bodyPr/>
          <a:lstStyle>
            <a:lvl1pPr>
              <a:defRPr/>
            </a:lvl1pPr>
          </a:lstStyle>
          <a:p>
            <a:fld id="{39EEBB86-6DA1-4E32-96E1-414F8B7390EF}" type="slidenum">
              <a:rPr lang="ru-RU" altLang="ru-RU"/>
              <a:pPr/>
              <a:t>‹#›</a:t>
            </a:fld>
            <a:endParaRPr lang="ru-RU" altLang="ru-RU"/>
          </a:p>
        </p:txBody>
      </p:sp>
    </p:spTree>
    <p:extLst>
      <p:ext uri="{BB962C8B-B14F-4D97-AF65-F5344CB8AC3E}">
        <p14:creationId xmlns:p14="http://schemas.microsoft.com/office/powerpoint/2010/main" val="1331354757"/>
      </p:ext>
    </p:extLst>
  </p:cSld>
  <p:clrMapOvr>
    <a:masterClrMapping/>
  </p:clrMapOvr>
  <p:transition>
    <p:wedg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p:cSld name="Пользовательский маке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5800" y="609600"/>
            <a:ext cx="7772400" cy="1143000"/>
          </a:xfrm>
        </p:spPr>
        <p:txBody>
          <a:bodyPr/>
          <a:lstStyle/>
          <a:p>
            <a:r>
              <a:rPr lang="ru-RU"/>
              <a:t>Образец заголовка</a:t>
            </a:r>
          </a:p>
        </p:txBody>
      </p:sp>
      <p:sp>
        <p:nvSpPr>
          <p:cNvPr id="3" name="Дата 2"/>
          <p:cNvSpPr>
            <a:spLocks noGrp="1"/>
          </p:cNvSpPr>
          <p:nvPr>
            <p:ph type="dt" sz="half" idx="10"/>
          </p:nvPr>
        </p:nvSpPr>
        <p:spPr>
          <a:xfrm>
            <a:off x="685800" y="6248400"/>
            <a:ext cx="1905000" cy="457200"/>
          </a:xfrm>
        </p:spPr>
        <p:txBody>
          <a:bodyPr/>
          <a:lstStyle>
            <a:lvl1pPr>
              <a:defRPr/>
            </a:lvl1pPr>
          </a:lstStyle>
          <a:p>
            <a:pPr>
              <a:defRPr/>
            </a:pPr>
            <a:endParaRPr lang="ru-RU"/>
          </a:p>
        </p:txBody>
      </p:sp>
      <p:sp>
        <p:nvSpPr>
          <p:cNvPr id="4" name="Нижний колонтитул 3"/>
          <p:cNvSpPr>
            <a:spLocks noGrp="1"/>
          </p:cNvSpPr>
          <p:nvPr>
            <p:ph type="ftr" sz="quarter" idx="11"/>
          </p:nvPr>
        </p:nvSpPr>
        <p:spPr>
          <a:xfrm>
            <a:off x="3124200" y="6248400"/>
            <a:ext cx="2895600" cy="457200"/>
          </a:xfrm>
        </p:spPr>
        <p:txBody>
          <a:bodyPr/>
          <a:lstStyle>
            <a:lvl1pPr>
              <a:defRPr/>
            </a:lvl1pPr>
          </a:lstStyle>
          <a:p>
            <a:pPr>
              <a:defRPr/>
            </a:pPr>
            <a:endParaRPr lang="ru-RU"/>
          </a:p>
        </p:txBody>
      </p:sp>
      <p:sp>
        <p:nvSpPr>
          <p:cNvPr id="5" name="Номер слайда 4"/>
          <p:cNvSpPr>
            <a:spLocks noGrp="1"/>
          </p:cNvSpPr>
          <p:nvPr>
            <p:ph type="sldNum" sz="quarter" idx="12"/>
          </p:nvPr>
        </p:nvSpPr>
        <p:spPr>
          <a:xfrm>
            <a:off x="6553200" y="6248400"/>
            <a:ext cx="1905000" cy="457200"/>
          </a:xfrm>
        </p:spPr>
        <p:txBody>
          <a:bodyPr/>
          <a:lstStyle>
            <a:lvl1pPr>
              <a:defRPr/>
            </a:lvl1pPr>
          </a:lstStyle>
          <a:p>
            <a:fld id="{815BC875-156B-4506-BF5E-F1FDEFB622EF}" type="slidenum">
              <a:rPr lang="ru-RU" altLang="ru-RU"/>
              <a:pPr/>
              <a:t>‹#›</a:t>
            </a:fld>
            <a:endParaRPr lang="ru-RU" altLang="ru-RU"/>
          </a:p>
        </p:txBody>
      </p:sp>
    </p:spTree>
    <p:extLst>
      <p:ext uri="{BB962C8B-B14F-4D97-AF65-F5344CB8AC3E}">
        <p14:creationId xmlns:p14="http://schemas.microsoft.com/office/powerpoint/2010/main" val="910577162"/>
      </p:ext>
    </p:extLst>
  </p:cSld>
  <p:clrMapOvr>
    <a:masterClrMapping/>
  </p:clrMapOvr>
  <p:transition>
    <p:wedg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txAndTwoObj">
  <p:cSld name="Заголовок, текст и 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p>
            <a:r>
              <a:rPr lang="ru-RU"/>
              <a:t>Образец заголовка</a:t>
            </a:r>
          </a:p>
        </p:txBody>
      </p:sp>
      <p:sp>
        <p:nvSpPr>
          <p:cNvPr id="3" name="Текст 2"/>
          <p:cNvSpPr>
            <a:spLocks noGrp="1"/>
          </p:cNvSpPr>
          <p:nvPr>
            <p:ph type="body" sz="half" idx="1"/>
          </p:nvPr>
        </p:nvSpPr>
        <p:spPr>
          <a:xfrm>
            <a:off x="457200" y="1600200"/>
            <a:ext cx="4038600" cy="4525963"/>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quarter" idx="2"/>
          </p:nvPr>
        </p:nvSpPr>
        <p:spPr>
          <a:xfrm>
            <a:off x="4648200" y="1600200"/>
            <a:ext cx="4038600" cy="21859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Содержимое 4"/>
          <p:cNvSpPr>
            <a:spLocks noGrp="1"/>
          </p:cNvSpPr>
          <p:nvPr>
            <p:ph sz="quarter" idx="3"/>
          </p:nvPr>
        </p:nvSpPr>
        <p:spPr>
          <a:xfrm>
            <a:off x="4648200" y="3938588"/>
            <a:ext cx="4038600" cy="2187575"/>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Rectangle 4"/>
          <p:cNvSpPr>
            <a:spLocks noGrp="1" noChangeArrowheads="1"/>
          </p:cNvSpPr>
          <p:nvPr>
            <p:ph type="dt" sz="half" idx="10"/>
          </p:nvPr>
        </p:nvSpPr>
        <p:spPr>
          <a:ln/>
        </p:spPr>
        <p:txBody>
          <a:bodyPr/>
          <a:lstStyle>
            <a:lvl1pPr>
              <a:defRPr/>
            </a:lvl1pPr>
          </a:lstStyle>
          <a:p>
            <a:pPr>
              <a:defRPr/>
            </a:pPr>
            <a:endParaRPr lang="ru-RU"/>
          </a:p>
        </p:txBody>
      </p:sp>
      <p:sp>
        <p:nvSpPr>
          <p:cNvPr id="7" name="Rectangle 5"/>
          <p:cNvSpPr>
            <a:spLocks noGrp="1" noChangeArrowheads="1"/>
          </p:cNvSpPr>
          <p:nvPr>
            <p:ph type="ftr" sz="quarter" idx="11"/>
          </p:nvPr>
        </p:nvSpPr>
        <p:spPr>
          <a:ln/>
        </p:spPr>
        <p:txBody>
          <a:bodyPr/>
          <a:lstStyle>
            <a:lvl1pPr>
              <a:defRPr/>
            </a:lvl1pPr>
          </a:lstStyle>
          <a:p>
            <a:pPr>
              <a:defRPr/>
            </a:pPr>
            <a:endParaRPr lang="ru-RU"/>
          </a:p>
        </p:txBody>
      </p:sp>
      <p:sp>
        <p:nvSpPr>
          <p:cNvPr id="8" name="Rectangle 6"/>
          <p:cNvSpPr>
            <a:spLocks noGrp="1" noChangeArrowheads="1"/>
          </p:cNvSpPr>
          <p:nvPr>
            <p:ph type="sldNum" sz="quarter" idx="12"/>
          </p:nvPr>
        </p:nvSpPr>
        <p:spPr>
          <a:ln/>
        </p:spPr>
        <p:txBody>
          <a:bodyPr/>
          <a:lstStyle>
            <a:lvl1pPr>
              <a:defRPr/>
            </a:lvl1pPr>
          </a:lstStyle>
          <a:p>
            <a:fld id="{C8C2A431-F032-4227-BE3A-928259FDC383}" type="slidenum">
              <a:rPr lang="ru-RU" altLang="ru-RU"/>
              <a:pPr/>
              <a:t>‹#›</a:t>
            </a:fld>
            <a:endParaRPr lang="ru-RU" altLang="ru-RU"/>
          </a:p>
        </p:txBody>
      </p:sp>
    </p:spTree>
    <p:extLst>
      <p:ext uri="{BB962C8B-B14F-4D97-AF65-F5344CB8AC3E}">
        <p14:creationId xmlns:p14="http://schemas.microsoft.com/office/powerpoint/2010/main" val="3233131373"/>
      </p:ext>
    </p:extLst>
  </p:cSld>
  <p:clrMapOvr>
    <a:masterClrMapping/>
  </p:clrMapOvr>
  <p:transition>
    <p:wedg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fld id="{5B359891-62C9-445B-BB61-06AA7A71B9BB}" type="datetimeFigureOut">
              <a:rPr lang="ru-RU" smtClean="0"/>
              <a:t>06.06.2016</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1970123A-BA26-4D57-AF12-1609FB7EDCAD}" type="slidenum">
              <a:rPr lang="ru-RU" smtClean="0"/>
              <a:t>‹#›</a:t>
            </a:fld>
            <a:endParaRPr lang="ru-RU"/>
          </a:p>
        </p:txBody>
      </p:sp>
    </p:spTree>
    <p:extLst>
      <p:ext uri="{BB962C8B-B14F-4D97-AF65-F5344CB8AC3E}">
        <p14:creationId xmlns:p14="http://schemas.microsoft.com/office/powerpoint/2010/main" val="220173908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bg>
      <p:bgRef idx="1003">
        <a:schemeClr val="bg1"/>
      </p:bgRef>
    </p:bg>
    <p:spTree>
      <p:nvGrpSpPr>
        <p:cNvPr id="1" name=""/>
        <p:cNvGrpSpPr/>
        <p:nvPr/>
      </p:nvGrpSpPr>
      <p:grpSpPr>
        <a:xfrm>
          <a:off x="0" y="0"/>
          <a:ext cx="0" cy="0"/>
          <a:chOff x="0" y="0"/>
          <a:chExt cx="0" cy="0"/>
        </a:xfrm>
      </p:grpSpPr>
      <p:sp>
        <p:nvSpPr>
          <p:cNvPr id="12" name="Прямоугольник 11"/>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13" name="Скругленный прямоугольник 12"/>
          <p:cNvSpPr/>
          <p:nvPr/>
        </p:nvSpPr>
        <p:spPr>
          <a:xfrm>
            <a:off x="65313" y="69755"/>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9" name="Подзаголовок 8"/>
          <p:cNvSpPr>
            <a:spLocks noGrp="1"/>
          </p:cNvSpPr>
          <p:nvPr>
            <p:ph type="subTitle" idx="1"/>
          </p:nvPr>
        </p:nvSpPr>
        <p:spPr>
          <a:xfrm>
            <a:off x="1295400" y="3200400"/>
            <a:ext cx="6400800" cy="1600200"/>
          </a:xfrm>
        </p:spPr>
        <p:txBody>
          <a:bodyPr/>
          <a:lstStyle>
            <a:lvl1pPr marL="0" indent="0" algn="ctr">
              <a:buNone/>
              <a:defRPr sz="26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ru-RU"/>
              <a:t>Образец подзаголовка</a:t>
            </a:r>
            <a:endParaRPr kumimoji="0" lang="en-US"/>
          </a:p>
        </p:txBody>
      </p:sp>
      <p:sp>
        <p:nvSpPr>
          <p:cNvPr id="28" name="Дата 27"/>
          <p:cNvSpPr>
            <a:spLocks noGrp="1"/>
          </p:cNvSpPr>
          <p:nvPr>
            <p:ph type="dt" sz="half" idx="10"/>
          </p:nvPr>
        </p:nvSpPr>
        <p:spPr/>
        <p:txBody>
          <a:bodyPr/>
          <a:lstStyle/>
          <a:p>
            <a:fld id="{332EE415-8DBB-4BD0-AC43-EF327737F685}" type="datetimeFigureOut">
              <a:rPr lang="ru-RU" smtClean="0"/>
              <a:pPr/>
              <a:t>06.06.2016</a:t>
            </a:fld>
            <a:endParaRPr lang="ru-RU"/>
          </a:p>
        </p:txBody>
      </p:sp>
      <p:sp>
        <p:nvSpPr>
          <p:cNvPr id="17" name="Нижний колонтитул 16"/>
          <p:cNvSpPr>
            <a:spLocks noGrp="1"/>
          </p:cNvSpPr>
          <p:nvPr>
            <p:ph type="ftr" sz="quarter" idx="11"/>
          </p:nvPr>
        </p:nvSpPr>
        <p:spPr/>
        <p:txBody>
          <a:bodyPr/>
          <a:lstStyle/>
          <a:p>
            <a:endParaRPr lang="ru-RU"/>
          </a:p>
        </p:txBody>
      </p:sp>
      <p:sp>
        <p:nvSpPr>
          <p:cNvPr id="29" name="Номер слайда 28"/>
          <p:cNvSpPr>
            <a:spLocks noGrp="1"/>
          </p:cNvSpPr>
          <p:nvPr>
            <p:ph type="sldNum" sz="quarter" idx="12"/>
          </p:nvPr>
        </p:nvSpPr>
        <p:spPr/>
        <p:txBody>
          <a:bodyPr lIns="0" tIns="0" rIns="0" bIns="0">
            <a:noAutofit/>
          </a:bodyPr>
          <a:lstStyle>
            <a:lvl1pPr>
              <a:defRPr sz="1400">
                <a:solidFill>
                  <a:srgbClr val="FFFFFF"/>
                </a:solidFill>
              </a:defRPr>
            </a:lvl1pPr>
          </a:lstStyle>
          <a:p>
            <a:fld id="{6AB82E62-5276-4492-AFAB-F980FE0ADB3A}" type="slidenum">
              <a:rPr lang="ru-RU" smtClean="0"/>
              <a:pPr/>
              <a:t>‹#›</a:t>
            </a:fld>
            <a:endParaRPr lang="ru-RU"/>
          </a:p>
        </p:txBody>
      </p:sp>
      <p:sp>
        <p:nvSpPr>
          <p:cNvPr id="7" name="Прямоугольник 6"/>
          <p:cNvSpPr/>
          <p:nvPr/>
        </p:nvSpPr>
        <p:spPr>
          <a:xfrm>
            <a:off x="62931" y="1449303"/>
            <a:ext cx="9021537" cy="1527349"/>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Прямоугольник 9"/>
          <p:cNvSpPr/>
          <p:nvPr/>
        </p:nvSpPr>
        <p:spPr>
          <a:xfrm>
            <a:off x="62931" y="1396720"/>
            <a:ext cx="9021537" cy="120580"/>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Прямоугольник 10"/>
          <p:cNvSpPr/>
          <p:nvPr/>
        </p:nvSpPr>
        <p:spPr>
          <a:xfrm>
            <a:off x="62931" y="2976649"/>
            <a:ext cx="9021537" cy="110532"/>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Заголовок 7"/>
          <p:cNvSpPr>
            <a:spLocks noGrp="1"/>
          </p:cNvSpPr>
          <p:nvPr>
            <p:ph type="ctrTitle"/>
          </p:nvPr>
        </p:nvSpPr>
        <p:spPr>
          <a:xfrm>
            <a:off x="457200" y="1505930"/>
            <a:ext cx="8229600" cy="1470025"/>
          </a:xfrm>
        </p:spPr>
        <p:txBody>
          <a:bodyPr anchor="ctr"/>
          <a:lstStyle>
            <a:lvl1pPr algn="ctr">
              <a:defRPr lang="en-US" dirty="0">
                <a:solidFill>
                  <a:srgbClr val="FFFFFF"/>
                </a:solidFill>
              </a:defRPr>
            </a:lvl1pPr>
          </a:lstStyle>
          <a:p>
            <a:r>
              <a:rPr kumimoji="0" lang="ru-RU"/>
              <a:t>Образец заголовка</a:t>
            </a:r>
            <a:endParaRPr kumimoji="0" lang="en-US"/>
          </a:p>
        </p:txBody>
      </p:sp>
    </p:spTree>
    <p:extLst>
      <p:ext uri="{BB962C8B-B14F-4D97-AF65-F5344CB8AC3E}">
        <p14:creationId xmlns:p14="http://schemas.microsoft.com/office/powerpoint/2010/main" val="667905545"/>
      </p:ext>
    </p:extLst>
  </p:cSld>
  <p:clrMapOvr>
    <a:overrideClrMapping bg1="lt1" tx1="dk1" bg2="lt2" tx2="dk2" accent1="accent1" accent2="accent2" accent3="accent3" accent4="accent4" accent5="accent5" accent6="accent6" hlink="hlink" folHlink="folHlink"/>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a:t>Образец заголовка</a:t>
            </a:r>
            <a:endParaRPr kumimoji="0" lang="en-US"/>
          </a:p>
        </p:txBody>
      </p:sp>
      <p:sp>
        <p:nvSpPr>
          <p:cNvPr id="4" name="Дата 3"/>
          <p:cNvSpPr>
            <a:spLocks noGrp="1"/>
          </p:cNvSpPr>
          <p:nvPr>
            <p:ph type="dt" sz="half" idx="10"/>
          </p:nvPr>
        </p:nvSpPr>
        <p:spPr/>
        <p:txBody>
          <a:bodyPr/>
          <a:lstStyle/>
          <a:p>
            <a:fld id="{332EE415-8DBB-4BD0-AC43-EF327737F685}" type="datetimeFigureOut">
              <a:rPr lang="ru-RU" smtClean="0"/>
              <a:pPr/>
              <a:t>06.06.2016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6AB82E62-5276-4492-AFAB-F980FE0ADB3A}" type="slidenum">
              <a:rPr lang="ru-RU" smtClean="0"/>
              <a:pPr/>
              <a:t>‹#›</a:t>
            </a:fld>
            <a:endParaRPr lang="ru-RU"/>
          </a:p>
        </p:txBody>
      </p:sp>
      <p:sp>
        <p:nvSpPr>
          <p:cNvPr id="8" name="Объект 7"/>
          <p:cNvSpPr>
            <a:spLocks noGrp="1"/>
          </p:cNvSpPr>
          <p:nvPr>
            <p:ph sz="quarter" idx="1"/>
          </p:nvPr>
        </p:nvSpPr>
        <p:spPr>
          <a:xfrm>
            <a:off x="914400" y="1447800"/>
            <a:ext cx="7772400" cy="4572000"/>
          </a:xfrm>
        </p:spPr>
        <p:txBody>
          <a:bodyPr vert="horz"/>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Tree>
    <p:extLst>
      <p:ext uri="{BB962C8B-B14F-4D97-AF65-F5344CB8AC3E}">
        <p14:creationId xmlns:p14="http://schemas.microsoft.com/office/powerpoint/2010/main" val="355608317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bg>
      <p:bgRef idx="1003">
        <a:schemeClr val="bg1"/>
      </p:bgRef>
    </p:bg>
    <p:spTree>
      <p:nvGrpSpPr>
        <p:cNvPr id="1" name=""/>
        <p:cNvGrpSpPr/>
        <p:nvPr/>
      </p:nvGrpSpPr>
      <p:grpSpPr>
        <a:xfrm>
          <a:off x="0" y="0"/>
          <a:ext cx="0" cy="0"/>
          <a:chOff x="0" y="0"/>
          <a:chExt cx="0" cy="0"/>
        </a:xfrm>
      </p:grpSpPr>
      <p:sp>
        <p:nvSpPr>
          <p:cNvPr id="11" name="Прямоугольник 10"/>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10" name="Скругленный прямоугольник 9"/>
          <p:cNvSpPr/>
          <p:nvPr/>
        </p:nvSpPr>
        <p:spPr>
          <a:xfrm>
            <a:off x="65313" y="69755"/>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3">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 name="Заголовок 1"/>
          <p:cNvSpPr>
            <a:spLocks noGrp="1"/>
          </p:cNvSpPr>
          <p:nvPr>
            <p:ph type="title"/>
          </p:nvPr>
        </p:nvSpPr>
        <p:spPr>
          <a:xfrm>
            <a:off x="722313" y="952500"/>
            <a:ext cx="7772400" cy="1362075"/>
          </a:xfrm>
        </p:spPr>
        <p:txBody>
          <a:bodyPr anchor="b" anchorCtr="0"/>
          <a:lstStyle>
            <a:lvl1pPr algn="l">
              <a:buNone/>
              <a:defRPr sz="4000" b="0" cap="none"/>
            </a:lvl1pPr>
          </a:lstStyle>
          <a:p>
            <a:r>
              <a:rPr kumimoji="0" lang="ru-RU"/>
              <a:t>Образец заголовка</a:t>
            </a:r>
            <a:endParaRPr kumimoji="0" lang="en-US"/>
          </a:p>
        </p:txBody>
      </p:sp>
      <p:sp>
        <p:nvSpPr>
          <p:cNvPr id="3" name="Текст 2"/>
          <p:cNvSpPr>
            <a:spLocks noGrp="1"/>
          </p:cNvSpPr>
          <p:nvPr>
            <p:ph type="body" idx="1"/>
          </p:nvPr>
        </p:nvSpPr>
        <p:spPr>
          <a:xfrm>
            <a:off x="722313" y="2547938"/>
            <a:ext cx="7772400" cy="1338262"/>
          </a:xfrm>
        </p:spPr>
        <p:txBody>
          <a:bodyPr anchor="t" anchorCtr="0"/>
          <a:lstStyle>
            <a:lvl1pPr marL="0" indent="0">
              <a:buNone/>
              <a:defRPr sz="24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ru-RU"/>
              <a:t>Образец текста</a:t>
            </a:r>
          </a:p>
        </p:txBody>
      </p:sp>
      <p:sp>
        <p:nvSpPr>
          <p:cNvPr id="4" name="Дата 3"/>
          <p:cNvSpPr>
            <a:spLocks noGrp="1"/>
          </p:cNvSpPr>
          <p:nvPr>
            <p:ph type="dt" sz="half" idx="10"/>
          </p:nvPr>
        </p:nvSpPr>
        <p:spPr/>
        <p:txBody>
          <a:bodyPr/>
          <a:lstStyle/>
          <a:p>
            <a:fld id="{332EE415-8DBB-4BD0-AC43-EF327737F685}" type="datetimeFigureOut">
              <a:rPr lang="ru-RU" smtClean="0"/>
              <a:pPr/>
              <a:t>06.06.2016</a:t>
            </a:fld>
            <a:endParaRPr lang="ru-RU"/>
          </a:p>
        </p:txBody>
      </p:sp>
      <p:sp>
        <p:nvSpPr>
          <p:cNvPr id="5" name="Нижний колонтитул 4"/>
          <p:cNvSpPr>
            <a:spLocks noGrp="1"/>
          </p:cNvSpPr>
          <p:nvPr>
            <p:ph type="ftr" sz="quarter" idx="11"/>
          </p:nvPr>
        </p:nvSpPr>
        <p:spPr>
          <a:xfrm>
            <a:off x="800100" y="6172200"/>
            <a:ext cx="4000500" cy="457200"/>
          </a:xfrm>
        </p:spPr>
        <p:txBody>
          <a:bodyPr/>
          <a:lstStyle/>
          <a:p>
            <a:endParaRPr lang="ru-RU"/>
          </a:p>
        </p:txBody>
      </p:sp>
      <p:sp>
        <p:nvSpPr>
          <p:cNvPr id="7" name="Прямоугольник 6"/>
          <p:cNvSpPr/>
          <p:nvPr/>
        </p:nvSpPr>
        <p:spPr>
          <a:xfrm flipV="1">
            <a:off x="69412" y="2376830"/>
            <a:ext cx="9013515"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Прямоугольник 7"/>
          <p:cNvSpPr/>
          <p:nvPr/>
        </p:nvSpPr>
        <p:spPr>
          <a:xfrm>
            <a:off x="69146" y="2341475"/>
            <a:ext cx="9013781"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Прямоугольник 8"/>
          <p:cNvSpPr/>
          <p:nvPr/>
        </p:nvSpPr>
        <p:spPr>
          <a:xfrm>
            <a:off x="68306" y="2468880"/>
            <a:ext cx="9014621" cy="45720"/>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Номер слайда 5"/>
          <p:cNvSpPr>
            <a:spLocks noGrp="1"/>
          </p:cNvSpPr>
          <p:nvPr>
            <p:ph type="sldNum" sz="quarter" idx="12"/>
          </p:nvPr>
        </p:nvSpPr>
        <p:spPr>
          <a:xfrm>
            <a:off x="146304" y="6208776"/>
            <a:ext cx="457200" cy="457200"/>
          </a:xfrm>
        </p:spPr>
        <p:txBody>
          <a:bodyPr/>
          <a:lstStyle/>
          <a:p>
            <a:fld id="{6AB82E62-5276-4492-AFAB-F980FE0ADB3A}" type="slidenum">
              <a:rPr lang="ru-RU" smtClean="0"/>
              <a:pPr/>
              <a:t>‹#›</a:t>
            </a:fld>
            <a:endParaRPr lang="ru-RU"/>
          </a:p>
        </p:txBody>
      </p:sp>
    </p:spTree>
    <p:extLst>
      <p:ext uri="{BB962C8B-B14F-4D97-AF65-F5344CB8AC3E}">
        <p14:creationId xmlns:p14="http://schemas.microsoft.com/office/powerpoint/2010/main" val="3821658443"/>
      </p:ext>
    </p:extLst>
  </p:cSld>
  <p:clrMapOvr>
    <a:overrideClrMapping bg1="lt1" tx1="dk1" bg2="lt2" tx2="dk2" accent1="accent1" accent2="accent2" accent3="accent3" accent4="accent4" accent5="accent5" accent6="accent6" hlink="hlink" folHlink="folHlink"/>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a:t>Образец заголовка</a:t>
            </a:r>
            <a:endParaRPr kumimoji="0" lang="en-US"/>
          </a:p>
        </p:txBody>
      </p:sp>
      <p:sp>
        <p:nvSpPr>
          <p:cNvPr id="5" name="Дата 4"/>
          <p:cNvSpPr>
            <a:spLocks noGrp="1"/>
          </p:cNvSpPr>
          <p:nvPr>
            <p:ph type="dt" sz="half" idx="10"/>
          </p:nvPr>
        </p:nvSpPr>
        <p:spPr/>
        <p:txBody>
          <a:bodyPr/>
          <a:lstStyle/>
          <a:p>
            <a:fld id="{332EE415-8DBB-4BD0-AC43-EF327737F685}" type="datetimeFigureOut">
              <a:rPr lang="ru-RU" smtClean="0"/>
              <a:pPr/>
              <a:t>06.06.2016</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6AB82E62-5276-4492-AFAB-F980FE0ADB3A}" type="slidenum">
              <a:rPr lang="ru-RU" smtClean="0"/>
              <a:pPr/>
              <a:t>‹#›</a:t>
            </a:fld>
            <a:endParaRPr lang="ru-RU"/>
          </a:p>
        </p:txBody>
      </p:sp>
      <p:sp>
        <p:nvSpPr>
          <p:cNvPr id="9" name="Объект 8"/>
          <p:cNvSpPr>
            <a:spLocks noGrp="1"/>
          </p:cNvSpPr>
          <p:nvPr>
            <p:ph sz="quarter" idx="1"/>
          </p:nvPr>
        </p:nvSpPr>
        <p:spPr>
          <a:xfrm>
            <a:off x="914400" y="1447800"/>
            <a:ext cx="3749040" cy="4572000"/>
          </a:xfrm>
        </p:spPr>
        <p:txBody>
          <a:bodyPr vert="horz"/>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11" name="Объект 10"/>
          <p:cNvSpPr>
            <a:spLocks noGrp="1"/>
          </p:cNvSpPr>
          <p:nvPr>
            <p:ph sz="quarter" idx="2"/>
          </p:nvPr>
        </p:nvSpPr>
        <p:spPr>
          <a:xfrm>
            <a:off x="4933950" y="1447800"/>
            <a:ext cx="3749040" cy="4572000"/>
          </a:xfrm>
        </p:spPr>
        <p:txBody>
          <a:bodyPr vert="horz"/>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Tree>
    <p:extLst>
      <p:ext uri="{BB962C8B-B14F-4D97-AF65-F5344CB8AC3E}">
        <p14:creationId xmlns:p14="http://schemas.microsoft.com/office/powerpoint/2010/main" val="17556144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14400" y="273050"/>
            <a:ext cx="7772400" cy="1143000"/>
          </a:xfrm>
        </p:spPr>
        <p:txBody>
          <a:bodyPr anchor="b" anchorCtr="0"/>
          <a:lstStyle>
            <a:lvl1pPr>
              <a:defRPr/>
            </a:lvl1pPr>
          </a:lstStyle>
          <a:p>
            <a:r>
              <a:rPr kumimoji="0" lang="ru-RU"/>
              <a:t>Образец заголовка</a:t>
            </a:r>
            <a:endParaRPr kumimoji="0" lang="en-US"/>
          </a:p>
        </p:txBody>
      </p:sp>
      <p:sp>
        <p:nvSpPr>
          <p:cNvPr id="3" name="Текст 2"/>
          <p:cNvSpPr>
            <a:spLocks noGrp="1"/>
          </p:cNvSpPr>
          <p:nvPr>
            <p:ph type="body" idx="1"/>
          </p:nvPr>
        </p:nvSpPr>
        <p:spPr>
          <a:xfrm>
            <a:off x="914400" y="1447800"/>
            <a:ext cx="37338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ru-RU"/>
              <a:t>Образец текста</a:t>
            </a:r>
          </a:p>
        </p:txBody>
      </p:sp>
      <p:sp>
        <p:nvSpPr>
          <p:cNvPr id="4" name="Текст 3"/>
          <p:cNvSpPr>
            <a:spLocks noGrp="1"/>
          </p:cNvSpPr>
          <p:nvPr>
            <p:ph type="body" sz="half" idx="3"/>
          </p:nvPr>
        </p:nvSpPr>
        <p:spPr>
          <a:xfrm>
            <a:off x="4953000" y="1447800"/>
            <a:ext cx="37338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ru-RU"/>
              <a:t>Образец текста</a:t>
            </a:r>
          </a:p>
        </p:txBody>
      </p:sp>
      <p:sp>
        <p:nvSpPr>
          <p:cNvPr id="7" name="Дата 6"/>
          <p:cNvSpPr>
            <a:spLocks noGrp="1"/>
          </p:cNvSpPr>
          <p:nvPr>
            <p:ph type="dt" sz="half" idx="10"/>
          </p:nvPr>
        </p:nvSpPr>
        <p:spPr/>
        <p:txBody>
          <a:bodyPr/>
          <a:lstStyle/>
          <a:p>
            <a:fld id="{332EE415-8DBB-4BD0-AC43-EF327737F685}" type="datetimeFigureOut">
              <a:rPr lang="ru-RU" smtClean="0"/>
              <a:pPr/>
              <a:t>06.06.2016</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6AB82E62-5276-4492-AFAB-F980FE0ADB3A}" type="slidenum">
              <a:rPr lang="ru-RU" smtClean="0"/>
              <a:pPr/>
              <a:t>‹#›</a:t>
            </a:fld>
            <a:endParaRPr lang="ru-RU"/>
          </a:p>
        </p:txBody>
      </p:sp>
      <p:sp>
        <p:nvSpPr>
          <p:cNvPr id="11" name="Объект 10"/>
          <p:cNvSpPr>
            <a:spLocks noGrp="1"/>
          </p:cNvSpPr>
          <p:nvPr>
            <p:ph sz="half" idx="2"/>
          </p:nvPr>
        </p:nvSpPr>
        <p:spPr>
          <a:xfrm>
            <a:off x="914400" y="2247900"/>
            <a:ext cx="3733800" cy="3886200"/>
          </a:xfrm>
        </p:spPr>
        <p:txBody>
          <a:bodyPr vert="horz"/>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13" name="Объект 12"/>
          <p:cNvSpPr>
            <a:spLocks noGrp="1"/>
          </p:cNvSpPr>
          <p:nvPr>
            <p:ph sz="half" idx="4"/>
          </p:nvPr>
        </p:nvSpPr>
        <p:spPr>
          <a:xfrm>
            <a:off x="4953000" y="2247900"/>
            <a:ext cx="3733800" cy="3886200"/>
          </a:xfrm>
        </p:spPr>
        <p:txBody>
          <a:bodyPr vert="horz"/>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Tree>
    <p:extLst>
      <p:ext uri="{BB962C8B-B14F-4D97-AF65-F5344CB8AC3E}">
        <p14:creationId xmlns:p14="http://schemas.microsoft.com/office/powerpoint/2010/main" val="333360837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a:t>Образец заголовка</a:t>
            </a:r>
            <a:endParaRPr kumimoji="0" lang="en-US"/>
          </a:p>
        </p:txBody>
      </p:sp>
      <p:sp>
        <p:nvSpPr>
          <p:cNvPr id="3" name="Дата 2"/>
          <p:cNvSpPr>
            <a:spLocks noGrp="1"/>
          </p:cNvSpPr>
          <p:nvPr>
            <p:ph type="dt" sz="half" idx="10"/>
          </p:nvPr>
        </p:nvSpPr>
        <p:spPr/>
        <p:txBody>
          <a:bodyPr/>
          <a:lstStyle/>
          <a:p>
            <a:fld id="{332EE415-8DBB-4BD0-AC43-EF327737F685}" type="datetimeFigureOut">
              <a:rPr lang="ru-RU" smtClean="0"/>
              <a:pPr/>
              <a:t>06.06.2016</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6AB82E62-5276-4492-AFAB-F980FE0ADB3A}" type="slidenum">
              <a:rPr lang="ru-RU" smtClean="0"/>
              <a:pPr/>
              <a:t>‹#›</a:t>
            </a:fld>
            <a:endParaRPr lang="ru-RU"/>
          </a:p>
        </p:txBody>
      </p:sp>
    </p:spTree>
    <p:extLst>
      <p:ext uri="{BB962C8B-B14F-4D97-AF65-F5344CB8AC3E}">
        <p14:creationId xmlns:p14="http://schemas.microsoft.com/office/powerpoint/2010/main" val="47662050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332EE415-8DBB-4BD0-AC43-EF327737F685}" type="datetimeFigureOut">
              <a:rPr lang="ru-RU" smtClean="0"/>
              <a:pPr/>
              <a:t>06.06.2016</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6AB82E62-5276-4492-AFAB-F980FE0ADB3A}" type="slidenum">
              <a:rPr lang="ru-RU" smtClean="0"/>
              <a:pPr/>
              <a:t>‹#›</a:t>
            </a:fld>
            <a:endParaRPr lang="ru-RU"/>
          </a:p>
        </p:txBody>
      </p:sp>
    </p:spTree>
    <p:extLst>
      <p:ext uri="{BB962C8B-B14F-4D97-AF65-F5344CB8AC3E}">
        <p14:creationId xmlns:p14="http://schemas.microsoft.com/office/powerpoint/2010/main" val="156050649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8" name="Прямоугольник 7"/>
          <p:cNvSpPr/>
          <p:nvPr/>
        </p:nvSpPr>
        <p:spPr>
          <a:xfrm>
            <a:off x="0" y="0"/>
            <a:ext cx="9144000" cy="6858000"/>
          </a:xfrm>
          <a:prstGeom prst="rect">
            <a:avLst/>
          </a:prstGeom>
          <a:solidFill>
            <a:srgbClr val="FFFFFF"/>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9" name="Скругленный прямоугольник 8"/>
          <p:cNvSpPr/>
          <p:nvPr/>
        </p:nvSpPr>
        <p:spPr>
          <a:xfrm>
            <a:off x="64008" y="69755"/>
            <a:ext cx="9013372"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 name="Заголовок 1"/>
          <p:cNvSpPr>
            <a:spLocks noGrp="1"/>
          </p:cNvSpPr>
          <p:nvPr>
            <p:ph type="title"/>
          </p:nvPr>
        </p:nvSpPr>
        <p:spPr>
          <a:xfrm>
            <a:off x="914400" y="273050"/>
            <a:ext cx="7772400" cy="1143000"/>
          </a:xfrm>
        </p:spPr>
        <p:txBody>
          <a:bodyPr anchor="b" anchorCtr="0"/>
          <a:lstStyle>
            <a:lvl1pPr algn="l">
              <a:buNone/>
              <a:defRPr sz="4000" b="0"/>
            </a:lvl1pPr>
          </a:lstStyle>
          <a:p>
            <a:r>
              <a:rPr kumimoji="0" lang="ru-RU"/>
              <a:t>Образец заголовка</a:t>
            </a:r>
            <a:endParaRPr kumimoji="0" lang="en-US"/>
          </a:p>
        </p:txBody>
      </p:sp>
      <p:sp>
        <p:nvSpPr>
          <p:cNvPr id="3" name="Текст 2"/>
          <p:cNvSpPr>
            <a:spLocks noGrp="1"/>
          </p:cNvSpPr>
          <p:nvPr>
            <p:ph type="body" idx="2"/>
          </p:nvPr>
        </p:nvSpPr>
        <p:spPr>
          <a:xfrm>
            <a:off x="914400" y="1600200"/>
            <a:ext cx="1905000" cy="4495800"/>
          </a:xfrm>
        </p:spPr>
        <p:txBody>
          <a:bodyPr/>
          <a:lstStyle>
            <a:lvl1pPr marL="0" indent="0">
              <a:buNone/>
              <a:defRPr sz="1800"/>
            </a:lvl1pPr>
            <a:lvl2pPr>
              <a:buNone/>
              <a:defRPr sz="1200"/>
            </a:lvl2pPr>
            <a:lvl3pPr>
              <a:buNone/>
              <a:defRPr sz="1000"/>
            </a:lvl3pPr>
            <a:lvl4pPr>
              <a:buNone/>
              <a:defRPr sz="900"/>
            </a:lvl4pPr>
            <a:lvl5pPr>
              <a:buNone/>
              <a:defRPr sz="900"/>
            </a:lvl5pPr>
          </a:lstStyle>
          <a:p>
            <a:pPr lvl="0" eaLnBrk="1" latinLnBrk="0" hangingPunct="1"/>
            <a:r>
              <a:rPr kumimoji="0" lang="ru-RU"/>
              <a:t>Образец текста</a:t>
            </a:r>
          </a:p>
        </p:txBody>
      </p:sp>
      <p:sp>
        <p:nvSpPr>
          <p:cNvPr id="5" name="Дата 4"/>
          <p:cNvSpPr>
            <a:spLocks noGrp="1"/>
          </p:cNvSpPr>
          <p:nvPr>
            <p:ph type="dt" sz="half" idx="10"/>
          </p:nvPr>
        </p:nvSpPr>
        <p:spPr/>
        <p:txBody>
          <a:bodyPr/>
          <a:lstStyle/>
          <a:p>
            <a:fld id="{332EE415-8DBB-4BD0-AC43-EF327737F685}" type="datetimeFigureOut">
              <a:rPr lang="ru-RU" smtClean="0"/>
              <a:pPr/>
              <a:t>06.06.2016</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6AB82E62-5276-4492-AFAB-F980FE0ADB3A}" type="slidenum">
              <a:rPr lang="ru-RU" smtClean="0"/>
              <a:pPr/>
              <a:t>‹#›</a:t>
            </a:fld>
            <a:endParaRPr lang="ru-RU"/>
          </a:p>
        </p:txBody>
      </p:sp>
      <p:sp>
        <p:nvSpPr>
          <p:cNvPr id="11" name="Объект 10"/>
          <p:cNvSpPr>
            <a:spLocks noGrp="1"/>
          </p:cNvSpPr>
          <p:nvPr>
            <p:ph sz="quarter" idx="1"/>
          </p:nvPr>
        </p:nvSpPr>
        <p:spPr>
          <a:xfrm>
            <a:off x="2971800" y="1600200"/>
            <a:ext cx="5715000" cy="4495800"/>
          </a:xfrm>
        </p:spPr>
        <p:txBody>
          <a:bodyPr vert="horz"/>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Tree>
    <p:extLst>
      <p:ext uri="{BB962C8B-B14F-4D97-AF65-F5344CB8AC3E}">
        <p14:creationId xmlns:p14="http://schemas.microsoft.com/office/powerpoint/2010/main" val="426063602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14400" y="4900550"/>
            <a:ext cx="7315200" cy="522288"/>
          </a:xfrm>
        </p:spPr>
        <p:txBody>
          <a:bodyPr anchor="ctr">
            <a:noAutofit/>
          </a:bodyPr>
          <a:lstStyle>
            <a:lvl1pPr algn="l">
              <a:buNone/>
              <a:defRPr sz="2800" b="0"/>
            </a:lvl1pPr>
          </a:lstStyle>
          <a:p>
            <a:r>
              <a:rPr kumimoji="0" lang="ru-RU"/>
              <a:t>Образец заголовка</a:t>
            </a:r>
            <a:endParaRPr kumimoji="0" lang="en-US"/>
          </a:p>
        </p:txBody>
      </p:sp>
      <p:sp>
        <p:nvSpPr>
          <p:cNvPr id="4" name="Текст 3"/>
          <p:cNvSpPr>
            <a:spLocks noGrp="1"/>
          </p:cNvSpPr>
          <p:nvPr>
            <p:ph type="body" sz="half" idx="2"/>
          </p:nvPr>
        </p:nvSpPr>
        <p:spPr>
          <a:xfrm>
            <a:off x="914400" y="5445825"/>
            <a:ext cx="7315200" cy="685800"/>
          </a:xfrm>
        </p:spPr>
        <p:txBody>
          <a:bodyPr/>
          <a:lstStyle>
            <a:lvl1pPr marL="0" indent="0">
              <a:buFontTx/>
              <a:buNone/>
              <a:defRPr sz="1600"/>
            </a:lvl1pPr>
            <a:lvl2pPr>
              <a:defRPr sz="1200"/>
            </a:lvl2pPr>
            <a:lvl3pPr>
              <a:defRPr sz="1000"/>
            </a:lvl3pPr>
            <a:lvl4pPr>
              <a:defRPr sz="900"/>
            </a:lvl4pPr>
            <a:lvl5pPr>
              <a:defRPr sz="900"/>
            </a:lvl5pPr>
          </a:lstStyle>
          <a:p>
            <a:pPr lvl="0" eaLnBrk="1" latinLnBrk="0" hangingPunct="1"/>
            <a:r>
              <a:rPr kumimoji="0" lang="ru-RU"/>
              <a:t>Образец текста</a:t>
            </a:r>
          </a:p>
        </p:txBody>
      </p:sp>
      <p:sp>
        <p:nvSpPr>
          <p:cNvPr id="5" name="Дата 4"/>
          <p:cNvSpPr>
            <a:spLocks noGrp="1"/>
          </p:cNvSpPr>
          <p:nvPr>
            <p:ph type="dt" sz="half" idx="10"/>
          </p:nvPr>
        </p:nvSpPr>
        <p:spPr/>
        <p:txBody>
          <a:bodyPr/>
          <a:lstStyle/>
          <a:p>
            <a:fld id="{332EE415-8DBB-4BD0-AC43-EF327737F685}" type="datetimeFigureOut">
              <a:rPr lang="ru-RU" smtClean="0"/>
              <a:pPr/>
              <a:t>06.06.2016</a:t>
            </a:fld>
            <a:endParaRPr lang="ru-RU"/>
          </a:p>
        </p:txBody>
      </p:sp>
      <p:sp>
        <p:nvSpPr>
          <p:cNvPr id="6" name="Нижний колонтитул 5"/>
          <p:cNvSpPr>
            <a:spLocks noGrp="1"/>
          </p:cNvSpPr>
          <p:nvPr>
            <p:ph type="ftr" sz="quarter" idx="11"/>
          </p:nvPr>
        </p:nvSpPr>
        <p:spPr>
          <a:xfrm>
            <a:off x="914400" y="6172200"/>
            <a:ext cx="3886200" cy="457200"/>
          </a:xfrm>
        </p:spPr>
        <p:txBody>
          <a:bodyPr/>
          <a:lstStyle/>
          <a:p>
            <a:endParaRPr lang="ru-RU"/>
          </a:p>
        </p:txBody>
      </p:sp>
      <p:sp>
        <p:nvSpPr>
          <p:cNvPr id="7" name="Номер слайда 6"/>
          <p:cNvSpPr>
            <a:spLocks noGrp="1"/>
          </p:cNvSpPr>
          <p:nvPr>
            <p:ph type="sldNum" sz="quarter" idx="12"/>
          </p:nvPr>
        </p:nvSpPr>
        <p:spPr>
          <a:xfrm>
            <a:off x="146304" y="6208776"/>
            <a:ext cx="457200" cy="457200"/>
          </a:xfrm>
        </p:spPr>
        <p:txBody>
          <a:bodyPr/>
          <a:lstStyle/>
          <a:p>
            <a:fld id="{6AB82E62-5276-4492-AFAB-F980FE0ADB3A}" type="slidenum">
              <a:rPr lang="ru-RU" smtClean="0"/>
              <a:pPr/>
              <a:t>‹#›</a:t>
            </a:fld>
            <a:endParaRPr lang="ru-RU"/>
          </a:p>
        </p:txBody>
      </p:sp>
      <p:sp>
        <p:nvSpPr>
          <p:cNvPr id="11" name="Прямоугольник 10"/>
          <p:cNvSpPr/>
          <p:nvPr/>
        </p:nvSpPr>
        <p:spPr>
          <a:xfrm flipV="1">
            <a:off x="68307" y="4683555"/>
            <a:ext cx="9006840"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Прямоугольник 11"/>
          <p:cNvSpPr/>
          <p:nvPr/>
        </p:nvSpPr>
        <p:spPr>
          <a:xfrm>
            <a:off x="68508" y="4650474"/>
            <a:ext cx="9006639"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Прямоугольник 12"/>
          <p:cNvSpPr/>
          <p:nvPr/>
        </p:nvSpPr>
        <p:spPr>
          <a:xfrm>
            <a:off x="68510" y="4773224"/>
            <a:ext cx="9006637" cy="48807"/>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 name="Рисунок 2"/>
          <p:cNvSpPr>
            <a:spLocks noGrp="1"/>
          </p:cNvSpPr>
          <p:nvPr>
            <p:ph type="pic" idx="1"/>
          </p:nvPr>
        </p:nvSpPr>
        <p:spPr>
          <a:xfrm>
            <a:off x="68308" y="66675"/>
            <a:ext cx="9001873" cy="4581525"/>
          </a:xfrm>
          <a:prstGeom prst="round2SameRect">
            <a:avLst>
              <a:gd name="adj1" fmla="val 7101"/>
              <a:gd name="adj2" fmla="val 0"/>
            </a:avLst>
          </a:prstGeom>
          <a:solidFill>
            <a:schemeClr val="bg2"/>
          </a:solidFill>
          <a:ln w="6350">
            <a:solidFill>
              <a:schemeClr val="tx1"/>
            </a:solidFill>
          </a:ln>
        </p:spPr>
        <p:txBody>
          <a:bodyPr/>
          <a:lstStyle>
            <a:lvl1pPr marL="0" indent="0">
              <a:buNone/>
              <a:defRPr sz="3200"/>
            </a:lvl1pPr>
          </a:lstStyle>
          <a:p>
            <a:r>
              <a:rPr kumimoji="0" lang="ru-RU"/>
              <a:t>Вставка рисунка</a:t>
            </a:r>
            <a:endParaRPr kumimoji="0" lang="en-US" dirty="0"/>
          </a:p>
        </p:txBody>
      </p:sp>
    </p:spTree>
    <p:extLst>
      <p:ext uri="{BB962C8B-B14F-4D97-AF65-F5344CB8AC3E}">
        <p14:creationId xmlns:p14="http://schemas.microsoft.com/office/powerpoint/2010/main" val="169340556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4" name="Дата 3"/>
          <p:cNvSpPr>
            <a:spLocks noGrp="1"/>
          </p:cNvSpPr>
          <p:nvPr>
            <p:ph type="dt" sz="half" idx="10"/>
          </p:nvPr>
        </p:nvSpPr>
        <p:spPr/>
        <p:txBody>
          <a:bodyPr/>
          <a:lstStyle/>
          <a:p>
            <a:fld id="{332EE415-8DBB-4BD0-AC43-EF327737F685}" type="datetimeFigureOut">
              <a:rPr lang="ru-RU" smtClean="0"/>
              <a:pPr/>
              <a:t>06.06.2016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6AB82E62-5276-4492-AFAB-F980FE0ADB3A}" type="slidenum">
              <a:rPr lang="ru-RU" smtClean="0"/>
              <a:pPr/>
              <a:t>‹#›</a:t>
            </a:fld>
            <a:endParaRPr lang="ru-RU"/>
          </a:p>
        </p:txBody>
      </p:sp>
    </p:spTree>
    <p:extLst>
      <p:ext uri="{BB962C8B-B14F-4D97-AF65-F5344CB8AC3E}">
        <p14:creationId xmlns:p14="http://schemas.microsoft.com/office/powerpoint/2010/main" val="19694440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theme" Target="../theme/theme3.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theme" Target="../theme/theme4.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theme" Target="../theme/theme5.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1.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theme" Target="../theme/theme6.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2.xml"/><Relationship Id="rId13" Type="http://schemas.openxmlformats.org/officeDocument/2006/relationships/slideLayout" Target="../slideLayouts/slideLayout87.xml"/><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slideLayout" Target="../slideLayouts/slideLayout86.xml"/><Relationship Id="rId2" Type="http://schemas.openxmlformats.org/officeDocument/2006/relationships/slideLayout" Target="../slideLayouts/slideLayout76.xml"/><Relationship Id="rId16" Type="http://schemas.openxmlformats.org/officeDocument/2006/relationships/theme" Target="../theme/theme7.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5" Type="http://schemas.openxmlformats.org/officeDocument/2006/relationships/slideLayout" Target="../slideLayouts/slideLayout89.xml"/><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 Id="rId14" Type="http://schemas.openxmlformats.org/officeDocument/2006/relationships/slideLayout" Target="../slideLayouts/slideLayout8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7.xml"/><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theme" Target="../theme/theme8.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359891-62C9-445B-BB61-06AA7A71B9BB}" type="datetimeFigureOut">
              <a:rPr lang="ru-RU" smtClean="0"/>
              <a:t>06.06.2016</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970123A-BA26-4D57-AF12-1609FB7EDCAD}" type="slidenum">
              <a:rPr lang="ru-RU" smtClean="0"/>
              <a:t>‹#›</a:t>
            </a:fld>
            <a:endParaRPr lang="ru-RU"/>
          </a:p>
        </p:txBody>
      </p:sp>
    </p:spTree>
    <p:extLst>
      <p:ext uri="{BB962C8B-B14F-4D97-AF65-F5344CB8AC3E}">
        <p14:creationId xmlns:p14="http://schemas.microsoft.com/office/powerpoint/2010/main" val="26497537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724" r:id="rId12"/>
    <p:sldLayoutId id="2147483725" r:id="rId13"/>
    <p:sldLayoutId id="2147483726" r:id="rId14"/>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Пирог 6"/>
          <p:cNvSpPr/>
          <p:nvPr/>
        </p:nvSpPr>
        <p:spPr>
          <a:xfrm>
            <a:off x="-815927"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Овал 7"/>
          <p:cNvSpPr/>
          <p:nvPr/>
        </p:nvSpPr>
        <p:spPr>
          <a:xfrm>
            <a:off x="168816" y="21102"/>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Кольцо 10"/>
          <p:cNvSpPr/>
          <p:nvPr/>
        </p:nvSpPr>
        <p:spPr>
          <a:xfrm rot="2315675">
            <a:off x="182881"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Прямоугольник 11"/>
          <p:cNvSpPr/>
          <p:nvPr/>
        </p:nvSpPr>
        <p:spPr>
          <a:xfrm>
            <a:off x="1012873"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5" name="Заголовок 4"/>
          <p:cNvSpPr>
            <a:spLocks noGrp="1"/>
          </p:cNvSpPr>
          <p:nvPr>
            <p:ph type="title"/>
          </p:nvPr>
        </p:nvSpPr>
        <p:spPr>
          <a:xfrm>
            <a:off x="1435608" y="274638"/>
            <a:ext cx="7498080" cy="1143000"/>
          </a:xfrm>
          <a:prstGeom prst="rect">
            <a:avLst/>
          </a:prstGeom>
        </p:spPr>
        <p:txBody>
          <a:bodyPr anchor="ctr">
            <a:normAutofit/>
          </a:bodyPr>
          <a:lstStyle/>
          <a:p>
            <a:r>
              <a:rPr kumimoji="0" lang="ru-RU"/>
              <a:t>Образец заголовка</a:t>
            </a:r>
            <a:endParaRPr kumimoji="0" lang="en-US"/>
          </a:p>
        </p:txBody>
      </p:sp>
      <p:sp>
        <p:nvSpPr>
          <p:cNvPr id="9" name="Текст 8"/>
          <p:cNvSpPr>
            <a:spLocks noGrp="1"/>
          </p:cNvSpPr>
          <p:nvPr>
            <p:ph type="body" idx="1"/>
          </p:nvPr>
        </p:nvSpPr>
        <p:spPr>
          <a:xfrm>
            <a:off x="1435608" y="1447800"/>
            <a:ext cx="7498080" cy="4800600"/>
          </a:xfrm>
          <a:prstGeom prst="rect">
            <a:avLst/>
          </a:prstGeom>
        </p:spPr>
        <p:txBody>
          <a:bodyPr>
            <a:normAutofit/>
          </a:bodyPr>
          <a:lstStyle/>
          <a:p>
            <a:pPr lvl="0" eaLnBrk="1" latinLnBrk="0" hangingPunct="1"/>
            <a:r>
              <a:rPr kumimoji="0" lang="ru-RU"/>
              <a:t>Образец текста</a:t>
            </a:r>
          </a:p>
          <a:p>
            <a:pPr lvl="1" eaLnBrk="1" latinLnBrk="0" hangingPunct="1"/>
            <a:r>
              <a:rPr kumimoji="0" lang="ru-RU"/>
              <a:t>Второй уровень</a:t>
            </a:r>
          </a:p>
          <a:p>
            <a:pPr lvl="2" eaLnBrk="1" latinLnBrk="0" hangingPunct="1"/>
            <a:r>
              <a:rPr kumimoji="0" lang="ru-RU"/>
              <a:t>Третий уровень</a:t>
            </a:r>
          </a:p>
          <a:p>
            <a:pPr lvl="3" eaLnBrk="1" latinLnBrk="0" hangingPunct="1"/>
            <a:r>
              <a:rPr kumimoji="0" lang="ru-RU"/>
              <a:t>Четвертый уровень</a:t>
            </a:r>
          </a:p>
          <a:p>
            <a:pPr lvl="4" eaLnBrk="1" latinLnBrk="0" hangingPunct="1"/>
            <a:r>
              <a:rPr kumimoji="0" lang="ru-RU"/>
              <a:t>Пятый уровень</a:t>
            </a:r>
            <a:endParaRPr kumimoji="0" lang="en-US"/>
          </a:p>
        </p:txBody>
      </p:sp>
      <p:sp>
        <p:nvSpPr>
          <p:cNvPr id="24" name="Дата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04E057A3-F025-431D-80DE-2B5262A6D1C7}" type="datetimeFigureOut">
              <a:rPr lang="ru-RU" smtClean="0"/>
              <a:t>06.06.2016</a:t>
            </a:fld>
            <a:endParaRPr lang="ru-RU"/>
          </a:p>
        </p:txBody>
      </p:sp>
      <p:sp>
        <p:nvSpPr>
          <p:cNvPr id="10" name="Нижний колонтитул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ru-RU"/>
          </a:p>
        </p:txBody>
      </p:sp>
      <p:sp>
        <p:nvSpPr>
          <p:cNvPr id="22" name="Номер слайда 21"/>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7641403E-FAB9-4F21-AF15-CF6CF324C303}" type="slidenum">
              <a:rPr lang="ru-RU" smtClean="0"/>
              <a:t>‹#›</a:t>
            </a:fld>
            <a:endParaRPr lang="ru-RU"/>
          </a:p>
        </p:txBody>
      </p:sp>
      <p:sp>
        <p:nvSpPr>
          <p:cNvPr id="15" name="Прямоугольник 14"/>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extLst>
      <p:ext uri="{BB962C8B-B14F-4D97-AF65-F5344CB8AC3E}">
        <p14:creationId xmlns:p14="http://schemas.microsoft.com/office/powerpoint/2010/main" val="345403581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4994" name="AutoShape 2"/>
          <p:cNvSpPr>
            <a:spLocks noChangeArrowheads="1"/>
          </p:cNvSpPr>
          <p:nvPr/>
        </p:nvSpPr>
        <p:spPr bwMode="auto">
          <a:xfrm rot="6480000" flipH="1">
            <a:off x="730250" y="1489075"/>
            <a:ext cx="901700" cy="901700"/>
          </a:xfrm>
          <a:prstGeom prst="rtTriangle">
            <a:avLst/>
          </a:prstGeom>
          <a:noFill/>
          <a:ln w="12700">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algn="ctr" fontAlgn="base">
              <a:spcBef>
                <a:spcPct val="0"/>
              </a:spcBef>
              <a:spcAft>
                <a:spcPct val="0"/>
              </a:spcAft>
            </a:pPr>
            <a:endParaRPr kumimoji="1" lang="ru-RU" sz="2400">
              <a:solidFill>
                <a:srgbClr val="F8F8F8"/>
              </a:solidFill>
            </a:endParaRPr>
          </a:p>
        </p:txBody>
      </p:sp>
      <p:sp>
        <p:nvSpPr>
          <p:cNvPr id="84995" name="Rectangle 3"/>
          <p:cNvSpPr>
            <a:spLocks noGrp="1" noChangeArrowheads="1"/>
          </p:cNvSpPr>
          <p:nvPr>
            <p:ph type="title"/>
          </p:nvPr>
        </p:nvSpPr>
        <p:spPr bwMode="auto">
          <a:xfrm>
            <a:off x="1206500" y="315913"/>
            <a:ext cx="7086600" cy="1276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ctr" anchorCtr="0" compatLnSpc="1">
            <a:prstTxWarp prst="textNoShape">
              <a:avLst/>
            </a:prstTxWarp>
          </a:bodyPr>
          <a:lstStyle/>
          <a:p>
            <a:pPr lvl="0"/>
            <a:r>
              <a:rPr lang="ru-RU"/>
              <a:t>Образец заголовка</a:t>
            </a:r>
          </a:p>
        </p:txBody>
      </p:sp>
      <p:sp>
        <p:nvSpPr>
          <p:cNvPr id="84996" name="Rectangle 4"/>
          <p:cNvSpPr>
            <a:spLocks noGrp="1" noChangeArrowheads="1"/>
          </p:cNvSpPr>
          <p:nvPr>
            <p:ph type="body" idx="1"/>
          </p:nvPr>
        </p:nvSpPr>
        <p:spPr bwMode="auto">
          <a:xfrm>
            <a:off x="674688" y="1795463"/>
            <a:ext cx="7826375"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t" anchorCtr="0" compatLnSpc="1">
            <a:prstTxWarp prst="textNoShape">
              <a:avLst/>
            </a:prstTxWarp>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84997" name="Rectangle 5"/>
          <p:cNvSpPr>
            <a:spLocks noGrp="1" noChangeArrowheads="1"/>
          </p:cNvSpPr>
          <p:nvPr>
            <p:ph type="dt" sz="half" idx="2"/>
          </p:nvPr>
        </p:nvSpPr>
        <p:spPr bwMode="auto">
          <a:xfrm>
            <a:off x="0" y="6145213"/>
            <a:ext cx="1371600" cy="712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b" anchorCtr="0" compatLnSpc="1">
            <a:prstTxWarp prst="textNoShape">
              <a:avLst/>
            </a:prstTxWarp>
          </a:bodyPr>
          <a:lstStyle>
            <a:lvl1pPr>
              <a:defRPr kumimoji="0" sz="1400"/>
            </a:lvl1pPr>
          </a:lstStyle>
          <a:p>
            <a:pPr fontAlgn="base">
              <a:spcBef>
                <a:spcPct val="0"/>
              </a:spcBef>
              <a:spcAft>
                <a:spcPct val="0"/>
              </a:spcAft>
            </a:pPr>
            <a:endParaRPr lang="ru-RU">
              <a:solidFill>
                <a:srgbClr val="F8F8F8"/>
              </a:solidFill>
            </a:endParaRPr>
          </a:p>
        </p:txBody>
      </p:sp>
      <p:sp>
        <p:nvSpPr>
          <p:cNvPr id="84998" name="Rectangle 6"/>
          <p:cNvSpPr>
            <a:spLocks noGrp="1" noChangeArrowheads="1"/>
          </p:cNvSpPr>
          <p:nvPr>
            <p:ph type="ftr" sz="quarter" idx="3"/>
          </p:nvPr>
        </p:nvSpPr>
        <p:spPr bwMode="auto">
          <a:xfrm>
            <a:off x="1676400" y="6400800"/>
            <a:ext cx="3352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b" anchorCtr="0" compatLnSpc="1">
            <a:prstTxWarp prst="textNoShape">
              <a:avLst/>
            </a:prstTxWarp>
          </a:bodyPr>
          <a:lstStyle>
            <a:lvl1pPr>
              <a:defRPr kumimoji="0" sz="1400"/>
            </a:lvl1pPr>
          </a:lstStyle>
          <a:p>
            <a:pPr fontAlgn="base">
              <a:spcBef>
                <a:spcPct val="0"/>
              </a:spcBef>
              <a:spcAft>
                <a:spcPct val="0"/>
              </a:spcAft>
            </a:pPr>
            <a:endParaRPr lang="ru-RU">
              <a:solidFill>
                <a:srgbClr val="F8F8F8"/>
              </a:solidFill>
            </a:endParaRPr>
          </a:p>
        </p:txBody>
      </p:sp>
      <p:sp>
        <p:nvSpPr>
          <p:cNvPr id="84999" name="Rectangle 7"/>
          <p:cNvSpPr>
            <a:spLocks noGrp="1" noChangeArrowheads="1"/>
          </p:cNvSpPr>
          <p:nvPr>
            <p:ph type="sldNum" sz="quarter" idx="4"/>
          </p:nvPr>
        </p:nvSpPr>
        <p:spPr bwMode="auto">
          <a:xfrm>
            <a:off x="1371600" y="6477000"/>
            <a:ext cx="304800" cy="381000"/>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2075" tIns="46038" rIns="92075" bIns="46038" numCol="1" anchor="b" anchorCtr="0" compatLnSpc="1">
            <a:prstTxWarp prst="textNoShape">
              <a:avLst/>
            </a:prstTxWarp>
          </a:bodyPr>
          <a:lstStyle>
            <a:lvl1pPr algn="r">
              <a:defRPr kumimoji="0" sz="1400"/>
            </a:lvl1pPr>
          </a:lstStyle>
          <a:p>
            <a:pPr fontAlgn="base">
              <a:spcBef>
                <a:spcPct val="0"/>
              </a:spcBef>
              <a:spcAft>
                <a:spcPct val="0"/>
              </a:spcAft>
            </a:pPr>
            <a:fld id="{5944BC6F-CFAD-4EC7-AFEA-0EDC113B51A8}" type="slidenum">
              <a:rPr lang="ru-RU">
                <a:solidFill>
                  <a:srgbClr val="F8F8F8"/>
                </a:solidFill>
              </a:rPr>
              <a:pPr fontAlgn="base">
                <a:spcBef>
                  <a:spcPct val="0"/>
                </a:spcBef>
                <a:spcAft>
                  <a:spcPct val="0"/>
                </a:spcAft>
              </a:pPr>
              <a:t>‹#›</a:t>
            </a:fld>
            <a:endParaRPr lang="ru-RU">
              <a:solidFill>
                <a:srgbClr val="F8F8F8"/>
              </a:solidFill>
            </a:endParaRPr>
          </a:p>
        </p:txBody>
      </p:sp>
      <p:grpSp>
        <p:nvGrpSpPr>
          <p:cNvPr id="85000" name="Group 8"/>
          <p:cNvGrpSpPr>
            <a:grpSpLocks/>
          </p:cNvGrpSpPr>
          <p:nvPr/>
        </p:nvGrpSpPr>
        <p:grpSpPr bwMode="auto">
          <a:xfrm>
            <a:off x="4365625" y="1951038"/>
            <a:ext cx="4770438" cy="5062537"/>
            <a:chOff x="2750" y="1229"/>
            <a:chExt cx="3005" cy="3189"/>
          </a:xfrm>
        </p:grpSpPr>
        <p:sp>
          <p:nvSpPr>
            <p:cNvPr id="85001" name="AutoShape 9"/>
            <p:cNvSpPr>
              <a:spLocks noChangeArrowheads="1"/>
            </p:cNvSpPr>
            <p:nvPr/>
          </p:nvSpPr>
          <p:spPr bwMode="auto">
            <a:xfrm rot="13500000" flipH="1">
              <a:off x="4453" y="3780"/>
              <a:ext cx="568" cy="568"/>
            </a:xfrm>
            <a:prstGeom prst="rtTriangle">
              <a:avLst/>
            </a:prstGeom>
            <a:noFill/>
            <a:ln w="12700">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kumimoji="1" lang="ru-RU">
                <a:solidFill>
                  <a:srgbClr val="F8F8F8"/>
                </a:solidFill>
              </a:endParaRPr>
            </a:p>
          </p:txBody>
        </p:sp>
        <p:sp>
          <p:nvSpPr>
            <p:cNvPr id="85002" name="AutoShape 10"/>
            <p:cNvSpPr>
              <a:spLocks noChangeArrowheads="1"/>
            </p:cNvSpPr>
            <p:nvPr/>
          </p:nvSpPr>
          <p:spPr bwMode="auto">
            <a:xfrm rot="16200000">
              <a:off x="4711" y="3319"/>
              <a:ext cx="858" cy="852"/>
            </a:xfrm>
            <a:prstGeom prst="rtTriangle">
              <a:avLst/>
            </a:prstGeom>
            <a:noFill/>
            <a:ln w="12700">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kumimoji="1" lang="ru-RU">
                <a:solidFill>
                  <a:srgbClr val="F8F8F8"/>
                </a:solidFill>
              </a:endParaRPr>
            </a:p>
          </p:txBody>
        </p:sp>
        <p:sp>
          <p:nvSpPr>
            <p:cNvPr id="85003" name="AutoShape 11"/>
            <p:cNvSpPr>
              <a:spLocks noChangeArrowheads="1"/>
            </p:cNvSpPr>
            <p:nvPr/>
          </p:nvSpPr>
          <p:spPr bwMode="auto">
            <a:xfrm>
              <a:off x="4947" y="2612"/>
              <a:ext cx="808" cy="808"/>
            </a:xfrm>
            <a:prstGeom prst="diamond">
              <a:avLst/>
            </a:prstGeom>
            <a:noFill/>
            <a:ln w="12700">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kumimoji="1" lang="ru-RU">
                <a:solidFill>
                  <a:srgbClr val="F8F8F8"/>
                </a:solidFill>
              </a:endParaRPr>
            </a:p>
          </p:txBody>
        </p:sp>
        <p:sp>
          <p:nvSpPr>
            <p:cNvPr id="85004" name="AutoShape 12"/>
            <p:cNvSpPr>
              <a:spLocks noChangeArrowheads="1"/>
            </p:cNvSpPr>
            <p:nvPr/>
          </p:nvSpPr>
          <p:spPr bwMode="auto">
            <a:xfrm rot="13500000">
              <a:off x="2750" y="3164"/>
              <a:ext cx="1254" cy="1254"/>
            </a:xfrm>
            <a:prstGeom prst="rtTriangle">
              <a:avLst/>
            </a:prstGeom>
            <a:noFill/>
            <a:ln w="12700">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kumimoji="1" lang="ru-RU">
                <a:solidFill>
                  <a:srgbClr val="F8F8F8"/>
                </a:solidFill>
              </a:endParaRPr>
            </a:p>
          </p:txBody>
        </p:sp>
        <p:sp>
          <p:nvSpPr>
            <p:cNvPr id="85005" name="AutoShape 13"/>
            <p:cNvSpPr>
              <a:spLocks noChangeArrowheads="1"/>
            </p:cNvSpPr>
            <p:nvPr/>
          </p:nvSpPr>
          <p:spPr bwMode="auto">
            <a:xfrm rot="8100000" flipH="1">
              <a:off x="3721" y="2495"/>
              <a:ext cx="568" cy="568"/>
            </a:xfrm>
            <a:prstGeom prst="rtTriangle">
              <a:avLst/>
            </a:prstGeom>
            <a:noFill/>
            <a:ln w="12700">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kumimoji="1" lang="ru-RU">
                <a:solidFill>
                  <a:srgbClr val="F8F8F8"/>
                </a:solidFill>
              </a:endParaRPr>
            </a:p>
          </p:txBody>
        </p:sp>
        <p:grpSp>
          <p:nvGrpSpPr>
            <p:cNvPr id="85006" name="Group 14"/>
            <p:cNvGrpSpPr>
              <a:grpSpLocks/>
            </p:cNvGrpSpPr>
            <p:nvPr/>
          </p:nvGrpSpPr>
          <p:grpSpPr bwMode="auto">
            <a:xfrm>
              <a:off x="4384" y="2184"/>
              <a:ext cx="402" cy="1198"/>
              <a:chOff x="4384" y="2184"/>
              <a:chExt cx="402" cy="1198"/>
            </a:xfrm>
          </p:grpSpPr>
          <p:sp>
            <p:nvSpPr>
              <p:cNvPr id="85007" name="Line 15"/>
              <p:cNvSpPr>
                <a:spLocks noChangeShapeType="1"/>
              </p:cNvSpPr>
              <p:nvPr/>
            </p:nvSpPr>
            <p:spPr bwMode="auto">
              <a:xfrm>
                <a:off x="4784" y="2194"/>
                <a:ext cx="0" cy="784"/>
              </a:xfrm>
              <a:prstGeom prst="line">
                <a:avLst/>
              </a:prstGeom>
              <a:noFill/>
              <a:ln w="12700">
                <a:solidFill>
                  <a:schemeClr val="accent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kumimoji="1" lang="ru-RU">
                  <a:solidFill>
                    <a:srgbClr val="F8F8F8"/>
                  </a:solidFill>
                </a:endParaRPr>
              </a:p>
            </p:txBody>
          </p:sp>
          <p:sp>
            <p:nvSpPr>
              <p:cNvPr id="85008" name="Line 16"/>
              <p:cNvSpPr>
                <a:spLocks noChangeShapeType="1"/>
              </p:cNvSpPr>
              <p:nvPr/>
            </p:nvSpPr>
            <p:spPr bwMode="auto">
              <a:xfrm>
                <a:off x="4388" y="2582"/>
                <a:ext cx="0" cy="800"/>
              </a:xfrm>
              <a:prstGeom prst="line">
                <a:avLst/>
              </a:prstGeom>
              <a:noFill/>
              <a:ln w="12700">
                <a:solidFill>
                  <a:schemeClr val="accent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kumimoji="1" lang="ru-RU">
                  <a:solidFill>
                    <a:srgbClr val="F8F8F8"/>
                  </a:solidFill>
                </a:endParaRPr>
              </a:p>
            </p:txBody>
          </p:sp>
          <p:sp>
            <p:nvSpPr>
              <p:cNvPr id="85009" name="Line 17"/>
              <p:cNvSpPr>
                <a:spLocks noChangeShapeType="1"/>
              </p:cNvSpPr>
              <p:nvPr/>
            </p:nvSpPr>
            <p:spPr bwMode="auto">
              <a:xfrm flipV="1">
                <a:off x="4388" y="2980"/>
                <a:ext cx="398" cy="398"/>
              </a:xfrm>
              <a:prstGeom prst="line">
                <a:avLst/>
              </a:prstGeom>
              <a:noFill/>
              <a:ln w="12700">
                <a:solidFill>
                  <a:schemeClr val="accent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kumimoji="1" lang="ru-RU">
                  <a:solidFill>
                    <a:srgbClr val="F8F8F8"/>
                  </a:solidFill>
                </a:endParaRPr>
              </a:p>
            </p:txBody>
          </p:sp>
          <p:sp>
            <p:nvSpPr>
              <p:cNvPr id="85010" name="Line 18"/>
              <p:cNvSpPr>
                <a:spLocks noChangeShapeType="1"/>
              </p:cNvSpPr>
              <p:nvPr/>
            </p:nvSpPr>
            <p:spPr bwMode="auto">
              <a:xfrm flipV="1">
                <a:off x="4384" y="2184"/>
                <a:ext cx="402" cy="402"/>
              </a:xfrm>
              <a:prstGeom prst="line">
                <a:avLst/>
              </a:prstGeom>
              <a:noFill/>
              <a:ln w="12700">
                <a:solidFill>
                  <a:schemeClr val="accent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kumimoji="1" lang="ru-RU">
                  <a:solidFill>
                    <a:srgbClr val="F8F8F8"/>
                  </a:solidFill>
                </a:endParaRPr>
              </a:p>
            </p:txBody>
          </p:sp>
        </p:grpSp>
        <p:sp>
          <p:nvSpPr>
            <p:cNvPr id="85011" name="AutoShape 19"/>
            <p:cNvSpPr>
              <a:spLocks noChangeArrowheads="1"/>
            </p:cNvSpPr>
            <p:nvPr/>
          </p:nvSpPr>
          <p:spPr bwMode="auto">
            <a:xfrm rot="18900000">
              <a:off x="4388" y="1229"/>
              <a:ext cx="1254" cy="1254"/>
            </a:xfrm>
            <a:prstGeom prst="rtTriangle">
              <a:avLst/>
            </a:prstGeom>
            <a:noFill/>
            <a:ln w="12700">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kumimoji="1" lang="ru-RU">
                <a:solidFill>
                  <a:srgbClr val="F8F8F8"/>
                </a:solidFill>
              </a:endParaRPr>
            </a:p>
          </p:txBody>
        </p:sp>
      </p:grpSp>
    </p:spTree>
    <p:extLst>
      <p:ext uri="{BB962C8B-B14F-4D97-AF65-F5344CB8AC3E}">
        <p14:creationId xmlns:p14="http://schemas.microsoft.com/office/powerpoint/2010/main" val="3339303895"/>
      </p:ext>
    </p:extLst>
  </p:cSld>
  <p:clrMap bg1="dk2" tx1="lt1" bg2="dk1"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727" r:id="rId14"/>
  </p:sldLayoutIdLst>
  <p:transition/>
  <p:txStyles>
    <p:titleStyle>
      <a:lvl1pPr algn="r" rtl="0" fontAlgn="base">
        <a:lnSpc>
          <a:spcPct val="90000"/>
        </a:lnSpc>
        <a:spcBef>
          <a:spcPct val="0"/>
        </a:spcBef>
        <a:spcAft>
          <a:spcPct val="0"/>
        </a:spcAft>
        <a:defRPr sz="5400">
          <a:solidFill>
            <a:schemeClr val="bg2"/>
          </a:solidFill>
          <a:latin typeface="+mj-lt"/>
          <a:ea typeface="+mj-ea"/>
          <a:cs typeface="+mj-cs"/>
        </a:defRPr>
      </a:lvl1pPr>
      <a:lvl2pPr algn="r" rtl="0" fontAlgn="base">
        <a:lnSpc>
          <a:spcPct val="90000"/>
        </a:lnSpc>
        <a:spcBef>
          <a:spcPct val="0"/>
        </a:spcBef>
        <a:spcAft>
          <a:spcPct val="0"/>
        </a:spcAft>
        <a:defRPr sz="5400">
          <a:solidFill>
            <a:schemeClr val="bg2"/>
          </a:solidFill>
          <a:latin typeface="Arial Black" pitchFamily="34" charset="0"/>
        </a:defRPr>
      </a:lvl2pPr>
      <a:lvl3pPr algn="r" rtl="0" fontAlgn="base">
        <a:lnSpc>
          <a:spcPct val="90000"/>
        </a:lnSpc>
        <a:spcBef>
          <a:spcPct val="0"/>
        </a:spcBef>
        <a:spcAft>
          <a:spcPct val="0"/>
        </a:spcAft>
        <a:defRPr sz="5400">
          <a:solidFill>
            <a:schemeClr val="bg2"/>
          </a:solidFill>
          <a:latin typeface="Arial Black" pitchFamily="34" charset="0"/>
        </a:defRPr>
      </a:lvl3pPr>
      <a:lvl4pPr algn="r" rtl="0" fontAlgn="base">
        <a:lnSpc>
          <a:spcPct val="90000"/>
        </a:lnSpc>
        <a:spcBef>
          <a:spcPct val="0"/>
        </a:spcBef>
        <a:spcAft>
          <a:spcPct val="0"/>
        </a:spcAft>
        <a:defRPr sz="5400">
          <a:solidFill>
            <a:schemeClr val="bg2"/>
          </a:solidFill>
          <a:latin typeface="Arial Black" pitchFamily="34" charset="0"/>
        </a:defRPr>
      </a:lvl4pPr>
      <a:lvl5pPr algn="r" rtl="0" fontAlgn="base">
        <a:lnSpc>
          <a:spcPct val="90000"/>
        </a:lnSpc>
        <a:spcBef>
          <a:spcPct val="0"/>
        </a:spcBef>
        <a:spcAft>
          <a:spcPct val="0"/>
        </a:spcAft>
        <a:defRPr sz="5400">
          <a:solidFill>
            <a:schemeClr val="bg2"/>
          </a:solidFill>
          <a:latin typeface="Arial Black" pitchFamily="34" charset="0"/>
        </a:defRPr>
      </a:lvl5pPr>
      <a:lvl6pPr marL="457200" algn="r" rtl="0" fontAlgn="base">
        <a:lnSpc>
          <a:spcPct val="90000"/>
        </a:lnSpc>
        <a:spcBef>
          <a:spcPct val="0"/>
        </a:spcBef>
        <a:spcAft>
          <a:spcPct val="0"/>
        </a:spcAft>
        <a:defRPr sz="5400">
          <a:solidFill>
            <a:schemeClr val="bg2"/>
          </a:solidFill>
          <a:latin typeface="Arial Black" pitchFamily="34" charset="0"/>
        </a:defRPr>
      </a:lvl6pPr>
      <a:lvl7pPr marL="914400" algn="r" rtl="0" fontAlgn="base">
        <a:lnSpc>
          <a:spcPct val="90000"/>
        </a:lnSpc>
        <a:spcBef>
          <a:spcPct val="0"/>
        </a:spcBef>
        <a:spcAft>
          <a:spcPct val="0"/>
        </a:spcAft>
        <a:defRPr sz="5400">
          <a:solidFill>
            <a:schemeClr val="bg2"/>
          </a:solidFill>
          <a:latin typeface="Arial Black" pitchFamily="34" charset="0"/>
        </a:defRPr>
      </a:lvl7pPr>
      <a:lvl8pPr marL="1371600" algn="r" rtl="0" fontAlgn="base">
        <a:lnSpc>
          <a:spcPct val="90000"/>
        </a:lnSpc>
        <a:spcBef>
          <a:spcPct val="0"/>
        </a:spcBef>
        <a:spcAft>
          <a:spcPct val="0"/>
        </a:spcAft>
        <a:defRPr sz="5400">
          <a:solidFill>
            <a:schemeClr val="bg2"/>
          </a:solidFill>
          <a:latin typeface="Arial Black" pitchFamily="34" charset="0"/>
        </a:defRPr>
      </a:lvl8pPr>
      <a:lvl9pPr marL="1828800" algn="r" rtl="0" fontAlgn="base">
        <a:lnSpc>
          <a:spcPct val="90000"/>
        </a:lnSpc>
        <a:spcBef>
          <a:spcPct val="0"/>
        </a:spcBef>
        <a:spcAft>
          <a:spcPct val="0"/>
        </a:spcAft>
        <a:defRPr sz="5400">
          <a:solidFill>
            <a:schemeClr val="bg2"/>
          </a:solidFill>
          <a:latin typeface="Arial Black" pitchFamily="34" charset="0"/>
        </a:defRPr>
      </a:lvl9pPr>
    </p:titleStyle>
    <p:bodyStyle>
      <a:lvl1pPr marL="342900" indent="-342900" algn="l" rtl="0" fontAlgn="base">
        <a:spcBef>
          <a:spcPct val="20000"/>
        </a:spcBef>
        <a:spcAft>
          <a:spcPct val="0"/>
        </a:spcAft>
        <a:buClr>
          <a:schemeClr val="tx2"/>
        </a:buClr>
        <a:buSzPct val="70000"/>
        <a:buFont typeface="Wingdings" pitchFamily="2" charset="2"/>
        <a:buChar char="u"/>
        <a:defRPr sz="3200">
          <a:solidFill>
            <a:schemeClr val="tx1"/>
          </a:solidFill>
          <a:latin typeface="+mn-lt"/>
          <a:ea typeface="+mn-ea"/>
          <a:cs typeface="+mn-cs"/>
        </a:defRPr>
      </a:lvl1pPr>
      <a:lvl2pPr marL="742950" indent="-285750" algn="l" rtl="0" fontAlgn="base">
        <a:spcBef>
          <a:spcPct val="20000"/>
        </a:spcBef>
        <a:spcAft>
          <a:spcPct val="0"/>
        </a:spcAft>
        <a:buClr>
          <a:schemeClr val="bg2"/>
        </a:buClr>
        <a:buSzPct val="65000"/>
        <a:buFont typeface="Wingdings" pitchFamily="2" charset="2"/>
        <a:buChar char="n"/>
        <a:defRPr sz="2800">
          <a:solidFill>
            <a:schemeClr val="tx1"/>
          </a:solidFill>
          <a:latin typeface="+mn-lt"/>
        </a:defRPr>
      </a:lvl2pPr>
      <a:lvl3pPr marL="1085850" indent="-228600" algn="l" rtl="0" fontAlgn="base">
        <a:spcBef>
          <a:spcPct val="20000"/>
        </a:spcBef>
        <a:spcAft>
          <a:spcPct val="0"/>
        </a:spcAft>
        <a:buClr>
          <a:schemeClr val="tx2"/>
        </a:buClr>
        <a:buSzPct val="60000"/>
        <a:buFont typeface="Wingdings" pitchFamily="2" charset="2"/>
        <a:buChar char="u"/>
        <a:defRPr sz="2400">
          <a:solidFill>
            <a:schemeClr val="tx1"/>
          </a:solidFill>
          <a:latin typeface="+mn-lt"/>
        </a:defRPr>
      </a:lvl3pPr>
      <a:lvl4pPr marL="1428750" indent="-228600" algn="l" rtl="0" fontAlgn="base">
        <a:spcBef>
          <a:spcPct val="20000"/>
        </a:spcBef>
        <a:spcAft>
          <a:spcPct val="0"/>
        </a:spcAft>
        <a:buClr>
          <a:schemeClr val="bg2"/>
        </a:buClr>
        <a:buSzPct val="70000"/>
        <a:buFont typeface="Wingdings" pitchFamily="2" charset="2"/>
        <a:buChar char="n"/>
        <a:defRPr sz="2000">
          <a:solidFill>
            <a:schemeClr val="tx1"/>
          </a:solidFill>
          <a:latin typeface="+mn-lt"/>
        </a:defRPr>
      </a:lvl4pPr>
      <a:lvl5pPr marL="1771650" indent="-228600" algn="l" rtl="0" fontAlgn="base">
        <a:spcBef>
          <a:spcPct val="20000"/>
        </a:spcBef>
        <a:spcAft>
          <a:spcPct val="0"/>
        </a:spcAft>
        <a:buClr>
          <a:schemeClr val="tx2"/>
        </a:buClr>
        <a:buSzPct val="65000"/>
        <a:buFont typeface="Wingdings" pitchFamily="2" charset="2"/>
        <a:buChar char="u"/>
        <a:defRPr sz="2000">
          <a:solidFill>
            <a:schemeClr val="tx1"/>
          </a:solidFill>
          <a:latin typeface="+mn-lt"/>
        </a:defRPr>
      </a:lvl5pPr>
      <a:lvl6pPr marL="2228850" indent="-228600" algn="l" rtl="0" fontAlgn="base">
        <a:spcBef>
          <a:spcPct val="20000"/>
        </a:spcBef>
        <a:spcAft>
          <a:spcPct val="0"/>
        </a:spcAft>
        <a:buClr>
          <a:schemeClr val="tx2"/>
        </a:buClr>
        <a:buSzPct val="65000"/>
        <a:buFont typeface="Wingdings" pitchFamily="2" charset="2"/>
        <a:buChar char="u"/>
        <a:defRPr sz="2000">
          <a:solidFill>
            <a:schemeClr val="tx1"/>
          </a:solidFill>
          <a:latin typeface="+mn-lt"/>
        </a:defRPr>
      </a:lvl6pPr>
      <a:lvl7pPr marL="2686050" indent="-228600" algn="l" rtl="0" fontAlgn="base">
        <a:spcBef>
          <a:spcPct val="20000"/>
        </a:spcBef>
        <a:spcAft>
          <a:spcPct val="0"/>
        </a:spcAft>
        <a:buClr>
          <a:schemeClr val="tx2"/>
        </a:buClr>
        <a:buSzPct val="65000"/>
        <a:buFont typeface="Wingdings" pitchFamily="2" charset="2"/>
        <a:buChar char="u"/>
        <a:defRPr sz="2000">
          <a:solidFill>
            <a:schemeClr val="tx1"/>
          </a:solidFill>
          <a:latin typeface="+mn-lt"/>
        </a:defRPr>
      </a:lvl7pPr>
      <a:lvl8pPr marL="3143250" indent="-228600" algn="l" rtl="0" fontAlgn="base">
        <a:spcBef>
          <a:spcPct val="20000"/>
        </a:spcBef>
        <a:spcAft>
          <a:spcPct val="0"/>
        </a:spcAft>
        <a:buClr>
          <a:schemeClr val="tx2"/>
        </a:buClr>
        <a:buSzPct val="65000"/>
        <a:buFont typeface="Wingdings" pitchFamily="2" charset="2"/>
        <a:buChar char="u"/>
        <a:defRPr sz="2000">
          <a:solidFill>
            <a:schemeClr val="tx1"/>
          </a:solidFill>
          <a:latin typeface="+mn-lt"/>
        </a:defRPr>
      </a:lvl8pPr>
      <a:lvl9pPr marL="3600450" indent="-228600" algn="l" rtl="0" fontAlgn="base">
        <a:spcBef>
          <a:spcPct val="20000"/>
        </a:spcBef>
        <a:spcAft>
          <a:spcPct val="0"/>
        </a:spcAft>
        <a:buClr>
          <a:schemeClr val="tx2"/>
        </a:buClr>
        <a:buSzPct val="65000"/>
        <a:buFont typeface="Wingdings" pitchFamily="2" charset="2"/>
        <a:buChar char="u"/>
        <a:defRPr sz="20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050" name="Group 2"/>
          <p:cNvGrpSpPr>
            <a:grpSpLocks/>
          </p:cNvGrpSpPr>
          <p:nvPr/>
        </p:nvGrpSpPr>
        <p:grpSpPr bwMode="auto">
          <a:xfrm>
            <a:off x="0" y="3902075"/>
            <a:ext cx="3400425" cy="2949575"/>
            <a:chOff x="0" y="2458"/>
            <a:chExt cx="2142" cy="1858"/>
          </a:xfrm>
        </p:grpSpPr>
        <p:sp>
          <p:nvSpPr>
            <p:cNvPr id="183299"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lgn="ctr" eaLnBrk="1" hangingPunct="1">
                <a:defRPr/>
              </a:pPr>
              <a:endParaRPr lang="ru-RU" sz="1600" b="1">
                <a:solidFill>
                  <a:srgbClr val="000000"/>
                </a:solidFill>
                <a:latin typeface="Verdana" pitchFamily="34" charset="0"/>
              </a:endParaRPr>
            </a:p>
          </p:txBody>
        </p:sp>
        <p:sp>
          <p:nvSpPr>
            <p:cNvPr id="183300"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lgn="ctr" eaLnBrk="1" hangingPunct="1">
                <a:defRPr/>
              </a:pPr>
              <a:endParaRPr lang="ru-RU" sz="1600" b="1">
                <a:solidFill>
                  <a:srgbClr val="000000"/>
                </a:solidFill>
                <a:latin typeface="Verdana" pitchFamily="34" charset="0"/>
              </a:endParaRPr>
            </a:p>
          </p:txBody>
        </p:sp>
        <p:sp>
          <p:nvSpPr>
            <p:cNvPr id="183301"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lgn="ctr" eaLnBrk="1" hangingPunct="1">
                <a:defRPr/>
              </a:pPr>
              <a:endParaRPr lang="ru-RU" sz="1600" b="1">
                <a:solidFill>
                  <a:srgbClr val="000000"/>
                </a:solidFill>
                <a:latin typeface="Verdana" pitchFamily="34" charset="0"/>
              </a:endParaRPr>
            </a:p>
          </p:txBody>
        </p:sp>
        <p:sp>
          <p:nvSpPr>
            <p:cNvPr id="183302"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lgn="ctr" eaLnBrk="1" hangingPunct="1">
                <a:defRPr/>
              </a:pPr>
              <a:endParaRPr lang="ru-RU" sz="1600" b="1">
                <a:solidFill>
                  <a:srgbClr val="000000"/>
                </a:solidFill>
                <a:latin typeface="Verdana" pitchFamily="34" charset="0"/>
              </a:endParaRPr>
            </a:p>
          </p:txBody>
        </p:sp>
        <p:sp>
          <p:nvSpPr>
            <p:cNvPr id="3084"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4800">
                  <a:solidFill>
                    <a:schemeClr val="tx1"/>
                  </a:solidFill>
                  <a:latin typeface="Bookshelf Symbol 1" pitchFamily="34" charset="2"/>
                </a:defRPr>
              </a:lvl1pPr>
              <a:lvl2pPr marL="742950" indent="-285750">
                <a:defRPr sz="4800">
                  <a:solidFill>
                    <a:schemeClr val="tx1"/>
                  </a:solidFill>
                  <a:latin typeface="Bookshelf Symbol 1" pitchFamily="34" charset="2"/>
                </a:defRPr>
              </a:lvl2pPr>
              <a:lvl3pPr marL="1143000" indent="-228600">
                <a:defRPr sz="4800">
                  <a:solidFill>
                    <a:schemeClr val="tx1"/>
                  </a:solidFill>
                  <a:latin typeface="Bookshelf Symbol 1" pitchFamily="34" charset="2"/>
                </a:defRPr>
              </a:lvl3pPr>
              <a:lvl4pPr marL="1600200" indent="-228600">
                <a:defRPr sz="4800">
                  <a:solidFill>
                    <a:schemeClr val="tx1"/>
                  </a:solidFill>
                  <a:latin typeface="Bookshelf Symbol 1" pitchFamily="34" charset="2"/>
                </a:defRPr>
              </a:lvl4pPr>
              <a:lvl5pPr marL="2057400" indent="-228600">
                <a:defRPr sz="4800">
                  <a:solidFill>
                    <a:schemeClr val="tx1"/>
                  </a:solidFill>
                  <a:latin typeface="Bookshelf Symbol 1" pitchFamily="34" charset="2"/>
                </a:defRPr>
              </a:lvl5pPr>
              <a:lvl6pPr marL="2514600" indent="-228600" eaLnBrk="0" fontAlgn="base" hangingPunct="0">
                <a:spcBef>
                  <a:spcPct val="0"/>
                </a:spcBef>
                <a:spcAft>
                  <a:spcPct val="0"/>
                </a:spcAft>
                <a:defRPr sz="4800">
                  <a:solidFill>
                    <a:schemeClr val="tx1"/>
                  </a:solidFill>
                  <a:latin typeface="Bookshelf Symbol 1" pitchFamily="34" charset="2"/>
                </a:defRPr>
              </a:lvl6pPr>
              <a:lvl7pPr marL="2971800" indent="-228600" eaLnBrk="0" fontAlgn="base" hangingPunct="0">
                <a:spcBef>
                  <a:spcPct val="0"/>
                </a:spcBef>
                <a:spcAft>
                  <a:spcPct val="0"/>
                </a:spcAft>
                <a:defRPr sz="4800">
                  <a:solidFill>
                    <a:schemeClr val="tx1"/>
                  </a:solidFill>
                  <a:latin typeface="Bookshelf Symbol 1" pitchFamily="34" charset="2"/>
                </a:defRPr>
              </a:lvl7pPr>
              <a:lvl8pPr marL="3429000" indent="-228600" eaLnBrk="0" fontAlgn="base" hangingPunct="0">
                <a:spcBef>
                  <a:spcPct val="0"/>
                </a:spcBef>
                <a:spcAft>
                  <a:spcPct val="0"/>
                </a:spcAft>
                <a:defRPr sz="4800">
                  <a:solidFill>
                    <a:schemeClr val="tx1"/>
                  </a:solidFill>
                  <a:latin typeface="Bookshelf Symbol 1" pitchFamily="34" charset="2"/>
                </a:defRPr>
              </a:lvl8pPr>
              <a:lvl9pPr marL="3886200" indent="-228600" eaLnBrk="0" fontAlgn="base" hangingPunct="0">
                <a:spcBef>
                  <a:spcPct val="0"/>
                </a:spcBef>
                <a:spcAft>
                  <a:spcPct val="0"/>
                </a:spcAft>
                <a:defRPr sz="4800">
                  <a:solidFill>
                    <a:schemeClr val="tx1"/>
                  </a:solidFill>
                  <a:latin typeface="Bookshelf Symbol 1" pitchFamily="34" charset="2"/>
                </a:defRPr>
              </a:lvl9pPr>
            </a:lstStyle>
            <a:p>
              <a:pPr algn="ctr" eaLnBrk="1" hangingPunct="1">
                <a:defRPr/>
              </a:pPr>
              <a:endParaRPr lang="ru-RU" sz="1600" b="1">
                <a:solidFill>
                  <a:srgbClr val="000000"/>
                </a:solidFill>
                <a:latin typeface="Verdana" panose="020B0604030504040204" pitchFamily="34" charset="0"/>
              </a:endParaRPr>
            </a:p>
          </p:txBody>
        </p:sp>
        <p:sp>
          <p:nvSpPr>
            <p:cNvPr id="3085"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4800">
                  <a:solidFill>
                    <a:schemeClr val="tx1"/>
                  </a:solidFill>
                  <a:latin typeface="Bookshelf Symbol 1" pitchFamily="34" charset="2"/>
                </a:defRPr>
              </a:lvl1pPr>
              <a:lvl2pPr marL="742950" indent="-285750">
                <a:defRPr sz="4800">
                  <a:solidFill>
                    <a:schemeClr val="tx1"/>
                  </a:solidFill>
                  <a:latin typeface="Bookshelf Symbol 1" pitchFamily="34" charset="2"/>
                </a:defRPr>
              </a:lvl2pPr>
              <a:lvl3pPr marL="1143000" indent="-228600">
                <a:defRPr sz="4800">
                  <a:solidFill>
                    <a:schemeClr val="tx1"/>
                  </a:solidFill>
                  <a:latin typeface="Bookshelf Symbol 1" pitchFamily="34" charset="2"/>
                </a:defRPr>
              </a:lvl3pPr>
              <a:lvl4pPr marL="1600200" indent="-228600">
                <a:defRPr sz="4800">
                  <a:solidFill>
                    <a:schemeClr val="tx1"/>
                  </a:solidFill>
                  <a:latin typeface="Bookshelf Symbol 1" pitchFamily="34" charset="2"/>
                </a:defRPr>
              </a:lvl4pPr>
              <a:lvl5pPr marL="2057400" indent="-228600">
                <a:defRPr sz="4800">
                  <a:solidFill>
                    <a:schemeClr val="tx1"/>
                  </a:solidFill>
                  <a:latin typeface="Bookshelf Symbol 1" pitchFamily="34" charset="2"/>
                </a:defRPr>
              </a:lvl5pPr>
              <a:lvl6pPr marL="2514600" indent="-228600" eaLnBrk="0" fontAlgn="base" hangingPunct="0">
                <a:spcBef>
                  <a:spcPct val="0"/>
                </a:spcBef>
                <a:spcAft>
                  <a:spcPct val="0"/>
                </a:spcAft>
                <a:defRPr sz="4800">
                  <a:solidFill>
                    <a:schemeClr val="tx1"/>
                  </a:solidFill>
                  <a:latin typeface="Bookshelf Symbol 1" pitchFamily="34" charset="2"/>
                </a:defRPr>
              </a:lvl6pPr>
              <a:lvl7pPr marL="2971800" indent="-228600" eaLnBrk="0" fontAlgn="base" hangingPunct="0">
                <a:spcBef>
                  <a:spcPct val="0"/>
                </a:spcBef>
                <a:spcAft>
                  <a:spcPct val="0"/>
                </a:spcAft>
                <a:defRPr sz="4800">
                  <a:solidFill>
                    <a:schemeClr val="tx1"/>
                  </a:solidFill>
                  <a:latin typeface="Bookshelf Symbol 1" pitchFamily="34" charset="2"/>
                </a:defRPr>
              </a:lvl7pPr>
              <a:lvl8pPr marL="3429000" indent="-228600" eaLnBrk="0" fontAlgn="base" hangingPunct="0">
                <a:spcBef>
                  <a:spcPct val="0"/>
                </a:spcBef>
                <a:spcAft>
                  <a:spcPct val="0"/>
                </a:spcAft>
                <a:defRPr sz="4800">
                  <a:solidFill>
                    <a:schemeClr val="tx1"/>
                  </a:solidFill>
                  <a:latin typeface="Bookshelf Symbol 1" pitchFamily="34" charset="2"/>
                </a:defRPr>
              </a:lvl8pPr>
              <a:lvl9pPr marL="3886200" indent="-228600" eaLnBrk="0" fontAlgn="base" hangingPunct="0">
                <a:spcBef>
                  <a:spcPct val="0"/>
                </a:spcBef>
                <a:spcAft>
                  <a:spcPct val="0"/>
                </a:spcAft>
                <a:defRPr sz="4800">
                  <a:solidFill>
                    <a:schemeClr val="tx1"/>
                  </a:solidFill>
                  <a:latin typeface="Bookshelf Symbol 1" pitchFamily="34" charset="2"/>
                </a:defRPr>
              </a:lvl9pPr>
            </a:lstStyle>
            <a:p>
              <a:pPr algn="ctr" eaLnBrk="1" hangingPunct="1">
                <a:defRPr/>
              </a:pPr>
              <a:endParaRPr lang="ru-RU" sz="1600" b="1">
                <a:solidFill>
                  <a:srgbClr val="000000"/>
                </a:solidFill>
                <a:latin typeface="Verdana" panose="020B0604030504040204" pitchFamily="34" charset="0"/>
              </a:endParaRPr>
            </a:p>
          </p:txBody>
        </p:sp>
        <p:sp>
          <p:nvSpPr>
            <p:cNvPr id="3086"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4800">
                  <a:solidFill>
                    <a:schemeClr val="tx1"/>
                  </a:solidFill>
                  <a:latin typeface="Bookshelf Symbol 1" pitchFamily="34" charset="2"/>
                </a:defRPr>
              </a:lvl1pPr>
              <a:lvl2pPr marL="742950" indent="-285750">
                <a:defRPr sz="4800">
                  <a:solidFill>
                    <a:schemeClr val="tx1"/>
                  </a:solidFill>
                  <a:latin typeface="Bookshelf Symbol 1" pitchFamily="34" charset="2"/>
                </a:defRPr>
              </a:lvl2pPr>
              <a:lvl3pPr marL="1143000" indent="-228600">
                <a:defRPr sz="4800">
                  <a:solidFill>
                    <a:schemeClr val="tx1"/>
                  </a:solidFill>
                  <a:latin typeface="Bookshelf Symbol 1" pitchFamily="34" charset="2"/>
                </a:defRPr>
              </a:lvl3pPr>
              <a:lvl4pPr marL="1600200" indent="-228600">
                <a:defRPr sz="4800">
                  <a:solidFill>
                    <a:schemeClr val="tx1"/>
                  </a:solidFill>
                  <a:latin typeface="Bookshelf Symbol 1" pitchFamily="34" charset="2"/>
                </a:defRPr>
              </a:lvl4pPr>
              <a:lvl5pPr marL="2057400" indent="-228600">
                <a:defRPr sz="4800">
                  <a:solidFill>
                    <a:schemeClr val="tx1"/>
                  </a:solidFill>
                  <a:latin typeface="Bookshelf Symbol 1" pitchFamily="34" charset="2"/>
                </a:defRPr>
              </a:lvl5pPr>
              <a:lvl6pPr marL="2514600" indent="-228600" eaLnBrk="0" fontAlgn="base" hangingPunct="0">
                <a:spcBef>
                  <a:spcPct val="0"/>
                </a:spcBef>
                <a:spcAft>
                  <a:spcPct val="0"/>
                </a:spcAft>
                <a:defRPr sz="4800">
                  <a:solidFill>
                    <a:schemeClr val="tx1"/>
                  </a:solidFill>
                  <a:latin typeface="Bookshelf Symbol 1" pitchFamily="34" charset="2"/>
                </a:defRPr>
              </a:lvl6pPr>
              <a:lvl7pPr marL="2971800" indent="-228600" eaLnBrk="0" fontAlgn="base" hangingPunct="0">
                <a:spcBef>
                  <a:spcPct val="0"/>
                </a:spcBef>
                <a:spcAft>
                  <a:spcPct val="0"/>
                </a:spcAft>
                <a:defRPr sz="4800">
                  <a:solidFill>
                    <a:schemeClr val="tx1"/>
                  </a:solidFill>
                  <a:latin typeface="Bookshelf Symbol 1" pitchFamily="34" charset="2"/>
                </a:defRPr>
              </a:lvl7pPr>
              <a:lvl8pPr marL="3429000" indent="-228600" eaLnBrk="0" fontAlgn="base" hangingPunct="0">
                <a:spcBef>
                  <a:spcPct val="0"/>
                </a:spcBef>
                <a:spcAft>
                  <a:spcPct val="0"/>
                </a:spcAft>
                <a:defRPr sz="4800">
                  <a:solidFill>
                    <a:schemeClr val="tx1"/>
                  </a:solidFill>
                  <a:latin typeface="Bookshelf Symbol 1" pitchFamily="34" charset="2"/>
                </a:defRPr>
              </a:lvl8pPr>
              <a:lvl9pPr marL="3886200" indent="-228600" eaLnBrk="0" fontAlgn="base" hangingPunct="0">
                <a:spcBef>
                  <a:spcPct val="0"/>
                </a:spcBef>
                <a:spcAft>
                  <a:spcPct val="0"/>
                </a:spcAft>
                <a:defRPr sz="4800">
                  <a:solidFill>
                    <a:schemeClr val="tx1"/>
                  </a:solidFill>
                  <a:latin typeface="Bookshelf Symbol 1" pitchFamily="34" charset="2"/>
                </a:defRPr>
              </a:lvl9pPr>
            </a:lstStyle>
            <a:p>
              <a:pPr algn="ctr" eaLnBrk="1" hangingPunct="1">
                <a:defRPr/>
              </a:pPr>
              <a:endParaRPr lang="ru-RU" sz="1600" b="1">
                <a:solidFill>
                  <a:srgbClr val="000000"/>
                </a:solidFill>
                <a:latin typeface="Verdana" panose="020B0604030504040204" pitchFamily="34" charset="0"/>
              </a:endParaRPr>
            </a:p>
          </p:txBody>
        </p:sp>
      </p:grpSp>
      <p:sp>
        <p:nvSpPr>
          <p:cNvPr id="183306"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ru-RU"/>
              <a:t>Образец заголовка</a:t>
            </a:r>
          </a:p>
        </p:txBody>
      </p:sp>
      <p:sp>
        <p:nvSpPr>
          <p:cNvPr id="183307"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183308"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000" b="0">
                <a:solidFill>
                  <a:srgbClr val="000000"/>
                </a:solidFill>
                <a:effectLst>
                  <a:outerShdw blurRad="38100" dist="38100" dir="2700000" algn="tl">
                    <a:srgbClr val="FFFFFF"/>
                  </a:outerShdw>
                </a:effectLst>
                <a:latin typeface="+mn-lt"/>
              </a:defRPr>
            </a:lvl1pPr>
          </a:lstStyle>
          <a:p>
            <a:pPr>
              <a:defRPr/>
            </a:pPr>
            <a:endParaRPr lang="ru-RU"/>
          </a:p>
        </p:txBody>
      </p:sp>
      <p:sp>
        <p:nvSpPr>
          <p:cNvPr id="183309"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b="0">
                <a:solidFill>
                  <a:srgbClr val="000000"/>
                </a:solidFill>
                <a:effectLst>
                  <a:outerShdw blurRad="38100" dist="38100" dir="2700000" algn="tl">
                    <a:srgbClr val="FFFFFF"/>
                  </a:outerShdw>
                </a:effectLst>
                <a:latin typeface="+mn-lt"/>
              </a:defRPr>
            </a:lvl1pPr>
          </a:lstStyle>
          <a:p>
            <a:pPr>
              <a:defRPr/>
            </a:pPr>
            <a:endParaRPr lang="ru-RU"/>
          </a:p>
        </p:txBody>
      </p:sp>
      <p:sp>
        <p:nvSpPr>
          <p:cNvPr id="183310"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smtClean="0">
                <a:solidFill>
                  <a:srgbClr val="000000"/>
                </a:solidFill>
                <a:effectLst>
                  <a:outerShdw blurRad="38100" dist="38100" dir="2700000" algn="tl">
                    <a:srgbClr val="FFFFFF"/>
                  </a:outerShdw>
                </a:effectLst>
                <a:latin typeface="Arial" panose="020B0604020202020204" pitchFamily="34" charset="0"/>
              </a:defRPr>
            </a:lvl1pPr>
          </a:lstStyle>
          <a:p>
            <a:pPr>
              <a:defRPr/>
            </a:pPr>
            <a:fld id="{86589681-BE4C-452F-A8A3-81BE6C7C9DA5}" type="slidenum">
              <a:rPr lang="ru-RU"/>
              <a:pPr>
                <a:defRPr/>
              </a:pPr>
              <a:t>‹#›</a:t>
            </a:fld>
            <a:endParaRPr lang="ru-RU"/>
          </a:p>
        </p:txBody>
      </p:sp>
    </p:spTree>
    <p:extLst>
      <p:ext uri="{BB962C8B-B14F-4D97-AF65-F5344CB8AC3E}">
        <p14:creationId xmlns:p14="http://schemas.microsoft.com/office/powerpoint/2010/main" val="35901955"/>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34" charset="0"/>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pitchFamily="34"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pitchFamily="34"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pitchFamily="34"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pitchFamily="34" charset="0"/>
        </a:defRPr>
      </a:lvl9pPr>
    </p:titleStyle>
    <p:bodyStyle>
      <a:lvl1pPr marL="342900" indent="-342900" algn="l" rtl="0" eaLnBrk="0" fontAlgn="base" hangingPunct="0">
        <a:spcBef>
          <a:spcPct val="20000"/>
        </a:spcBef>
        <a:spcAft>
          <a:spcPct val="0"/>
        </a:spcAft>
        <a:buClr>
          <a:schemeClr val="hlink"/>
        </a:buClr>
        <a:buSzPct val="75000"/>
        <a:buFont typeface="Wingdings" panose="05000000000000000000" pitchFamily="2" charset="2"/>
        <a:buChar char="l"/>
        <a:defRPr sz="3200">
          <a:solidFill>
            <a:schemeClr val="tx1"/>
          </a:solidFill>
          <a:effectLst>
            <a:outerShdw blurRad="38100" dist="38100" dir="2700000" algn="tl">
              <a:srgbClr val="FFFFFF"/>
            </a:outerShdw>
          </a:effectLst>
          <a:latin typeface="+mn-lt"/>
          <a:ea typeface="+mn-ea"/>
          <a:cs typeface="+mn-cs"/>
        </a:defRPr>
      </a:lvl1pPr>
      <a:lvl2pPr marL="742950" indent="-285750" algn="l" rtl="0" eaLnBrk="0" fontAlgn="base" hangingPunct="0">
        <a:spcBef>
          <a:spcPct val="20000"/>
        </a:spcBef>
        <a:spcAft>
          <a:spcPct val="0"/>
        </a:spcAft>
        <a:buClr>
          <a:schemeClr val="tx2"/>
        </a:buClr>
        <a:buSzPct val="75000"/>
        <a:buFont typeface="Wingdings" panose="05000000000000000000" pitchFamily="2" charset="2"/>
        <a:buChar char="l"/>
        <a:defRPr sz="2800">
          <a:solidFill>
            <a:schemeClr val="tx1"/>
          </a:solidFill>
          <a:effectLst>
            <a:outerShdw blurRad="38100" dist="38100" dir="2700000" algn="tl">
              <a:srgbClr val="FFFFFF"/>
            </a:outerShdw>
          </a:effectLst>
          <a:latin typeface="+mn-lt"/>
        </a:defRPr>
      </a:lvl2pPr>
      <a:lvl3pPr marL="1143000" indent="-228600" algn="l" rtl="0" eaLnBrk="0" fontAlgn="base" hangingPunct="0">
        <a:spcBef>
          <a:spcPct val="20000"/>
        </a:spcBef>
        <a:spcAft>
          <a:spcPct val="0"/>
        </a:spcAft>
        <a:buClr>
          <a:schemeClr val="accent2"/>
        </a:buClr>
        <a:buSzPct val="75000"/>
        <a:buFont typeface="Wingdings" panose="05000000000000000000" pitchFamily="2" charset="2"/>
        <a:buChar char="l"/>
        <a:defRPr sz="2400">
          <a:solidFill>
            <a:schemeClr val="tx1"/>
          </a:solidFill>
          <a:effectLst>
            <a:outerShdw blurRad="38100" dist="38100" dir="2700000" algn="tl">
              <a:srgbClr val="FFFFFF"/>
            </a:outerShdw>
          </a:effectLst>
          <a:latin typeface="+mn-lt"/>
        </a:defRPr>
      </a:lvl3pPr>
      <a:lvl4pPr marL="1600200" indent="-228600" algn="l" rtl="0" eaLnBrk="0" fontAlgn="base" hangingPunct="0">
        <a:spcBef>
          <a:spcPct val="20000"/>
        </a:spcBef>
        <a:spcAft>
          <a:spcPct val="0"/>
        </a:spcAft>
        <a:buClr>
          <a:schemeClr val="folHlink"/>
        </a:buClr>
        <a:buSzPct val="75000"/>
        <a:buFont typeface="Wingdings" panose="05000000000000000000" pitchFamily="2" charset="2"/>
        <a:buChar char="l"/>
        <a:defRPr sz="2000">
          <a:solidFill>
            <a:schemeClr val="tx1"/>
          </a:solidFill>
          <a:effectLst>
            <a:outerShdw blurRad="38100" dist="38100" dir="2700000" algn="tl">
              <a:srgbClr val="FFFFFF"/>
            </a:outerShdw>
          </a:effectLst>
          <a:latin typeface="+mn-lt"/>
        </a:defRPr>
      </a:lvl4pPr>
      <a:lvl5pPr marL="2057400" indent="-228600" algn="l" rtl="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effectLst>
            <a:outerShdw blurRad="38100" dist="38100" dir="2700000" algn="tl">
              <a:srgbClr val="FFFFFF"/>
            </a:outerShdw>
          </a:effectLst>
          <a:latin typeface="+mn-lt"/>
        </a:defRPr>
      </a:lvl5pPr>
      <a:lvl6pPr marL="25146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FFFFFF"/>
            </a:outerShdw>
          </a:effectLst>
          <a:latin typeface="+mn-lt"/>
        </a:defRPr>
      </a:lvl6pPr>
      <a:lvl7pPr marL="29718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FFFFFF"/>
            </a:outerShdw>
          </a:effectLst>
          <a:latin typeface="+mn-lt"/>
        </a:defRPr>
      </a:lvl7pPr>
      <a:lvl8pPr marL="34290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FFFFFF"/>
            </a:outerShdw>
          </a:effectLst>
          <a:latin typeface="+mn-lt"/>
        </a:defRPr>
      </a:lvl8pPr>
      <a:lvl9pPr marL="38862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FFFFFF"/>
            </a:outerShdw>
          </a:effectLst>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8839200" cy="6858000"/>
            <a:chOff x="0" y="0"/>
            <a:chExt cx="5568" cy="4320"/>
          </a:xfrm>
        </p:grpSpPr>
        <p:grpSp>
          <p:nvGrpSpPr>
            <p:cNvPr id="1032" name="Group 3"/>
            <p:cNvGrpSpPr>
              <a:grpSpLocks/>
            </p:cNvGrpSpPr>
            <p:nvPr userDrawn="1"/>
          </p:nvGrpSpPr>
          <p:grpSpPr bwMode="auto">
            <a:xfrm>
              <a:off x="0" y="0"/>
              <a:ext cx="3216" cy="3072"/>
              <a:chOff x="0" y="0"/>
              <a:chExt cx="2928" cy="2784"/>
            </a:xfrm>
          </p:grpSpPr>
          <p:sp>
            <p:nvSpPr>
              <p:cNvPr id="1045" name="Oval 4"/>
              <p:cNvSpPr>
                <a:spLocks noChangeArrowheads="1"/>
              </p:cNvSpPr>
              <p:nvPr userDrawn="1"/>
            </p:nvSpPr>
            <p:spPr bwMode="auto">
              <a:xfrm>
                <a:off x="0" y="0"/>
                <a:ext cx="2928" cy="2784"/>
              </a:xfrm>
              <a:prstGeom prst="ellipse">
                <a:avLst/>
              </a:prstGeom>
              <a:noFill/>
              <a:ln w="9525">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ru-RU" altLang="ru-RU"/>
              </a:p>
            </p:txBody>
          </p:sp>
          <p:sp>
            <p:nvSpPr>
              <p:cNvPr id="1046" name="Oval 5"/>
              <p:cNvSpPr>
                <a:spLocks noChangeArrowheads="1"/>
              </p:cNvSpPr>
              <p:nvPr userDrawn="1"/>
            </p:nvSpPr>
            <p:spPr bwMode="auto">
              <a:xfrm>
                <a:off x="240" y="240"/>
                <a:ext cx="2448" cy="2304"/>
              </a:xfrm>
              <a:prstGeom prst="ellipse">
                <a:avLst/>
              </a:prstGeom>
              <a:noFill/>
              <a:ln w="9525">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ru-RU" altLang="ru-RU"/>
              </a:p>
            </p:txBody>
          </p:sp>
          <p:sp>
            <p:nvSpPr>
              <p:cNvPr id="1047" name="Oval 6"/>
              <p:cNvSpPr>
                <a:spLocks noChangeArrowheads="1"/>
              </p:cNvSpPr>
              <p:nvPr userDrawn="1"/>
            </p:nvSpPr>
            <p:spPr bwMode="auto">
              <a:xfrm>
                <a:off x="480" y="480"/>
                <a:ext cx="1968" cy="1824"/>
              </a:xfrm>
              <a:prstGeom prst="ellipse">
                <a:avLst/>
              </a:prstGeom>
              <a:noFill/>
              <a:ln w="9525">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ru-RU" altLang="ru-RU"/>
              </a:p>
            </p:txBody>
          </p:sp>
          <p:sp>
            <p:nvSpPr>
              <p:cNvPr id="1048" name="Oval 7"/>
              <p:cNvSpPr>
                <a:spLocks noChangeArrowheads="1"/>
              </p:cNvSpPr>
              <p:nvPr userDrawn="1"/>
            </p:nvSpPr>
            <p:spPr bwMode="auto">
              <a:xfrm>
                <a:off x="720" y="720"/>
                <a:ext cx="1488" cy="1344"/>
              </a:xfrm>
              <a:prstGeom prst="ellipse">
                <a:avLst/>
              </a:prstGeom>
              <a:noFill/>
              <a:ln w="9525">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ru-RU" altLang="ru-RU"/>
              </a:p>
            </p:txBody>
          </p:sp>
          <p:sp>
            <p:nvSpPr>
              <p:cNvPr id="1049" name="Oval 8"/>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ru-RU" altLang="ru-RU"/>
              </a:p>
            </p:txBody>
          </p:sp>
        </p:grpSp>
        <p:grpSp>
          <p:nvGrpSpPr>
            <p:cNvPr id="1033" name="Group 9"/>
            <p:cNvGrpSpPr>
              <a:grpSpLocks/>
            </p:cNvGrpSpPr>
            <p:nvPr userDrawn="1"/>
          </p:nvGrpSpPr>
          <p:grpSpPr bwMode="auto">
            <a:xfrm>
              <a:off x="2016" y="2016"/>
              <a:ext cx="2448" cy="2304"/>
              <a:chOff x="0" y="0"/>
              <a:chExt cx="2928" cy="2784"/>
            </a:xfrm>
          </p:grpSpPr>
          <p:sp>
            <p:nvSpPr>
              <p:cNvPr id="1040" name="Oval 10"/>
              <p:cNvSpPr>
                <a:spLocks noChangeArrowheads="1"/>
              </p:cNvSpPr>
              <p:nvPr userDrawn="1"/>
            </p:nvSpPr>
            <p:spPr bwMode="auto">
              <a:xfrm>
                <a:off x="0" y="0"/>
                <a:ext cx="2928" cy="2784"/>
              </a:xfrm>
              <a:prstGeom prst="ellipse">
                <a:avLst/>
              </a:prstGeom>
              <a:noFill/>
              <a:ln w="9525">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ru-RU" altLang="ru-RU"/>
              </a:p>
            </p:txBody>
          </p:sp>
          <p:sp>
            <p:nvSpPr>
              <p:cNvPr id="1041" name="Oval 11"/>
              <p:cNvSpPr>
                <a:spLocks noChangeArrowheads="1"/>
              </p:cNvSpPr>
              <p:nvPr userDrawn="1"/>
            </p:nvSpPr>
            <p:spPr bwMode="auto">
              <a:xfrm>
                <a:off x="240" y="240"/>
                <a:ext cx="2448" cy="2304"/>
              </a:xfrm>
              <a:prstGeom prst="ellipse">
                <a:avLst/>
              </a:prstGeom>
              <a:noFill/>
              <a:ln w="9525">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ru-RU" altLang="ru-RU"/>
              </a:p>
            </p:txBody>
          </p:sp>
          <p:sp>
            <p:nvSpPr>
              <p:cNvPr id="1042" name="Oval 12"/>
              <p:cNvSpPr>
                <a:spLocks noChangeArrowheads="1"/>
              </p:cNvSpPr>
              <p:nvPr userDrawn="1"/>
            </p:nvSpPr>
            <p:spPr bwMode="auto">
              <a:xfrm>
                <a:off x="480" y="480"/>
                <a:ext cx="1968" cy="1824"/>
              </a:xfrm>
              <a:prstGeom prst="ellipse">
                <a:avLst/>
              </a:prstGeom>
              <a:noFill/>
              <a:ln w="9525">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ru-RU" altLang="ru-RU"/>
              </a:p>
            </p:txBody>
          </p:sp>
          <p:sp>
            <p:nvSpPr>
              <p:cNvPr id="1043" name="Oval 13"/>
              <p:cNvSpPr>
                <a:spLocks noChangeArrowheads="1"/>
              </p:cNvSpPr>
              <p:nvPr userDrawn="1"/>
            </p:nvSpPr>
            <p:spPr bwMode="auto">
              <a:xfrm>
                <a:off x="720" y="720"/>
                <a:ext cx="1488" cy="1344"/>
              </a:xfrm>
              <a:prstGeom prst="ellipse">
                <a:avLst/>
              </a:prstGeom>
              <a:noFill/>
              <a:ln w="9525">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ru-RU" altLang="ru-RU"/>
              </a:p>
            </p:txBody>
          </p:sp>
          <p:sp>
            <p:nvSpPr>
              <p:cNvPr id="1044" name="Oval 14"/>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ru-RU" altLang="ru-RU"/>
              </a:p>
            </p:txBody>
          </p:sp>
        </p:grpSp>
        <p:grpSp>
          <p:nvGrpSpPr>
            <p:cNvPr id="1034" name="Group 15"/>
            <p:cNvGrpSpPr>
              <a:grpSpLocks/>
            </p:cNvGrpSpPr>
            <p:nvPr userDrawn="1"/>
          </p:nvGrpSpPr>
          <p:grpSpPr bwMode="auto">
            <a:xfrm>
              <a:off x="2832" y="96"/>
              <a:ext cx="2736" cy="2592"/>
              <a:chOff x="0" y="0"/>
              <a:chExt cx="2928" cy="2784"/>
            </a:xfrm>
          </p:grpSpPr>
          <p:sp>
            <p:nvSpPr>
              <p:cNvPr id="1035" name="Oval 16"/>
              <p:cNvSpPr>
                <a:spLocks noChangeArrowheads="1"/>
              </p:cNvSpPr>
              <p:nvPr userDrawn="1"/>
            </p:nvSpPr>
            <p:spPr bwMode="auto">
              <a:xfrm>
                <a:off x="0" y="0"/>
                <a:ext cx="2928" cy="2784"/>
              </a:xfrm>
              <a:prstGeom prst="ellipse">
                <a:avLst/>
              </a:prstGeom>
              <a:noFill/>
              <a:ln w="9525">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ru-RU" altLang="ru-RU"/>
              </a:p>
            </p:txBody>
          </p:sp>
          <p:sp>
            <p:nvSpPr>
              <p:cNvPr id="1036" name="Oval 17"/>
              <p:cNvSpPr>
                <a:spLocks noChangeArrowheads="1"/>
              </p:cNvSpPr>
              <p:nvPr userDrawn="1"/>
            </p:nvSpPr>
            <p:spPr bwMode="auto">
              <a:xfrm>
                <a:off x="240" y="240"/>
                <a:ext cx="2448" cy="2304"/>
              </a:xfrm>
              <a:prstGeom prst="ellipse">
                <a:avLst/>
              </a:prstGeom>
              <a:noFill/>
              <a:ln w="9525">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ru-RU" altLang="ru-RU"/>
              </a:p>
            </p:txBody>
          </p:sp>
          <p:sp>
            <p:nvSpPr>
              <p:cNvPr id="1037" name="Oval 18"/>
              <p:cNvSpPr>
                <a:spLocks noChangeArrowheads="1"/>
              </p:cNvSpPr>
              <p:nvPr userDrawn="1"/>
            </p:nvSpPr>
            <p:spPr bwMode="auto">
              <a:xfrm>
                <a:off x="480" y="480"/>
                <a:ext cx="1968" cy="1824"/>
              </a:xfrm>
              <a:prstGeom prst="ellipse">
                <a:avLst/>
              </a:prstGeom>
              <a:noFill/>
              <a:ln w="9525">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ru-RU" altLang="ru-RU"/>
              </a:p>
            </p:txBody>
          </p:sp>
          <p:sp>
            <p:nvSpPr>
              <p:cNvPr id="1038" name="Oval 19"/>
              <p:cNvSpPr>
                <a:spLocks noChangeArrowheads="1"/>
              </p:cNvSpPr>
              <p:nvPr userDrawn="1"/>
            </p:nvSpPr>
            <p:spPr bwMode="auto">
              <a:xfrm>
                <a:off x="720" y="720"/>
                <a:ext cx="1488" cy="1344"/>
              </a:xfrm>
              <a:prstGeom prst="ellipse">
                <a:avLst/>
              </a:prstGeom>
              <a:noFill/>
              <a:ln w="9525">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ru-RU" altLang="ru-RU"/>
              </a:p>
            </p:txBody>
          </p:sp>
          <p:sp>
            <p:nvSpPr>
              <p:cNvPr id="1039" name="Oval 20"/>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ru-RU" altLang="ru-RU"/>
              </a:p>
            </p:txBody>
          </p:sp>
        </p:grpSp>
      </p:grpSp>
      <p:sp>
        <p:nvSpPr>
          <p:cNvPr id="1027" name="Rectangle 21"/>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ru-RU" altLang="ru-RU"/>
              <a:t>Образец заголовка</a:t>
            </a:r>
          </a:p>
        </p:txBody>
      </p:sp>
      <p:sp>
        <p:nvSpPr>
          <p:cNvPr id="1028" name="Rectangle 22"/>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ru-RU" altLang="ru-RU"/>
              <a:t>Образец текста</a:t>
            </a:r>
          </a:p>
          <a:p>
            <a:pPr lvl="1"/>
            <a:r>
              <a:rPr lang="ru-RU" altLang="ru-RU"/>
              <a:t>Второй уровень</a:t>
            </a:r>
          </a:p>
          <a:p>
            <a:pPr lvl="2"/>
            <a:r>
              <a:rPr lang="ru-RU" altLang="ru-RU"/>
              <a:t>Третий уровень</a:t>
            </a:r>
          </a:p>
          <a:p>
            <a:pPr lvl="3"/>
            <a:r>
              <a:rPr lang="ru-RU" altLang="ru-RU"/>
              <a:t>Четвертый уровень</a:t>
            </a:r>
          </a:p>
          <a:p>
            <a:pPr lvl="4"/>
            <a:r>
              <a:rPr lang="ru-RU" altLang="ru-RU"/>
              <a:t>Пятый уровень</a:t>
            </a:r>
          </a:p>
        </p:txBody>
      </p:sp>
      <p:sp>
        <p:nvSpPr>
          <p:cNvPr id="66583" name="Rectangle 23"/>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b="1" smtClean="0">
                <a:latin typeface="+mn-lt"/>
              </a:defRPr>
            </a:lvl1pPr>
          </a:lstStyle>
          <a:p>
            <a:pPr>
              <a:defRPr/>
            </a:pPr>
            <a:endParaRPr lang="ru-RU"/>
          </a:p>
        </p:txBody>
      </p:sp>
      <p:sp>
        <p:nvSpPr>
          <p:cNvPr id="66584" name="Rectangle 24"/>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b="1" smtClean="0">
                <a:latin typeface="+mn-lt"/>
              </a:defRPr>
            </a:lvl1pPr>
          </a:lstStyle>
          <a:p>
            <a:pPr>
              <a:defRPr/>
            </a:pPr>
            <a:endParaRPr lang="ru-RU"/>
          </a:p>
        </p:txBody>
      </p:sp>
      <p:sp>
        <p:nvSpPr>
          <p:cNvPr id="66585" name="Rectangle 25"/>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b="1" smtClean="0">
                <a:latin typeface="+mn-lt"/>
              </a:defRPr>
            </a:lvl1pPr>
          </a:lstStyle>
          <a:p>
            <a:pPr>
              <a:defRPr/>
            </a:pPr>
            <a:fld id="{6B0FC81A-2213-41C2-9660-3E85DB9D664C}" type="slidenum">
              <a:rPr lang="ru-RU"/>
              <a:pPr>
                <a:defRPr/>
              </a:pPr>
              <a:t>‹#›</a:t>
            </a:fld>
            <a:endParaRPr lang="ru-RU"/>
          </a:p>
        </p:txBody>
      </p:sp>
    </p:spTree>
    <p:extLst>
      <p:ext uri="{BB962C8B-B14F-4D97-AF65-F5344CB8AC3E}">
        <p14:creationId xmlns:p14="http://schemas.microsoft.com/office/powerpoint/2010/main" val="2053523150"/>
      </p:ext>
    </p:extLst>
  </p:cSld>
  <p:clrMap bg1="dk2" tx1="lt1" bg2="dk1" tx2="lt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anose="02020603050405020304" pitchFamily="18" charset="0"/>
        </a:defRPr>
      </a:lvl2pPr>
      <a:lvl3pPr algn="ctr" rtl="0" eaLnBrk="0" fontAlgn="base" hangingPunct="0">
        <a:spcBef>
          <a:spcPct val="0"/>
        </a:spcBef>
        <a:spcAft>
          <a:spcPct val="0"/>
        </a:spcAft>
        <a:defRPr sz="4400">
          <a:solidFill>
            <a:schemeClr val="tx2"/>
          </a:solidFill>
          <a:latin typeface="Times New Roman" panose="02020603050405020304" pitchFamily="18" charset="0"/>
        </a:defRPr>
      </a:lvl3pPr>
      <a:lvl4pPr algn="ctr" rtl="0" eaLnBrk="0" fontAlgn="base" hangingPunct="0">
        <a:spcBef>
          <a:spcPct val="0"/>
        </a:spcBef>
        <a:spcAft>
          <a:spcPct val="0"/>
        </a:spcAft>
        <a:defRPr sz="4400">
          <a:solidFill>
            <a:schemeClr val="tx2"/>
          </a:solidFill>
          <a:latin typeface="Times New Roman" panose="02020603050405020304" pitchFamily="18" charset="0"/>
        </a:defRPr>
      </a:lvl4pPr>
      <a:lvl5pPr algn="ctr" rtl="0" eaLnBrk="0" fontAlgn="base" hangingPunct="0">
        <a:spcBef>
          <a:spcPct val="0"/>
        </a:spcBef>
        <a:spcAft>
          <a:spcPct val="0"/>
        </a:spcAft>
        <a:defRPr sz="4400">
          <a:solidFill>
            <a:schemeClr val="tx2"/>
          </a:solidFill>
          <a:latin typeface="Times New Roman" panose="02020603050405020304" pitchFamily="18" charset="0"/>
        </a:defRPr>
      </a:lvl5pPr>
      <a:lvl6pPr marL="457200" algn="ctr" rtl="0" fontAlgn="base">
        <a:spcBef>
          <a:spcPct val="0"/>
        </a:spcBef>
        <a:spcAft>
          <a:spcPct val="0"/>
        </a:spcAft>
        <a:defRPr sz="4400">
          <a:solidFill>
            <a:schemeClr val="tx2"/>
          </a:solidFill>
          <a:latin typeface="Times New Roman" panose="02020603050405020304" pitchFamily="18" charset="0"/>
        </a:defRPr>
      </a:lvl6pPr>
      <a:lvl7pPr marL="914400" algn="ctr" rtl="0" fontAlgn="base">
        <a:spcBef>
          <a:spcPct val="0"/>
        </a:spcBef>
        <a:spcAft>
          <a:spcPct val="0"/>
        </a:spcAft>
        <a:defRPr sz="4400">
          <a:solidFill>
            <a:schemeClr val="tx2"/>
          </a:solidFill>
          <a:latin typeface="Times New Roman" panose="02020603050405020304" pitchFamily="18" charset="0"/>
        </a:defRPr>
      </a:lvl7pPr>
      <a:lvl8pPr marL="1371600" algn="ctr" rtl="0" fontAlgn="base">
        <a:spcBef>
          <a:spcPct val="0"/>
        </a:spcBef>
        <a:spcAft>
          <a:spcPct val="0"/>
        </a:spcAft>
        <a:defRPr sz="4400">
          <a:solidFill>
            <a:schemeClr val="tx2"/>
          </a:solidFill>
          <a:latin typeface="Times New Roman" panose="02020603050405020304" pitchFamily="18" charset="0"/>
        </a:defRPr>
      </a:lvl8pPr>
      <a:lvl9pPr marL="1828800" algn="ctr" rtl="0" fontAlgn="base">
        <a:spcBef>
          <a:spcPct val="0"/>
        </a:spcBef>
        <a:spcAft>
          <a:spcPct val="0"/>
        </a:spcAft>
        <a:defRPr sz="4400">
          <a:solidFill>
            <a:schemeClr val="tx2"/>
          </a:solidFill>
          <a:latin typeface="Times New Roman" panose="02020603050405020304" pitchFamily="18" charset="0"/>
        </a:defRPr>
      </a:lvl9pPr>
    </p:titleStyle>
    <p:bodyStyle>
      <a:lvl1pPr marL="342900" indent="-342900" algn="l" rtl="0" eaLnBrk="0" fontAlgn="base" hangingPunct="0">
        <a:spcBef>
          <a:spcPct val="20000"/>
        </a:spcBef>
        <a:spcAft>
          <a:spcPct val="0"/>
        </a:spcAft>
        <a:buClr>
          <a:schemeClr val="accent2"/>
        </a:buClr>
        <a:buSzPct val="11000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SzPct val="11000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lr>
          <a:schemeClr val="folHlink"/>
        </a:buClr>
        <a:buSzPct val="11000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lr>
          <a:schemeClr val="tx1"/>
        </a:buClr>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pattFill prst="dkHorz">
          <a:fgClr>
            <a:schemeClr val="bg2"/>
          </a:fgClr>
          <a:bgClr>
            <a:schemeClr val="bg1"/>
          </a:bgClr>
        </a:pattFill>
        <a:effectLst/>
      </p:bgPr>
    </p:bg>
    <p:spTree>
      <p:nvGrpSpPr>
        <p:cNvPr id="1" name=""/>
        <p:cNvGrpSpPr/>
        <p:nvPr/>
      </p:nvGrpSpPr>
      <p:grpSpPr>
        <a:xfrm>
          <a:off x="0" y="0"/>
          <a:ext cx="0" cy="0"/>
          <a:chOff x="0" y="0"/>
          <a:chExt cx="0" cy="0"/>
        </a:xfrm>
      </p:grpSpPr>
      <p:grpSp>
        <p:nvGrpSpPr>
          <p:cNvPr id="4098" name="Group 2"/>
          <p:cNvGrpSpPr>
            <a:grpSpLocks/>
          </p:cNvGrpSpPr>
          <p:nvPr/>
        </p:nvGrpSpPr>
        <p:grpSpPr bwMode="auto">
          <a:xfrm>
            <a:off x="0" y="2438400"/>
            <a:ext cx="9144000" cy="4046538"/>
            <a:chOff x="0" y="1536"/>
            <a:chExt cx="5760" cy="2549"/>
          </a:xfrm>
        </p:grpSpPr>
        <p:sp>
          <p:nvSpPr>
            <p:cNvPr id="369667" name="Rectangle 3"/>
            <p:cNvSpPr>
              <a:spLocks noChangeArrowheads="1"/>
            </p:cNvSpPr>
            <p:nvPr userDrawn="1"/>
          </p:nvSpPr>
          <p:spPr bwMode="hidden">
            <a:xfrm rot="-1424751">
              <a:off x="2121" y="2592"/>
              <a:ext cx="3072" cy="384"/>
            </a:xfrm>
            <a:prstGeom prst="rect">
              <a:avLst/>
            </a:prstGeom>
            <a:gradFill rotWithShape="0">
              <a:gsLst>
                <a:gs pos="0">
                  <a:schemeClr val="bg1">
                    <a:gamma/>
                    <a:shade val="94118"/>
                    <a:invGamma/>
                  </a:schemeClr>
                </a:gs>
                <a:gs pos="50000">
                  <a:schemeClr val="bg1"/>
                </a:gs>
                <a:gs pos="100000">
                  <a:schemeClr val="bg1">
                    <a:gamma/>
                    <a:shade val="94118"/>
                    <a:invGamma/>
                  </a:schemeClr>
                </a:gs>
              </a:gsLst>
              <a:lin ang="18900000" scaled="1"/>
            </a:gradFill>
            <a:ln w="9525">
              <a:noFill/>
              <a:miter lim="800000"/>
              <a:headEnd/>
              <a:tailEnd/>
            </a:ln>
            <a:effectLst/>
          </p:spPr>
          <p:txBody>
            <a:bodyPr wrap="none" anchor="ctr"/>
            <a:lstStyle/>
            <a:p>
              <a:pPr algn="ctr" eaLnBrk="1" hangingPunct="1">
                <a:defRPr/>
              </a:pPr>
              <a:endParaRPr lang="ru-RU" sz="1600" b="1">
                <a:solidFill>
                  <a:srgbClr val="FFFFFF"/>
                </a:solidFill>
                <a:latin typeface="Verdana" pitchFamily="34" charset="0"/>
              </a:endParaRPr>
            </a:p>
          </p:txBody>
        </p:sp>
        <p:sp>
          <p:nvSpPr>
            <p:cNvPr id="4105" name="Freeform 4"/>
            <p:cNvSpPr>
              <a:spLocks/>
            </p:cNvSpPr>
            <p:nvPr userDrawn="1"/>
          </p:nvSpPr>
          <p:spPr bwMode="hidden">
            <a:xfrm>
              <a:off x="0" y="2664"/>
              <a:ext cx="2688" cy="1224"/>
            </a:xfrm>
            <a:custGeom>
              <a:avLst/>
              <a:gdLst>
                <a:gd name="T0" fmla="*/ 0 w 2688"/>
                <a:gd name="T1" fmla="*/ 0 h 1224"/>
                <a:gd name="T2" fmla="*/ 960 w 2688"/>
                <a:gd name="T3" fmla="*/ 552 h 1224"/>
                <a:gd name="T4" fmla="*/ 1968 w 2688"/>
                <a:gd name="T5" fmla="*/ 264 h 1224"/>
                <a:gd name="T6" fmla="*/ 2028 w 2688"/>
                <a:gd name="T7" fmla="*/ 270 h 1224"/>
                <a:gd name="T8" fmla="*/ 2661 w 2688"/>
                <a:gd name="T9" fmla="*/ 528 h 1224"/>
                <a:gd name="T10" fmla="*/ 2688 w 2688"/>
                <a:gd name="T11" fmla="*/ 648 h 1224"/>
                <a:gd name="T12" fmla="*/ 2304 w 2688"/>
                <a:gd name="T13" fmla="*/ 1080 h 1224"/>
                <a:gd name="T14" fmla="*/ 1584 w 2688"/>
                <a:gd name="T15" fmla="*/ 1224 h 1224"/>
                <a:gd name="T16" fmla="*/ 1296 w 2688"/>
                <a:gd name="T17" fmla="*/ 936 h 1224"/>
                <a:gd name="T18" fmla="*/ 864 w 2688"/>
                <a:gd name="T19" fmla="*/ 1032 h 1224"/>
                <a:gd name="T20" fmla="*/ 0 w 2688"/>
                <a:gd name="T21" fmla="*/ 552 h 1224"/>
                <a:gd name="T22" fmla="*/ 0 w 2688"/>
                <a:gd name="T23" fmla="*/ 0 h 122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688" h="1224">
                  <a:moveTo>
                    <a:pt x="0" y="0"/>
                  </a:moveTo>
                  <a:lnTo>
                    <a:pt x="960" y="552"/>
                  </a:lnTo>
                  <a:lnTo>
                    <a:pt x="1968" y="264"/>
                  </a:lnTo>
                  <a:lnTo>
                    <a:pt x="2028" y="270"/>
                  </a:lnTo>
                  <a:lnTo>
                    <a:pt x="2661" y="528"/>
                  </a:lnTo>
                  <a:lnTo>
                    <a:pt x="2688" y="648"/>
                  </a:lnTo>
                  <a:lnTo>
                    <a:pt x="2304" y="1080"/>
                  </a:lnTo>
                  <a:lnTo>
                    <a:pt x="1584" y="1224"/>
                  </a:lnTo>
                  <a:lnTo>
                    <a:pt x="1296" y="936"/>
                  </a:lnTo>
                  <a:lnTo>
                    <a:pt x="864" y="1032"/>
                  </a:lnTo>
                  <a:lnTo>
                    <a:pt x="0" y="552"/>
                  </a:lnTo>
                  <a:lnTo>
                    <a:pt x="0"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106" name="Freeform 5"/>
            <p:cNvSpPr>
              <a:spLocks/>
            </p:cNvSpPr>
            <p:nvPr userDrawn="1"/>
          </p:nvSpPr>
          <p:spPr bwMode="hidden">
            <a:xfrm>
              <a:off x="3359" y="1536"/>
              <a:ext cx="2401" cy="1232"/>
            </a:xfrm>
            <a:custGeom>
              <a:avLst/>
              <a:gdLst>
                <a:gd name="T0" fmla="*/ 2208 w 2401"/>
                <a:gd name="T1" fmla="*/ 15 h 1232"/>
                <a:gd name="T2" fmla="*/ 2088 w 2401"/>
                <a:gd name="T3" fmla="*/ 57 h 1232"/>
                <a:gd name="T4" fmla="*/ 1951 w 2401"/>
                <a:gd name="T5" fmla="*/ 99 h 1232"/>
                <a:gd name="T6" fmla="*/ 1704 w 2401"/>
                <a:gd name="T7" fmla="*/ 135 h 1232"/>
                <a:gd name="T8" fmla="*/ 1314 w 2401"/>
                <a:gd name="T9" fmla="*/ 177 h 1232"/>
                <a:gd name="T10" fmla="*/ 1176 w 2401"/>
                <a:gd name="T11" fmla="*/ 189 h 1232"/>
                <a:gd name="T12" fmla="*/ 1122 w 2401"/>
                <a:gd name="T13" fmla="*/ 195 h 1232"/>
                <a:gd name="T14" fmla="*/ 1075 w 2401"/>
                <a:gd name="T15" fmla="*/ 231 h 1232"/>
                <a:gd name="T16" fmla="*/ 924 w 2401"/>
                <a:gd name="T17" fmla="*/ 321 h 1232"/>
                <a:gd name="T18" fmla="*/ 840 w 2401"/>
                <a:gd name="T19" fmla="*/ 369 h 1232"/>
                <a:gd name="T20" fmla="*/ 630 w 2401"/>
                <a:gd name="T21" fmla="*/ 458 h 1232"/>
                <a:gd name="T22" fmla="*/ 529 w 2401"/>
                <a:gd name="T23" fmla="*/ 500 h 1232"/>
                <a:gd name="T24" fmla="*/ 487 w 2401"/>
                <a:gd name="T25" fmla="*/ 542 h 1232"/>
                <a:gd name="T26" fmla="*/ 457 w 2401"/>
                <a:gd name="T27" fmla="*/ 590 h 1232"/>
                <a:gd name="T28" fmla="*/ 402 w 2401"/>
                <a:gd name="T29" fmla="*/ 638 h 1232"/>
                <a:gd name="T30" fmla="*/ 330 w 2401"/>
                <a:gd name="T31" fmla="*/ 758 h 1232"/>
                <a:gd name="T32" fmla="*/ 312 w 2401"/>
                <a:gd name="T33" fmla="*/ 788 h 1232"/>
                <a:gd name="T34" fmla="*/ 252 w 2401"/>
                <a:gd name="T35" fmla="*/ 824 h 1232"/>
                <a:gd name="T36" fmla="*/ 84 w 2401"/>
                <a:gd name="T37" fmla="*/ 926 h 1232"/>
                <a:gd name="T38" fmla="*/ 0 w 2401"/>
                <a:gd name="T39" fmla="*/ 992 h 1232"/>
                <a:gd name="T40" fmla="*/ 12 w 2401"/>
                <a:gd name="T41" fmla="*/ 1040 h 1232"/>
                <a:gd name="T42" fmla="*/ 132 w 2401"/>
                <a:gd name="T43" fmla="*/ 1034 h 1232"/>
                <a:gd name="T44" fmla="*/ 336 w 2401"/>
                <a:gd name="T45" fmla="*/ 980 h 1232"/>
                <a:gd name="T46" fmla="*/ 529 w 2401"/>
                <a:gd name="T47" fmla="*/ 896 h 1232"/>
                <a:gd name="T48" fmla="*/ 576 w 2401"/>
                <a:gd name="T49" fmla="*/ 872 h 1232"/>
                <a:gd name="T50" fmla="*/ 714 w 2401"/>
                <a:gd name="T51" fmla="*/ 848 h 1232"/>
                <a:gd name="T52" fmla="*/ 966 w 2401"/>
                <a:gd name="T53" fmla="*/ 794 h 1232"/>
                <a:gd name="T54" fmla="*/ 1212 w 2401"/>
                <a:gd name="T55" fmla="*/ 782 h 1232"/>
                <a:gd name="T56" fmla="*/ 1416 w 2401"/>
                <a:gd name="T57" fmla="*/ 872 h 1232"/>
                <a:gd name="T58" fmla="*/ 1464 w 2401"/>
                <a:gd name="T59" fmla="*/ 932 h 1232"/>
                <a:gd name="T60" fmla="*/ 1440 w 2401"/>
                <a:gd name="T61" fmla="*/ 992 h 1232"/>
                <a:gd name="T62" fmla="*/ 1302 w 2401"/>
                <a:gd name="T63" fmla="*/ 1040 h 1232"/>
                <a:gd name="T64" fmla="*/ 1158 w 2401"/>
                <a:gd name="T65" fmla="*/ 1100 h 1232"/>
                <a:gd name="T66" fmla="*/ 1093 w 2401"/>
                <a:gd name="T67" fmla="*/ 1148 h 1232"/>
                <a:gd name="T68" fmla="*/ 1075 w 2401"/>
                <a:gd name="T69" fmla="*/ 1208 h 1232"/>
                <a:gd name="T70" fmla="*/ 1093 w 2401"/>
                <a:gd name="T71" fmla="*/ 1232 h 1232"/>
                <a:gd name="T72" fmla="*/ 1152 w 2401"/>
                <a:gd name="T73" fmla="*/ 1226 h 1232"/>
                <a:gd name="T74" fmla="*/ 1332 w 2401"/>
                <a:gd name="T75" fmla="*/ 1208 h 1232"/>
                <a:gd name="T76" fmla="*/ 1434 w 2401"/>
                <a:gd name="T77" fmla="*/ 1184 h 1232"/>
                <a:gd name="T78" fmla="*/ 1464 w 2401"/>
                <a:gd name="T79" fmla="*/ 1172 h 1232"/>
                <a:gd name="T80" fmla="*/ 1578 w 2401"/>
                <a:gd name="T81" fmla="*/ 1130 h 1232"/>
                <a:gd name="T82" fmla="*/ 1758 w 2401"/>
                <a:gd name="T83" fmla="*/ 1064 h 1232"/>
                <a:gd name="T84" fmla="*/ 1872 w 2401"/>
                <a:gd name="T85" fmla="*/ 962 h 1232"/>
                <a:gd name="T86" fmla="*/ 1986 w 2401"/>
                <a:gd name="T87" fmla="*/ 800 h 1232"/>
                <a:gd name="T88" fmla="*/ 2166 w 2401"/>
                <a:gd name="T89" fmla="*/ 650 h 1232"/>
                <a:gd name="T90" fmla="*/ 2257 w 2401"/>
                <a:gd name="T91" fmla="*/ 590 h 1232"/>
                <a:gd name="T92" fmla="*/ 2400 w 2401"/>
                <a:gd name="T93" fmla="*/ 57 h 123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2401" h="1232">
                  <a:moveTo>
                    <a:pt x="2310" y="3"/>
                  </a:moveTo>
                  <a:lnTo>
                    <a:pt x="2280" y="3"/>
                  </a:lnTo>
                  <a:lnTo>
                    <a:pt x="2208" y="15"/>
                  </a:lnTo>
                  <a:lnTo>
                    <a:pt x="2136" y="27"/>
                  </a:lnTo>
                  <a:lnTo>
                    <a:pt x="2112" y="39"/>
                  </a:lnTo>
                  <a:lnTo>
                    <a:pt x="2088" y="57"/>
                  </a:lnTo>
                  <a:lnTo>
                    <a:pt x="2082" y="63"/>
                  </a:lnTo>
                  <a:lnTo>
                    <a:pt x="2076" y="69"/>
                  </a:lnTo>
                  <a:lnTo>
                    <a:pt x="1951" y="99"/>
                  </a:lnTo>
                  <a:lnTo>
                    <a:pt x="1896" y="111"/>
                  </a:lnTo>
                  <a:lnTo>
                    <a:pt x="1836" y="117"/>
                  </a:lnTo>
                  <a:lnTo>
                    <a:pt x="1704" y="135"/>
                  </a:lnTo>
                  <a:lnTo>
                    <a:pt x="1572" y="153"/>
                  </a:lnTo>
                  <a:lnTo>
                    <a:pt x="1434" y="165"/>
                  </a:lnTo>
                  <a:lnTo>
                    <a:pt x="1314" y="177"/>
                  </a:lnTo>
                  <a:lnTo>
                    <a:pt x="1260" y="183"/>
                  </a:lnTo>
                  <a:lnTo>
                    <a:pt x="1212" y="189"/>
                  </a:lnTo>
                  <a:lnTo>
                    <a:pt x="1176" y="189"/>
                  </a:lnTo>
                  <a:lnTo>
                    <a:pt x="1146" y="195"/>
                  </a:lnTo>
                  <a:lnTo>
                    <a:pt x="1128" y="195"/>
                  </a:lnTo>
                  <a:lnTo>
                    <a:pt x="1122" y="195"/>
                  </a:lnTo>
                  <a:lnTo>
                    <a:pt x="1116" y="201"/>
                  </a:lnTo>
                  <a:lnTo>
                    <a:pt x="1105" y="207"/>
                  </a:lnTo>
                  <a:lnTo>
                    <a:pt x="1075" y="231"/>
                  </a:lnTo>
                  <a:lnTo>
                    <a:pt x="1026" y="261"/>
                  </a:lnTo>
                  <a:lnTo>
                    <a:pt x="972" y="291"/>
                  </a:lnTo>
                  <a:lnTo>
                    <a:pt x="924" y="321"/>
                  </a:lnTo>
                  <a:lnTo>
                    <a:pt x="876" y="345"/>
                  </a:lnTo>
                  <a:lnTo>
                    <a:pt x="846" y="363"/>
                  </a:lnTo>
                  <a:lnTo>
                    <a:pt x="840" y="369"/>
                  </a:lnTo>
                  <a:lnTo>
                    <a:pt x="834" y="369"/>
                  </a:lnTo>
                  <a:lnTo>
                    <a:pt x="732" y="417"/>
                  </a:lnTo>
                  <a:lnTo>
                    <a:pt x="630" y="458"/>
                  </a:lnTo>
                  <a:lnTo>
                    <a:pt x="588" y="476"/>
                  </a:lnTo>
                  <a:lnTo>
                    <a:pt x="552" y="488"/>
                  </a:lnTo>
                  <a:lnTo>
                    <a:pt x="529" y="500"/>
                  </a:lnTo>
                  <a:lnTo>
                    <a:pt x="517" y="506"/>
                  </a:lnTo>
                  <a:lnTo>
                    <a:pt x="499" y="524"/>
                  </a:lnTo>
                  <a:lnTo>
                    <a:pt x="487" y="542"/>
                  </a:lnTo>
                  <a:lnTo>
                    <a:pt x="481" y="560"/>
                  </a:lnTo>
                  <a:lnTo>
                    <a:pt x="481" y="578"/>
                  </a:lnTo>
                  <a:lnTo>
                    <a:pt x="457" y="590"/>
                  </a:lnTo>
                  <a:lnTo>
                    <a:pt x="438" y="596"/>
                  </a:lnTo>
                  <a:lnTo>
                    <a:pt x="420" y="614"/>
                  </a:lnTo>
                  <a:lnTo>
                    <a:pt x="402" y="638"/>
                  </a:lnTo>
                  <a:lnTo>
                    <a:pt x="366" y="698"/>
                  </a:lnTo>
                  <a:lnTo>
                    <a:pt x="348" y="728"/>
                  </a:lnTo>
                  <a:lnTo>
                    <a:pt x="330" y="758"/>
                  </a:lnTo>
                  <a:lnTo>
                    <a:pt x="324" y="776"/>
                  </a:lnTo>
                  <a:lnTo>
                    <a:pt x="318" y="782"/>
                  </a:lnTo>
                  <a:lnTo>
                    <a:pt x="312" y="788"/>
                  </a:lnTo>
                  <a:lnTo>
                    <a:pt x="300" y="794"/>
                  </a:lnTo>
                  <a:lnTo>
                    <a:pt x="282" y="806"/>
                  </a:lnTo>
                  <a:lnTo>
                    <a:pt x="252" y="824"/>
                  </a:lnTo>
                  <a:lnTo>
                    <a:pt x="199" y="854"/>
                  </a:lnTo>
                  <a:lnTo>
                    <a:pt x="151" y="884"/>
                  </a:lnTo>
                  <a:lnTo>
                    <a:pt x="84" y="926"/>
                  </a:lnTo>
                  <a:lnTo>
                    <a:pt x="30" y="962"/>
                  </a:lnTo>
                  <a:lnTo>
                    <a:pt x="12" y="974"/>
                  </a:lnTo>
                  <a:lnTo>
                    <a:pt x="0" y="992"/>
                  </a:lnTo>
                  <a:lnTo>
                    <a:pt x="0" y="1004"/>
                  </a:lnTo>
                  <a:lnTo>
                    <a:pt x="0" y="1022"/>
                  </a:lnTo>
                  <a:lnTo>
                    <a:pt x="12" y="1040"/>
                  </a:lnTo>
                  <a:lnTo>
                    <a:pt x="42" y="1046"/>
                  </a:lnTo>
                  <a:lnTo>
                    <a:pt x="84" y="1046"/>
                  </a:lnTo>
                  <a:lnTo>
                    <a:pt x="132" y="1034"/>
                  </a:lnTo>
                  <a:lnTo>
                    <a:pt x="193" y="1022"/>
                  </a:lnTo>
                  <a:lnTo>
                    <a:pt x="264" y="1004"/>
                  </a:lnTo>
                  <a:lnTo>
                    <a:pt x="336" y="980"/>
                  </a:lnTo>
                  <a:lnTo>
                    <a:pt x="408" y="950"/>
                  </a:lnTo>
                  <a:lnTo>
                    <a:pt x="475" y="920"/>
                  </a:lnTo>
                  <a:lnTo>
                    <a:pt x="529" y="896"/>
                  </a:lnTo>
                  <a:lnTo>
                    <a:pt x="564" y="878"/>
                  </a:lnTo>
                  <a:lnTo>
                    <a:pt x="570" y="872"/>
                  </a:lnTo>
                  <a:lnTo>
                    <a:pt x="576" y="872"/>
                  </a:lnTo>
                  <a:lnTo>
                    <a:pt x="606" y="872"/>
                  </a:lnTo>
                  <a:lnTo>
                    <a:pt x="648" y="866"/>
                  </a:lnTo>
                  <a:lnTo>
                    <a:pt x="714" y="848"/>
                  </a:lnTo>
                  <a:lnTo>
                    <a:pt x="793" y="830"/>
                  </a:lnTo>
                  <a:lnTo>
                    <a:pt x="876" y="812"/>
                  </a:lnTo>
                  <a:lnTo>
                    <a:pt x="966" y="794"/>
                  </a:lnTo>
                  <a:lnTo>
                    <a:pt x="1063" y="782"/>
                  </a:lnTo>
                  <a:lnTo>
                    <a:pt x="1152" y="776"/>
                  </a:lnTo>
                  <a:lnTo>
                    <a:pt x="1212" y="782"/>
                  </a:lnTo>
                  <a:lnTo>
                    <a:pt x="1284" y="806"/>
                  </a:lnTo>
                  <a:lnTo>
                    <a:pt x="1357" y="836"/>
                  </a:lnTo>
                  <a:lnTo>
                    <a:pt x="1416" y="872"/>
                  </a:lnTo>
                  <a:lnTo>
                    <a:pt x="1434" y="890"/>
                  </a:lnTo>
                  <a:lnTo>
                    <a:pt x="1452" y="908"/>
                  </a:lnTo>
                  <a:lnTo>
                    <a:pt x="1464" y="932"/>
                  </a:lnTo>
                  <a:lnTo>
                    <a:pt x="1464" y="950"/>
                  </a:lnTo>
                  <a:lnTo>
                    <a:pt x="1458" y="968"/>
                  </a:lnTo>
                  <a:lnTo>
                    <a:pt x="1440" y="992"/>
                  </a:lnTo>
                  <a:lnTo>
                    <a:pt x="1410" y="1004"/>
                  </a:lnTo>
                  <a:lnTo>
                    <a:pt x="1369" y="1022"/>
                  </a:lnTo>
                  <a:lnTo>
                    <a:pt x="1302" y="1040"/>
                  </a:lnTo>
                  <a:lnTo>
                    <a:pt x="1248" y="1064"/>
                  </a:lnTo>
                  <a:lnTo>
                    <a:pt x="1200" y="1082"/>
                  </a:lnTo>
                  <a:lnTo>
                    <a:pt x="1158" y="1100"/>
                  </a:lnTo>
                  <a:lnTo>
                    <a:pt x="1128" y="1118"/>
                  </a:lnTo>
                  <a:lnTo>
                    <a:pt x="1110" y="1130"/>
                  </a:lnTo>
                  <a:lnTo>
                    <a:pt x="1093" y="1148"/>
                  </a:lnTo>
                  <a:lnTo>
                    <a:pt x="1081" y="1160"/>
                  </a:lnTo>
                  <a:lnTo>
                    <a:pt x="1069" y="1190"/>
                  </a:lnTo>
                  <a:lnTo>
                    <a:pt x="1075" y="1208"/>
                  </a:lnTo>
                  <a:lnTo>
                    <a:pt x="1081" y="1220"/>
                  </a:lnTo>
                  <a:lnTo>
                    <a:pt x="1087" y="1226"/>
                  </a:lnTo>
                  <a:lnTo>
                    <a:pt x="1093" y="1232"/>
                  </a:lnTo>
                  <a:lnTo>
                    <a:pt x="1110" y="1232"/>
                  </a:lnTo>
                  <a:lnTo>
                    <a:pt x="1128" y="1226"/>
                  </a:lnTo>
                  <a:lnTo>
                    <a:pt x="1152" y="1226"/>
                  </a:lnTo>
                  <a:lnTo>
                    <a:pt x="1212" y="1220"/>
                  </a:lnTo>
                  <a:lnTo>
                    <a:pt x="1272" y="1214"/>
                  </a:lnTo>
                  <a:lnTo>
                    <a:pt x="1332" y="1208"/>
                  </a:lnTo>
                  <a:lnTo>
                    <a:pt x="1393" y="1196"/>
                  </a:lnTo>
                  <a:lnTo>
                    <a:pt x="1416" y="1190"/>
                  </a:lnTo>
                  <a:lnTo>
                    <a:pt x="1434" y="1184"/>
                  </a:lnTo>
                  <a:lnTo>
                    <a:pt x="1446" y="1178"/>
                  </a:lnTo>
                  <a:lnTo>
                    <a:pt x="1452" y="1178"/>
                  </a:lnTo>
                  <a:lnTo>
                    <a:pt x="1464" y="1172"/>
                  </a:lnTo>
                  <a:lnTo>
                    <a:pt x="1488" y="1166"/>
                  </a:lnTo>
                  <a:lnTo>
                    <a:pt x="1530" y="1148"/>
                  </a:lnTo>
                  <a:lnTo>
                    <a:pt x="1578" y="1130"/>
                  </a:lnTo>
                  <a:lnTo>
                    <a:pt x="1681" y="1094"/>
                  </a:lnTo>
                  <a:lnTo>
                    <a:pt x="1722" y="1076"/>
                  </a:lnTo>
                  <a:lnTo>
                    <a:pt x="1758" y="1064"/>
                  </a:lnTo>
                  <a:lnTo>
                    <a:pt x="1812" y="1040"/>
                  </a:lnTo>
                  <a:lnTo>
                    <a:pt x="1848" y="1004"/>
                  </a:lnTo>
                  <a:lnTo>
                    <a:pt x="1872" y="962"/>
                  </a:lnTo>
                  <a:lnTo>
                    <a:pt x="1890" y="932"/>
                  </a:lnTo>
                  <a:lnTo>
                    <a:pt x="1932" y="866"/>
                  </a:lnTo>
                  <a:lnTo>
                    <a:pt x="1986" y="800"/>
                  </a:lnTo>
                  <a:lnTo>
                    <a:pt x="2046" y="740"/>
                  </a:lnTo>
                  <a:lnTo>
                    <a:pt x="2112" y="692"/>
                  </a:lnTo>
                  <a:lnTo>
                    <a:pt x="2166" y="650"/>
                  </a:lnTo>
                  <a:lnTo>
                    <a:pt x="2214" y="620"/>
                  </a:lnTo>
                  <a:lnTo>
                    <a:pt x="2244" y="596"/>
                  </a:lnTo>
                  <a:lnTo>
                    <a:pt x="2257" y="590"/>
                  </a:lnTo>
                  <a:lnTo>
                    <a:pt x="2400" y="518"/>
                  </a:lnTo>
                  <a:lnTo>
                    <a:pt x="2400" y="57"/>
                  </a:lnTo>
                  <a:lnTo>
                    <a:pt x="2401" y="0"/>
                  </a:lnTo>
                  <a:lnTo>
                    <a:pt x="2310" y="3"/>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369670" name="Freeform 6"/>
            <p:cNvSpPr>
              <a:spLocks/>
            </p:cNvSpPr>
            <p:nvPr userDrawn="1"/>
          </p:nvSpPr>
          <p:spPr bwMode="hidden">
            <a:xfrm>
              <a:off x="3792" y="1536"/>
              <a:ext cx="1968" cy="762"/>
            </a:xfrm>
            <a:custGeom>
              <a:avLst/>
              <a:gdLst/>
              <a:ahLst/>
              <a:cxnLst>
                <a:cxn ang="0">
                  <a:pos x="965" y="165"/>
                </a:cxn>
                <a:cxn ang="0">
                  <a:pos x="696" y="200"/>
                </a:cxn>
                <a:cxn ang="0">
                  <a:pos x="693" y="237"/>
                </a:cxn>
                <a:cxn ang="0">
                  <a:pos x="924" y="258"/>
                </a:cxn>
                <a:cxn ang="0">
                  <a:pos x="993" y="267"/>
                </a:cxn>
                <a:cxn ang="0">
                  <a:pos x="681" y="291"/>
                </a:cxn>
                <a:cxn ang="0">
                  <a:pos x="633" y="309"/>
                </a:cxn>
                <a:cxn ang="0">
                  <a:pos x="645" y="336"/>
                </a:cxn>
                <a:cxn ang="0">
                  <a:pos x="672" y="351"/>
                </a:cxn>
                <a:cxn ang="0">
                  <a:pos x="984" y="333"/>
                </a:cxn>
                <a:cxn ang="0">
                  <a:pos x="1080" y="357"/>
                </a:cxn>
                <a:cxn ang="0">
                  <a:pos x="624" y="492"/>
                </a:cxn>
                <a:cxn ang="0">
                  <a:pos x="616" y="536"/>
                </a:cxn>
                <a:cxn ang="0">
                  <a:pos x="8" y="724"/>
                </a:cxn>
                <a:cxn ang="0">
                  <a:pos x="0" y="756"/>
                </a:cxn>
                <a:cxn ang="0">
                  <a:pos x="27" y="762"/>
                </a:cxn>
                <a:cxn ang="0">
                  <a:pos x="664" y="564"/>
                </a:cxn>
                <a:cxn ang="0">
                  <a:pos x="856" y="600"/>
                </a:cxn>
                <a:cxn ang="0">
                  <a:pos x="1158" y="507"/>
                </a:cxn>
                <a:cxn ang="0">
                  <a:pos x="1434" y="465"/>
                </a:cxn>
                <a:cxn ang="0">
                  <a:pos x="1572" y="368"/>
                </a:cxn>
                <a:cxn ang="0">
                  <a:pos x="1712" y="340"/>
                </a:cxn>
                <a:cxn ang="0">
                  <a:pos x="1856" y="328"/>
                </a:cxn>
                <a:cxn ang="0">
                  <a:pos x="1968" y="330"/>
                </a:cxn>
                <a:cxn ang="0">
                  <a:pos x="1968" y="0"/>
                </a:cxn>
                <a:cxn ang="0">
                  <a:pos x="1934" y="3"/>
                </a:cxn>
                <a:cxn ang="0">
                  <a:pos x="1832" y="5"/>
                </a:cxn>
                <a:cxn ang="0">
                  <a:pos x="1682" y="35"/>
                </a:cxn>
                <a:cxn ang="0">
                  <a:pos x="1643" y="72"/>
                </a:cxn>
                <a:cxn ang="0">
                  <a:pos x="1392" y="119"/>
                </a:cxn>
              </a:cxnLst>
              <a:rect l="0" t="0" r="r" b="b"/>
              <a:pathLst>
                <a:path w="1968" h="762">
                  <a:moveTo>
                    <a:pt x="965" y="165"/>
                  </a:moveTo>
                  <a:lnTo>
                    <a:pt x="696" y="200"/>
                  </a:lnTo>
                  <a:lnTo>
                    <a:pt x="693" y="237"/>
                  </a:lnTo>
                  <a:lnTo>
                    <a:pt x="924" y="258"/>
                  </a:lnTo>
                  <a:lnTo>
                    <a:pt x="993" y="267"/>
                  </a:lnTo>
                  <a:lnTo>
                    <a:pt x="681" y="291"/>
                  </a:lnTo>
                  <a:lnTo>
                    <a:pt x="633" y="309"/>
                  </a:lnTo>
                  <a:lnTo>
                    <a:pt x="645" y="336"/>
                  </a:lnTo>
                  <a:lnTo>
                    <a:pt x="672" y="351"/>
                  </a:lnTo>
                  <a:lnTo>
                    <a:pt x="984" y="333"/>
                  </a:lnTo>
                  <a:lnTo>
                    <a:pt x="1080" y="357"/>
                  </a:lnTo>
                  <a:lnTo>
                    <a:pt x="624" y="492"/>
                  </a:lnTo>
                  <a:lnTo>
                    <a:pt x="616" y="536"/>
                  </a:lnTo>
                  <a:lnTo>
                    <a:pt x="8" y="724"/>
                  </a:lnTo>
                  <a:lnTo>
                    <a:pt x="0" y="756"/>
                  </a:lnTo>
                  <a:lnTo>
                    <a:pt x="27" y="762"/>
                  </a:lnTo>
                  <a:lnTo>
                    <a:pt x="664" y="564"/>
                  </a:lnTo>
                  <a:lnTo>
                    <a:pt x="856" y="600"/>
                  </a:lnTo>
                  <a:lnTo>
                    <a:pt x="1158" y="507"/>
                  </a:lnTo>
                  <a:lnTo>
                    <a:pt x="1434" y="465"/>
                  </a:lnTo>
                  <a:lnTo>
                    <a:pt x="1572" y="368"/>
                  </a:lnTo>
                  <a:lnTo>
                    <a:pt x="1712" y="340"/>
                  </a:lnTo>
                  <a:lnTo>
                    <a:pt x="1856" y="328"/>
                  </a:lnTo>
                  <a:lnTo>
                    <a:pt x="1968" y="330"/>
                  </a:lnTo>
                  <a:lnTo>
                    <a:pt x="1968" y="0"/>
                  </a:lnTo>
                  <a:lnTo>
                    <a:pt x="1934" y="3"/>
                  </a:lnTo>
                  <a:lnTo>
                    <a:pt x="1832" y="5"/>
                  </a:lnTo>
                  <a:lnTo>
                    <a:pt x="1682" y="35"/>
                  </a:lnTo>
                  <a:lnTo>
                    <a:pt x="1643" y="72"/>
                  </a:lnTo>
                  <a:lnTo>
                    <a:pt x="1392" y="119"/>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algn="ctr" eaLnBrk="1" hangingPunct="1">
                <a:defRPr/>
              </a:pPr>
              <a:endParaRPr lang="ru-RU" sz="1600" b="1">
                <a:solidFill>
                  <a:srgbClr val="FFFFFF"/>
                </a:solidFill>
                <a:latin typeface="Verdana" pitchFamily="34" charset="0"/>
              </a:endParaRPr>
            </a:p>
          </p:txBody>
        </p:sp>
        <p:sp>
          <p:nvSpPr>
            <p:cNvPr id="4108" name="Freeform 7"/>
            <p:cNvSpPr>
              <a:spLocks/>
            </p:cNvSpPr>
            <p:nvPr userDrawn="1"/>
          </p:nvSpPr>
          <p:spPr bwMode="hidden">
            <a:xfrm>
              <a:off x="3599" y="2477"/>
              <a:ext cx="186" cy="120"/>
            </a:xfrm>
            <a:custGeom>
              <a:avLst/>
              <a:gdLst>
                <a:gd name="T0" fmla="*/ 203 w 185"/>
                <a:gd name="T1" fmla="*/ 0 h 120"/>
                <a:gd name="T2" fmla="*/ 203 w 185"/>
                <a:gd name="T3" fmla="*/ 6 h 120"/>
                <a:gd name="T4" fmla="*/ 203 w 185"/>
                <a:gd name="T5" fmla="*/ 18 h 120"/>
                <a:gd name="T6" fmla="*/ 203 w 185"/>
                <a:gd name="T7" fmla="*/ 36 h 120"/>
                <a:gd name="T8" fmla="*/ 197 w 185"/>
                <a:gd name="T9" fmla="*/ 54 h 120"/>
                <a:gd name="T10" fmla="*/ 179 w 185"/>
                <a:gd name="T11" fmla="*/ 72 h 120"/>
                <a:gd name="T12" fmla="*/ 155 w 185"/>
                <a:gd name="T13" fmla="*/ 96 h 120"/>
                <a:gd name="T14" fmla="*/ 119 w 185"/>
                <a:gd name="T15" fmla="*/ 108 h 120"/>
                <a:gd name="T16" fmla="*/ 47 w 185"/>
                <a:gd name="T17" fmla="*/ 120 h 120"/>
                <a:gd name="T18" fmla="*/ 29 w 185"/>
                <a:gd name="T19" fmla="*/ 120 h 120"/>
                <a:gd name="T20" fmla="*/ 17 w 185"/>
                <a:gd name="T21" fmla="*/ 114 h 120"/>
                <a:gd name="T22" fmla="*/ 0 w 185"/>
                <a:gd name="T23" fmla="*/ 96 h 120"/>
                <a:gd name="T24" fmla="*/ 0 w 185"/>
                <a:gd name="T25" fmla="*/ 78 h 120"/>
                <a:gd name="T26" fmla="*/ 0 w 185"/>
                <a:gd name="T27" fmla="*/ 72 h 120"/>
                <a:gd name="T28" fmla="*/ 203 w 185"/>
                <a:gd name="T29" fmla="*/ 0 h 120"/>
                <a:gd name="T30" fmla="*/ 203 w 185"/>
                <a:gd name="T31" fmla="*/ 0 h 12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85" h="120">
                  <a:moveTo>
                    <a:pt x="185" y="0"/>
                  </a:moveTo>
                  <a:lnTo>
                    <a:pt x="185" y="6"/>
                  </a:lnTo>
                  <a:lnTo>
                    <a:pt x="185" y="18"/>
                  </a:lnTo>
                  <a:lnTo>
                    <a:pt x="185" y="36"/>
                  </a:lnTo>
                  <a:lnTo>
                    <a:pt x="179" y="54"/>
                  </a:lnTo>
                  <a:lnTo>
                    <a:pt x="161" y="72"/>
                  </a:lnTo>
                  <a:lnTo>
                    <a:pt x="137" y="96"/>
                  </a:lnTo>
                  <a:lnTo>
                    <a:pt x="101" y="108"/>
                  </a:lnTo>
                  <a:lnTo>
                    <a:pt x="47" y="120"/>
                  </a:lnTo>
                  <a:lnTo>
                    <a:pt x="29" y="120"/>
                  </a:lnTo>
                  <a:lnTo>
                    <a:pt x="17" y="114"/>
                  </a:lnTo>
                  <a:lnTo>
                    <a:pt x="0" y="96"/>
                  </a:lnTo>
                  <a:lnTo>
                    <a:pt x="0" y="78"/>
                  </a:lnTo>
                  <a:lnTo>
                    <a:pt x="0" y="72"/>
                  </a:lnTo>
                  <a:lnTo>
                    <a:pt x="185"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109" name="Freeform 8"/>
            <p:cNvSpPr>
              <a:spLocks/>
            </p:cNvSpPr>
            <p:nvPr userDrawn="1"/>
          </p:nvSpPr>
          <p:spPr bwMode="hidden">
            <a:xfrm>
              <a:off x="3779" y="2393"/>
              <a:ext cx="185" cy="120"/>
            </a:xfrm>
            <a:custGeom>
              <a:avLst/>
              <a:gdLst>
                <a:gd name="T0" fmla="*/ 185 w 185"/>
                <a:gd name="T1" fmla="*/ 0 h 120"/>
                <a:gd name="T2" fmla="*/ 185 w 185"/>
                <a:gd name="T3" fmla="*/ 6 h 120"/>
                <a:gd name="T4" fmla="*/ 179 w 185"/>
                <a:gd name="T5" fmla="*/ 24 h 120"/>
                <a:gd name="T6" fmla="*/ 167 w 185"/>
                <a:gd name="T7" fmla="*/ 42 h 120"/>
                <a:gd name="T8" fmla="*/ 149 w 185"/>
                <a:gd name="T9" fmla="*/ 66 h 120"/>
                <a:gd name="T10" fmla="*/ 131 w 185"/>
                <a:gd name="T11" fmla="*/ 90 h 120"/>
                <a:gd name="T12" fmla="*/ 102 w 185"/>
                <a:gd name="T13" fmla="*/ 108 h 120"/>
                <a:gd name="T14" fmla="*/ 66 w 185"/>
                <a:gd name="T15" fmla="*/ 120 h 120"/>
                <a:gd name="T16" fmla="*/ 18 w 185"/>
                <a:gd name="T17" fmla="*/ 120 h 120"/>
                <a:gd name="T18" fmla="*/ 0 w 185"/>
                <a:gd name="T19" fmla="*/ 60 h 120"/>
                <a:gd name="T20" fmla="*/ 185 w 185"/>
                <a:gd name="T21" fmla="*/ 0 h 120"/>
                <a:gd name="T22" fmla="*/ 185 w 185"/>
                <a:gd name="T23" fmla="*/ 0 h 12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85" h="120">
                  <a:moveTo>
                    <a:pt x="185" y="0"/>
                  </a:moveTo>
                  <a:lnTo>
                    <a:pt x="185" y="6"/>
                  </a:lnTo>
                  <a:lnTo>
                    <a:pt x="179" y="24"/>
                  </a:lnTo>
                  <a:lnTo>
                    <a:pt x="167" y="42"/>
                  </a:lnTo>
                  <a:lnTo>
                    <a:pt x="149" y="66"/>
                  </a:lnTo>
                  <a:lnTo>
                    <a:pt x="131" y="90"/>
                  </a:lnTo>
                  <a:lnTo>
                    <a:pt x="102" y="108"/>
                  </a:lnTo>
                  <a:lnTo>
                    <a:pt x="66" y="120"/>
                  </a:lnTo>
                  <a:lnTo>
                    <a:pt x="18" y="120"/>
                  </a:lnTo>
                  <a:lnTo>
                    <a:pt x="0" y="60"/>
                  </a:lnTo>
                  <a:lnTo>
                    <a:pt x="185"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110" name="Freeform 9"/>
            <p:cNvSpPr>
              <a:spLocks/>
            </p:cNvSpPr>
            <p:nvPr userDrawn="1"/>
          </p:nvSpPr>
          <p:spPr bwMode="hidden">
            <a:xfrm>
              <a:off x="3839" y="1836"/>
              <a:ext cx="528" cy="275"/>
            </a:xfrm>
            <a:custGeom>
              <a:avLst/>
              <a:gdLst>
                <a:gd name="T0" fmla="*/ 0 w 526"/>
                <a:gd name="T1" fmla="*/ 275 h 275"/>
                <a:gd name="T2" fmla="*/ 0 w 526"/>
                <a:gd name="T3" fmla="*/ 269 h 275"/>
                <a:gd name="T4" fmla="*/ 6 w 526"/>
                <a:gd name="T5" fmla="*/ 251 h 275"/>
                <a:gd name="T6" fmla="*/ 6 w 526"/>
                <a:gd name="T7" fmla="*/ 239 h 275"/>
                <a:gd name="T8" fmla="*/ 12 w 526"/>
                <a:gd name="T9" fmla="*/ 227 h 275"/>
                <a:gd name="T10" fmla="*/ 18 w 526"/>
                <a:gd name="T11" fmla="*/ 221 h 275"/>
                <a:gd name="T12" fmla="*/ 36 w 526"/>
                <a:gd name="T13" fmla="*/ 215 h 275"/>
                <a:gd name="T14" fmla="*/ 77 w 526"/>
                <a:gd name="T15" fmla="*/ 203 h 275"/>
                <a:gd name="T16" fmla="*/ 155 w 526"/>
                <a:gd name="T17" fmla="*/ 179 h 275"/>
                <a:gd name="T18" fmla="*/ 227 w 526"/>
                <a:gd name="T19" fmla="*/ 143 h 275"/>
                <a:gd name="T20" fmla="*/ 269 w 526"/>
                <a:gd name="T21" fmla="*/ 120 h 275"/>
                <a:gd name="T22" fmla="*/ 317 w 526"/>
                <a:gd name="T23" fmla="*/ 96 h 275"/>
                <a:gd name="T24" fmla="*/ 429 w 526"/>
                <a:gd name="T25" fmla="*/ 48 h 275"/>
                <a:gd name="T26" fmla="*/ 478 w 526"/>
                <a:gd name="T27" fmla="*/ 30 h 275"/>
                <a:gd name="T28" fmla="*/ 514 w 526"/>
                <a:gd name="T29" fmla="*/ 12 h 275"/>
                <a:gd name="T30" fmla="*/ 538 w 526"/>
                <a:gd name="T31" fmla="*/ 6 h 275"/>
                <a:gd name="T32" fmla="*/ 556 w 526"/>
                <a:gd name="T33" fmla="*/ 0 h 275"/>
                <a:gd name="T34" fmla="*/ 562 w 526"/>
                <a:gd name="T35" fmla="*/ 0 h 275"/>
                <a:gd name="T36" fmla="*/ 556 w 526"/>
                <a:gd name="T37" fmla="*/ 6 h 275"/>
                <a:gd name="T38" fmla="*/ 544 w 526"/>
                <a:gd name="T39" fmla="*/ 12 h 275"/>
                <a:gd name="T40" fmla="*/ 520 w 526"/>
                <a:gd name="T41" fmla="*/ 24 h 275"/>
                <a:gd name="T42" fmla="*/ 496 w 526"/>
                <a:gd name="T43" fmla="*/ 42 h 275"/>
                <a:gd name="T44" fmla="*/ 472 w 526"/>
                <a:gd name="T45" fmla="*/ 54 h 275"/>
                <a:gd name="T46" fmla="*/ 429 w 526"/>
                <a:gd name="T47" fmla="*/ 78 h 275"/>
                <a:gd name="T48" fmla="*/ 358 w 526"/>
                <a:gd name="T49" fmla="*/ 108 h 275"/>
                <a:gd name="T50" fmla="*/ 293 w 526"/>
                <a:gd name="T51" fmla="*/ 143 h 275"/>
                <a:gd name="T52" fmla="*/ 131 w 526"/>
                <a:gd name="T53" fmla="*/ 221 h 275"/>
                <a:gd name="T54" fmla="*/ 65 w 526"/>
                <a:gd name="T55" fmla="*/ 251 h 275"/>
                <a:gd name="T56" fmla="*/ 0 w 526"/>
                <a:gd name="T57" fmla="*/ 275 h 275"/>
                <a:gd name="T58" fmla="*/ 0 w 526"/>
                <a:gd name="T59" fmla="*/ 275 h 275"/>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526" h="275">
                  <a:moveTo>
                    <a:pt x="0" y="275"/>
                  </a:moveTo>
                  <a:lnTo>
                    <a:pt x="0" y="269"/>
                  </a:lnTo>
                  <a:lnTo>
                    <a:pt x="6" y="251"/>
                  </a:lnTo>
                  <a:lnTo>
                    <a:pt x="6" y="239"/>
                  </a:lnTo>
                  <a:lnTo>
                    <a:pt x="12" y="227"/>
                  </a:lnTo>
                  <a:lnTo>
                    <a:pt x="18" y="221"/>
                  </a:lnTo>
                  <a:lnTo>
                    <a:pt x="36" y="215"/>
                  </a:lnTo>
                  <a:lnTo>
                    <a:pt x="77" y="203"/>
                  </a:lnTo>
                  <a:lnTo>
                    <a:pt x="137" y="179"/>
                  </a:lnTo>
                  <a:lnTo>
                    <a:pt x="209" y="143"/>
                  </a:lnTo>
                  <a:lnTo>
                    <a:pt x="251" y="120"/>
                  </a:lnTo>
                  <a:lnTo>
                    <a:pt x="299" y="96"/>
                  </a:lnTo>
                  <a:lnTo>
                    <a:pt x="394" y="48"/>
                  </a:lnTo>
                  <a:lnTo>
                    <a:pt x="442" y="30"/>
                  </a:lnTo>
                  <a:lnTo>
                    <a:pt x="478" y="12"/>
                  </a:lnTo>
                  <a:lnTo>
                    <a:pt x="502" y="6"/>
                  </a:lnTo>
                  <a:lnTo>
                    <a:pt x="520" y="0"/>
                  </a:lnTo>
                  <a:lnTo>
                    <a:pt x="526" y="0"/>
                  </a:lnTo>
                  <a:lnTo>
                    <a:pt x="520" y="6"/>
                  </a:lnTo>
                  <a:lnTo>
                    <a:pt x="508" y="12"/>
                  </a:lnTo>
                  <a:lnTo>
                    <a:pt x="484" y="24"/>
                  </a:lnTo>
                  <a:lnTo>
                    <a:pt x="460" y="42"/>
                  </a:lnTo>
                  <a:lnTo>
                    <a:pt x="436" y="54"/>
                  </a:lnTo>
                  <a:lnTo>
                    <a:pt x="394" y="78"/>
                  </a:lnTo>
                  <a:lnTo>
                    <a:pt x="340" y="108"/>
                  </a:lnTo>
                  <a:lnTo>
                    <a:pt x="275" y="143"/>
                  </a:lnTo>
                  <a:lnTo>
                    <a:pt x="131" y="221"/>
                  </a:lnTo>
                  <a:lnTo>
                    <a:pt x="65" y="251"/>
                  </a:lnTo>
                  <a:lnTo>
                    <a:pt x="0" y="27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111" name="Freeform 10"/>
            <p:cNvSpPr>
              <a:spLocks/>
            </p:cNvSpPr>
            <p:nvPr userDrawn="1"/>
          </p:nvSpPr>
          <p:spPr bwMode="hidden">
            <a:xfrm>
              <a:off x="3676" y="2015"/>
              <a:ext cx="721" cy="306"/>
            </a:xfrm>
            <a:custGeom>
              <a:avLst/>
              <a:gdLst>
                <a:gd name="T0" fmla="*/ 48 w 718"/>
                <a:gd name="T1" fmla="*/ 216 h 306"/>
                <a:gd name="T2" fmla="*/ 30 w 718"/>
                <a:gd name="T3" fmla="*/ 252 h 306"/>
                <a:gd name="T4" fmla="*/ 12 w 718"/>
                <a:gd name="T5" fmla="*/ 282 h 306"/>
                <a:gd name="T6" fmla="*/ 6 w 718"/>
                <a:gd name="T7" fmla="*/ 300 h 306"/>
                <a:gd name="T8" fmla="*/ 0 w 718"/>
                <a:gd name="T9" fmla="*/ 306 h 306"/>
                <a:gd name="T10" fmla="*/ 48 w 718"/>
                <a:gd name="T11" fmla="*/ 276 h 306"/>
                <a:gd name="T12" fmla="*/ 84 w 718"/>
                <a:gd name="T13" fmla="*/ 252 h 306"/>
                <a:gd name="T14" fmla="*/ 108 w 718"/>
                <a:gd name="T15" fmla="*/ 234 h 306"/>
                <a:gd name="T16" fmla="*/ 138 w 718"/>
                <a:gd name="T17" fmla="*/ 228 h 306"/>
                <a:gd name="T18" fmla="*/ 144 w 718"/>
                <a:gd name="T19" fmla="*/ 228 h 306"/>
                <a:gd name="T20" fmla="*/ 162 w 718"/>
                <a:gd name="T21" fmla="*/ 222 h 306"/>
                <a:gd name="T22" fmla="*/ 186 w 718"/>
                <a:gd name="T23" fmla="*/ 216 h 306"/>
                <a:gd name="T24" fmla="*/ 216 w 718"/>
                <a:gd name="T25" fmla="*/ 204 h 306"/>
                <a:gd name="T26" fmla="*/ 293 w 718"/>
                <a:gd name="T27" fmla="*/ 180 h 306"/>
                <a:gd name="T28" fmla="*/ 407 w 718"/>
                <a:gd name="T29" fmla="*/ 156 h 306"/>
                <a:gd name="T30" fmla="*/ 497 w 718"/>
                <a:gd name="T31" fmla="*/ 126 h 306"/>
                <a:gd name="T32" fmla="*/ 580 w 718"/>
                <a:gd name="T33" fmla="*/ 102 h 306"/>
                <a:gd name="T34" fmla="*/ 615 w 718"/>
                <a:gd name="T35" fmla="*/ 90 h 306"/>
                <a:gd name="T36" fmla="*/ 658 w 718"/>
                <a:gd name="T37" fmla="*/ 84 h 306"/>
                <a:gd name="T38" fmla="*/ 676 w 718"/>
                <a:gd name="T39" fmla="*/ 78 h 306"/>
                <a:gd name="T40" fmla="*/ 682 w 718"/>
                <a:gd name="T41" fmla="*/ 72 h 306"/>
                <a:gd name="T42" fmla="*/ 688 w 718"/>
                <a:gd name="T43" fmla="*/ 66 h 306"/>
                <a:gd name="T44" fmla="*/ 706 w 718"/>
                <a:gd name="T45" fmla="*/ 60 h 306"/>
                <a:gd name="T46" fmla="*/ 748 w 718"/>
                <a:gd name="T47" fmla="*/ 30 h 306"/>
                <a:gd name="T48" fmla="*/ 766 w 718"/>
                <a:gd name="T49" fmla="*/ 18 h 306"/>
                <a:gd name="T50" fmla="*/ 772 w 718"/>
                <a:gd name="T51" fmla="*/ 6 h 306"/>
                <a:gd name="T52" fmla="*/ 766 w 718"/>
                <a:gd name="T53" fmla="*/ 0 h 306"/>
                <a:gd name="T54" fmla="*/ 742 w 718"/>
                <a:gd name="T55" fmla="*/ 0 h 306"/>
                <a:gd name="T56" fmla="*/ 682 w 718"/>
                <a:gd name="T57" fmla="*/ 0 h 306"/>
                <a:gd name="T58" fmla="*/ 624 w 718"/>
                <a:gd name="T59" fmla="*/ 0 h 306"/>
                <a:gd name="T60" fmla="*/ 580 w 718"/>
                <a:gd name="T61" fmla="*/ 0 h 306"/>
                <a:gd name="T62" fmla="*/ 550 w 718"/>
                <a:gd name="T63" fmla="*/ 18 h 306"/>
                <a:gd name="T64" fmla="*/ 521 w 718"/>
                <a:gd name="T65" fmla="*/ 42 h 306"/>
                <a:gd name="T66" fmla="*/ 503 w 718"/>
                <a:gd name="T67" fmla="*/ 54 h 306"/>
                <a:gd name="T68" fmla="*/ 485 w 718"/>
                <a:gd name="T69" fmla="*/ 60 h 306"/>
                <a:gd name="T70" fmla="*/ 461 w 718"/>
                <a:gd name="T71" fmla="*/ 60 h 306"/>
                <a:gd name="T72" fmla="*/ 425 w 718"/>
                <a:gd name="T73" fmla="*/ 66 h 306"/>
                <a:gd name="T74" fmla="*/ 371 w 718"/>
                <a:gd name="T75" fmla="*/ 84 h 306"/>
                <a:gd name="T76" fmla="*/ 329 w 718"/>
                <a:gd name="T77" fmla="*/ 108 h 306"/>
                <a:gd name="T78" fmla="*/ 305 w 718"/>
                <a:gd name="T79" fmla="*/ 126 h 306"/>
                <a:gd name="T80" fmla="*/ 293 w 718"/>
                <a:gd name="T81" fmla="*/ 132 h 306"/>
                <a:gd name="T82" fmla="*/ 275 w 718"/>
                <a:gd name="T83" fmla="*/ 138 h 306"/>
                <a:gd name="T84" fmla="*/ 239 w 718"/>
                <a:gd name="T85" fmla="*/ 138 h 306"/>
                <a:gd name="T86" fmla="*/ 204 w 718"/>
                <a:gd name="T87" fmla="*/ 138 h 306"/>
                <a:gd name="T88" fmla="*/ 198 w 718"/>
                <a:gd name="T89" fmla="*/ 138 h 306"/>
                <a:gd name="T90" fmla="*/ 192 w 718"/>
                <a:gd name="T91" fmla="*/ 138 h 306"/>
                <a:gd name="T92" fmla="*/ 114 w 718"/>
                <a:gd name="T93" fmla="*/ 162 h 306"/>
                <a:gd name="T94" fmla="*/ 48 w 718"/>
                <a:gd name="T95" fmla="*/ 216 h 306"/>
                <a:gd name="T96" fmla="*/ 48 w 718"/>
                <a:gd name="T97" fmla="*/ 216 h 30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718" h="306">
                  <a:moveTo>
                    <a:pt x="48" y="216"/>
                  </a:moveTo>
                  <a:lnTo>
                    <a:pt x="30" y="252"/>
                  </a:lnTo>
                  <a:lnTo>
                    <a:pt x="12" y="282"/>
                  </a:lnTo>
                  <a:lnTo>
                    <a:pt x="6" y="300"/>
                  </a:lnTo>
                  <a:lnTo>
                    <a:pt x="0" y="306"/>
                  </a:lnTo>
                  <a:lnTo>
                    <a:pt x="48" y="276"/>
                  </a:lnTo>
                  <a:lnTo>
                    <a:pt x="84" y="252"/>
                  </a:lnTo>
                  <a:lnTo>
                    <a:pt x="108" y="234"/>
                  </a:lnTo>
                  <a:lnTo>
                    <a:pt x="120" y="228"/>
                  </a:lnTo>
                  <a:lnTo>
                    <a:pt x="126" y="228"/>
                  </a:lnTo>
                  <a:lnTo>
                    <a:pt x="144" y="222"/>
                  </a:lnTo>
                  <a:lnTo>
                    <a:pt x="168" y="216"/>
                  </a:lnTo>
                  <a:lnTo>
                    <a:pt x="198" y="204"/>
                  </a:lnTo>
                  <a:lnTo>
                    <a:pt x="275" y="180"/>
                  </a:lnTo>
                  <a:lnTo>
                    <a:pt x="371" y="156"/>
                  </a:lnTo>
                  <a:lnTo>
                    <a:pt x="461" y="126"/>
                  </a:lnTo>
                  <a:lnTo>
                    <a:pt x="544" y="102"/>
                  </a:lnTo>
                  <a:lnTo>
                    <a:pt x="574" y="90"/>
                  </a:lnTo>
                  <a:lnTo>
                    <a:pt x="604" y="84"/>
                  </a:lnTo>
                  <a:lnTo>
                    <a:pt x="622" y="78"/>
                  </a:lnTo>
                  <a:lnTo>
                    <a:pt x="628" y="72"/>
                  </a:lnTo>
                  <a:lnTo>
                    <a:pt x="634" y="66"/>
                  </a:lnTo>
                  <a:lnTo>
                    <a:pt x="652" y="60"/>
                  </a:lnTo>
                  <a:lnTo>
                    <a:pt x="694" y="30"/>
                  </a:lnTo>
                  <a:lnTo>
                    <a:pt x="712" y="18"/>
                  </a:lnTo>
                  <a:lnTo>
                    <a:pt x="718" y="6"/>
                  </a:lnTo>
                  <a:lnTo>
                    <a:pt x="712" y="0"/>
                  </a:lnTo>
                  <a:lnTo>
                    <a:pt x="688" y="0"/>
                  </a:lnTo>
                  <a:lnTo>
                    <a:pt x="628" y="0"/>
                  </a:lnTo>
                  <a:lnTo>
                    <a:pt x="580" y="0"/>
                  </a:lnTo>
                  <a:lnTo>
                    <a:pt x="544" y="0"/>
                  </a:lnTo>
                  <a:lnTo>
                    <a:pt x="514" y="18"/>
                  </a:lnTo>
                  <a:lnTo>
                    <a:pt x="485" y="42"/>
                  </a:lnTo>
                  <a:lnTo>
                    <a:pt x="467" y="54"/>
                  </a:lnTo>
                  <a:lnTo>
                    <a:pt x="449" y="60"/>
                  </a:lnTo>
                  <a:lnTo>
                    <a:pt x="425" y="60"/>
                  </a:lnTo>
                  <a:lnTo>
                    <a:pt x="389" y="66"/>
                  </a:lnTo>
                  <a:lnTo>
                    <a:pt x="347" y="84"/>
                  </a:lnTo>
                  <a:lnTo>
                    <a:pt x="311" y="108"/>
                  </a:lnTo>
                  <a:lnTo>
                    <a:pt x="287" y="126"/>
                  </a:lnTo>
                  <a:lnTo>
                    <a:pt x="275" y="132"/>
                  </a:lnTo>
                  <a:lnTo>
                    <a:pt x="257" y="138"/>
                  </a:lnTo>
                  <a:lnTo>
                    <a:pt x="221" y="138"/>
                  </a:lnTo>
                  <a:lnTo>
                    <a:pt x="186" y="138"/>
                  </a:lnTo>
                  <a:lnTo>
                    <a:pt x="180" y="138"/>
                  </a:lnTo>
                  <a:lnTo>
                    <a:pt x="174" y="138"/>
                  </a:lnTo>
                  <a:lnTo>
                    <a:pt x="114" y="162"/>
                  </a:lnTo>
                  <a:lnTo>
                    <a:pt x="48" y="21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112" name="Freeform 11"/>
            <p:cNvSpPr>
              <a:spLocks/>
            </p:cNvSpPr>
            <p:nvPr userDrawn="1"/>
          </p:nvSpPr>
          <p:spPr bwMode="hidden">
            <a:xfrm>
              <a:off x="3358" y="1890"/>
              <a:ext cx="2400" cy="881"/>
            </a:xfrm>
            <a:custGeom>
              <a:avLst/>
              <a:gdLst>
                <a:gd name="T0" fmla="*/ 2373 w 2392"/>
                <a:gd name="T1" fmla="*/ 54 h 881"/>
                <a:gd name="T2" fmla="*/ 2325 w 2392"/>
                <a:gd name="T3" fmla="*/ 54 h 881"/>
                <a:gd name="T4" fmla="*/ 2277 w 2392"/>
                <a:gd name="T5" fmla="*/ 66 h 881"/>
                <a:gd name="T6" fmla="*/ 2147 w 2392"/>
                <a:gd name="T7" fmla="*/ 101 h 881"/>
                <a:gd name="T8" fmla="*/ 2082 w 2392"/>
                <a:gd name="T9" fmla="*/ 119 h 881"/>
                <a:gd name="T10" fmla="*/ 1972 w 2392"/>
                <a:gd name="T11" fmla="*/ 167 h 881"/>
                <a:gd name="T12" fmla="*/ 1944 w 2392"/>
                <a:gd name="T13" fmla="*/ 245 h 881"/>
                <a:gd name="T14" fmla="*/ 1951 w 2392"/>
                <a:gd name="T15" fmla="*/ 305 h 881"/>
                <a:gd name="T16" fmla="*/ 1866 w 2392"/>
                <a:gd name="T17" fmla="*/ 317 h 881"/>
                <a:gd name="T18" fmla="*/ 1695 w 2392"/>
                <a:gd name="T19" fmla="*/ 263 h 881"/>
                <a:gd name="T20" fmla="*/ 1597 w 2392"/>
                <a:gd name="T21" fmla="*/ 257 h 881"/>
                <a:gd name="T22" fmla="*/ 1489 w 2392"/>
                <a:gd name="T23" fmla="*/ 311 h 881"/>
                <a:gd name="T24" fmla="*/ 1421 w 2392"/>
                <a:gd name="T25" fmla="*/ 353 h 881"/>
                <a:gd name="T26" fmla="*/ 1391 w 2392"/>
                <a:gd name="T27" fmla="*/ 359 h 881"/>
                <a:gd name="T28" fmla="*/ 1286 w 2392"/>
                <a:gd name="T29" fmla="*/ 371 h 881"/>
                <a:gd name="T30" fmla="*/ 1232 w 2392"/>
                <a:gd name="T31" fmla="*/ 365 h 881"/>
                <a:gd name="T32" fmla="*/ 1125 w 2392"/>
                <a:gd name="T33" fmla="*/ 371 h 881"/>
                <a:gd name="T34" fmla="*/ 1011 w 2392"/>
                <a:gd name="T35" fmla="*/ 383 h 881"/>
                <a:gd name="T36" fmla="*/ 975 w 2392"/>
                <a:gd name="T37" fmla="*/ 401 h 881"/>
                <a:gd name="T38" fmla="*/ 873 w 2392"/>
                <a:gd name="T39" fmla="*/ 419 h 881"/>
                <a:gd name="T40" fmla="*/ 832 w 2392"/>
                <a:gd name="T41" fmla="*/ 419 h 881"/>
                <a:gd name="T42" fmla="*/ 700 w 2392"/>
                <a:gd name="T43" fmla="*/ 437 h 881"/>
                <a:gd name="T44" fmla="*/ 634 w 2392"/>
                <a:gd name="T45" fmla="*/ 473 h 881"/>
                <a:gd name="T46" fmla="*/ 539 w 2392"/>
                <a:gd name="T47" fmla="*/ 467 h 881"/>
                <a:gd name="T48" fmla="*/ 449 w 2392"/>
                <a:gd name="T49" fmla="*/ 491 h 881"/>
                <a:gd name="T50" fmla="*/ 431 w 2392"/>
                <a:gd name="T51" fmla="*/ 539 h 881"/>
                <a:gd name="T52" fmla="*/ 365 w 2392"/>
                <a:gd name="T53" fmla="*/ 569 h 881"/>
                <a:gd name="T54" fmla="*/ 240 w 2392"/>
                <a:gd name="T55" fmla="*/ 599 h 881"/>
                <a:gd name="T56" fmla="*/ 138 w 2392"/>
                <a:gd name="T57" fmla="*/ 647 h 881"/>
                <a:gd name="T58" fmla="*/ 108 w 2392"/>
                <a:gd name="T59" fmla="*/ 659 h 881"/>
                <a:gd name="T60" fmla="*/ 0 w 2392"/>
                <a:gd name="T61" fmla="*/ 671 h 881"/>
                <a:gd name="T62" fmla="*/ 84 w 2392"/>
                <a:gd name="T63" fmla="*/ 695 h 881"/>
                <a:gd name="T64" fmla="*/ 281 w 2392"/>
                <a:gd name="T65" fmla="*/ 653 h 881"/>
                <a:gd name="T66" fmla="*/ 509 w 2392"/>
                <a:gd name="T67" fmla="*/ 569 h 881"/>
                <a:gd name="T68" fmla="*/ 604 w 2392"/>
                <a:gd name="T69" fmla="*/ 521 h 881"/>
                <a:gd name="T70" fmla="*/ 682 w 2392"/>
                <a:gd name="T71" fmla="*/ 515 h 881"/>
                <a:gd name="T72" fmla="*/ 927 w 2392"/>
                <a:gd name="T73" fmla="*/ 461 h 881"/>
                <a:gd name="T74" fmla="*/ 1220 w 2392"/>
                <a:gd name="T75" fmla="*/ 425 h 881"/>
                <a:gd name="T76" fmla="*/ 1368 w 2392"/>
                <a:gd name="T77" fmla="*/ 461 h 881"/>
                <a:gd name="T78" fmla="*/ 1507 w 2392"/>
                <a:gd name="T79" fmla="*/ 533 h 881"/>
                <a:gd name="T80" fmla="*/ 1525 w 2392"/>
                <a:gd name="T81" fmla="*/ 617 h 881"/>
                <a:gd name="T82" fmla="*/ 1466 w 2392"/>
                <a:gd name="T83" fmla="*/ 653 h 881"/>
                <a:gd name="T84" fmla="*/ 1298 w 2392"/>
                <a:gd name="T85" fmla="*/ 701 h 881"/>
                <a:gd name="T86" fmla="*/ 1184 w 2392"/>
                <a:gd name="T87" fmla="*/ 755 h 881"/>
                <a:gd name="T88" fmla="*/ 1137 w 2392"/>
                <a:gd name="T89" fmla="*/ 809 h 881"/>
                <a:gd name="T90" fmla="*/ 1149 w 2392"/>
                <a:gd name="T91" fmla="*/ 869 h 881"/>
                <a:gd name="T92" fmla="*/ 1178 w 2392"/>
                <a:gd name="T93" fmla="*/ 881 h 881"/>
                <a:gd name="T94" fmla="*/ 1280 w 2392"/>
                <a:gd name="T95" fmla="*/ 869 h 881"/>
                <a:gd name="T96" fmla="*/ 1478 w 2392"/>
                <a:gd name="T97" fmla="*/ 857 h 881"/>
                <a:gd name="T98" fmla="*/ 1531 w 2392"/>
                <a:gd name="T99" fmla="*/ 851 h 881"/>
                <a:gd name="T100" fmla="*/ 1573 w 2392"/>
                <a:gd name="T101" fmla="*/ 833 h 881"/>
                <a:gd name="T102" fmla="*/ 1783 w 2392"/>
                <a:gd name="T103" fmla="*/ 743 h 881"/>
                <a:gd name="T104" fmla="*/ 1914 w 2392"/>
                <a:gd name="T105" fmla="*/ 689 h 881"/>
                <a:gd name="T106" fmla="*/ 2000 w 2392"/>
                <a:gd name="T107" fmla="*/ 581 h 881"/>
                <a:gd name="T108" fmla="*/ 2165 w 2392"/>
                <a:gd name="T109" fmla="*/ 389 h 881"/>
                <a:gd name="T110" fmla="*/ 2345 w 2392"/>
                <a:gd name="T111" fmla="*/ 269 h 881"/>
                <a:gd name="T112" fmla="*/ 2393 w 2392"/>
                <a:gd name="T113" fmla="*/ 239 h 881"/>
                <a:gd name="T114" fmla="*/ 2536 w 2392"/>
                <a:gd name="T115" fmla="*/ 0 h 881"/>
                <a:gd name="T116" fmla="*/ 2446 w 2392"/>
                <a:gd name="T117" fmla="*/ 36 h 881"/>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2392" h="881">
                  <a:moveTo>
                    <a:pt x="2302" y="36"/>
                  </a:moveTo>
                  <a:lnTo>
                    <a:pt x="2266" y="48"/>
                  </a:lnTo>
                  <a:lnTo>
                    <a:pt x="2231" y="54"/>
                  </a:lnTo>
                  <a:lnTo>
                    <a:pt x="2201" y="54"/>
                  </a:lnTo>
                  <a:lnTo>
                    <a:pt x="2195" y="54"/>
                  </a:lnTo>
                  <a:lnTo>
                    <a:pt x="2189" y="54"/>
                  </a:lnTo>
                  <a:lnTo>
                    <a:pt x="2177" y="60"/>
                  </a:lnTo>
                  <a:lnTo>
                    <a:pt x="2147" y="66"/>
                  </a:lnTo>
                  <a:lnTo>
                    <a:pt x="2105" y="78"/>
                  </a:lnTo>
                  <a:lnTo>
                    <a:pt x="2057" y="89"/>
                  </a:lnTo>
                  <a:lnTo>
                    <a:pt x="2021" y="101"/>
                  </a:lnTo>
                  <a:lnTo>
                    <a:pt x="1997" y="107"/>
                  </a:lnTo>
                  <a:lnTo>
                    <a:pt x="1973" y="113"/>
                  </a:lnTo>
                  <a:lnTo>
                    <a:pt x="1956" y="119"/>
                  </a:lnTo>
                  <a:lnTo>
                    <a:pt x="1926" y="131"/>
                  </a:lnTo>
                  <a:lnTo>
                    <a:pt x="1896" y="137"/>
                  </a:lnTo>
                  <a:lnTo>
                    <a:pt x="1860" y="167"/>
                  </a:lnTo>
                  <a:lnTo>
                    <a:pt x="1842" y="191"/>
                  </a:lnTo>
                  <a:lnTo>
                    <a:pt x="1836" y="221"/>
                  </a:lnTo>
                  <a:lnTo>
                    <a:pt x="1836" y="245"/>
                  </a:lnTo>
                  <a:lnTo>
                    <a:pt x="1842" y="269"/>
                  </a:lnTo>
                  <a:lnTo>
                    <a:pt x="1842" y="293"/>
                  </a:lnTo>
                  <a:lnTo>
                    <a:pt x="1842" y="305"/>
                  </a:lnTo>
                  <a:lnTo>
                    <a:pt x="1824" y="323"/>
                  </a:lnTo>
                  <a:lnTo>
                    <a:pt x="1794" y="329"/>
                  </a:lnTo>
                  <a:lnTo>
                    <a:pt x="1758" y="317"/>
                  </a:lnTo>
                  <a:lnTo>
                    <a:pt x="1716" y="299"/>
                  </a:lnTo>
                  <a:lnTo>
                    <a:pt x="1657" y="275"/>
                  </a:lnTo>
                  <a:lnTo>
                    <a:pt x="1597" y="263"/>
                  </a:lnTo>
                  <a:lnTo>
                    <a:pt x="1543" y="257"/>
                  </a:lnTo>
                  <a:lnTo>
                    <a:pt x="1519" y="257"/>
                  </a:lnTo>
                  <a:lnTo>
                    <a:pt x="1507" y="257"/>
                  </a:lnTo>
                  <a:lnTo>
                    <a:pt x="1489" y="263"/>
                  </a:lnTo>
                  <a:lnTo>
                    <a:pt x="1459" y="275"/>
                  </a:lnTo>
                  <a:lnTo>
                    <a:pt x="1399" y="311"/>
                  </a:lnTo>
                  <a:lnTo>
                    <a:pt x="1376" y="329"/>
                  </a:lnTo>
                  <a:lnTo>
                    <a:pt x="1352" y="341"/>
                  </a:lnTo>
                  <a:lnTo>
                    <a:pt x="1334" y="353"/>
                  </a:lnTo>
                  <a:lnTo>
                    <a:pt x="1328" y="359"/>
                  </a:lnTo>
                  <a:lnTo>
                    <a:pt x="1322" y="359"/>
                  </a:lnTo>
                  <a:lnTo>
                    <a:pt x="1310" y="359"/>
                  </a:lnTo>
                  <a:lnTo>
                    <a:pt x="1286" y="365"/>
                  </a:lnTo>
                  <a:lnTo>
                    <a:pt x="1262" y="365"/>
                  </a:lnTo>
                  <a:lnTo>
                    <a:pt x="1214" y="371"/>
                  </a:lnTo>
                  <a:lnTo>
                    <a:pt x="1196" y="371"/>
                  </a:lnTo>
                  <a:lnTo>
                    <a:pt x="1178" y="365"/>
                  </a:lnTo>
                  <a:lnTo>
                    <a:pt x="1160" y="365"/>
                  </a:lnTo>
                  <a:lnTo>
                    <a:pt x="1130" y="365"/>
                  </a:lnTo>
                  <a:lnTo>
                    <a:pt x="1095" y="365"/>
                  </a:lnTo>
                  <a:lnTo>
                    <a:pt x="1053" y="371"/>
                  </a:lnTo>
                  <a:lnTo>
                    <a:pt x="1017" y="377"/>
                  </a:lnTo>
                  <a:lnTo>
                    <a:pt x="981" y="377"/>
                  </a:lnTo>
                  <a:lnTo>
                    <a:pt x="957" y="383"/>
                  </a:lnTo>
                  <a:lnTo>
                    <a:pt x="945" y="389"/>
                  </a:lnTo>
                  <a:lnTo>
                    <a:pt x="939" y="395"/>
                  </a:lnTo>
                  <a:lnTo>
                    <a:pt x="921" y="401"/>
                  </a:lnTo>
                  <a:lnTo>
                    <a:pt x="879" y="407"/>
                  </a:lnTo>
                  <a:lnTo>
                    <a:pt x="837" y="419"/>
                  </a:lnTo>
                  <a:lnTo>
                    <a:pt x="819" y="419"/>
                  </a:lnTo>
                  <a:lnTo>
                    <a:pt x="808" y="419"/>
                  </a:lnTo>
                  <a:lnTo>
                    <a:pt x="796" y="419"/>
                  </a:lnTo>
                  <a:lnTo>
                    <a:pt x="778" y="419"/>
                  </a:lnTo>
                  <a:lnTo>
                    <a:pt x="754" y="419"/>
                  </a:lnTo>
                  <a:lnTo>
                    <a:pt x="724" y="425"/>
                  </a:lnTo>
                  <a:lnTo>
                    <a:pt x="664" y="437"/>
                  </a:lnTo>
                  <a:lnTo>
                    <a:pt x="640" y="449"/>
                  </a:lnTo>
                  <a:lnTo>
                    <a:pt x="616" y="461"/>
                  </a:lnTo>
                  <a:lnTo>
                    <a:pt x="598" y="473"/>
                  </a:lnTo>
                  <a:lnTo>
                    <a:pt x="580" y="473"/>
                  </a:lnTo>
                  <a:lnTo>
                    <a:pt x="538" y="473"/>
                  </a:lnTo>
                  <a:lnTo>
                    <a:pt x="503" y="467"/>
                  </a:lnTo>
                  <a:lnTo>
                    <a:pt x="461" y="473"/>
                  </a:lnTo>
                  <a:lnTo>
                    <a:pt x="443" y="479"/>
                  </a:lnTo>
                  <a:lnTo>
                    <a:pt x="431" y="491"/>
                  </a:lnTo>
                  <a:lnTo>
                    <a:pt x="425" y="509"/>
                  </a:lnTo>
                  <a:lnTo>
                    <a:pt x="419" y="533"/>
                  </a:lnTo>
                  <a:lnTo>
                    <a:pt x="413" y="539"/>
                  </a:lnTo>
                  <a:lnTo>
                    <a:pt x="407" y="545"/>
                  </a:lnTo>
                  <a:lnTo>
                    <a:pt x="389" y="551"/>
                  </a:lnTo>
                  <a:lnTo>
                    <a:pt x="347" y="569"/>
                  </a:lnTo>
                  <a:lnTo>
                    <a:pt x="299" y="587"/>
                  </a:lnTo>
                  <a:lnTo>
                    <a:pt x="257" y="593"/>
                  </a:lnTo>
                  <a:lnTo>
                    <a:pt x="222" y="599"/>
                  </a:lnTo>
                  <a:lnTo>
                    <a:pt x="180" y="617"/>
                  </a:lnTo>
                  <a:lnTo>
                    <a:pt x="150" y="641"/>
                  </a:lnTo>
                  <a:lnTo>
                    <a:pt x="138" y="647"/>
                  </a:lnTo>
                  <a:lnTo>
                    <a:pt x="132" y="653"/>
                  </a:lnTo>
                  <a:lnTo>
                    <a:pt x="126" y="659"/>
                  </a:lnTo>
                  <a:lnTo>
                    <a:pt x="108" y="659"/>
                  </a:lnTo>
                  <a:lnTo>
                    <a:pt x="96" y="653"/>
                  </a:lnTo>
                  <a:lnTo>
                    <a:pt x="90" y="653"/>
                  </a:lnTo>
                  <a:lnTo>
                    <a:pt x="0" y="671"/>
                  </a:lnTo>
                  <a:lnTo>
                    <a:pt x="12" y="689"/>
                  </a:lnTo>
                  <a:lnTo>
                    <a:pt x="42" y="695"/>
                  </a:lnTo>
                  <a:lnTo>
                    <a:pt x="84" y="695"/>
                  </a:lnTo>
                  <a:lnTo>
                    <a:pt x="132" y="683"/>
                  </a:lnTo>
                  <a:lnTo>
                    <a:pt x="192" y="671"/>
                  </a:lnTo>
                  <a:lnTo>
                    <a:pt x="263" y="653"/>
                  </a:lnTo>
                  <a:lnTo>
                    <a:pt x="335" y="629"/>
                  </a:lnTo>
                  <a:lnTo>
                    <a:pt x="407" y="599"/>
                  </a:lnTo>
                  <a:lnTo>
                    <a:pt x="473" y="569"/>
                  </a:lnTo>
                  <a:lnTo>
                    <a:pt x="527" y="545"/>
                  </a:lnTo>
                  <a:lnTo>
                    <a:pt x="562" y="527"/>
                  </a:lnTo>
                  <a:lnTo>
                    <a:pt x="568" y="521"/>
                  </a:lnTo>
                  <a:lnTo>
                    <a:pt x="574" y="521"/>
                  </a:lnTo>
                  <a:lnTo>
                    <a:pt x="604" y="521"/>
                  </a:lnTo>
                  <a:lnTo>
                    <a:pt x="646" y="515"/>
                  </a:lnTo>
                  <a:lnTo>
                    <a:pt x="712" y="497"/>
                  </a:lnTo>
                  <a:lnTo>
                    <a:pt x="790" y="479"/>
                  </a:lnTo>
                  <a:lnTo>
                    <a:pt x="873" y="461"/>
                  </a:lnTo>
                  <a:lnTo>
                    <a:pt x="963" y="443"/>
                  </a:lnTo>
                  <a:lnTo>
                    <a:pt x="1059" y="431"/>
                  </a:lnTo>
                  <a:lnTo>
                    <a:pt x="1148" y="425"/>
                  </a:lnTo>
                  <a:lnTo>
                    <a:pt x="1178" y="425"/>
                  </a:lnTo>
                  <a:lnTo>
                    <a:pt x="1214" y="437"/>
                  </a:lnTo>
                  <a:lnTo>
                    <a:pt x="1292" y="461"/>
                  </a:lnTo>
                  <a:lnTo>
                    <a:pt x="1340" y="479"/>
                  </a:lnTo>
                  <a:lnTo>
                    <a:pt x="1382" y="503"/>
                  </a:lnTo>
                  <a:lnTo>
                    <a:pt x="1417" y="533"/>
                  </a:lnTo>
                  <a:lnTo>
                    <a:pt x="1441" y="563"/>
                  </a:lnTo>
                  <a:lnTo>
                    <a:pt x="1447" y="587"/>
                  </a:lnTo>
                  <a:lnTo>
                    <a:pt x="1435" y="617"/>
                  </a:lnTo>
                  <a:lnTo>
                    <a:pt x="1423" y="629"/>
                  </a:lnTo>
                  <a:lnTo>
                    <a:pt x="1405" y="641"/>
                  </a:lnTo>
                  <a:lnTo>
                    <a:pt x="1376" y="653"/>
                  </a:lnTo>
                  <a:lnTo>
                    <a:pt x="1346" y="665"/>
                  </a:lnTo>
                  <a:lnTo>
                    <a:pt x="1280" y="683"/>
                  </a:lnTo>
                  <a:lnTo>
                    <a:pt x="1226" y="701"/>
                  </a:lnTo>
                  <a:lnTo>
                    <a:pt x="1178" y="719"/>
                  </a:lnTo>
                  <a:lnTo>
                    <a:pt x="1142" y="743"/>
                  </a:lnTo>
                  <a:lnTo>
                    <a:pt x="1112" y="755"/>
                  </a:lnTo>
                  <a:lnTo>
                    <a:pt x="1089" y="773"/>
                  </a:lnTo>
                  <a:lnTo>
                    <a:pt x="1077" y="791"/>
                  </a:lnTo>
                  <a:lnTo>
                    <a:pt x="1065" y="809"/>
                  </a:lnTo>
                  <a:lnTo>
                    <a:pt x="1059" y="833"/>
                  </a:lnTo>
                  <a:lnTo>
                    <a:pt x="1065" y="857"/>
                  </a:lnTo>
                  <a:lnTo>
                    <a:pt x="1077" y="869"/>
                  </a:lnTo>
                  <a:lnTo>
                    <a:pt x="1083" y="875"/>
                  </a:lnTo>
                  <a:lnTo>
                    <a:pt x="1089" y="881"/>
                  </a:lnTo>
                  <a:lnTo>
                    <a:pt x="1106" y="881"/>
                  </a:lnTo>
                  <a:lnTo>
                    <a:pt x="1124" y="875"/>
                  </a:lnTo>
                  <a:lnTo>
                    <a:pt x="1148" y="875"/>
                  </a:lnTo>
                  <a:lnTo>
                    <a:pt x="1208" y="869"/>
                  </a:lnTo>
                  <a:lnTo>
                    <a:pt x="1268" y="863"/>
                  </a:lnTo>
                  <a:lnTo>
                    <a:pt x="1328" y="863"/>
                  </a:lnTo>
                  <a:lnTo>
                    <a:pt x="1388" y="857"/>
                  </a:lnTo>
                  <a:lnTo>
                    <a:pt x="1411" y="857"/>
                  </a:lnTo>
                  <a:lnTo>
                    <a:pt x="1429" y="851"/>
                  </a:lnTo>
                  <a:lnTo>
                    <a:pt x="1441" y="851"/>
                  </a:lnTo>
                  <a:lnTo>
                    <a:pt x="1447" y="851"/>
                  </a:lnTo>
                  <a:lnTo>
                    <a:pt x="1459" y="845"/>
                  </a:lnTo>
                  <a:lnTo>
                    <a:pt x="1483" y="833"/>
                  </a:lnTo>
                  <a:lnTo>
                    <a:pt x="1525" y="815"/>
                  </a:lnTo>
                  <a:lnTo>
                    <a:pt x="1573" y="791"/>
                  </a:lnTo>
                  <a:lnTo>
                    <a:pt x="1675" y="743"/>
                  </a:lnTo>
                  <a:lnTo>
                    <a:pt x="1716" y="725"/>
                  </a:lnTo>
                  <a:lnTo>
                    <a:pt x="1752" y="713"/>
                  </a:lnTo>
                  <a:lnTo>
                    <a:pt x="1806" y="689"/>
                  </a:lnTo>
                  <a:lnTo>
                    <a:pt x="1842" y="653"/>
                  </a:lnTo>
                  <a:lnTo>
                    <a:pt x="1866" y="611"/>
                  </a:lnTo>
                  <a:lnTo>
                    <a:pt x="1884" y="581"/>
                  </a:lnTo>
                  <a:lnTo>
                    <a:pt x="1926" y="515"/>
                  </a:lnTo>
                  <a:lnTo>
                    <a:pt x="1979" y="449"/>
                  </a:lnTo>
                  <a:lnTo>
                    <a:pt x="2039" y="389"/>
                  </a:lnTo>
                  <a:lnTo>
                    <a:pt x="2105" y="341"/>
                  </a:lnTo>
                  <a:lnTo>
                    <a:pt x="2159" y="299"/>
                  </a:lnTo>
                  <a:lnTo>
                    <a:pt x="2207" y="269"/>
                  </a:lnTo>
                  <a:lnTo>
                    <a:pt x="2237" y="245"/>
                  </a:lnTo>
                  <a:lnTo>
                    <a:pt x="2249" y="239"/>
                  </a:lnTo>
                  <a:lnTo>
                    <a:pt x="2392" y="167"/>
                  </a:lnTo>
                  <a:lnTo>
                    <a:pt x="2392" y="60"/>
                  </a:lnTo>
                  <a:lnTo>
                    <a:pt x="2392" y="0"/>
                  </a:lnTo>
                  <a:lnTo>
                    <a:pt x="2344" y="18"/>
                  </a:lnTo>
                  <a:lnTo>
                    <a:pt x="2302" y="3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369676" name="Freeform 12"/>
            <p:cNvSpPr>
              <a:spLocks/>
            </p:cNvSpPr>
            <p:nvPr userDrawn="1"/>
          </p:nvSpPr>
          <p:spPr bwMode="hidden">
            <a:xfrm>
              <a:off x="3839" y="1854"/>
              <a:ext cx="577" cy="258"/>
            </a:xfrm>
            <a:custGeom>
              <a:avLst/>
              <a:gdLst/>
              <a:ahLst/>
              <a:cxnLst>
                <a:cxn ang="0">
                  <a:pos x="30" y="245"/>
                </a:cxn>
                <a:cxn ang="0">
                  <a:pos x="18" y="251"/>
                </a:cxn>
                <a:cxn ang="0">
                  <a:pos x="6" y="257"/>
                </a:cxn>
                <a:cxn ang="0">
                  <a:pos x="0" y="257"/>
                </a:cxn>
                <a:cxn ang="0">
                  <a:pos x="305" y="113"/>
                </a:cxn>
                <a:cxn ang="0">
                  <a:pos x="520" y="0"/>
                </a:cxn>
                <a:cxn ang="0">
                  <a:pos x="526" y="6"/>
                </a:cxn>
                <a:cxn ang="0">
                  <a:pos x="544" y="18"/>
                </a:cxn>
                <a:cxn ang="0">
                  <a:pos x="550" y="24"/>
                </a:cxn>
                <a:cxn ang="0">
                  <a:pos x="550" y="36"/>
                </a:cxn>
                <a:cxn ang="0">
                  <a:pos x="544" y="42"/>
                </a:cxn>
                <a:cxn ang="0">
                  <a:pos x="526" y="54"/>
                </a:cxn>
                <a:cxn ang="0">
                  <a:pos x="514" y="60"/>
                </a:cxn>
                <a:cxn ang="0">
                  <a:pos x="502" y="66"/>
                </a:cxn>
                <a:cxn ang="0">
                  <a:pos x="448" y="84"/>
                </a:cxn>
                <a:cxn ang="0">
                  <a:pos x="382" y="113"/>
                </a:cxn>
                <a:cxn ang="0">
                  <a:pos x="305" y="143"/>
                </a:cxn>
                <a:cxn ang="0">
                  <a:pos x="227" y="173"/>
                </a:cxn>
                <a:cxn ang="0">
                  <a:pos x="149" y="203"/>
                </a:cxn>
                <a:cxn ang="0">
                  <a:pos x="83" y="227"/>
                </a:cxn>
                <a:cxn ang="0">
                  <a:pos x="30" y="245"/>
                </a:cxn>
                <a:cxn ang="0">
                  <a:pos x="30" y="245"/>
                </a:cxn>
              </a:cxnLst>
              <a:rect l="0" t="0" r="r" b="b"/>
              <a:pathLst>
                <a:path w="550" h="257">
                  <a:moveTo>
                    <a:pt x="30" y="245"/>
                  </a:moveTo>
                  <a:lnTo>
                    <a:pt x="18" y="251"/>
                  </a:lnTo>
                  <a:lnTo>
                    <a:pt x="6" y="257"/>
                  </a:lnTo>
                  <a:lnTo>
                    <a:pt x="0" y="257"/>
                  </a:lnTo>
                  <a:lnTo>
                    <a:pt x="305" y="113"/>
                  </a:lnTo>
                  <a:lnTo>
                    <a:pt x="520" y="0"/>
                  </a:lnTo>
                  <a:lnTo>
                    <a:pt x="526" y="6"/>
                  </a:lnTo>
                  <a:lnTo>
                    <a:pt x="544" y="18"/>
                  </a:lnTo>
                  <a:lnTo>
                    <a:pt x="550" y="24"/>
                  </a:lnTo>
                  <a:lnTo>
                    <a:pt x="550" y="36"/>
                  </a:lnTo>
                  <a:lnTo>
                    <a:pt x="544" y="42"/>
                  </a:lnTo>
                  <a:lnTo>
                    <a:pt x="526" y="54"/>
                  </a:lnTo>
                  <a:lnTo>
                    <a:pt x="514" y="60"/>
                  </a:lnTo>
                  <a:lnTo>
                    <a:pt x="502" y="66"/>
                  </a:lnTo>
                  <a:lnTo>
                    <a:pt x="448" y="84"/>
                  </a:lnTo>
                  <a:lnTo>
                    <a:pt x="382" y="113"/>
                  </a:lnTo>
                  <a:lnTo>
                    <a:pt x="305" y="143"/>
                  </a:lnTo>
                  <a:lnTo>
                    <a:pt x="227" y="173"/>
                  </a:lnTo>
                  <a:lnTo>
                    <a:pt x="149" y="203"/>
                  </a:lnTo>
                  <a:lnTo>
                    <a:pt x="83" y="227"/>
                  </a:lnTo>
                  <a:lnTo>
                    <a:pt x="30" y="245"/>
                  </a:lnTo>
                  <a:lnTo>
                    <a:pt x="30" y="245"/>
                  </a:lnTo>
                  <a:close/>
                </a:path>
              </a:pathLst>
            </a:custGeom>
            <a:gradFill rotWithShape="0">
              <a:gsLst>
                <a:gs pos="0">
                  <a:schemeClr val="bg2">
                    <a:gamma/>
                    <a:tint val="94118"/>
                    <a:invGamma/>
                  </a:schemeClr>
                </a:gs>
                <a:gs pos="100000">
                  <a:schemeClr val="bg2"/>
                </a:gs>
              </a:gsLst>
              <a:lin ang="2700000" scaled="1"/>
            </a:gradFill>
            <a:ln w="9525">
              <a:noFill/>
              <a:round/>
              <a:headEnd/>
              <a:tailEnd/>
            </a:ln>
          </p:spPr>
          <p:txBody>
            <a:bodyPr/>
            <a:lstStyle/>
            <a:p>
              <a:pPr algn="ctr" eaLnBrk="1" hangingPunct="1">
                <a:defRPr/>
              </a:pPr>
              <a:endParaRPr lang="ru-RU" sz="1600" b="1">
                <a:solidFill>
                  <a:srgbClr val="FFFFFF"/>
                </a:solidFill>
                <a:latin typeface="Verdana" pitchFamily="34" charset="0"/>
              </a:endParaRPr>
            </a:p>
          </p:txBody>
        </p:sp>
        <p:sp>
          <p:nvSpPr>
            <p:cNvPr id="4114" name="Freeform 13"/>
            <p:cNvSpPr>
              <a:spLocks/>
            </p:cNvSpPr>
            <p:nvPr userDrawn="1"/>
          </p:nvSpPr>
          <p:spPr bwMode="hidden">
            <a:xfrm>
              <a:off x="5327" y="1642"/>
              <a:ext cx="5" cy="1"/>
            </a:xfrm>
            <a:custGeom>
              <a:avLst/>
              <a:gdLst>
                <a:gd name="T0" fmla="*/ 0 w 5"/>
                <a:gd name="T1" fmla="*/ 0 h 1"/>
                <a:gd name="T2" fmla="*/ 5 w 5"/>
                <a:gd name="T3" fmla="*/ 0 h 1"/>
                <a:gd name="T4" fmla="*/ 0 w 5"/>
                <a:gd name="T5" fmla="*/ 0 h 1"/>
                <a:gd name="T6" fmla="*/ 0 w 5"/>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 h="1">
                  <a:moveTo>
                    <a:pt x="0" y="0"/>
                  </a:moveTo>
                  <a:lnTo>
                    <a:pt x="5" y="0"/>
                  </a:lnTo>
                  <a:lnTo>
                    <a:pt x="0" y="0"/>
                  </a:lnTo>
                  <a:close/>
                </a:path>
              </a:pathLst>
            </a:custGeom>
            <a:solidFill>
              <a:srgbClr val="FED1A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369678" name="Freeform 14"/>
            <p:cNvSpPr>
              <a:spLocks/>
            </p:cNvSpPr>
            <p:nvPr userDrawn="1"/>
          </p:nvSpPr>
          <p:spPr bwMode="hidden">
            <a:xfrm>
              <a:off x="3839" y="1728"/>
              <a:ext cx="716" cy="383"/>
            </a:xfrm>
            <a:custGeom>
              <a:avLst/>
              <a:gdLst/>
              <a:ahLst/>
              <a:cxnLst>
                <a:cxn ang="0">
                  <a:pos x="659" y="6"/>
                </a:cxn>
                <a:cxn ang="0">
                  <a:pos x="588" y="42"/>
                </a:cxn>
                <a:cxn ang="0">
                  <a:pos x="515" y="84"/>
                </a:cxn>
                <a:cxn ang="0">
                  <a:pos x="509" y="90"/>
                </a:cxn>
                <a:cxn ang="0">
                  <a:pos x="485" y="102"/>
                </a:cxn>
                <a:cxn ang="0">
                  <a:pos x="455" y="120"/>
                </a:cxn>
                <a:cxn ang="0">
                  <a:pos x="425" y="138"/>
                </a:cxn>
                <a:cxn ang="0">
                  <a:pos x="371" y="168"/>
                </a:cxn>
                <a:cxn ang="0">
                  <a:pos x="306" y="198"/>
                </a:cxn>
                <a:cxn ang="0">
                  <a:pos x="186" y="251"/>
                </a:cxn>
                <a:cxn ang="0">
                  <a:pos x="131" y="269"/>
                </a:cxn>
                <a:cxn ang="0">
                  <a:pos x="89" y="287"/>
                </a:cxn>
                <a:cxn ang="0">
                  <a:pos x="53" y="305"/>
                </a:cxn>
                <a:cxn ang="0">
                  <a:pos x="36" y="311"/>
                </a:cxn>
                <a:cxn ang="0">
                  <a:pos x="12" y="329"/>
                </a:cxn>
                <a:cxn ang="0">
                  <a:pos x="0" y="353"/>
                </a:cxn>
                <a:cxn ang="0">
                  <a:pos x="0" y="371"/>
                </a:cxn>
                <a:cxn ang="0">
                  <a:pos x="0" y="383"/>
                </a:cxn>
                <a:cxn ang="0">
                  <a:pos x="0" y="383"/>
                </a:cxn>
                <a:cxn ang="0">
                  <a:pos x="12" y="371"/>
                </a:cxn>
                <a:cxn ang="0">
                  <a:pos x="30" y="353"/>
                </a:cxn>
                <a:cxn ang="0">
                  <a:pos x="53" y="335"/>
                </a:cxn>
                <a:cxn ang="0">
                  <a:pos x="77" y="317"/>
                </a:cxn>
                <a:cxn ang="0">
                  <a:pos x="101" y="311"/>
                </a:cxn>
                <a:cxn ang="0">
                  <a:pos x="131" y="299"/>
                </a:cxn>
                <a:cxn ang="0">
                  <a:pos x="204" y="269"/>
                </a:cxn>
                <a:cxn ang="0">
                  <a:pos x="240" y="251"/>
                </a:cxn>
                <a:cxn ang="0">
                  <a:pos x="270" y="239"/>
                </a:cxn>
                <a:cxn ang="0">
                  <a:pos x="294" y="228"/>
                </a:cxn>
                <a:cxn ang="0">
                  <a:pos x="312" y="222"/>
                </a:cxn>
                <a:cxn ang="0">
                  <a:pos x="330" y="210"/>
                </a:cxn>
                <a:cxn ang="0">
                  <a:pos x="365" y="186"/>
                </a:cxn>
                <a:cxn ang="0">
                  <a:pos x="419" y="156"/>
                </a:cxn>
                <a:cxn ang="0">
                  <a:pos x="473" y="120"/>
                </a:cxn>
                <a:cxn ang="0">
                  <a:pos x="527" y="90"/>
                </a:cxn>
                <a:cxn ang="0">
                  <a:pos x="576" y="60"/>
                </a:cxn>
                <a:cxn ang="0">
                  <a:pos x="612" y="42"/>
                </a:cxn>
                <a:cxn ang="0">
                  <a:pos x="629" y="36"/>
                </a:cxn>
                <a:cxn ang="0">
                  <a:pos x="647" y="30"/>
                </a:cxn>
                <a:cxn ang="0">
                  <a:pos x="677" y="18"/>
                </a:cxn>
                <a:cxn ang="0">
                  <a:pos x="701" y="6"/>
                </a:cxn>
                <a:cxn ang="0">
                  <a:pos x="713" y="0"/>
                </a:cxn>
                <a:cxn ang="0">
                  <a:pos x="713" y="0"/>
                </a:cxn>
                <a:cxn ang="0">
                  <a:pos x="659" y="6"/>
                </a:cxn>
                <a:cxn ang="0">
                  <a:pos x="716" y="63"/>
                </a:cxn>
              </a:cxnLst>
              <a:rect l="0" t="0" r="r" b="b"/>
              <a:pathLst>
                <a:path w="716" h="383">
                  <a:moveTo>
                    <a:pt x="659" y="6"/>
                  </a:moveTo>
                  <a:lnTo>
                    <a:pt x="588" y="42"/>
                  </a:lnTo>
                  <a:lnTo>
                    <a:pt x="515" y="84"/>
                  </a:lnTo>
                  <a:lnTo>
                    <a:pt x="509" y="90"/>
                  </a:lnTo>
                  <a:lnTo>
                    <a:pt x="485" y="102"/>
                  </a:lnTo>
                  <a:lnTo>
                    <a:pt x="455" y="120"/>
                  </a:lnTo>
                  <a:lnTo>
                    <a:pt x="425" y="138"/>
                  </a:lnTo>
                  <a:lnTo>
                    <a:pt x="371" y="168"/>
                  </a:lnTo>
                  <a:lnTo>
                    <a:pt x="306" y="198"/>
                  </a:lnTo>
                  <a:lnTo>
                    <a:pt x="186" y="251"/>
                  </a:lnTo>
                  <a:lnTo>
                    <a:pt x="131" y="269"/>
                  </a:lnTo>
                  <a:lnTo>
                    <a:pt x="89" y="287"/>
                  </a:lnTo>
                  <a:lnTo>
                    <a:pt x="53" y="305"/>
                  </a:lnTo>
                  <a:lnTo>
                    <a:pt x="36" y="311"/>
                  </a:lnTo>
                  <a:lnTo>
                    <a:pt x="12" y="329"/>
                  </a:lnTo>
                  <a:lnTo>
                    <a:pt x="0" y="353"/>
                  </a:lnTo>
                  <a:lnTo>
                    <a:pt x="0" y="371"/>
                  </a:lnTo>
                  <a:lnTo>
                    <a:pt x="0" y="383"/>
                  </a:lnTo>
                  <a:lnTo>
                    <a:pt x="0" y="383"/>
                  </a:lnTo>
                  <a:lnTo>
                    <a:pt x="12" y="371"/>
                  </a:lnTo>
                  <a:lnTo>
                    <a:pt x="30" y="353"/>
                  </a:lnTo>
                  <a:lnTo>
                    <a:pt x="53" y="335"/>
                  </a:lnTo>
                  <a:lnTo>
                    <a:pt x="77" y="317"/>
                  </a:lnTo>
                  <a:lnTo>
                    <a:pt x="101" y="311"/>
                  </a:lnTo>
                  <a:lnTo>
                    <a:pt x="131" y="299"/>
                  </a:lnTo>
                  <a:lnTo>
                    <a:pt x="204" y="269"/>
                  </a:lnTo>
                  <a:lnTo>
                    <a:pt x="240" y="251"/>
                  </a:lnTo>
                  <a:lnTo>
                    <a:pt x="270" y="239"/>
                  </a:lnTo>
                  <a:lnTo>
                    <a:pt x="294" y="228"/>
                  </a:lnTo>
                  <a:lnTo>
                    <a:pt x="312" y="222"/>
                  </a:lnTo>
                  <a:lnTo>
                    <a:pt x="330" y="210"/>
                  </a:lnTo>
                  <a:lnTo>
                    <a:pt x="365" y="186"/>
                  </a:lnTo>
                  <a:lnTo>
                    <a:pt x="419" y="156"/>
                  </a:lnTo>
                  <a:lnTo>
                    <a:pt x="473" y="120"/>
                  </a:lnTo>
                  <a:lnTo>
                    <a:pt x="527" y="90"/>
                  </a:lnTo>
                  <a:lnTo>
                    <a:pt x="576" y="60"/>
                  </a:lnTo>
                  <a:lnTo>
                    <a:pt x="612" y="42"/>
                  </a:lnTo>
                  <a:lnTo>
                    <a:pt x="629" y="36"/>
                  </a:lnTo>
                  <a:lnTo>
                    <a:pt x="647" y="30"/>
                  </a:lnTo>
                  <a:lnTo>
                    <a:pt x="677" y="18"/>
                  </a:lnTo>
                  <a:lnTo>
                    <a:pt x="701" y="6"/>
                  </a:lnTo>
                  <a:lnTo>
                    <a:pt x="713" y="0"/>
                  </a:lnTo>
                  <a:lnTo>
                    <a:pt x="713" y="0"/>
                  </a:lnTo>
                  <a:lnTo>
                    <a:pt x="659" y="6"/>
                  </a:lnTo>
                  <a:lnTo>
                    <a:pt x="716" y="63"/>
                  </a:lnTo>
                </a:path>
              </a:pathLst>
            </a:custGeom>
            <a:gradFill rotWithShape="0">
              <a:gsLst>
                <a:gs pos="0">
                  <a:schemeClr val="bg2">
                    <a:gamma/>
                    <a:tint val="94118"/>
                    <a:invGamma/>
                  </a:schemeClr>
                </a:gs>
                <a:gs pos="100000">
                  <a:schemeClr val="bg2"/>
                </a:gs>
              </a:gsLst>
              <a:lin ang="2700000" scaled="1"/>
            </a:gradFill>
            <a:ln w="9525">
              <a:noFill/>
              <a:round/>
              <a:headEnd/>
              <a:tailEnd/>
            </a:ln>
          </p:spPr>
          <p:txBody>
            <a:bodyPr/>
            <a:lstStyle/>
            <a:p>
              <a:pPr algn="ctr" eaLnBrk="1" hangingPunct="1">
                <a:defRPr/>
              </a:pPr>
              <a:endParaRPr lang="ru-RU" sz="1600" b="1">
                <a:solidFill>
                  <a:srgbClr val="FFFFFF"/>
                </a:solidFill>
                <a:latin typeface="Verdana" pitchFamily="34" charset="0"/>
              </a:endParaRPr>
            </a:p>
          </p:txBody>
        </p:sp>
        <p:sp>
          <p:nvSpPr>
            <p:cNvPr id="369679" name="Freeform 15"/>
            <p:cNvSpPr>
              <a:spLocks/>
            </p:cNvSpPr>
            <p:nvPr userDrawn="1"/>
          </p:nvSpPr>
          <p:spPr bwMode="hidden">
            <a:xfrm>
              <a:off x="3453" y="2271"/>
              <a:ext cx="318" cy="225"/>
            </a:xfrm>
            <a:custGeom>
              <a:avLst/>
              <a:gdLst/>
              <a:ahLst/>
              <a:cxnLst>
                <a:cxn ang="0">
                  <a:pos x="6" y="225"/>
                </a:cxn>
                <a:cxn ang="0">
                  <a:pos x="0" y="195"/>
                </a:cxn>
                <a:cxn ang="0">
                  <a:pos x="315" y="0"/>
                </a:cxn>
                <a:cxn ang="0">
                  <a:pos x="303" y="27"/>
                </a:cxn>
                <a:cxn ang="0">
                  <a:pos x="318" y="42"/>
                </a:cxn>
              </a:cxnLst>
              <a:rect l="0" t="0" r="r" b="b"/>
              <a:pathLst>
                <a:path w="318" h="225">
                  <a:moveTo>
                    <a:pt x="6" y="225"/>
                  </a:moveTo>
                  <a:lnTo>
                    <a:pt x="0" y="195"/>
                  </a:lnTo>
                  <a:lnTo>
                    <a:pt x="315" y="0"/>
                  </a:lnTo>
                  <a:lnTo>
                    <a:pt x="303" y="27"/>
                  </a:lnTo>
                  <a:lnTo>
                    <a:pt x="318" y="42"/>
                  </a:lnTo>
                </a:path>
              </a:pathLst>
            </a:custGeom>
            <a:gradFill rotWithShape="0">
              <a:gsLst>
                <a:gs pos="0">
                  <a:schemeClr val="bg2">
                    <a:gamma/>
                    <a:tint val="94118"/>
                    <a:invGamma/>
                  </a:schemeClr>
                </a:gs>
                <a:gs pos="100000">
                  <a:schemeClr val="bg2"/>
                </a:gs>
              </a:gsLst>
              <a:lin ang="2700000" scaled="1"/>
            </a:gradFill>
            <a:ln w="9525">
              <a:noFill/>
              <a:round/>
              <a:headEnd/>
              <a:tailEnd/>
            </a:ln>
          </p:spPr>
          <p:txBody>
            <a:bodyPr/>
            <a:lstStyle/>
            <a:p>
              <a:pPr algn="ctr" eaLnBrk="1" hangingPunct="1">
                <a:defRPr/>
              </a:pPr>
              <a:endParaRPr lang="ru-RU" sz="1600" b="1">
                <a:solidFill>
                  <a:srgbClr val="FFFFFF"/>
                </a:solidFill>
                <a:latin typeface="Verdana" pitchFamily="34" charset="0"/>
              </a:endParaRPr>
            </a:p>
          </p:txBody>
        </p:sp>
        <p:sp>
          <p:nvSpPr>
            <p:cNvPr id="369680" name="Freeform 16"/>
            <p:cNvSpPr>
              <a:spLocks/>
            </p:cNvSpPr>
            <p:nvPr userDrawn="1"/>
          </p:nvSpPr>
          <p:spPr bwMode="hidden">
            <a:xfrm>
              <a:off x="0" y="2658"/>
              <a:ext cx="2595" cy="933"/>
            </a:xfrm>
            <a:custGeom>
              <a:avLst/>
              <a:gdLst/>
              <a:ahLst/>
              <a:cxnLst>
                <a:cxn ang="0">
                  <a:pos x="1050" y="657"/>
                </a:cxn>
                <a:cxn ang="0">
                  <a:pos x="1581" y="690"/>
                </a:cxn>
                <a:cxn ang="0">
                  <a:pos x="1671" y="723"/>
                </a:cxn>
                <a:cxn ang="0">
                  <a:pos x="1176" y="621"/>
                </a:cxn>
                <a:cxn ang="0">
                  <a:pos x="1854" y="567"/>
                </a:cxn>
                <a:cxn ang="0">
                  <a:pos x="1869" y="612"/>
                </a:cxn>
                <a:cxn ang="0">
                  <a:pos x="2103" y="861"/>
                </a:cxn>
                <a:cxn ang="0">
                  <a:pos x="1883" y="520"/>
                </a:cxn>
                <a:cxn ang="0">
                  <a:pos x="1842" y="490"/>
                </a:cxn>
                <a:cxn ang="0">
                  <a:pos x="1770" y="466"/>
                </a:cxn>
                <a:cxn ang="0">
                  <a:pos x="1740" y="448"/>
                </a:cxn>
                <a:cxn ang="0">
                  <a:pos x="1758" y="436"/>
                </a:cxn>
                <a:cxn ang="0">
                  <a:pos x="1830" y="430"/>
                </a:cxn>
                <a:cxn ang="0">
                  <a:pos x="1877" y="424"/>
                </a:cxn>
                <a:cxn ang="0">
                  <a:pos x="1955" y="394"/>
                </a:cxn>
                <a:cxn ang="0">
                  <a:pos x="2052" y="396"/>
                </a:cxn>
                <a:cxn ang="0">
                  <a:pos x="2253" y="732"/>
                </a:cxn>
                <a:cxn ang="0">
                  <a:pos x="2415" y="933"/>
                </a:cxn>
                <a:cxn ang="0">
                  <a:pos x="2397" y="828"/>
                </a:cxn>
                <a:cxn ang="0">
                  <a:pos x="2088" y="400"/>
                </a:cxn>
                <a:cxn ang="0">
                  <a:pos x="2046" y="346"/>
                </a:cxn>
                <a:cxn ang="0">
                  <a:pos x="1997" y="304"/>
                </a:cxn>
                <a:cxn ang="0">
                  <a:pos x="1967" y="286"/>
                </a:cxn>
                <a:cxn ang="0">
                  <a:pos x="1973" y="286"/>
                </a:cxn>
                <a:cxn ang="0">
                  <a:pos x="2009" y="286"/>
                </a:cxn>
                <a:cxn ang="0">
                  <a:pos x="2082" y="322"/>
                </a:cxn>
                <a:cxn ang="0">
                  <a:pos x="2199" y="384"/>
                </a:cxn>
                <a:cxn ang="0">
                  <a:pos x="2394" y="448"/>
                </a:cxn>
                <a:cxn ang="0">
                  <a:pos x="2595" y="516"/>
                </a:cxn>
                <a:cxn ang="0">
                  <a:pos x="2388" y="424"/>
                </a:cxn>
                <a:cxn ang="0">
                  <a:pos x="2219" y="340"/>
                </a:cxn>
                <a:cxn ang="0">
                  <a:pos x="2052" y="280"/>
                </a:cxn>
                <a:cxn ang="0">
                  <a:pos x="1955" y="262"/>
                </a:cxn>
                <a:cxn ang="0">
                  <a:pos x="1877" y="274"/>
                </a:cxn>
                <a:cxn ang="0">
                  <a:pos x="1752" y="274"/>
                </a:cxn>
                <a:cxn ang="0">
                  <a:pos x="1661" y="292"/>
                </a:cxn>
                <a:cxn ang="0">
                  <a:pos x="1607" y="316"/>
                </a:cxn>
                <a:cxn ang="0">
                  <a:pos x="1589" y="322"/>
                </a:cxn>
                <a:cxn ang="0">
                  <a:pos x="1409" y="358"/>
                </a:cxn>
                <a:cxn ang="0">
                  <a:pos x="1152" y="442"/>
                </a:cxn>
                <a:cxn ang="0">
                  <a:pos x="966" y="460"/>
                </a:cxn>
                <a:cxn ang="0">
                  <a:pos x="870" y="442"/>
                </a:cxn>
                <a:cxn ang="0">
                  <a:pos x="828" y="430"/>
                </a:cxn>
                <a:cxn ang="0">
                  <a:pos x="743" y="388"/>
                </a:cxn>
                <a:cxn ang="0">
                  <a:pos x="636" y="334"/>
                </a:cxn>
                <a:cxn ang="0">
                  <a:pos x="467" y="256"/>
                </a:cxn>
                <a:cxn ang="0">
                  <a:pos x="0" y="0"/>
                </a:cxn>
                <a:cxn ang="0">
                  <a:pos x="585" y="390"/>
                </a:cxn>
                <a:cxn ang="0">
                  <a:pos x="849" y="543"/>
                </a:cxn>
                <a:cxn ang="0">
                  <a:pos x="897" y="621"/>
                </a:cxn>
              </a:cxnLst>
              <a:rect l="0" t="0" r="r" b="b"/>
              <a:pathLst>
                <a:path w="2595" h="933">
                  <a:moveTo>
                    <a:pt x="981" y="675"/>
                  </a:moveTo>
                  <a:lnTo>
                    <a:pt x="1050" y="657"/>
                  </a:lnTo>
                  <a:lnTo>
                    <a:pt x="1143" y="651"/>
                  </a:lnTo>
                  <a:lnTo>
                    <a:pt x="1581" y="690"/>
                  </a:lnTo>
                  <a:lnTo>
                    <a:pt x="1623" y="738"/>
                  </a:lnTo>
                  <a:lnTo>
                    <a:pt x="1671" y="723"/>
                  </a:lnTo>
                  <a:lnTo>
                    <a:pt x="1656" y="675"/>
                  </a:lnTo>
                  <a:lnTo>
                    <a:pt x="1176" y="621"/>
                  </a:lnTo>
                  <a:lnTo>
                    <a:pt x="1797" y="534"/>
                  </a:lnTo>
                  <a:lnTo>
                    <a:pt x="1854" y="567"/>
                  </a:lnTo>
                  <a:lnTo>
                    <a:pt x="1881" y="585"/>
                  </a:lnTo>
                  <a:lnTo>
                    <a:pt x="1869" y="612"/>
                  </a:lnTo>
                  <a:lnTo>
                    <a:pt x="1995" y="852"/>
                  </a:lnTo>
                  <a:lnTo>
                    <a:pt x="2103" y="861"/>
                  </a:lnTo>
                  <a:lnTo>
                    <a:pt x="1889" y="538"/>
                  </a:lnTo>
                  <a:lnTo>
                    <a:pt x="1883" y="520"/>
                  </a:lnTo>
                  <a:lnTo>
                    <a:pt x="1872" y="508"/>
                  </a:lnTo>
                  <a:lnTo>
                    <a:pt x="1842" y="490"/>
                  </a:lnTo>
                  <a:lnTo>
                    <a:pt x="1806" y="478"/>
                  </a:lnTo>
                  <a:lnTo>
                    <a:pt x="1770" y="466"/>
                  </a:lnTo>
                  <a:lnTo>
                    <a:pt x="1752" y="454"/>
                  </a:lnTo>
                  <a:lnTo>
                    <a:pt x="1740" y="448"/>
                  </a:lnTo>
                  <a:lnTo>
                    <a:pt x="1746" y="436"/>
                  </a:lnTo>
                  <a:lnTo>
                    <a:pt x="1758" y="436"/>
                  </a:lnTo>
                  <a:lnTo>
                    <a:pt x="1782" y="430"/>
                  </a:lnTo>
                  <a:lnTo>
                    <a:pt x="1830" y="430"/>
                  </a:lnTo>
                  <a:lnTo>
                    <a:pt x="1854" y="430"/>
                  </a:lnTo>
                  <a:lnTo>
                    <a:pt x="1877" y="424"/>
                  </a:lnTo>
                  <a:lnTo>
                    <a:pt x="1925" y="400"/>
                  </a:lnTo>
                  <a:lnTo>
                    <a:pt x="1955" y="394"/>
                  </a:lnTo>
                  <a:lnTo>
                    <a:pt x="1979" y="394"/>
                  </a:lnTo>
                  <a:lnTo>
                    <a:pt x="2052" y="396"/>
                  </a:lnTo>
                  <a:lnTo>
                    <a:pt x="2046" y="456"/>
                  </a:lnTo>
                  <a:lnTo>
                    <a:pt x="2253" y="732"/>
                  </a:lnTo>
                  <a:lnTo>
                    <a:pt x="2334" y="816"/>
                  </a:lnTo>
                  <a:lnTo>
                    <a:pt x="2415" y="933"/>
                  </a:lnTo>
                  <a:lnTo>
                    <a:pt x="2430" y="909"/>
                  </a:lnTo>
                  <a:lnTo>
                    <a:pt x="2397" y="828"/>
                  </a:lnTo>
                  <a:lnTo>
                    <a:pt x="2094" y="412"/>
                  </a:lnTo>
                  <a:lnTo>
                    <a:pt x="2088" y="400"/>
                  </a:lnTo>
                  <a:lnTo>
                    <a:pt x="2076" y="376"/>
                  </a:lnTo>
                  <a:lnTo>
                    <a:pt x="2046" y="346"/>
                  </a:lnTo>
                  <a:lnTo>
                    <a:pt x="2015" y="322"/>
                  </a:lnTo>
                  <a:lnTo>
                    <a:pt x="1997" y="304"/>
                  </a:lnTo>
                  <a:lnTo>
                    <a:pt x="1979" y="292"/>
                  </a:lnTo>
                  <a:lnTo>
                    <a:pt x="1967" y="286"/>
                  </a:lnTo>
                  <a:lnTo>
                    <a:pt x="1967" y="286"/>
                  </a:lnTo>
                  <a:lnTo>
                    <a:pt x="1973" y="286"/>
                  </a:lnTo>
                  <a:lnTo>
                    <a:pt x="1985" y="286"/>
                  </a:lnTo>
                  <a:lnTo>
                    <a:pt x="2009" y="286"/>
                  </a:lnTo>
                  <a:lnTo>
                    <a:pt x="2040" y="298"/>
                  </a:lnTo>
                  <a:lnTo>
                    <a:pt x="2082" y="322"/>
                  </a:lnTo>
                  <a:lnTo>
                    <a:pt x="2124" y="348"/>
                  </a:lnTo>
                  <a:lnTo>
                    <a:pt x="2199" y="384"/>
                  </a:lnTo>
                  <a:lnTo>
                    <a:pt x="2325" y="426"/>
                  </a:lnTo>
                  <a:lnTo>
                    <a:pt x="2394" y="448"/>
                  </a:lnTo>
                  <a:lnTo>
                    <a:pt x="2523" y="522"/>
                  </a:lnTo>
                  <a:lnTo>
                    <a:pt x="2595" y="516"/>
                  </a:lnTo>
                  <a:lnTo>
                    <a:pt x="2442" y="454"/>
                  </a:lnTo>
                  <a:lnTo>
                    <a:pt x="2388" y="424"/>
                  </a:lnTo>
                  <a:lnTo>
                    <a:pt x="2327" y="388"/>
                  </a:lnTo>
                  <a:lnTo>
                    <a:pt x="2219" y="340"/>
                  </a:lnTo>
                  <a:lnTo>
                    <a:pt x="2106" y="292"/>
                  </a:lnTo>
                  <a:lnTo>
                    <a:pt x="2052" y="280"/>
                  </a:lnTo>
                  <a:lnTo>
                    <a:pt x="2003" y="268"/>
                  </a:lnTo>
                  <a:lnTo>
                    <a:pt x="1955" y="262"/>
                  </a:lnTo>
                  <a:lnTo>
                    <a:pt x="1919" y="268"/>
                  </a:lnTo>
                  <a:lnTo>
                    <a:pt x="1877" y="274"/>
                  </a:lnTo>
                  <a:lnTo>
                    <a:pt x="1812" y="274"/>
                  </a:lnTo>
                  <a:lnTo>
                    <a:pt x="1752" y="274"/>
                  </a:lnTo>
                  <a:lnTo>
                    <a:pt x="1703" y="286"/>
                  </a:lnTo>
                  <a:lnTo>
                    <a:pt x="1661" y="292"/>
                  </a:lnTo>
                  <a:lnTo>
                    <a:pt x="1631" y="304"/>
                  </a:lnTo>
                  <a:lnTo>
                    <a:pt x="1607" y="316"/>
                  </a:lnTo>
                  <a:lnTo>
                    <a:pt x="1595" y="322"/>
                  </a:lnTo>
                  <a:lnTo>
                    <a:pt x="1589" y="322"/>
                  </a:lnTo>
                  <a:lnTo>
                    <a:pt x="1500" y="334"/>
                  </a:lnTo>
                  <a:lnTo>
                    <a:pt x="1409" y="358"/>
                  </a:lnTo>
                  <a:lnTo>
                    <a:pt x="1236" y="418"/>
                  </a:lnTo>
                  <a:lnTo>
                    <a:pt x="1152" y="442"/>
                  </a:lnTo>
                  <a:lnTo>
                    <a:pt x="1061" y="460"/>
                  </a:lnTo>
                  <a:lnTo>
                    <a:pt x="966" y="460"/>
                  </a:lnTo>
                  <a:lnTo>
                    <a:pt x="918" y="454"/>
                  </a:lnTo>
                  <a:lnTo>
                    <a:pt x="870" y="442"/>
                  </a:lnTo>
                  <a:lnTo>
                    <a:pt x="858" y="436"/>
                  </a:lnTo>
                  <a:lnTo>
                    <a:pt x="828" y="430"/>
                  </a:lnTo>
                  <a:lnTo>
                    <a:pt x="791" y="412"/>
                  </a:lnTo>
                  <a:lnTo>
                    <a:pt x="743" y="388"/>
                  </a:lnTo>
                  <a:lnTo>
                    <a:pt x="690" y="364"/>
                  </a:lnTo>
                  <a:lnTo>
                    <a:pt x="636" y="334"/>
                  </a:lnTo>
                  <a:lnTo>
                    <a:pt x="515" y="280"/>
                  </a:lnTo>
                  <a:lnTo>
                    <a:pt x="467" y="256"/>
                  </a:lnTo>
                  <a:lnTo>
                    <a:pt x="443" y="244"/>
                  </a:lnTo>
                  <a:lnTo>
                    <a:pt x="0" y="0"/>
                  </a:lnTo>
                  <a:lnTo>
                    <a:pt x="123" y="120"/>
                  </a:lnTo>
                  <a:lnTo>
                    <a:pt x="585" y="390"/>
                  </a:lnTo>
                  <a:lnTo>
                    <a:pt x="708" y="462"/>
                  </a:lnTo>
                  <a:lnTo>
                    <a:pt x="849" y="543"/>
                  </a:lnTo>
                  <a:lnTo>
                    <a:pt x="882" y="564"/>
                  </a:lnTo>
                  <a:lnTo>
                    <a:pt x="897" y="621"/>
                  </a:lnTo>
                  <a:lnTo>
                    <a:pt x="981" y="675"/>
                  </a:lnTo>
                  <a:close/>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algn="ctr" eaLnBrk="1" hangingPunct="1">
                <a:defRPr/>
              </a:pPr>
              <a:endParaRPr lang="ru-RU" sz="1600" b="1">
                <a:solidFill>
                  <a:srgbClr val="FFFFFF"/>
                </a:solidFill>
                <a:latin typeface="Verdana" pitchFamily="34" charset="0"/>
              </a:endParaRPr>
            </a:p>
          </p:txBody>
        </p:sp>
        <p:sp>
          <p:nvSpPr>
            <p:cNvPr id="4118" name="Freeform 17"/>
            <p:cNvSpPr>
              <a:spLocks/>
            </p:cNvSpPr>
            <p:nvPr userDrawn="1"/>
          </p:nvSpPr>
          <p:spPr bwMode="hidden">
            <a:xfrm>
              <a:off x="0" y="2994"/>
              <a:ext cx="2723" cy="1091"/>
            </a:xfrm>
            <a:custGeom>
              <a:avLst/>
              <a:gdLst>
                <a:gd name="T0" fmla="*/ 2370 w 2723"/>
                <a:gd name="T1" fmla="*/ 72 h 1091"/>
                <a:gd name="T2" fmla="*/ 2597 w 2723"/>
                <a:gd name="T3" fmla="*/ 198 h 1091"/>
                <a:gd name="T4" fmla="*/ 2639 w 2723"/>
                <a:gd name="T5" fmla="*/ 276 h 1091"/>
                <a:gd name="T6" fmla="*/ 2453 w 2723"/>
                <a:gd name="T7" fmla="*/ 264 h 1091"/>
                <a:gd name="T8" fmla="*/ 2297 w 2723"/>
                <a:gd name="T9" fmla="*/ 204 h 1091"/>
                <a:gd name="T10" fmla="*/ 2112 w 2723"/>
                <a:gd name="T11" fmla="*/ 66 h 1091"/>
                <a:gd name="T12" fmla="*/ 2088 w 2723"/>
                <a:gd name="T13" fmla="*/ 72 h 1091"/>
                <a:gd name="T14" fmla="*/ 2106 w 2723"/>
                <a:gd name="T15" fmla="*/ 114 h 1091"/>
                <a:gd name="T16" fmla="*/ 2412 w 2723"/>
                <a:gd name="T17" fmla="*/ 552 h 1091"/>
                <a:gd name="T18" fmla="*/ 2279 w 2723"/>
                <a:gd name="T19" fmla="*/ 564 h 1091"/>
                <a:gd name="T20" fmla="*/ 2189 w 2723"/>
                <a:gd name="T21" fmla="*/ 492 h 1091"/>
                <a:gd name="T22" fmla="*/ 2058 w 2723"/>
                <a:gd name="T23" fmla="*/ 330 h 1091"/>
                <a:gd name="T24" fmla="*/ 1991 w 2723"/>
                <a:gd name="T25" fmla="*/ 234 h 1091"/>
                <a:gd name="T26" fmla="*/ 1949 w 2723"/>
                <a:gd name="T27" fmla="*/ 174 h 1091"/>
                <a:gd name="T28" fmla="*/ 1824 w 2723"/>
                <a:gd name="T29" fmla="*/ 132 h 1091"/>
                <a:gd name="T30" fmla="*/ 1794 w 2723"/>
                <a:gd name="T31" fmla="*/ 144 h 1091"/>
                <a:gd name="T32" fmla="*/ 1895 w 2723"/>
                <a:gd name="T33" fmla="*/ 222 h 1091"/>
                <a:gd name="T34" fmla="*/ 1943 w 2723"/>
                <a:gd name="T35" fmla="*/ 366 h 1091"/>
                <a:gd name="T36" fmla="*/ 2064 w 2723"/>
                <a:gd name="T37" fmla="*/ 630 h 1091"/>
                <a:gd name="T38" fmla="*/ 2052 w 2723"/>
                <a:gd name="T39" fmla="*/ 695 h 1091"/>
                <a:gd name="T40" fmla="*/ 1955 w 2723"/>
                <a:gd name="T41" fmla="*/ 683 h 1091"/>
                <a:gd name="T42" fmla="*/ 1913 w 2723"/>
                <a:gd name="T43" fmla="*/ 636 h 1091"/>
                <a:gd name="T44" fmla="*/ 1703 w 2723"/>
                <a:gd name="T45" fmla="*/ 312 h 1091"/>
                <a:gd name="T46" fmla="*/ 1637 w 2723"/>
                <a:gd name="T47" fmla="*/ 276 h 1091"/>
                <a:gd name="T48" fmla="*/ 1643 w 2723"/>
                <a:gd name="T49" fmla="*/ 318 h 1091"/>
                <a:gd name="T50" fmla="*/ 1673 w 2723"/>
                <a:gd name="T51" fmla="*/ 408 h 1091"/>
                <a:gd name="T52" fmla="*/ 1716 w 2723"/>
                <a:gd name="T53" fmla="*/ 779 h 1091"/>
                <a:gd name="T54" fmla="*/ 1691 w 2723"/>
                <a:gd name="T55" fmla="*/ 737 h 1091"/>
                <a:gd name="T56" fmla="*/ 1613 w 2723"/>
                <a:gd name="T57" fmla="*/ 582 h 1091"/>
                <a:gd name="T58" fmla="*/ 1494 w 2723"/>
                <a:gd name="T59" fmla="*/ 480 h 1091"/>
                <a:gd name="T60" fmla="*/ 1248 w 2723"/>
                <a:gd name="T61" fmla="*/ 528 h 1091"/>
                <a:gd name="T62" fmla="*/ 996 w 2723"/>
                <a:gd name="T63" fmla="*/ 630 h 1091"/>
                <a:gd name="T64" fmla="*/ 714 w 2723"/>
                <a:gd name="T65" fmla="*/ 534 h 1091"/>
                <a:gd name="T66" fmla="*/ 198 w 2723"/>
                <a:gd name="T67" fmla="*/ 288 h 1091"/>
                <a:gd name="T68" fmla="*/ 0 w 2723"/>
                <a:gd name="T69" fmla="*/ 460 h 1091"/>
                <a:gd name="T70" fmla="*/ 288 w 2723"/>
                <a:gd name="T71" fmla="*/ 570 h 1091"/>
                <a:gd name="T72" fmla="*/ 461 w 2723"/>
                <a:gd name="T73" fmla="*/ 654 h 1091"/>
                <a:gd name="T74" fmla="*/ 725 w 2723"/>
                <a:gd name="T75" fmla="*/ 755 h 1091"/>
                <a:gd name="T76" fmla="*/ 966 w 2723"/>
                <a:gd name="T77" fmla="*/ 791 h 1091"/>
                <a:gd name="T78" fmla="*/ 1176 w 2723"/>
                <a:gd name="T79" fmla="*/ 779 h 1091"/>
                <a:gd name="T80" fmla="*/ 1278 w 2723"/>
                <a:gd name="T81" fmla="*/ 791 h 1091"/>
                <a:gd name="T82" fmla="*/ 1404 w 2723"/>
                <a:gd name="T83" fmla="*/ 845 h 1091"/>
                <a:gd name="T84" fmla="*/ 1416 w 2723"/>
                <a:gd name="T85" fmla="*/ 887 h 1091"/>
                <a:gd name="T86" fmla="*/ 1361 w 2723"/>
                <a:gd name="T87" fmla="*/ 923 h 1091"/>
                <a:gd name="T88" fmla="*/ 1385 w 2723"/>
                <a:gd name="T89" fmla="*/ 1007 h 1091"/>
                <a:gd name="T90" fmla="*/ 1494 w 2723"/>
                <a:gd name="T91" fmla="*/ 1085 h 1091"/>
                <a:gd name="T92" fmla="*/ 1697 w 2723"/>
                <a:gd name="T93" fmla="*/ 1043 h 1091"/>
                <a:gd name="T94" fmla="*/ 1812 w 2723"/>
                <a:gd name="T95" fmla="*/ 989 h 1091"/>
                <a:gd name="T96" fmla="*/ 1973 w 2723"/>
                <a:gd name="T97" fmla="*/ 917 h 1091"/>
                <a:gd name="T98" fmla="*/ 2201 w 2723"/>
                <a:gd name="T99" fmla="*/ 899 h 1091"/>
                <a:gd name="T100" fmla="*/ 2364 w 2723"/>
                <a:gd name="T101" fmla="*/ 863 h 1091"/>
                <a:gd name="T102" fmla="*/ 2400 w 2723"/>
                <a:gd name="T103" fmla="*/ 743 h 1091"/>
                <a:gd name="T104" fmla="*/ 2471 w 2723"/>
                <a:gd name="T105" fmla="*/ 701 h 1091"/>
                <a:gd name="T106" fmla="*/ 2621 w 2723"/>
                <a:gd name="T107" fmla="*/ 504 h 1091"/>
                <a:gd name="T108" fmla="*/ 2693 w 2723"/>
                <a:gd name="T109" fmla="*/ 374 h 109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2723" h="1091">
                  <a:moveTo>
                    <a:pt x="2723" y="299"/>
                  </a:moveTo>
                  <a:lnTo>
                    <a:pt x="2715" y="240"/>
                  </a:lnTo>
                  <a:lnTo>
                    <a:pt x="2656" y="195"/>
                  </a:lnTo>
                  <a:lnTo>
                    <a:pt x="2370" y="72"/>
                  </a:lnTo>
                  <a:lnTo>
                    <a:pt x="2303" y="54"/>
                  </a:lnTo>
                  <a:lnTo>
                    <a:pt x="2585" y="186"/>
                  </a:lnTo>
                  <a:lnTo>
                    <a:pt x="2591" y="192"/>
                  </a:lnTo>
                  <a:lnTo>
                    <a:pt x="2597" y="198"/>
                  </a:lnTo>
                  <a:lnTo>
                    <a:pt x="2621" y="228"/>
                  </a:lnTo>
                  <a:lnTo>
                    <a:pt x="2639" y="258"/>
                  </a:lnTo>
                  <a:lnTo>
                    <a:pt x="2646" y="270"/>
                  </a:lnTo>
                  <a:lnTo>
                    <a:pt x="2639" y="276"/>
                  </a:lnTo>
                  <a:lnTo>
                    <a:pt x="2603" y="282"/>
                  </a:lnTo>
                  <a:lnTo>
                    <a:pt x="2555" y="282"/>
                  </a:lnTo>
                  <a:lnTo>
                    <a:pt x="2507" y="276"/>
                  </a:lnTo>
                  <a:lnTo>
                    <a:pt x="2453" y="264"/>
                  </a:lnTo>
                  <a:lnTo>
                    <a:pt x="2394" y="246"/>
                  </a:lnTo>
                  <a:lnTo>
                    <a:pt x="2340" y="222"/>
                  </a:lnTo>
                  <a:lnTo>
                    <a:pt x="2321" y="216"/>
                  </a:lnTo>
                  <a:lnTo>
                    <a:pt x="2297" y="204"/>
                  </a:lnTo>
                  <a:lnTo>
                    <a:pt x="2171" y="126"/>
                  </a:lnTo>
                  <a:lnTo>
                    <a:pt x="2165" y="120"/>
                  </a:lnTo>
                  <a:lnTo>
                    <a:pt x="2154" y="102"/>
                  </a:lnTo>
                  <a:lnTo>
                    <a:pt x="2112" y="66"/>
                  </a:lnTo>
                  <a:lnTo>
                    <a:pt x="2064" y="24"/>
                  </a:lnTo>
                  <a:lnTo>
                    <a:pt x="2046" y="6"/>
                  </a:lnTo>
                  <a:lnTo>
                    <a:pt x="2034" y="0"/>
                  </a:lnTo>
                  <a:lnTo>
                    <a:pt x="2088" y="72"/>
                  </a:lnTo>
                  <a:lnTo>
                    <a:pt x="2106" y="108"/>
                  </a:lnTo>
                  <a:lnTo>
                    <a:pt x="2106" y="114"/>
                  </a:lnTo>
                  <a:lnTo>
                    <a:pt x="2112" y="114"/>
                  </a:lnTo>
                  <a:lnTo>
                    <a:pt x="2406" y="516"/>
                  </a:lnTo>
                  <a:lnTo>
                    <a:pt x="2412" y="534"/>
                  </a:lnTo>
                  <a:lnTo>
                    <a:pt x="2412" y="552"/>
                  </a:lnTo>
                  <a:lnTo>
                    <a:pt x="2394" y="576"/>
                  </a:lnTo>
                  <a:lnTo>
                    <a:pt x="2364" y="588"/>
                  </a:lnTo>
                  <a:lnTo>
                    <a:pt x="2321" y="588"/>
                  </a:lnTo>
                  <a:lnTo>
                    <a:pt x="2279" y="564"/>
                  </a:lnTo>
                  <a:lnTo>
                    <a:pt x="2237" y="534"/>
                  </a:lnTo>
                  <a:lnTo>
                    <a:pt x="2201" y="504"/>
                  </a:lnTo>
                  <a:lnTo>
                    <a:pt x="2195" y="498"/>
                  </a:lnTo>
                  <a:lnTo>
                    <a:pt x="2189" y="492"/>
                  </a:lnTo>
                  <a:lnTo>
                    <a:pt x="2171" y="462"/>
                  </a:lnTo>
                  <a:lnTo>
                    <a:pt x="2142" y="420"/>
                  </a:lnTo>
                  <a:lnTo>
                    <a:pt x="2100" y="378"/>
                  </a:lnTo>
                  <a:lnTo>
                    <a:pt x="2058" y="330"/>
                  </a:lnTo>
                  <a:lnTo>
                    <a:pt x="2040" y="318"/>
                  </a:lnTo>
                  <a:lnTo>
                    <a:pt x="2028" y="300"/>
                  </a:lnTo>
                  <a:lnTo>
                    <a:pt x="2009" y="264"/>
                  </a:lnTo>
                  <a:lnTo>
                    <a:pt x="1991" y="234"/>
                  </a:lnTo>
                  <a:lnTo>
                    <a:pt x="1985" y="210"/>
                  </a:lnTo>
                  <a:lnTo>
                    <a:pt x="1973" y="192"/>
                  </a:lnTo>
                  <a:lnTo>
                    <a:pt x="1967" y="180"/>
                  </a:lnTo>
                  <a:lnTo>
                    <a:pt x="1949" y="174"/>
                  </a:lnTo>
                  <a:lnTo>
                    <a:pt x="1907" y="156"/>
                  </a:lnTo>
                  <a:lnTo>
                    <a:pt x="1860" y="138"/>
                  </a:lnTo>
                  <a:lnTo>
                    <a:pt x="1836" y="132"/>
                  </a:lnTo>
                  <a:lnTo>
                    <a:pt x="1824" y="132"/>
                  </a:lnTo>
                  <a:lnTo>
                    <a:pt x="1806" y="132"/>
                  </a:lnTo>
                  <a:lnTo>
                    <a:pt x="1800" y="138"/>
                  </a:lnTo>
                  <a:lnTo>
                    <a:pt x="1794" y="144"/>
                  </a:lnTo>
                  <a:lnTo>
                    <a:pt x="1842" y="156"/>
                  </a:lnTo>
                  <a:lnTo>
                    <a:pt x="1872" y="180"/>
                  </a:lnTo>
                  <a:lnTo>
                    <a:pt x="1889" y="204"/>
                  </a:lnTo>
                  <a:lnTo>
                    <a:pt x="1895" y="222"/>
                  </a:lnTo>
                  <a:lnTo>
                    <a:pt x="1889" y="240"/>
                  </a:lnTo>
                  <a:lnTo>
                    <a:pt x="1901" y="270"/>
                  </a:lnTo>
                  <a:lnTo>
                    <a:pt x="1919" y="318"/>
                  </a:lnTo>
                  <a:lnTo>
                    <a:pt x="1943" y="366"/>
                  </a:lnTo>
                  <a:lnTo>
                    <a:pt x="1991" y="480"/>
                  </a:lnTo>
                  <a:lnTo>
                    <a:pt x="2021" y="534"/>
                  </a:lnTo>
                  <a:lnTo>
                    <a:pt x="2040" y="582"/>
                  </a:lnTo>
                  <a:lnTo>
                    <a:pt x="2064" y="630"/>
                  </a:lnTo>
                  <a:lnTo>
                    <a:pt x="2076" y="666"/>
                  </a:lnTo>
                  <a:lnTo>
                    <a:pt x="2082" y="683"/>
                  </a:lnTo>
                  <a:lnTo>
                    <a:pt x="2070" y="695"/>
                  </a:lnTo>
                  <a:lnTo>
                    <a:pt x="2052" y="695"/>
                  </a:lnTo>
                  <a:lnTo>
                    <a:pt x="2021" y="695"/>
                  </a:lnTo>
                  <a:lnTo>
                    <a:pt x="1997" y="695"/>
                  </a:lnTo>
                  <a:lnTo>
                    <a:pt x="1973" y="689"/>
                  </a:lnTo>
                  <a:lnTo>
                    <a:pt x="1955" y="683"/>
                  </a:lnTo>
                  <a:lnTo>
                    <a:pt x="1949" y="683"/>
                  </a:lnTo>
                  <a:lnTo>
                    <a:pt x="1949" y="677"/>
                  </a:lnTo>
                  <a:lnTo>
                    <a:pt x="1943" y="672"/>
                  </a:lnTo>
                  <a:lnTo>
                    <a:pt x="1913" y="636"/>
                  </a:lnTo>
                  <a:lnTo>
                    <a:pt x="1806" y="324"/>
                  </a:lnTo>
                  <a:lnTo>
                    <a:pt x="1776" y="330"/>
                  </a:lnTo>
                  <a:lnTo>
                    <a:pt x="1746" y="330"/>
                  </a:lnTo>
                  <a:lnTo>
                    <a:pt x="1703" y="312"/>
                  </a:lnTo>
                  <a:lnTo>
                    <a:pt x="1673" y="288"/>
                  </a:lnTo>
                  <a:lnTo>
                    <a:pt x="1667" y="276"/>
                  </a:lnTo>
                  <a:lnTo>
                    <a:pt x="1655" y="270"/>
                  </a:lnTo>
                  <a:lnTo>
                    <a:pt x="1637" y="276"/>
                  </a:lnTo>
                  <a:lnTo>
                    <a:pt x="1631" y="288"/>
                  </a:lnTo>
                  <a:lnTo>
                    <a:pt x="1625" y="306"/>
                  </a:lnTo>
                  <a:lnTo>
                    <a:pt x="1625" y="312"/>
                  </a:lnTo>
                  <a:lnTo>
                    <a:pt x="1643" y="318"/>
                  </a:lnTo>
                  <a:lnTo>
                    <a:pt x="1655" y="336"/>
                  </a:lnTo>
                  <a:lnTo>
                    <a:pt x="1667" y="366"/>
                  </a:lnTo>
                  <a:lnTo>
                    <a:pt x="1673" y="402"/>
                  </a:lnTo>
                  <a:lnTo>
                    <a:pt x="1673" y="408"/>
                  </a:lnTo>
                  <a:lnTo>
                    <a:pt x="1673" y="414"/>
                  </a:lnTo>
                  <a:lnTo>
                    <a:pt x="1716" y="761"/>
                  </a:lnTo>
                  <a:lnTo>
                    <a:pt x="1716" y="773"/>
                  </a:lnTo>
                  <a:lnTo>
                    <a:pt x="1716" y="779"/>
                  </a:lnTo>
                  <a:lnTo>
                    <a:pt x="1709" y="773"/>
                  </a:lnTo>
                  <a:lnTo>
                    <a:pt x="1703" y="755"/>
                  </a:lnTo>
                  <a:lnTo>
                    <a:pt x="1697" y="749"/>
                  </a:lnTo>
                  <a:lnTo>
                    <a:pt x="1691" y="737"/>
                  </a:lnTo>
                  <a:lnTo>
                    <a:pt x="1679" y="713"/>
                  </a:lnTo>
                  <a:lnTo>
                    <a:pt x="1661" y="672"/>
                  </a:lnTo>
                  <a:lnTo>
                    <a:pt x="1643" y="630"/>
                  </a:lnTo>
                  <a:lnTo>
                    <a:pt x="1613" y="582"/>
                  </a:lnTo>
                  <a:lnTo>
                    <a:pt x="1589" y="540"/>
                  </a:lnTo>
                  <a:lnTo>
                    <a:pt x="1560" y="510"/>
                  </a:lnTo>
                  <a:lnTo>
                    <a:pt x="1536" y="492"/>
                  </a:lnTo>
                  <a:lnTo>
                    <a:pt x="1494" y="480"/>
                  </a:lnTo>
                  <a:lnTo>
                    <a:pt x="1446" y="480"/>
                  </a:lnTo>
                  <a:lnTo>
                    <a:pt x="1397" y="486"/>
                  </a:lnTo>
                  <a:lnTo>
                    <a:pt x="1349" y="498"/>
                  </a:lnTo>
                  <a:lnTo>
                    <a:pt x="1248" y="528"/>
                  </a:lnTo>
                  <a:lnTo>
                    <a:pt x="1158" y="570"/>
                  </a:lnTo>
                  <a:lnTo>
                    <a:pt x="1104" y="600"/>
                  </a:lnTo>
                  <a:lnTo>
                    <a:pt x="1037" y="624"/>
                  </a:lnTo>
                  <a:lnTo>
                    <a:pt x="996" y="630"/>
                  </a:lnTo>
                  <a:lnTo>
                    <a:pt x="948" y="630"/>
                  </a:lnTo>
                  <a:lnTo>
                    <a:pt x="900" y="618"/>
                  </a:lnTo>
                  <a:lnTo>
                    <a:pt x="840" y="588"/>
                  </a:lnTo>
                  <a:lnTo>
                    <a:pt x="714" y="534"/>
                  </a:lnTo>
                  <a:lnTo>
                    <a:pt x="582" y="474"/>
                  </a:lnTo>
                  <a:lnTo>
                    <a:pt x="443" y="408"/>
                  </a:lnTo>
                  <a:lnTo>
                    <a:pt x="318" y="348"/>
                  </a:lnTo>
                  <a:lnTo>
                    <a:pt x="198" y="288"/>
                  </a:lnTo>
                  <a:lnTo>
                    <a:pt x="149" y="264"/>
                  </a:lnTo>
                  <a:lnTo>
                    <a:pt x="102" y="240"/>
                  </a:lnTo>
                  <a:lnTo>
                    <a:pt x="0" y="187"/>
                  </a:lnTo>
                  <a:lnTo>
                    <a:pt x="0" y="460"/>
                  </a:lnTo>
                  <a:lnTo>
                    <a:pt x="36" y="474"/>
                  </a:lnTo>
                  <a:lnTo>
                    <a:pt x="149" y="516"/>
                  </a:lnTo>
                  <a:lnTo>
                    <a:pt x="216" y="540"/>
                  </a:lnTo>
                  <a:lnTo>
                    <a:pt x="288" y="570"/>
                  </a:lnTo>
                  <a:lnTo>
                    <a:pt x="348" y="594"/>
                  </a:lnTo>
                  <a:lnTo>
                    <a:pt x="396" y="618"/>
                  </a:lnTo>
                  <a:lnTo>
                    <a:pt x="432" y="636"/>
                  </a:lnTo>
                  <a:lnTo>
                    <a:pt x="461" y="654"/>
                  </a:lnTo>
                  <a:lnTo>
                    <a:pt x="504" y="672"/>
                  </a:lnTo>
                  <a:lnTo>
                    <a:pt x="588" y="707"/>
                  </a:lnTo>
                  <a:lnTo>
                    <a:pt x="684" y="743"/>
                  </a:lnTo>
                  <a:lnTo>
                    <a:pt x="725" y="755"/>
                  </a:lnTo>
                  <a:lnTo>
                    <a:pt x="761" y="767"/>
                  </a:lnTo>
                  <a:lnTo>
                    <a:pt x="828" y="779"/>
                  </a:lnTo>
                  <a:lnTo>
                    <a:pt x="894" y="785"/>
                  </a:lnTo>
                  <a:lnTo>
                    <a:pt x="966" y="791"/>
                  </a:lnTo>
                  <a:lnTo>
                    <a:pt x="1031" y="791"/>
                  </a:lnTo>
                  <a:lnTo>
                    <a:pt x="1092" y="785"/>
                  </a:lnTo>
                  <a:lnTo>
                    <a:pt x="1146" y="785"/>
                  </a:lnTo>
                  <a:lnTo>
                    <a:pt x="1176" y="779"/>
                  </a:lnTo>
                  <a:lnTo>
                    <a:pt x="1188" y="779"/>
                  </a:lnTo>
                  <a:lnTo>
                    <a:pt x="1236" y="785"/>
                  </a:lnTo>
                  <a:lnTo>
                    <a:pt x="1278" y="791"/>
                  </a:lnTo>
                  <a:lnTo>
                    <a:pt x="1307" y="803"/>
                  </a:lnTo>
                  <a:lnTo>
                    <a:pt x="1337" y="809"/>
                  </a:lnTo>
                  <a:lnTo>
                    <a:pt x="1379" y="827"/>
                  </a:lnTo>
                  <a:lnTo>
                    <a:pt x="1404" y="845"/>
                  </a:lnTo>
                  <a:lnTo>
                    <a:pt x="1416" y="863"/>
                  </a:lnTo>
                  <a:lnTo>
                    <a:pt x="1416" y="875"/>
                  </a:lnTo>
                  <a:lnTo>
                    <a:pt x="1416" y="881"/>
                  </a:lnTo>
                  <a:lnTo>
                    <a:pt x="1416" y="887"/>
                  </a:lnTo>
                  <a:lnTo>
                    <a:pt x="1410" y="887"/>
                  </a:lnTo>
                  <a:lnTo>
                    <a:pt x="1397" y="893"/>
                  </a:lnTo>
                  <a:lnTo>
                    <a:pt x="1379" y="905"/>
                  </a:lnTo>
                  <a:lnTo>
                    <a:pt x="1361" y="923"/>
                  </a:lnTo>
                  <a:lnTo>
                    <a:pt x="1355" y="941"/>
                  </a:lnTo>
                  <a:lnTo>
                    <a:pt x="1361" y="971"/>
                  </a:lnTo>
                  <a:lnTo>
                    <a:pt x="1367" y="989"/>
                  </a:lnTo>
                  <a:lnTo>
                    <a:pt x="1385" y="1007"/>
                  </a:lnTo>
                  <a:lnTo>
                    <a:pt x="1404" y="1025"/>
                  </a:lnTo>
                  <a:lnTo>
                    <a:pt x="1434" y="1049"/>
                  </a:lnTo>
                  <a:lnTo>
                    <a:pt x="1464" y="1067"/>
                  </a:lnTo>
                  <a:lnTo>
                    <a:pt x="1494" y="1085"/>
                  </a:lnTo>
                  <a:lnTo>
                    <a:pt x="1554" y="1091"/>
                  </a:lnTo>
                  <a:lnTo>
                    <a:pt x="1607" y="1085"/>
                  </a:lnTo>
                  <a:lnTo>
                    <a:pt x="1661" y="1067"/>
                  </a:lnTo>
                  <a:lnTo>
                    <a:pt x="1697" y="1043"/>
                  </a:lnTo>
                  <a:lnTo>
                    <a:pt x="1734" y="1019"/>
                  </a:lnTo>
                  <a:lnTo>
                    <a:pt x="1752" y="995"/>
                  </a:lnTo>
                  <a:lnTo>
                    <a:pt x="1758" y="989"/>
                  </a:lnTo>
                  <a:lnTo>
                    <a:pt x="1812" y="989"/>
                  </a:lnTo>
                  <a:lnTo>
                    <a:pt x="1860" y="983"/>
                  </a:lnTo>
                  <a:lnTo>
                    <a:pt x="1907" y="965"/>
                  </a:lnTo>
                  <a:lnTo>
                    <a:pt x="1943" y="941"/>
                  </a:lnTo>
                  <a:lnTo>
                    <a:pt x="1973" y="917"/>
                  </a:lnTo>
                  <a:lnTo>
                    <a:pt x="2003" y="899"/>
                  </a:lnTo>
                  <a:lnTo>
                    <a:pt x="2015" y="881"/>
                  </a:lnTo>
                  <a:lnTo>
                    <a:pt x="2021" y="875"/>
                  </a:lnTo>
                  <a:lnTo>
                    <a:pt x="2201" y="899"/>
                  </a:lnTo>
                  <a:lnTo>
                    <a:pt x="2243" y="905"/>
                  </a:lnTo>
                  <a:lnTo>
                    <a:pt x="2273" y="899"/>
                  </a:lnTo>
                  <a:lnTo>
                    <a:pt x="2327" y="887"/>
                  </a:lnTo>
                  <a:lnTo>
                    <a:pt x="2364" y="863"/>
                  </a:lnTo>
                  <a:lnTo>
                    <a:pt x="2388" y="827"/>
                  </a:lnTo>
                  <a:lnTo>
                    <a:pt x="2400" y="797"/>
                  </a:lnTo>
                  <a:lnTo>
                    <a:pt x="2400" y="767"/>
                  </a:lnTo>
                  <a:lnTo>
                    <a:pt x="2400" y="743"/>
                  </a:lnTo>
                  <a:lnTo>
                    <a:pt x="2400" y="737"/>
                  </a:lnTo>
                  <a:lnTo>
                    <a:pt x="2418" y="737"/>
                  </a:lnTo>
                  <a:lnTo>
                    <a:pt x="2436" y="731"/>
                  </a:lnTo>
                  <a:lnTo>
                    <a:pt x="2471" y="701"/>
                  </a:lnTo>
                  <a:lnTo>
                    <a:pt x="2513" y="660"/>
                  </a:lnTo>
                  <a:lnTo>
                    <a:pt x="2555" y="606"/>
                  </a:lnTo>
                  <a:lnTo>
                    <a:pt x="2591" y="552"/>
                  </a:lnTo>
                  <a:lnTo>
                    <a:pt x="2621" y="504"/>
                  </a:lnTo>
                  <a:lnTo>
                    <a:pt x="2639" y="468"/>
                  </a:lnTo>
                  <a:lnTo>
                    <a:pt x="2646" y="462"/>
                  </a:lnTo>
                  <a:lnTo>
                    <a:pt x="2646" y="456"/>
                  </a:lnTo>
                  <a:lnTo>
                    <a:pt x="2693" y="374"/>
                  </a:lnTo>
                  <a:lnTo>
                    <a:pt x="2723" y="299"/>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grpSp>
      <p:sp>
        <p:nvSpPr>
          <p:cNvPr id="369682" name="Rectangle 18"/>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ru-RU"/>
              <a:t>Образец заголовка</a:t>
            </a:r>
          </a:p>
        </p:txBody>
      </p:sp>
      <p:sp>
        <p:nvSpPr>
          <p:cNvPr id="369683" name="Rectangle 19"/>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1" hangingPunct="1">
              <a:defRPr sz="1200" b="0">
                <a:solidFill>
                  <a:srgbClr val="FFFFFF"/>
                </a:solidFill>
                <a:latin typeface="+mn-lt"/>
              </a:defRPr>
            </a:lvl1pPr>
          </a:lstStyle>
          <a:p>
            <a:pPr>
              <a:defRPr/>
            </a:pPr>
            <a:endParaRPr lang="ru-RU"/>
          </a:p>
        </p:txBody>
      </p:sp>
      <p:sp>
        <p:nvSpPr>
          <p:cNvPr id="369684" name="Rectangle 20"/>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b="0">
                <a:solidFill>
                  <a:srgbClr val="FFFFFF"/>
                </a:solidFill>
                <a:latin typeface="+mn-lt"/>
              </a:defRPr>
            </a:lvl1pPr>
          </a:lstStyle>
          <a:p>
            <a:pPr>
              <a:defRPr/>
            </a:pPr>
            <a:endParaRPr lang="ru-RU"/>
          </a:p>
        </p:txBody>
      </p:sp>
      <p:sp>
        <p:nvSpPr>
          <p:cNvPr id="369685" name="Rectangle 21"/>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smtClean="0">
                <a:solidFill>
                  <a:srgbClr val="FFFFFF"/>
                </a:solidFill>
                <a:latin typeface="Garamond" panose="02020404030301010803" pitchFamily="18" charset="0"/>
              </a:defRPr>
            </a:lvl1pPr>
          </a:lstStyle>
          <a:p>
            <a:pPr>
              <a:defRPr/>
            </a:pPr>
            <a:fld id="{B8219EF7-5463-4D15-BD42-A660FE587BBE}" type="slidenum">
              <a:rPr lang="ru-RU"/>
              <a:pPr>
                <a:defRPr/>
              </a:pPr>
              <a:t>‹#›</a:t>
            </a:fld>
            <a:endParaRPr lang="ru-RU"/>
          </a:p>
        </p:txBody>
      </p:sp>
      <p:sp>
        <p:nvSpPr>
          <p:cNvPr id="369686" name="Rectangle 22"/>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Tree>
    <p:extLst>
      <p:ext uri="{BB962C8B-B14F-4D97-AF65-F5344CB8AC3E}">
        <p14:creationId xmlns:p14="http://schemas.microsoft.com/office/powerpoint/2010/main" val="2162533825"/>
      </p:ext>
    </p:extLst>
  </p:cSld>
  <p:clrMap bg1="dk2" tx1="lt1" bg2="dk1" tx2="lt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9pPr>
    </p:titleStyle>
    <p:bodyStyle>
      <a:lvl1pPr marL="342900" indent="-342900" algn="l" rtl="0" eaLnBrk="0" fontAlgn="base" hangingPunct="0">
        <a:spcBef>
          <a:spcPct val="20000"/>
        </a:spcBef>
        <a:spcAft>
          <a:spcPct val="0"/>
        </a:spcAft>
        <a:buClr>
          <a:schemeClr val="hlink"/>
        </a:buClr>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tx2"/>
        </a:buClr>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folHlink"/>
        </a:buClr>
        <a:buChar char="•"/>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folHlink"/>
        </a:buClr>
        <a:buChar char="•"/>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folHlink"/>
        </a:buClr>
        <a:buChar char="•"/>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folHlink"/>
        </a:buClr>
        <a:buChar char="•"/>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folHlink"/>
        </a:buClr>
        <a:buChar char="•"/>
        <a:defRPr sz="2000">
          <a:solidFill>
            <a:schemeClr val="tx1"/>
          </a:solidFill>
          <a:effectLst>
            <a:outerShdw blurRad="38100" dist="38100" dir="2700000" algn="tl">
              <a:srgbClr val="000000"/>
            </a:outerShdw>
          </a:effectLst>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76"/>
            </a:gs>
            <a:gs pos="50000">
              <a:srgbClr val="0000FF"/>
            </a:gs>
            <a:gs pos="100000">
              <a:srgbClr val="000076"/>
            </a:gs>
          </a:gsLst>
          <a:lin ang="5400000" scaled="1"/>
        </a:gra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altLang="ru-RU"/>
              <a:t>Образец заголовка</a:t>
            </a:r>
          </a:p>
        </p:txBody>
      </p:sp>
      <p:sp>
        <p:nvSpPr>
          <p:cNvPr id="205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ru-RU"/>
              <a:t>Образец текста</a:t>
            </a:r>
          </a:p>
          <a:p>
            <a:pPr lvl="1"/>
            <a:r>
              <a:rPr lang="ru-RU" altLang="ru-RU"/>
              <a:t>Второй уровень</a:t>
            </a:r>
          </a:p>
          <a:p>
            <a:pPr lvl="2"/>
            <a:r>
              <a:rPr lang="ru-RU" altLang="ru-RU"/>
              <a:t>Третий уровень</a:t>
            </a:r>
          </a:p>
          <a:p>
            <a:pPr lvl="3"/>
            <a:r>
              <a:rPr lang="ru-RU" altLang="ru-RU"/>
              <a:t>Четвертый уровень</a:t>
            </a:r>
          </a:p>
          <a:p>
            <a:pPr lvl="4"/>
            <a:r>
              <a:rPr lang="ru-RU" altLang="ru-RU"/>
              <a:t>Пятый уровень</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pitchFamily="34" charset="0"/>
              </a:defRPr>
            </a:lvl1pPr>
          </a:lstStyle>
          <a:p>
            <a:pPr>
              <a:defRPr/>
            </a:pPr>
            <a:endParaRPr lang="ru-RU"/>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pitchFamily="34" charset="0"/>
              </a:defRPr>
            </a:lvl1pPr>
          </a:lstStyle>
          <a:p>
            <a:pPr>
              <a:defRPr/>
            </a:pPr>
            <a:endParaRPr lang="ru-RU"/>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9D9B6A4E-60D1-4064-9915-EC7E67A047B9}" type="slidenum">
              <a:rPr lang="ru-RU" altLang="ru-RU"/>
              <a:pPr/>
              <a:t>‹#›</a:t>
            </a:fld>
            <a:endParaRPr lang="ru-RU" altLang="ru-RU"/>
          </a:p>
        </p:txBody>
      </p:sp>
    </p:spTree>
    <p:extLst>
      <p:ext uri="{BB962C8B-B14F-4D97-AF65-F5344CB8AC3E}">
        <p14:creationId xmlns:p14="http://schemas.microsoft.com/office/powerpoint/2010/main" val="4082454619"/>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 id="2147483740" r:id="rId12"/>
    <p:sldLayoutId id="2147483741" r:id="rId13"/>
    <p:sldLayoutId id="2147483742" r:id="rId14"/>
    <p:sldLayoutId id="2147483743" r:id="rId15"/>
  </p:sldLayoutIdLst>
  <p:transition>
    <p:wedge/>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Прямоугольник 8"/>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8" name="Скругленный прямоугольник 7"/>
          <p:cNvSpPr/>
          <p:nvPr/>
        </p:nvSpPr>
        <p:spPr>
          <a:xfrm>
            <a:off x="64008" y="69755"/>
            <a:ext cx="9013372"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2" name="Заголовок 21"/>
          <p:cNvSpPr>
            <a:spLocks noGrp="1"/>
          </p:cNvSpPr>
          <p:nvPr>
            <p:ph type="title"/>
          </p:nvPr>
        </p:nvSpPr>
        <p:spPr>
          <a:xfrm>
            <a:off x="914400" y="274638"/>
            <a:ext cx="7772400" cy="1143000"/>
          </a:xfrm>
          <a:prstGeom prst="rect">
            <a:avLst/>
          </a:prstGeom>
        </p:spPr>
        <p:txBody>
          <a:bodyPr bIns="91440" anchor="b" anchorCtr="0">
            <a:normAutofit/>
          </a:bodyPr>
          <a:lstStyle/>
          <a:p>
            <a:r>
              <a:rPr kumimoji="0" lang="ru-RU"/>
              <a:t>Образец заголовка</a:t>
            </a:r>
            <a:endParaRPr kumimoji="0" lang="en-US"/>
          </a:p>
        </p:txBody>
      </p:sp>
      <p:sp>
        <p:nvSpPr>
          <p:cNvPr id="13" name="Текст 12"/>
          <p:cNvSpPr>
            <a:spLocks noGrp="1"/>
          </p:cNvSpPr>
          <p:nvPr>
            <p:ph type="body" idx="1"/>
          </p:nvPr>
        </p:nvSpPr>
        <p:spPr>
          <a:xfrm>
            <a:off x="914400" y="1447800"/>
            <a:ext cx="7772400" cy="4572000"/>
          </a:xfrm>
          <a:prstGeom prst="rect">
            <a:avLst/>
          </a:prstGeom>
        </p:spPr>
        <p:txBody>
          <a:bodyPr>
            <a:normAutofit/>
          </a:bodyPr>
          <a:lstStyle/>
          <a:p>
            <a:pPr lvl="0" eaLnBrk="1" latinLnBrk="0" hangingPunct="1"/>
            <a:r>
              <a:rPr kumimoji="0" lang="ru-RU"/>
              <a:t>Образец текста</a:t>
            </a:r>
          </a:p>
          <a:p>
            <a:pPr lvl="1" eaLnBrk="1" latinLnBrk="0" hangingPunct="1"/>
            <a:r>
              <a:rPr kumimoji="0" lang="ru-RU"/>
              <a:t>Второй уровень</a:t>
            </a:r>
          </a:p>
          <a:p>
            <a:pPr lvl="2" eaLnBrk="1" latinLnBrk="0" hangingPunct="1"/>
            <a:r>
              <a:rPr kumimoji="0" lang="ru-RU"/>
              <a:t>Третий уровень</a:t>
            </a:r>
          </a:p>
          <a:p>
            <a:pPr lvl="3" eaLnBrk="1" latinLnBrk="0" hangingPunct="1"/>
            <a:r>
              <a:rPr kumimoji="0" lang="ru-RU"/>
              <a:t>Четвертый уровень</a:t>
            </a:r>
          </a:p>
          <a:p>
            <a:pPr lvl="4" eaLnBrk="1" latinLnBrk="0" hangingPunct="1"/>
            <a:r>
              <a:rPr kumimoji="0" lang="ru-RU"/>
              <a:t>Пятый уровень</a:t>
            </a:r>
            <a:endParaRPr kumimoji="0" lang="en-US"/>
          </a:p>
        </p:txBody>
      </p:sp>
      <p:sp>
        <p:nvSpPr>
          <p:cNvPr id="14" name="Дата 13"/>
          <p:cNvSpPr>
            <a:spLocks noGrp="1"/>
          </p:cNvSpPr>
          <p:nvPr>
            <p:ph type="dt" sz="half" idx="2"/>
          </p:nvPr>
        </p:nvSpPr>
        <p:spPr>
          <a:xfrm>
            <a:off x="6172200" y="6191250"/>
            <a:ext cx="2476500" cy="476250"/>
          </a:xfrm>
          <a:prstGeom prst="rect">
            <a:avLst/>
          </a:prstGeom>
        </p:spPr>
        <p:txBody>
          <a:bodyPr anchor="ctr" anchorCtr="0"/>
          <a:lstStyle>
            <a:lvl1pPr algn="r" eaLnBrk="1" latinLnBrk="0" hangingPunct="1">
              <a:defRPr kumimoji="0" sz="1400">
                <a:solidFill>
                  <a:schemeClr val="tx2"/>
                </a:solidFill>
              </a:defRPr>
            </a:lvl1pPr>
          </a:lstStyle>
          <a:p>
            <a:fld id="{332EE415-8DBB-4BD0-AC43-EF327737F685}" type="datetimeFigureOut">
              <a:rPr lang="ru-RU" smtClean="0"/>
              <a:pPr/>
              <a:t>06.06.2016</a:t>
            </a:fld>
            <a:endParaRPr lang="ru-RU"/>
          </a:p>
        </p:txBody>
      </p:sp>
      <p:sp>
        <p:nvSpPr>
          <p:cNvPr id="3" name="Нижний колонтитул 2"/>
          <p:cNvSpPr>
            <a:spLocks noGrp="1"/>
          </p:cNvSpPr>
          <p:nvPr>
            <p:ph type="ftr" sz="quarter" idx="3"/>
          </p:nvPr>
        </p:nvSpPr>
        <p:spPr>
          <a:xfrm>
            <a:off x="914400" y="6172200"/>
            <a:ext cx="3962400" cy="457200"/>
          </a:xfrm>
          <a:prstGeom prst="rect">
            <a:avLst/>
          </a:prstGeom>
        </p:spPr>
        <p:txBody>
          <a:bodyPr anchor="ctr" anchorCtr="0"/>
          <a:lstStyle>
            <a:lvl1pPr eaLnBrk="1" latinLnBrk="0" hangingPunct="1">
              <a:defRPr kumimoji="0" sz="1400">
                <a:solidFill>
                  <a:schemeClr val="tx2"/>
                </a:solidFill>
              </a:defRPr>
            </a:lvl1pPr>
          </a:lstStyle>
          <a:p>
            <a:endParaRPr lang="ru-RU"/>
          </a:p>
        </p:txBody>
      </p:sp>
      <p:sp>
        <p:nvSpPr>
          <p:cNvPr id="23" name="Номер слайда 22"/>
          <p:cNvSpPr>
            <a:spLocks noGrp="1"/>
          </p:cNvSpPr>
          <p:nvPr>
            <p:ph type="sldNum" sz="quarter" idx="4"/>
          </p:nvPr>
        </p:nvSpPr>
        <p:spPr>
          <a:xfrm>
            <a:off x="146304" y="6210300"/>
            <a:ext cx="457200" cy="457200"/>
          </a:xfrm>
          <a:prstGeom prst="ellipse">
            <a:avLst/>
          </a:prstGeom>
          <a:solidFill>
            <a:schemeClr val="accent1"/>
          </a:solidFill>
        </p:spPr>
        <p:txBody>
          <a:bodyPr wrap="none" lIns="0" tIns="0" rIns="0" bIns="0" anchor="ctr" anchorCtr="1">
            <a:noAutofit/>
          </a:bodyPr>
          <a:lstStyle>
            <a:lvl1pPr algn="ctr" eaLnBrk="1" latinLnBrk="0" hangingPunct="1">
              <a:defRPr kumimoji="0" sz="1400">
                <a:solidFill>
                  <a:srgbClr val="FFFFFF"/>
                </a:solidFill>
                <a:latin typeface="+mj-lt"/>
                <a:ea typeface="+mj-ea"/>
                <a:cs typeface="+mj-cs"/>
              </a:defRPr>
            </a:lvl1pPr>
          </a:lstStyle>
          <a:p>
            <a:fld id="{6AB82E62-5276-4492-AFAB-F980FE0ADB3A}" type="slidenum">
              <a:rPr lang="ru-RU" smtClean="0"/>
              <a:pPr/>
              <a:t>‹#›</a:t>
            </a:fld>
            <a:endParaRPr lang="ru-RU"/>
          </a:p>
        </p:txBody>
      </p:sp>
    </p:spTree>
    <p:extLst>
      <p:ext uri="{BB962C8B-B14F-4D97-AF65-F5344CB8AC3E}">
        <p14:creationId xmlns:p14="http://schemas.microsoft.com/office/powerpoint/2010/main" val="3396135700"/>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274320" indent="-274320" algn="l" rtl="0" eaLnBrk="1" latinLnBrk="0" hangingPunct="1">
        <a:spcBef>
          <a:spcPts val="580"/>
        </a:spcBef>
        <a:buClr>
          <a:schemeClr val="accent1"/>
        </a:buClr>
        <a:buSzPct val="85000"/>
        <a:buFont typeface="Wingdings 2"/>
        <a:buChar char=""/>
        <a:defRPr kumimoji="0"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image" Target="../media/image30.wmf"/><Relationship Id="rId2" Type="http://schemas.openxmlformats.org/officeDocument/2006/relationships/image" Target="../media/image29.wmf"/><Relationship Id="rId1" Type="http://schemas.openxmlformats.org/officeDocument/2006/relationships/slideLayout" Target="../slideLayouts/slideLayout57.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119.xml.rels><?xml version="1.0" encoding="UTF-8" standalone="yes"?>
<Relationships xmlns="http://schemas.openxmlformats.org/package/2006/relationships"><Relationship Id="rId2" Type="http://schemas.openxmlformats.org/officeDocument/2006/relationships/image" Target="../media/image31.wmf"/><Relationship Id="rId1" Type="http://schemas.openxmlformats.org/officeDocument/2006/relationships/slideLayout" Target="../slideLayouts/slideLayout5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4.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4.xml"/></Relationships>
</file>

<file path=ppt/slides/_rels/slide1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64.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4.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4.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4.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4.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13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58.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14.xml.rels><?xml version="1.0" encoding="UTF-8" standalone="yes"?>
<Relationships xmlns="http://schemas.openxmlformats.org/package/2006/relationships"><Relationship Id="rId2" Type="http://schemas.openxmlformats.org/officeDocument/2006/relationships/image" Target="../media/image6.tmp"/><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4.xml"/><Relationship Id="rId1" Type="http://schemas.openxmlformats.org/officeDocument/2006/relationships/slideLayout" Target="../slideLayouts/slideLayout26.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152.xml.rels><?xml version="1.0" encoding="UTF-8" standalone="yes"?>
<Relationships xmlns="http://schemas.openxmlformats.org/package/2006/relationships"><Relationship Id="rId8" Type="http://schemas.openxmlformats.org/officeDocument/2006/relationships/image" Target="../media/image37.emf"/><Relationship Id="rId3" Type="http://schemas.openxmlformats.org/officeDocument/2006/relationships/oleObject" Target="../embeddings/oleObject2.bin"/><Relationship Id="rId7" Type="http://schemas.openxmlformats.org/officeDocument/2006/relationships/oleObject" Target="../embeddings/oleObject4.bin"/><Relationship Id="rId2" Type="http://schemas.openxmlformats.org/officeDocument/2006/relationships/slideLayout" Target="../slideLayouts/slideLayout81.xml"/><Relationship Id="rId1" Type="http://schemas.openxmlformats.org/officeDocument/2006/relationships/vmlDrawing" Target="../drawings/vmlDrawing2.vml"/><Relationship Id="rId6" Type="http://schemas.openxmlformats.org/officeDocument/2006/relationships/image" Target="../media/image36.emf"/><Relationship Id="rId5" Type="http://schemas.openxmlformats.org/officeDocument/2006/relationships/oleObject" Target="../embeddings/oleObject3.bin"/><Relationship Id="rId10" Type="http://schemas.openxmlformats.org/officeDocument/2006/relationships/image" Target="../media/image38.emf"/><Relationship Id="rId4" Type="http://schemas.openxmlformats.org/officeDocument/2006/relationships/image" Target="../media/image35.emf"/><Relationship Id="rId9" Type="http://schemas.openxmlformats.org/officeDocument/2006/relationships/oleObject" Target="../embeddings/oleObject5.bin"/></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76.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76.xml"/></Relationships>
</file>

<file path=ppt/slides/_rels/slide15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5.xml"/><Relationship Id="rId1" Type="http://schemas.openxmlformats.org/officeDocument/2006/relationships/slideLayout" Target="../slideLayouts/slideLayout81.xml"/><Relationship Id="rId4" Type="http://schemas.openxmlformats.org/officeDocument/2006/relationships/image" Target="../media/image40.jpeg"/></Relationships>
</file>

<file path=ppt/slides/_rels/slide15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6.xml"/><Relationship Id="rId1" Type="http://schemas.openxmlformats.org/officeDocument/2006/relationships/slideLayout" Target="../slideLayouts/slideLayout81.xml"/><Relationship Id="rId4" Type="http://schemas.openxmlformats.org/officeDocument/2006/relationships/image" Target="../media/image42.png"/></Relationships>
</file>

<file path=ppt/slides/_rels/slide15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7.xml"/><Relationship Id="rId1" Type="http://schemas.openxmlformats.org/officeDocument/2006/relationships/slideLayout" Target="../slideLayouts/slideLayout89.xml"/></Relationships>
</file>

<file path=ppt/slides/_rels/slide15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8.xml"/><Relationship Id="rId1" Type="http://schemas.openxmlformats.org/officeDocument/2006/relationships/slideLayout" Target="../slideLayouts/slideLayout81.xml"/></Relationships>
</file>

<file path=ppt/slides/_rels/slide15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9.xml"/><Relationship Id="rId1" Type="http://schemas.openxmlformats.org/officeDocument/2006/relationships/slideLayout" Target="../slideLayouts/slideLayout76.xml"/></Relationships>
</file>

<file path=ppt/slides/_rels/slide16.xml.rels><?xml version="1.0" encoding="UTF-8" standalone="yes"?>
<Relationships xmlns="http://schemas.openxmlformats.org/package/2006/relationships"><Relationship Id="rId2" Type="http://schemas.openxmlformats.org/officeDocument/2006/relationships/hyperlink" Target="consultantplus://offline/ref=4B6E005181F9931442DBF4B8C67753A55FE271311283B8F0B45022D4E47080942A00C0310CECM0X8L" TargetMode="External"/><Relationship Id="rId1" Type="http://schemas.openxmlformats.org/officeDocument/2006/relationships/slideLayout" Target="../slideLayouts/slideLayout7.xml"/></Relationships>
</file>

<file path=ppt/slides/_rels/slide16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0.xml"/><Relationship Id="rId1" Type="http://schemas.openxmlformats.org/officeDocument/2006/relationships/slideLayout" Target="../slideLayouts/slideLayout81.xml"/></Relationships>
</file>

<file path=ppt/slides/_rels/slide161.xml.rels><?xml version="1.0" encoding="UTF-8" standalone="yes"?>
<Relationships xmlns="http://schemas.openxmlformats.org/package/2006/relationships"><Relationship Id="rId3" Type="http://schemas.openxmlformats.org/officeDocument/2006/relationships/hyperlink" Target="http://www.vci.org/Patients/KL_10-29-01web29.jpg" TargetMode="External"/><Relationship Id="rId2" Type="http://schemas.openxmlformats.org/officeDocument/2006/relationships/notesSlide" Target="../notesSlides/notesSlide21.xml"/><Relationship Id="rId1" Type="http://schemas.openxmlformats.org/officeDocument/2006/relationships/slideLayout" Target="../slideLayouts/slideLayout75.xml"/><Relationship Id="rId4" Type="http://schemas.openxmlformats.org/officeDocument/2006/relationships/image" Target="../media/image47.jpeg"/></Relationships>
</file>

<file path=ppt/slides/_rels/slide16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2.xml"/><Relationship Id="rId1" Type="http://schemas.openxmlformats.org/officeDocument/2006/relationships/slideLayout" Target="../slideLayouts/slideLayout75.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76.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76.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167.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81.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87.xml"/></Relationships>
</file>

<file path=ppt/slides/_rels/slide169.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6.xml"/></Relationships>
</file>

<file path=ppt/slides/_rels/slide17.xml.rels><?xml version="1.0" encoding="UTF-8" standalone="yes"?>
<Relationships xmlns="http://schemas.openxmlformats.org/package/2006/relationships"><Relationship Id="rId2" Type="http://schemas.openxmlformats.org/officeDocument/2006/relationships/image" Target="../media/image7.tmp"/><Relationship Id="rId1" Type="http://schemas.openxmlformats.org/officeDocument/2006/relationships/slideLayout" Target="../slideLayouts/slideLayout7.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75.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76.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75.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76.xml"/></Relationships>
</file>

<file path=ppt/slides/_rels/slide175.xml.rels><?xml version="1.0" encoding="UTF-8" standalone="yes"?>
<Relationships xmlns="http://schemas.openxmlformats.org/package/2006/relationships"><Relationship Id="rId2" Type="http://schemas.openxmlformats.org/officeDocument/2006/relationships/image" Target="../media/image51.tmp"/><Relationship Id="rId1" Type="http://schemas.openxmlformats.org/officeDocument/2006/relationships/slideLayout" Target="../slideLayouts/slideLayout7.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8.tmp"/><Relationship Id="rId1" Type="http://schemas.openxmlformats.org/officeDocument/2006/relationships/slideLayout" Target="../slideLayouts/slideLayout7.xml"/></Relationships>
</file>

<file path=ppt/slides/_rels/slide180.xml.rels><?xml version="1.0" encoding="UTF-8" standalone="yes"?>
<Relationships xmlns="http://schemas.openxmlformats.org/package/2006/relationships"><Relationship Id="rId3" Type="http://schemas.openxmlformats.org/officeDocument/2006/relationships/image" Target="../media/image53.tmp"/><Relationship Id="rId2" Type="http://schemas.openxmlformats.org/officeDocument/2006/relationships/image" Target="../media/image52.tmp"/><Relationship Id="rId1" Type="http://schemas.openxmlformats.org/officeDocument/2006/relationships/slideLayout" Target="../slideLayouts/slideLayout7.xml"/></Relationships>
</file>

<file path=ppt/slides/_rels/slide181.xml.rels><?xml version="1.0" encoding="UTF-8" standalone="yes"?>
<Relationships xmlns="http://schemas.openxmlformats.org/package/2006/relationships"><Relationship Id="rId2" Type="http://schemas.openxmlformats.org/officeDocument/2006/relationships/image" Target="../media/image54.tmp"/><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9.tmp"/><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hyperlink" Target="#_edn2"/><Relationship Id="rId2" Type="http://schemas.openxmlformats.org/officeDocument/2006/relationships/hyperlink" Target="#_edn1"/><Relationship Id="rId1" Type="http://schemas.openxmlformats.org/officeDocument/2006/relationships/slideLayout" Target="../slideLayouts/slideLayout7.xml"/><Relationship Id="rId5" Type="http://schemas.openxmlformats.org/officeDocument/2006/relationships/hyperlink" Target="#_ednref2"/><Relationship Id="rId4" Type="http://schemas.openxmlformats.org/officeDocument/2006/relationships/hyperlink" Target="#_ednref1"/></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9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9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9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9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9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9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9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9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9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9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9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9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11.tmp"/><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8" Type="http://schemas.microsoft.com/office/2007/relationships/hdphoto" Target="../media/hdphoto5.wdp"/><Relationship Id="rId3" Type="http://schemas.microsoft.com/office/2007/relationships/hdphoto" Target="../media/hdphoto3.wdp"/><Relationship Id="rId7" Type="http://schemas.openxmlformats.org/officeDocument/2006/relationships/image" Target="../media/image15.png"/><Relationship Id="rId12" Type="http://schemas.microsoft.com/office/2007/relationships/hdphoto" Target="../media/hdphoto7.wdp"/><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17.png"/><Relationship Id="rId5" Type="http://schemas.microsoft.com/office/2007/relationships/hdphoto" Target="../media/hdphoto4.wdp"/><Relationship Id="rId10" Type="http://schemas.microsoft.com/office/2007/relationships/hdphoto" Target="../media/hdphoto6.wdp"/><Relationship Id="rId4" Type="http://schemas.openxmlformats.org/officeDocument/2006/relationships/image" Target="../media/image13.png"/><Relationship Id="rId9" Type="http://schemas.openxmlformats.org/officeDocument/2006/relationships/image" Target="../media/image16.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6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1.xml"/></Relationships>
</file>

<file path=ppt/slides/_rels/slide6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1.xml"/></Relationships>
</file>

<file path=ppt/slides/_rels/slide6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1.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6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1.xml"/><Relationship Id="rId4" Type="http://schemas.openxmlformats.org/officeDocument/2006/relationships/image" Target="../media/image25.png"/></Relationships>
</file>

<file path=ppt/slides/_rels/slide7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hyperlink" Target="#_ednref1"/><Relationship Id="rId2" Type="http://schemas.openxmlformats.org/officeDocument/2006/relationships/hyperlink" Target="#_edn1"/><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hyperlink" Target="#_ednref1"/><Relationship Id="rId2" Type="http://schemas.openxmlformats.org/officeDocument/2006/relationships/hyperlink" Target="#_edn1"/><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1.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3.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88.xml.rels><?xml version="1.0" encoding="UTF-8" standalone="yes"?>
<Relationships xmlns="http://schemas.openxmlformats.org/package/2006/relationships"><Relationship Id="rId2" Type="http://schemas.openxmlformats.org/officeDocument/2006/relationships/image" Target="../media/image27.wmf"/><Relationship Id="rId1" Type="http://schemas.openxmlformats.org/officeDocument/2006/relationships/slideLayout" Target="../slideLayouts/slideLayout53.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9.xml.rels><?xml version="1.0" encoding="UTF-8" standalone="yes"?>
<Relationships xmlns="http://schemas.openxmlformats.org/package/2006/relationships"><Relationship Id="rId2" Type="http://schemas.openxmlformats.org/officeDocument/2006/relationships/image" Target="../media/image5.tmp"/><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93.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53.xml"/><Relationship Id="rId1" Type="http://schemas.openxmlformats.org/officeDocument/2006/relationships/vmlDrawing" Target="../drawings/vmlDrawing1.vml"/><Relationship Id="rId5" Type="http://schemas.openxmlformats.org/officeDocument/2006/relationships/image" Target="../media/image28.wmf"/><Relationship Id="rId4" Type="http://schemas.openxmlformats.org/officeDocument/2006/relationships/oleObject" Target="../embeddings/oleObject1.bin"/></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99.xml.rels><?xml version="1.0" encoding="UTF-8" standalone="yes"?>
<Relationships xmlns="http://schemas.openxmlformats.org/package/2006/relationships"><Relationship Id="rId3" Type="http://schemas.openxmlformats.org/officeDocument/2006/relationships/image" Target="../media/image30.wmf"/><Relationship Id="rId2" Type="http://schemas.openxmlformats.org/officeDocument/2006/relationships/image" Target="../media/image29.wmf"/><Relationship Id="rId1" Type="http://schemas.openxmlformats.org/officeDocument/2006/relationships/slideLayout" Target="../slideLayouts/slideLayout5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descr="Вырезка экрана"/>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52240" y="15856"/>
            <a:ext cx="8947744" cy="6581495"/>
          </a:xfrm>
          <a:prstGeom prst="rect">
            <a:avLst/>
          </a:prstGeom>
        </p:spPr>
      </p:pic>
      <p:pic>
        <p:nvPicPr>
          <p:cNvPr id="11" name="Рисунок 10" descr="Вырезка экрана"/>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28184" y="1772816"/>
            <a:ext cx="2529494" cy="1405445"/>
          </a:xfrm>
          <a:prstGeom prst="rect">
            <a:avLst/>
          </a:prstGeom>
        </p:spPr>
      </p:pic>
      <p:sp>
        <p:nvSpPr>
          <p:cNvPr id="21" name="Прямоугольник 20"/>
          <p:cNvSpPr/>
          <p:nvPr/>
        </p:nvSpPr>
        <p:spPr>
          <a:xfrm>
            <a:off x="0" y="0"/>
            <a:ext cx="8685670" cy="1569660"/>
          </a:xfrm>
          <a:prstGeom prst="rect">
            <a:avLst/>
          </a:prstGeom>
        </p:spPr>
        <p:style>
          <a:lnRef idx="0">
            <a:schemeClr val="accent5"/>
          </a:lnRef>
          <a:fillRef idx="3">
            <a:schemeClr val="accent5"/>
          </a:fillRef>
          <a:effectRef idx="3">
            <a:schemeClr val="accent5"/>
          </a:effectRef>
          <a:fontRef idx="minor">
            <a:schemeClr val="lt1"/>
          </a:fontRef>
        </p:style>
        <p:txBody>
          <a:bodyPr wrap="square">
            <a:spAutoFit/>
          </a:bodyPr>
          <a:lstStyle/>
          <a:p>
            <a:r>
              <a:rPr lang="ru-RU" sz="3200" dirty="0"/>
              <a:t>Здоровье человека и биотехнологии в правовом поле. Все, что не разрешено, запрещено, так ли это?</a:t>
            </a:r>
          </a:p>
        </p:txBody>
      </p:sp>
    </p:spTree>
    <p:extLst>
      <p:ext uri="{BB962C8B-B14F-4D97-AF65-F5344CB8AC3E}">
        <p14:creationId xmlns:p14="http://schemas.microsoft.com/office/powerpoint/2010/main" val="207312066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23528" y="335846"/>
            <a:ext cx="8496944" cy="6001643"/>
          </a:xfrm>
          <a:prstGeom prst="rect">
            <a:avLst/>
          </a:prstGeom>
        </p:spPr>
        <p:txBody>
          <a:bodyPr wrap="square">
            <a:spAutoFit/>
          </a:bodyPr>
          <a:lstStyle/>
          <a:p>
            <a:r>
              <a:rPr lang="ru-RU" sz="2400" dirty="0">
                <a:latin typeface="Calibri" panose="020F0502020204030204" pitchFamily="34" charset="0"/>
                <a:ea typeface="Times New Roman" panose="02020603050405020304" pitchFamily="18" charset="0"/>
                <a:cs typeface="Times New Roman" panose="02020603050405020304" pitchFamily="18" charset="0"/>
              </a:rPr>
              <a:t>ст. 24.1 принятых Медицинским Советом Ирландии Основных направлений по этике поведения &lt;9&gt;, регулирующая проведение генетических исследований в репродуктивной медицине устанавливает, что "создание новой формы жизни с экспериментальными целями или намеренное и целенаправленное уничтожение человеческой жизни, созданной </a:t>
            </a:r>
            <a:r>
              <a:rPr lang="ru-RU" sz="2400" dirty="0" err="1">
                <a:latin typeface="Calibri" panose="020F0502020204030204" pitchFamily="34" charset="0"/>
                <a:ea typeface="Times New Roman" panose="02020603050405020304" pitchFamily="18" charset="0"/>
                <a:cs typeface="Times New Roman" panose="02020603050405020304" pitchFamily="18" charset="0"/>
              </a:rPr>
              <a:t>in</a:t>
            </a:r>
            <a:r>
              <a:rPr lang="ru-RU" sz="2400" dirty="0">
                <a:latin typeface="Calibri" panose="020F0502020204030204" pitchFamily="34" charset="0"/>
                <a:ea typeface="Times New Roman" panose="02020603050405020304" pitchFamily="18" charset="0"/>
                <a:cs typeface="Times New Roman" panose="02020603050405020304" pitchFamily="18" charset="0"/>
              </a:rPr>
              <a:t> </a:t>
            </a:r>
            <a:r>
              <a:rPr lang="ru-RU" sz="2400" dirty="0" err="1">
                <a:latin typeface="Calibri" panose="020F0502020204030204" pitchFamily="34" charset="0"/>
                <a:ea typeface="Times New Roman" panose="02020603050405020304" pitchFamily="18" charset="0"/>
                <a:cs typeface="Times New Roman" panose="02020603050405020304" pitchFamily="18" charset="0"/>
              </a:rPr>
              <a:t>vitro</a:t>
            </a:r>
            <a:r>
              <a:rPr lang="ru-RU" sz="2400" dirty="0">
                <a:latin typeface="Calibri" panose="020F0502020204030204" pitchFamily="34" charset="0"/>
                <a:ea typeface="Times New Roman" panose="02020603050405020304" pitchFamily="18" charset="0"/>
                <a:cs typeface="Times New Roman" panose="02020603050405020304" pitchFamily="18" charset="0"/>
              </a:rPr>
              <a:t>, недопустимо с профессиональной точки зрения". </a:t>
            </a:r>
          </a:p>
          <a:p>
            <a:r>
              <a:rPr lang="ru-RU" sz="2400" dirty="0">
                <a:latin typeface="Calibri" panose="020F0502020204030204" pitchFamily="34" charset="0"/>
                <a:ea typeface="Times New Roman" panose="02020603050405020304" pitchFamily="18" charset="0"/>
                <a:cs typeface="Times New Roman" panose="02020603050405020304" pitchFamily="18" charset="0"/>
              </a:rPr>
              <a:t>Статья 24.5 говорит непосредственно об оплодотворении </a:t>
            </a:r>
            <a:r>
              <a:rPr lang="ru-RU" sz="2400" dirty="0" err="1">
                <a:latin typeface="Calibri" panose="020F0502020204030204" pitchFamily="34" charset="0"/>
                <a:ea typeface="Times New Roman" panose="02020603050405020304" pitchFamily="18" charset="0"/>
                <a:cs typeface="Times New Roman" panose="02020603050405020304" pitchFamily="18" charset="0"/>
              </a:rPr>
              <a:t>in</a:t>
            </a:r>
            <a:r>
              <a:rPr lang="ru-RU" sz="2400" dirty="0">
                <a:latin typeface="Calibri" panose="020F0502020204030204" pitchFamily="34" charset="0"/>
                <a:ea typeface="Times New Roman" panose="02020603050405020304" pitchFamily="18" charset="0"/>
                <a:cs typeface="Times New Roman" panose="02020603050405020304" pitchFamily="18" charset="0"/>
              </a:rPr>
              <a:t> </a:t>
            </a:r>
            <a:r>
              <a:rPr lang="ru-RU" sz="2400" dirty="0" err="1">
                <a:latin typeface="Calibri" panose="020F0502020204030204" pitchFamily="34" charset="0"/>
                <a:ea typeface="Times New Roman" panose="02020603050405020304" pitchFamily="18" charset="0"/>
                <a:cs typeface="Times New Roman" panose="02020603050405020304" pitchFamily="18" charset="0"/>
              </a:rPr>
              <a:t>vitro</a:t>
            </a:r>
            <a:r>
              <a:rPr lang="ru-RU" sz="2400" dirty="0">
                <a:latin typeface="Calibri" panose="020F0502020204030204" pitchFamily="34" charset="0"/>
                <a:ea typeface="Times New Roman" panose="02020603050405020304" pitchFamily="18" charset="0"/>
                <a:cs typeface="Times New Roman" panose="02020603050405020304" pitchFamily="18" charset="0"/>
              </a:rPr>
              <a:t> и устанавливает </a:t>
            </a:r>
            <a:r>
              <a:rPr lang="ru-RU" sz="2400" dirty="0" err="1">
                <a:latin typeface="Calibri" panose="020F0502020204030204" pitchFamily="34" charset="0"/>
                <a:ea typeface="Times New Roman" panose="02020603050405020304" pitchFamily="18" charset="0"/>
                <a:cs typeface="Times New Roman" panose="02020603050405020304" pitchFamily="18" charset="0"/>
              </a:rPr>
              <a:t>inter</a:t>
            </a:r>
            <a:r>
              <a:rPr lang="ru-RU" sz="2400" dirty="0">
                <a:latin typeface="Calibri" panose="020F0502020204030204" pitchFamily="34" charset="0"/>
                <a:ea typeface="Times New Roman" panose="02020603050405020304" pitchFamily="18" charset="0"/>
                <a:cs typeface="Times New Roman" panose="02020603050405020304" pitchFamily="18" charset="0"/>
              </a:rPr>
              <a:t> </a:t>
            </a:r>
            <a:r>
              <a:rPr lang="ru-RU" sz="2400" dirty="0" err="1">
                <a:latin typeface="Calibri" panose="020F0502020204030204" pitchFamily="34" charset="0"/>
                <a:ea typeface="Times New Roman" panose="02020603050405020304" pitchFamily="18" charset="0"/>
                <a:cs typeface="Times New Roman" panose="02020603050405020304" pitchFamily="18" charset="0"/>
              </a:rPr>
              <a:t>alia</a:t>
            </a:r>
            <a:r>
              <a:rPr lang="ru-RU" sz="2400" dirty="0">
                <a:latin typeface="Calibri" panose="020F0502020204030204" pitchFamily="34" charset="0"/>
                <a:ea typeface="Times New Roman" panose="02020603050405020304" pitchFamily="18" charset="0"/>
                <a:cs typeface="Times New Roman" panose="02020603050405020304" pitchFamily="18" charset="0"/>
              </a:rPr>
              <a:t>, что "любая оплодотворенная яйцеклетка должна быть использована для нормальной имплантации и не должна быть намеренно уничтожена". </a:t>
            </a:r>
          </a:p>
          <a:p>
            <a:r>
              <a:rPr lang="ru-RU" sz="2400" dirty="0">
                <a:latin typeface="Calibri" panose="020F0502020204030204" pitchFamily="34" charset="0"/>
                <a:ea typeface="Times New Roman" panose="02020603050405020304" pitchFamily="18" charset="0"/>
                <a:cs typeface="Times New Roman" panose="02020603050405020304" pitchFamily="18" charset="0"/>
              </a:rPr>
              <a:t>В США в соответствии с государственной программой страхования здоровья детей (SCHIP) с 2002 г. ребенок определяется как "индивидуум в возрасте до 19 лет, включая период с зачатия до рождения" &lt;10&gt;</a:t>
            </a:r>
            <a:endParaRPr lang="ru-RU" sz="2400" dirty="0"/>
          </a:p>
        </p:txBody>
      </p:sp>
    </p:spTree>
    <p:extLst>
      <p:ext uri="{BB962C8B-B14F-4D97-AF65-F5344CB8AC3E}">
        <p14:creationId xmlns:p14="http://schemas.microsoft.com/office/powerpoint/2010/main" val="2667155863"/>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14400" y="4724400"/>
            <a:ext cx="1738313" cy="168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3731"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58000" y="4953000"/>
            <a:ext cx="1797050" cy="1622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3732" name="Rectangle 5"/>
          <p:cNvSpPr>
            <a:spLocks noGrp="1" noChangeArrowheads="1"/>
          </p:cNvSpPr>
          <p:nvPr>
            <p:ph type="title"/>
          </p:nvPr>
        </p:nvSpPr>
        <p:spPr>
          <a:xfrm>
            <a:off x="838200" y="609600"/>
            <a:ext cx="7772400" cy="685800"/>
          </a:xfrm>
        </p:spPr>
        <p:txBody>
          <a:bodyPr/>
          <a:lstStyle/>
          <a:p>
            <a:pPr eaLnBrk="1" hangingPunct="1"/>
            <a:r>
              <a:rPr lang="ru-RU" altLang="ru-RU" sz="3600">
                <a:latin typeface="Arial" panose="020B0604020202020204" pitchFamily="34" charset="0"/>
              </a:rPr>
              <a:t>Две категории изучаемых исходов</a:t>
            </a:r>
          </a:p>
        </p:txBody>
      </p:sp>
      <p:sp>
        <p:nvSpPr>
          <p:cNvPr id="73733" name="Text Box 6"/>
          <p:cNvSpPr txBox="1">
            <a:spLocks noChangeArrowheads="1"/>
          </p:cNvSpPr>
          <p:nvPr/>
        </p:nvSpPr>
        <p:spPr bwMode="auto">
          <a:xfrm>
            <a:off x="533400" y="2514600"/>
            <a:ext cx="4114800" cy="2224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1" fontAlgn="auto" latinLnBrk="0" hangingPunct="1">
              <a:lnSpc>
                <a:spcPct val="100000"/>
              </a:lnSpc>
              <a:spcBef>
                <a:spcPct val="50000"/>
              </a:spcBef>
              <a:spcAft>
                <a:spcPts val="0"/>
              </a:spcAft>
              <a:buClrTx/>
              <a:buSzTx/>
              <a:buFontTx/>
              <a:buNone/>
              <a:tabLst/>
              <a:defRPr/>
            </a:pPr>
            <a:r>
              <a:rPr kumimoji="0" lang="ru-RU" altLang="ru-RU" sz="2800" b="0" i="0" u="none" strike="noStrike" kern="0" cap="none" spc="0" normalizeH="0" baseline="0" noProof="0">
                <a:ln>
                  <a:noFill/>
                </a:ln>
                <a:solidFill>
                  <a:srgbClr val="FFFF00"/>
                </a:solidFill>
                <a:effectLst/>
                <a:uLnTx/>
                <a:uFillTx/>
                <a:latin typeface="Arial" panose="020B0604020202020204" pitchFamily="34" charset="0"/>
              </a:rPr>
              <a:t>Клинически значимые состояния или события</a:t>
            </a:r>
            <a:r>
              <a:rPr kumimoji="0" lang="ru-RU" altLang="ru-RU" sz="2400" b="0" i="0" u="none" strike="noStrike" kern="0" cap="none" spc="0" normalizeH="0" baseline="0" noProof="0">
                <a:ln>
                  <a:noFill/>
                </a:ln>
                <a:solidFill>
                  <a:schemeClr val="tx1"/>
                </a:solidFill>
                <a:effectLst/>
                <a:uLnTx/>
                <a:uFillTx/>
                <a:latin typeface="Arial" panose="020B0604020202020204" pitchFamily="34" charset="0"/>
              </a:rPr>
              <a:t> </a:t>
            </a:r>
          </a:p>
          <a:p>
            <a:pPr marL="0" marR="0" lvl="0" indent="0" algn="ctr" defTabSz="914400" eaLnBrk="1" fontAlgn="auto" latinLnBrk="0" hangingPunct="1">
              <a:lnSpc>
                <a:spcPct val="100000"/>
              </a:lnSpc>
              <a:spcBef>
                <a:spcPct val="50000"/>
              </a:spcBef>
              <a:spcAft>
                <a:spcPts val="0"/>
              </a:spcAft>
              <a:buClrTx/>
              <a:buSzTx/>
              <a:buFontTx/>
              <a:buNone/>
              <a:tabLst/>
              <a:defRPr/>
            </a:pPr>
            <a:r>
              <a:rPr kumimoji="0" lang="ru-RU" altLang="ru-RU" sz="2400" b="0" i="0" u="none" strike="noStrike" kern="0" cap="none" spc="0" normalizeH="0" baseline="0" noProof="0">
                <a:ln>
                  <a:noFill/>
                </a:ln>
                <a:solidFill>
                  <a:schemeClr val="tx1"/>
                </a:solidFill>
                <a:effectLst/>
                <a:uLnTx/>
                <a:uFillTx/>
                <a:latin typeface="Arial" panose="020B0604020202020204" pitchFamily="34" charset="0"/>
              </a:rPr>
              <a:t>выздоровление, качество жизни, инвалидизация, смерть</a:t>
            </a:r>
          </a:p>
        </p:txBody>
      </p:sp>
      <p:sp>
        <p:nvSpPr>
          <p:cNvPr id="73734" name="Text Box 7"/>
          <p:cNvSpPr txBox="1">
            <a:spLocks noChangeArrowheads="1"/>
          </p:cNvSpPr>
          <p:nvPr/>
        </p:nvSpPr>
        <p:spPr bwMode="auto">
          <a:xfrm>
            <a:off x="4724400" y="2514600"/>
            <a:ext cx="4114800" cy="2224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1" fontAlgn="auto" latinLnBrk="0" hangingPunct="1">
              <a:lnSpc>
                <a:spcPct val="100000"/>
              </a:lnSpc>
              <a:spcBef>
                <a:spcPct val="50000"/>
              </a:spcBef>
              <a:spcAft>
                <a:spcPts val="0"/>
              </a:spcAft>
              <a:buClrTx/>
              <a:buSzTx/>
              <a:buFontTx/>
              <a:buNone/>
              <a:tabLst/>
              <a:defRPr/>
            </a:pPr>
            <a:r>
              <a:rPr kumimoji="0" lang="ru-RU" altLang="ru-RU" sz="2800" b="0" i="0" u="none" strike="noStrike" kern="0" cap="none" spc="0" normalizeH="0" baseline="0" noProof="0">
                <a:ln>
                  <a:noFill/>
                </a:ln>
                <a:solidFill>
                  <a:srgbClr val="FFFF00"/>
                </a:solidFill>
                <a:effectLst/>
                <a:uLnTx/>
                <a:uFillTx/>
                <a:latin typeface="Arial" panose="020B0604020202020204" pitchFamily="34" charset="0"/>
              </a:rPr>
              <a:t>Косвенные критерии оценки исхода</a:t>
            </a:r>
            <a:endParaRPr kumimoji="0" lang="ru-RU" altLang="ru-RU" sz="2400" b="0" i="0" u="none" strike="noStrike" kern="0" cap="none" spc="0" normalizeH="0" baseline="0" noProof="0">
              <a:ln>
                <a:noFill/>
              </a:ln>
              <a:solidFill>
                <a:schemeClr val="tx1"/>
              </a:solidFill>
              <a:effectLst/>
              <a:uLnTx/>
              <a:uFillTx/>
              <a:latin typeface="Arial" panose="020B0604020202020204" pitchFamily="34" charset="0"/>
            </a:endParaRPr>
          </a:p>
          <a:p>
            <a:pPr marL="0" marR="0" lvl="0" indent="0" algn="ctr" defTabSz="914400" eaLnBrk="1" fontAlgn="auto" latinLnBrk="0" hangingPunct="1">
              <a:lnSpc>
                <a:spcPct val="100000"/>
              </a:lnSpc>
              <a:spcBef>
                <a:spcPct val="50000"/>
              </a:spcBef>
              <a:spcAft>
                <a:spcPts val="0"/>
              </a:spcAft>
              <a:buClrTx/>
              <a:buSzTx/>
              <a:buFontTx/>
              <a:buNone/>
              <a:tabLst/>
              <a:defRPr/>
            </a:pPr>
            <a:r>
              <a:rPr kumimoji="0" lang="ru-RU" altLang="ru-RU" sz="2400" b="0" i="0" u="none" strike="noStrike" kern="0" cap="none" spc="0" normalizeH="0" baseline="0" noProof="0">
                <a:ln>
                  <a:noFill/>
                </a:ln>
                <a:solidFill>
                  <a:schemeClr val="tx1"/>
                </a:solidFill>
                <a:effectLst/>
                <a:uLnTx/>
                <a:uFillTx/>
                <a:latin typeface="Arial" panose="020B0604020202020204" pitchFamily="34" charset="0"/>
              </a:rPr>
              <a:t>лабораторные показатели, данные инструментальных исследований</a:t>
            </a:r>
          </a:p>
        </p:txBody>
      </p:sp>
      <p:sp>
        <p:nvSpPr>
          <p:cNvPr id="73735" name="Line 8"/>
          <p:cNvSpPr>
            <a:spLocks noChangeShapeType="1"/>
          </p:cNvSpPr>
          <p:nvPr/>
        </p:nvSpPr>
        <p:spPr bwMode="auto">
          <a:xfrm flipH="1">
            <a:off x="2743200" y="1447800"/>
            <a:ext cx="609600" cy="990600"/>
          </a:xfrm>
          <a:prstGeom prst="line">
            <a:avLst/>
          </a:prstGeom>
          <a:noFill/>
          <a:ln w="38100">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a:ln>
                <a:noFill/>
              </a:ln>
              <a:solidFill>
                <a:sysClr val="windowText" lastClr="000000"/>
              </a:solidFill>
              <a:effectLst/>
              <a:uLnTx/>
              <a:uFillTx/>
            </a:endParaRPr>
          </a:p>
        </p:txBody>
      </p:sp>
      <p:sp>
        <p:nvSpPr>
          <p:cNvPr id="73736" name="Line 9"/>
          <p:cNvSpPr>
            <a:spLocks noChangeShapeType="1"/>
          </p:cNvSpPr>
          <p:nvPr/>
        </p:nvSpPr>
        <p:spPr bwMode="auto">
          <a:xfrm>
            <a:off x="5791200" y="1447800"/>
            <a:ext cx="533400" cy="990600"/>
          </a:xfrm>
          <a:prstGeom prst="line">
            <a:avLst/>
          </a:prstGeom>
          <a:noFill/>
          <a:ln w="38100">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725873402"/>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74754" name="Group 13"/>
          <p:cNvGrpSpPr>
            <a:grpSpLocks/>
          </p:cNvGrpSpPr>
          <p:nvPr/>
        </p:nvGrpSpPr>
        <p:grpSpPr bwMode="auto">
          <a:xfrm>
            <a:off x="457200" y="457200"/>
            <a:ext cx="6705600" cy="5181600"/>
            <a:chOff x="336" y="288"/>
            <a:chExt cx="4224" cy="3264"/>
          </a:xfrm>
        </p:grpSpPr>
        <p:sp>
          <p:nvSpPr>
            <p:cNvPr id="74756" name="Oval 2"/>
            <p:cNvSpPr>
              <a:spLocks noChangeArrowheads="1"/>
            </p:cNvSpPr>
            <p:nvPr/>
          </p:nvSpPr>
          <p:spPr bwMode="auto">
            <a:xfrm>
              <a:off x="336" y="432"/>
              <a:ext cx="1584" cy="1584"/>
            </a:xfrm>
            <a:prstGeom prst="ellipse">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ru-RU" altLang="ru-RU" sz="1800" b="0" i="0" u="none" strike="noStrike" kern="0" cap="none" spc="0" normalizeH="0" baseline="0" noProof="0">
                <a:ln>
                  <a:noFill/>
                </a:ln>
                <a:solidFill>
                  <a:schemeClr val="tx1"/>
                </a:solidFill>
                <a:effectLst/>
                <a:uLnTx/>
                <a:uFillTx/>
                <a:latin typeface="Arial" panose="020B0604020202020204" pitchFamily="34" charset="0"/>
              </a:endParaRPr>
            </a:p>
          </p:txBody>
        </p:sp>
        <p:sp>
          <p:nvSpPr>
            <p:cNvPr id="74757" name="Text Box 3"/>
            <p:cNvSpPr txBox="1">
              <a:spLocks noChangeArrowheads="1"/>
            </p:cNvSpPr>
            <p:nvPr/>
          </p:nvSpPr>
          <p:spPr bwMode="auto">
            <a:xfrm>
              <a:off x="384" y="576"/>
              <a:ext cx="1488" cy="7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1" fontAlgn="auto" latinLnBrk="0" hangingPunct="1">
                <a:lnSpc>
                  <a:spcPct val="100000"/>
                </a:lnSpc>
                <a:spcBef>
                  <a:spcPct val="50000"/>
                </a:spcBef>
                <a:spcAft>
                  <a:spcPts val="0"/>
                </a:spcAft>
                <a:buClrTx/>
                <a:buSzTx/>
                <a:buFontTx/>
                <a:buNone/>
                <a:tabLst/>
                <a:defRPr/>
              </a:pPr>
              <a:r>
                <a:rPr kumimoji="0" lang="ru-RU" altLang="ru-RU" sz="2400" b="0" i="0" u="none" strike="noStrike" kern="0" cap="none" spc="0" normalizeH="0" baseline="0" noProof="0">
                  <a:ln>
                    <a:noFill/>
                  </a:ln>
                  <a:solidFill>
                    <a:schemeClr val="tx1"/>
                  </a:solidFill>
                  <a:effectLst/>
                  <a:uLnTx/>
                  <a:uFillTx/>
                  <a:latin typeface="Arial" panose="020B0604020202020204" pitchFamily="34" charset="0"/>
                </a:rPr>
                <a:t>Косвенный критерий оценки исхода</a:t>
              </a:r>
            </a:p>
          </p:txBody>
        </p:sp>
        <p:sp>
          <p:nvSpPr>
            <p:cNvPr id="74758" name="Oval 4"/>
            <p:cNvSpPr>
              <a:spLocks noChangeArrowheads="1"/>
            </p:cNvSpPr>
            <p:nvPr/>
          </p:nvSpPr>
          <p:spPr bwMode="auto">
            <a:xfrm>
              <a:off x="2928" y="288"/>
              <a:ext cx="1584" cy="1584"/>
            </a:xfrm>
            <a:prstGeom prst="ellipse">
              <a:avLst/>
            </a:prstGeom>
            <a:solidFill>
              <a:srgbClr val="00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ru-RU" altLang="ru-RU" sz="1800" b="0" i="0" u="none" strike="noStrike" kern="0" cap="none" spc="0" normalizeH="0" baseline="0" noProof="0">
                <a:ln>
                  <a:noFill/>
                </a:ln>
                <a:solidFill>
                  <a:schemeClr val="tx1"/>
                </a:solidFill>
                <a:effectLst/>
                <a:uLnTx/>
                <a:uFillTx/>
                <a:latin typeface="Arial" panose="020B0604020202020204" pitchFamily="34" charset="0"/>
              </a:endParaRPr>
            </a:p>
          </p:txBody>
        </p:sp>
        <p:sp>
          <p:nvSpPr>
            <p:cNvPr id="74759" name="Text Box 5"/>
            <p:cNvSpPr txBox="1">
              <a:spLocks noChangeArrowheads="1"/>
            </p:cNvSpPr>
            <p:nvPr/>
          </p:nvSpPr>
          <p:spPr bwMode="auto">
            <a:xfrm>
              <a:off x="2928" y="576"/>
              <a:ext cx="1632" cy="7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1" fontAlgn="auto" latinLnBrk="0" hangingPunct="1">
                <a:lnSpc>
                  <a:spcPct val="100000"/>
                </a:lnSpc>
                <a:spcBef>
                  <a:spcPct val="50000"/>
                </a:spcBef>
                <a:spcAft>
                  <a:spcPts val="0"/>
                </a:spcAft>
                <a:buClrTx/>
                <a:buSzTx/>
                <a:buFontTx/>
                <a:buNone/>
                <a:tabLst/>
                <a:defRPr/>
              </a:pPr>
              <a:r>
                <a:rPr kumimoji="0" lang="ru-RU" altLang="ru-RU" sz="2400" b="0" i="0" u="none" strike="noStrike" kern="0" cap="none" spc="0" normalizeH="0" baseline="0" noProof="0">
                  <a:ln>
                    <a:noFill/>
                  </a:ln>
                  <a:solidFill>
                    <a:schemeClr val="tx1"/>
                  </a:solidFill>
                  <a:effectLst/>
                  <a:uLnTx/>
                  <a:uFillTx/>
                  <a:latin typeface="Arial" panose="020B0604020202020204" pitchFamily="34" charset="0"/>
                </a:rPr>
                <a:t>Клинически значимое событие</a:t>
              </a:r>
              <a:endParaRPr kumimoji="0" lang="en-US" altLang="ru-RU" sz="2400" b="0" i="0" u="none" strike="noStrike" kern="0" cap="none" spc="0" normalizeH="0" baseline="0" noProof="0">
                <a:ln>
                  <a:noFill/>
                </a:ln>
                <a:solidFill>
                  <a:schemeClr val="tx1"/>
                </a:solidFill>
                <a:effectLst/>
                <a:uLnTx/>
                <a:uFillTx/>
                <a:latin typeface="Arial" panose="020B0604020202020204" pitchFamily="34" charset="0"/>
              </a:endParaRPr>
            </a:p>
          </p:txBody>
        </p:sp>
        <p:sp>
          <p:nvSpPr>
            <p:cNvPr id="74760" name="Oval 6"/>
            <p:cNvSpPr>
              <a:spLocks noChangeArrowheads="1"/>
            </p:cNvSpPr>
            <p:nvPr/>
          </p:nvSpPr>
          <p:spPr bwMode="auto">
            <a:xfrm>
              <a:off x="1968" y="2256"/>
              <a:ext cx="1344" cy="1296"/>
            </a:xfrm>
            <a:prstGeom prst="ellipse">
              <a:avLst/>
            </a:prstGeom>
            <a:solidFill>
              <a:srgbClr val="CC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ru-RU" altLang="ru-RU" sz="1800" b="0" i="0" u="none" strike="noStrike" kern="0" cap="none" spc="0" normalizeH="0" baseline="0" noProof="0">
                <a:ln>
                  <a:noFill/>
                </a:ln>
                <a:solidFill>
                  <a:schemeClr val="tx1"/>
                </a:solidFill>
                <a:effectLst/>
                <a:uLnTx/>
                <a:uFillTx/>
                <a:latin typeface="Arial" panose="020B0604020202020204" pitchFamily="34" charset="0"/>
              </a:endParaRPr>
            </a:p>
          </p:txBody>
        </p:sp>
        <p:sp>
          <p:nvSpPr>
            <p:cNvPr id="74761" name="Text Box 7"/>
            <p:cNvSpPr txBox="1">
              <a:spLocks noChangeArrowheads="1"/>
            </p:cNvSpPr>
            <p:nvPr/>
          </p:nvSpPr>
          <p:spPr bwMode="auto">
            <a:xfrm>
              <a:off x="2016" y="2640"/>
              <a:ext cx="1248"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1" fontAlgn="auto" latinLnBrk="0" hangingPunct="1">
                <a:lnSpc>
                  <a:spcPct val="100000"/>
                </a:lnSpc>
                <a:spcBef>
                  <a:spcPct val="50000"/>
                </a:spcBef>
                <a:spcAft>
                  <a:spcPts val="0"/>
                </a:spcAft>
                <a:buClrTx/>
                <a:buSzTx/>
                <a:buFontTx/>
                <a:buNone/>
                <a:tabLst/>
                <a:defRPr/>
              </a:pPr>
              <a:r>
                <a:rPr kumimoji="0" lang="ru-RU" altLang="ru-RU" sz="2400" b="0" i="0" u="none" strike="noStrike" kern="0" cap="none" spc="0" normalizeH="0" baseline="0" noProof="0">
                  <a:ln>
                    <a:noFill/>
                  </a:ln>
                  <a:solidFill>
                    <a:schemeClr val="tx1"/>
                  </a:solidFill>
                  <a:effectLst/>
                  <a:uLnTx/>
                  <a:uFillTx/>
                  <a:latin typeface="Arial" panose="020B0604020202020204" pitchFamily="34" charset="0"/>
                </a:rPr>
                <a:t>Лечение</a:t>
              </a:r>
            </a:p>
          </p:txBody>
        </p:sp>
        <p:sp>
          <p:nvSpPr>
            <p:cNvPr id="74762" name="AutoShape 8"/>
            <p:cNvSpPr>
              <a:spLocks noChangeArrowheads="1"/>
            </p:cNvSpPr>
            <p:nvPr/>
          </p:nvSpPr>
          <p:spPr bwMode="auto">
            <a:xfrm rot="-2594604">
              <a:off x="1776" y="1872"/>
              <a:ext cx="155" cy="646"/>
            </a:xfrm>
            <a:prstGeom prst="upArrow">
              <a:avLst>
                <a:gd name="adj1" fmla="val 50000"/>
                <a:gd name="adj2" fmla="val 104194"/>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ru-RU" altLang="ru-RU" sz="1800" b="0" i="0" u="none" strike="noStrike" kern="0" cap="none" spc="0" normalizeH="0" baseline="0" noProof="0">
                <a:ln>
                  <a:noFill/>
                </a:ln>
                <a:solidFill>
                  <a:schemeClr val="tx1"/>
                </a:solidFill>
                <a:effectLst/>
                <a:uLnTx/>
                <a:uFillTx/>
                <a:latin typeface="Arial" panose="020B0604020202020204" pitchFamily="34" charset="0"/>
              </a:endParaRPr>
            </a:p>
          </p:txBody>
        </p:sp>
        <p:sp>
          <p:nvSpPr>
            <p:cNvPr id="74763" name="AutoShape 10"/>
            <p:cNvSpPr>
              <a:spLocks noChangeArrowheads="1"/>
            </p:cNvSpPr>
            <p:nvPr/>
          </p:nvSpPr>
          <p:spPr bwMode="auto">
            <a:xfrm>
              <a:off x="1968" y="1056"/>
              <a:ext cx="864" cy="144"/>
            </a:xfrm>
            <a:prstGeom prst="leftRightArrow">
              <a:avLst>
                <a:gd name="adj1" fmla="val 50000"/>
                <a:gd name="adj2" fmla="val 120000"/>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ru-RU" altLang="ru-RU" sz="1800" b="0" i="0" u="none" strike="noStrike" kern="0" cap="none" spc="0" normalizeH="0" baseline="0" noProof="0">
                <a:ln>
                  <a:noFill/>
                </a:ln>
                <a:solidFill>
                  <a:schemeClr val="tx1"/>
                </a:solidFill>
                <a:effectLst/>
                <a:uLnTx/>
                <a:uFillTx/>
                <a:latin typeface="Arial" panose="020B0604020202020204" pitchFamily="34" charset="0"/>
              </a:endParaRPr>
            </a:p>
          </p:txBody>
        </p:sp>
        <p:sp>
          <p:nvSpPr>
            <p:cNvPr id="74764" name="AutoShape 11"/>
            <p:cNvSpPr>
              <a:spLocks noChangeArrowheads="1"/>
            </p:cNvSpPr>
            <p:nvPr/>
          </p:nvSpPr>
          <p:spPr bwMode="auto">
            <a:xfrm rot="1638634">
              <a:off x="3120" y="1824"/>
              <a:ext cx="144" cy="563"/>
            </a:xfrm>
            <a:prstGeom prst="upArrow">
              <a:avLst>
                <a:gd name="adj1" fmla="val 50000"/>
                <a:gd name="adj2" fmla="val 97743"/>
              </a:avLst>
            </a:prstGeom>
            <a:noFill/>
            <a:ln w="19050">
              <a:solidFill>
                <a:schemeClr val="tx1"/>
              </a:solidFill>
              <a:prstDash val="lgDash"/>
              <a:miter lim="800000"/>
              <a:headEnd/>
              <a:tailEnd/>
            </a:ln>
            <a:effectLst/>
            <a:extLst>
              <a:ext uri="{909E8E84-426E-40DD-AFC4-6F175D3DCCD1}">
                <a14:hiddenFill xmlns:a14="http://schemas.microsoft.com/office/drawing/2010/main">
                  <a:solidFill>
                    <a:schemeClr val="tx2"/>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ru-RU" altLang="ru-RU" sz="1800" b="0" i="0" u="none" strike="noStrike" kern="0" cap="none" spc="0" normalizeH="0" baseline="0" noProof="0">
                <a:ln>
                  <a:noFill/>
                </a:ln>
                <a:solidFill>
                  <a:schemeClr val="tx1"/>
                </a:solidFill>
                <a:effectLst/>
                <a:uLnTx/>
                <a:uFillTx/>
                <a:latin typeface="Arial" panose="020B0604020202020204" pitchFamily="34" charset="0"/>
              </a:endParaRPr>
            </a:p>
          </p:txBody>
        </p:sp>
        <p:sp>
          <p:nvSpPr>
            <p:cNvPr id="74765" name="Text Box 12"/>
            <p:cNvSpPr txBox="1">
              <a:spLocks noChangeArrowheads="1"/>
            </p:cNvSpPr>
            <p:nvPr/>
          </p:nvSpPr>
          <p:spPr bwMode="auto">
            <a:xfrm>
              <a:off x="3216" y="2016"/>
              <a:ext cx="336" cy="5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ru-RU" altLang="ru-RU" sz="4800" b="1" i="0" u="none" strike="noStrike" kern="0" cap="none" spc="0" normalizeH="0" baseline="0" noProof="0">
                  <a:ln>
                    <a:noFill/>
                  </a:ln>
                  <a:solidFill>
                    <a:srgbClr val="FFFF00"/>
                  </a:solidFill>
                  <a:effectLst/>
                  <a:uLnTx/>
                  <a:uFillTx/>
                  <a:latin typeface="Arial" panose="020B0604020202020204" pitchFamily="34" charset="0"/>
                </a:rPr>
                <a:t>?</a:t>
              </a:r>
            </a:p>
          </p:txBody>
        </p:sp>
      </p:grpSp>
      <p:sp>
        <p:nvSpPr>
          <p:cNvPr id="74755" name="Text Box 14"/>
          <p:cNvSpPr txBox="1">
            <a:spLocks noChangeArrowheads="1"/>
          </p:cNvSpPr>
          <p:nvPr/>
        </p:nvSpPr>
        <p:spPr bwMode="auto">
          <a:xfrm>
            <a:off x="5943600" y="3429000"/>
            <a:ext cx="2971800" cy="3170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20000"/>
              </a:spcBef>
              <a:spcAft>
                <a:spcPts val="0"/>
              </a:spcAft>
              <a:buClr>
                <a:schemeClr val="accent2"/>
              </a:buClr>
              <a:buSzPct val="110000"/>
              <a:buFontTx/>
              <a:buNone/>
              <a:tabLst/>
              <a:defRPr/>
            </a:pPr>
            <a:r>
              <a:rPr kumimoji="0" lang="ru-RU" altLang="ru-RU" sz="2000" b="0" i="0" u="none" strike="noStrike" kern="0" cap="none" spc="0" normalizeH="0" baseline="0" noProof="0">
                <a:ln>
                  <a:noFill/>
                </a:ln>
                <a:solidFill>
                  <a:schemeClr val="tx1"/>
                </a:solidFill>
                <a:effectLst/>
                <a:uLnTx/>
                <a:uFillTx/>
                <a:latin typeface="Arial" panose="020B0604020202020204" pitchFamily="34" charset="0"/>
              </a:rPr>
              <a:t>«…косвенный критерий должен коррелировать с истинным клиническим исходом и полностью отражать влияние терапии на клинический исход»</a:t>
            </a:r>
          </a:p>
          <a:p>
            <a:pPr marL="0" marR="0" lvl="0" indent="0" algn="r" defTabSz="914400" eaLnBrk="1" fontAlgn="auto" latinLnBrk="0" hangingPunct="1">
              <a:lnSpc>
                <a:spcPct val="100000"/>
              </a:lnSpc>
              <a:spcBef>
                <a:spcPct val="20000"/>
              </a:spcBef>
              <a:spcAft>
                <a:spcPts val="0"/>
              </a:spcAft>
              <a:buClr>
                <a:schemeClr val="accent2"/>
              </a:buClr>
              <a:buSzPct val="110000"/>
              <a:buFontTx/>
              <a:buNone/>
              <a:tabLst/>
              <a:defRPr/>
            </a:pPr>
            <a:r>
              <a:rPr kumimoji="0" lang="en-US" altLang="ru-RU" sz="2000" b="0" i="1" u="none" strike="noStrike" kern="0" cap="none" spc="0" normalizeH="0" baseline="0" noProof="0">
                <a:ln>
                  <a:noFill/>
                </a:ln>
                <a:solidFill>
                  <a:schemeClr val="tx2"/>
                </a:solidFill>
                <a:effectLst/>
                <a:uLnTx/>
                <a:uFillTx/>
                <a:latin typeface="Arial" panose="020B0604020202020204" pitchFamily="34" charset="0"/>
              </a:rPr>
              <a:t>R.L.Prentice</a:t>
            </a:r>
            <a:r>
              <a:rPr kumimoji="0" lang="ru-RU" altLang="ru-RU" sz="2000" b="0" i="1" u="none" strike="noStrike" kern="0" cap="none" spc="0" normalizeH="0" baseline="0" noProof="0">
                <a:ln>
                  <a:noFill/>
                </a:ln>
                <a:solidFill>
                  <a:schemeClr val="tx2"/>
                </a:solidFill>
                <a:effectLst/>
                <a:uLnTx/>
                <a:uFillTx/>
                <a:latin typeface="Arial" panose="020B0604020202020204" pitchFamily="34" charset="0"/>
              </a:rPr>
              <a:t>, 1988</a:t>
            </a:r>
            <a:endParaRPr kumimoji="0" lang="ru-RU" altLang="ru-RU" sz="2000" b="0" i="1" u="none" strike="noStrike" kern="0" cap="none" spc="0" normalizeH="0" baseline="0" noProof="0">
              <a:ln>
                <a:noFill/>
              </a:ln>
              <a:solidFill>
                <a:schemeClr val="tx1"/>
              </a:solidFill>
              <a:effectLst/>
              <a:uLnTx/>
              <a:uFillTx/>
              <a:latin typeface="Arial" panose="020B0604020202020204" pitchFamily="34" charset="0"/>
            </a:endParaRPr>
          </a:p>
          <a:p>
            <a:pPr marL="0" marR="0" lvl="0" indent="0" defTabSz="914400" eaLnBrk="1" fontAlgn="auto" latinLnBrk="0" hangingPunct="1">
              <a:lnSpc>
                <a:spcPct val="100000"/>
              </a:lnSpc>
              <a:spcBef>
                <a:spcPct val="50000"/>
              </a:spcBef>
              <a:spcAft>
                <a:spcPts val="0"/>
              </a:spcAft>
              <a:buClrTx/>
              <a:buSzTx/>
              <a:buFontTx/>
              <a:buNone/>
              <a:tabLst/>
              <a:defRPr/>
            </a:pPr>
            <a:endParaRPr kumimoji="0" lang="ru-RU" altLang="ru-RU" sz="1200" b="0" i="0" u="none" strike="noStrike" kern="0" cap="none" spc="0" normalizeH="0" baseline="0" noProof="0">
              <a:ln>
                <a:noFill/>
              </a:ln>
              <a:solidFill>
                <a:schemeClr val="tx1"/>
              </a:solidFill>
              <a:effectLst/>
              <a:uLnTx/>
              <a:uFillTx/>
              <a:latin typeface="Arial" panose="020B0604020202020204" pitchFamily="34" charset="0"/>
            </a:endParaRPr>
          </a:p>
        </p:txBody>
      </p:sp>
    </p:spTree>
    <p:extLst>
      <p:ext uri="{BB962C8B-B14F-4D97-AF65-F5344CB8AC3E}">
        <p14:creationId xmlns:p14="http://schemas.microsoft.com/office/powerpoint/2010/main" val="7385289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75778" name="Group 1026"/>
          <p:cNvGrpSpPr>
            <a:grpSpLocks/>
          </p:cNvGrpSpPr>
          <p:nvPr/>
        </p:nvGrpSpPr>
        <p:grpSpPr bwMode="auto">
          <a:xfrm>
            <a:off x="990600" y="914400"/>
            <a:ext cx="6705600" cy="5181600"/>
            <a:chOff x="336" y="288"/>
            <a:chExt cx="4224" cy="3264"/>
          </a:xfrm>
        </p:grpSpPr>
        <p:sp>
          <p:nvSpPr>
            <p:cNvPr id="75781" name="Oval 1027"/>
            <p:cNvSpPr>
              <a:spLocks noChangeArrowheads="1"/>
            </p:cNvSpPr>
            <p:nvPr/>
          </p:nvSpPr>
          <p:spPr bwMode="auto">
            <a:xfrm>
              <a:off x="336" y="432"/>
              <a:ext cx="1584" cy="1584"/>
            </a:xfrm>
            <a:prstGeom prst="ellipse">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ru-RU" altLang="ru-RU" sz="1800" b="0" i="0" u="none" strike="noStrike" kern="0" cap="none" spc="0" normalizeH="0" baseline="0" noProof="0">
                <a:ln>
                  <a:noFill/>
                </a:ln>
                <a:solidFill>
                  <a:schemeClr val="tx1"/>
                </a:solidFill>
                <a:effectLst/>
                <a:uLnTx/>
                <a:uFillTx/>
                <a:latin typeface="Arial" panose="020B0604020202020204" pitchFamily="34" charset="0"/>
              </a:endParaRPr>
            </a:p>
          </p:txBody>
        </p:sp>
        <p:sp>
          <p:nvSpPr>
            <p:cNvPr id="75782" name="Text Box 1028"/>
            <p:cNvSpPr txBox="1">
              <a:spLocks noChangeArrowheads="1"/>
            </p:cNvSpPr>
            <p:nvPr/>
          </p:nvSpPr>
          <p:spPr bwMode="auto">
            <a:xfrm>
              <a:off x="384" y="576"/>
              <a:ext cx="1488" cy="9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1" fontAlgn="auto" latinLnBrk="0" hangingPunct="1">
                <a:lnSpc>
                  <a:spcPct val="100000"/>
                </a:lnSpc>
                <a:spcBef>
                  <a:spcPct val="50000"/>
                </a:spcBef>
                <a:spcAft>
                  <a:spcPts val="0"/>
                </a:spcAft>
                <a:buClrTx/>
                <a:buSzTx/>
                <a:buFontTx/>
                <a:buNone/>
                <a:tabLst/>
                <a:defRPr/>
              </a:pPr>
              <a:endParaRPr kumimoji="0" lang="ru-RU" altLang="ru-RU" sz="1800" b="0" i="0" u="none" strike="noStrike" kern="0" cap="none" spc="0" normalizeH="0" baseline="0" noProof="0">
                <a:ln>
                  <a:noFill/>
                </a:ln>
                <a:solidFill>
                  <a:schemeClr val="tx1"/>
                </a:solidFill>
                <a:effectLst/>
                <a:uLnTx/>
                <a:uFillTx/>
                <a:latin typeface="Arial" panose="020B0604020202020204" pitchFamily="34" charset="0"/>
              </a:endParaRPr>
            </a:p>
            <a:p>
              <a:pPr marL="0" marR="0" lvl="0" indent="0" algn="ctr" defTabSz="914400" eaLnBrk="1" fontAlgn="auto" latinLnBrk="0" hangingPunct="1">
                <a:lnSpc>
                  <a:spcPct val="100000"/>
                </a:lnSpc>
                <a:spcBef>
                  <a:spcPct val="50000"/>
                </a:spcBef>
                <a:spcAft>
                  <a:spcPts val="0"/>
                </a:spcAft>
                <a:buClrTx/>
                <a:buSzTx/>
                <a:buFontTx/>
                <a:buNone/>
                <a:tabLst/>
                <a:defRPr/>
              </a:pPr>
              <a:r>
                <a:rPr kumimoji="0" lang="ru-RU" altLang="ru-RU" sz="2800" b="0" i="0" u="none" strike="noStrike" kern="0" cap="none" spc="0" normalizeH="0" baseline="0" noProof="0">
                  <a:ln>
                    <a:noFill/>
                  </a:ln>
                  <a:solidFill>
                    <a:schemeClr val="tx1"/>
                  </a:solidFill>
                  <a:effectLst/>
                  <a:uLnTx/>
                  <a:uFillTx/>
                  <a:latin typeface="Arial" panose="020B0604020202020204" pitchFamily="34" charset="0"/>
                </a:rPr>
                <a:t>Лимфоциты класса </a:t>
              </a:r>
              <a:r>
                <a:rPr kumimoji="0" lang="en-US" altLang="ru-RU" sz="2800" b="0" i="0" u="none" strike="noStrike" kern="0" cap="none" spc="0" normalizeH="0" baseline="0" noProof="0">
                  <a:ln>
                    <a:noFill/>
                  </a:ln>
                  <a:solidFill>
                    <a:schemeClr val="tx1"/>
                  </a:solidFill>
                  <a:effectLst/>
                  <a:uLnTx/>
                  <a:uFillTx/>
                  <a:latin typeface="Arial" panose="020B0604020202020204" pitchFamily="34" charset="0"/>
                </a:rPr>
                <a:t>CD4</a:t>
              </a:r>
              <a:endParaRPr kumimoji="0" lang="ru-RU" altLang="ru-RU" sz="2800" b="0" i="0" u="none" strike="noStrike" kern="0" cap="none" spc="0" normalizeH="0" baseline="0" noProof="0">
                <a:ln>
                  <a:noFill/>
                </a:ln>
                <a:solidFill>
                  <a:schemeClr val="tx1"/>
                </a:solidFill>
                <a:effectLst/>
                <a:uLnTx/>
                <a:uFillTx/>
                <a:latin typeface="Arial" panose="020B0604020202020204" pitchFamily="34" charset="0"/>
              </a:endParaRPr>
            </a:p>
          </p:txBody>
        </p:sp>
        <p:sp>
          <p:nvSpPr>
            <p:cNvPr id="75783" name="Oval 1029"/>
            <p:cNvSpPr>
              <a:spLocks noChangeArrowheads="1"/>
            </p:cNvSpPr>
            <p:nvPr/>
          </p:nvSpPr>
          <p:spPr bwMode="auto">
            <a:xfrm>
              <a:off x="2928" y="288"/>
              <a:ext cx="1584" cy="1584"/>
            </a:xfrm>
            <a:prstGeom prst="ellipse">
              <a:avLst/>
            </a:prstGeom>
            <a:solidFill>
              <a:srgbClr val="00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ru-RU" altLang="ru-RU" sz="1800" b="0" i="0" u="none" strike="noStrike" kern="0" cap="none" spc="0" normalizeH="0" baseline="0" noProof="0">
                <a:ln>
                  <a:noFill/>
                </a:ln>
                <a:solidFill>
                  <a:schemeClr val="tx1"/>
                </a:solidFill>
                <a:effectLst/>
                <a:uLnTx/>
                <a:uFillTx/>
                <a:latin typeface="Arial" panose="020B0604020202020204" pitchFamily="34" charset="0"/>
              </a:endParaRPr>
            </a:p>
          </p:txBody>
        </p:sp>
        <p:sp>
          <p:nvSpPr>
            <p:cNvPr id="75784" name="Text Box 1030"/>
            <p:cNvSpPr txBox="1">
              <a:spLocks noChangeArrowheads="1"/>
            </p:cNvSpPr>
            <p:nvPr/>
          </p:nvSpPr>
          <p:spPr bwMode="auto">
            <a:xfrm>
              <a:off x="2928" y="576"/>
              <a:ext cx="1632" cy="8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1" fontAlgn="auto" latinLnBrk="0" hangingPunct="1">
                <a:lnSpc>
                  <a:spcPct val="100000"/>
                </a:lnSpc>
                <a:spcBef>
                  <a:spcPct val="50000"/>
                </a:spcBef>
                <a:spcAft>
                  <a:spcPts val="0"/>
                </a:spcAft>
                <a:buClrTx/>
                <a:buSzTx/>
                <a:buFontTx/>
                <a:buNone/>
                <a:tabLst/>
                <a:defRPr/>
              </a:pPr>
              <a:endParaRPr kumimoji="0" lang="ru-RU" altLang="ru-RU" sz="900" b="0" i="0" u="none" strike="noStrike" kern="0" cap="none" spc="0" normalizeH="0" baseline="0" noProof="0">
                <a:ln>
                  <a:noFill/>
                </a:ln>
                <a:solidFill>
                  <a:schemeClr val="tx1"/>
                </a:solidFill>
                <a:effectLst/>
                <a:uLnTx/>
                <a:uFillTx/>
                <a:latin typeface="Arial" panose="020B0604020202020204" pitchFamily="34" charset="0"/>
              </a:endParaRPr>
            </a:p>
            <a:p>
              <a:pPr marL="0" marR="0" lvl="0" indent="0" algn="ctr" defTabSz="914400" eaLnBrk="1" fontAlgn="auto" latinLnBrk="0" hangingPunct="1">
                <a:lnSpc>
                  <a:spcPct val="100000"/>
                </a:lnSpc>
                <a:spcBef>
                  <a:spcPct val="50000"/>
                </a:spcBef>
                <a:spcAft>
                  <a:spcPts val="0"/>
                </a:spcAft>
                <a:buClrTx/>
                <a:buSzTx/>
                <a:buFontTx/>
                <a:buNone/>
                <a:tabLst/>
                <a:defRPr/>
              </a:pPr>
              <a:r>
                <a:rPr kumimoji="0" lang="ru-RU" altLang="ru-RU" sz="2800" b="0" i="0" u="none" strike="noStrike" kern="0" cap="none" spc="0" normalizeH="0" baseline="0" noProof="0">
                  <a:ln>
                    <a:noFill/>
                  </a:ln>
                  <a:solidFill>
                    <a:schemeClr val="tx1"/>
                  </a:solidFill>
                  <a:effectLst/>
                  <a:uLnTx/>
                  <a:uFillTx/>
                  <a:latin typeface="Arial" panose="020B0604020202020204" pitchFamily="34" charset="0"/>
                </a:rPr>
                <a:t>Летальность при СПИДе</a:t>
              </a:r>
              <a:endParaRPr kumimoji="0" lang="en-US" altLang="ru-RU" sz="2800" b="0" i="0" u="none" strike="noStrike" kern="0" cap="none" spc="0" normalizeH="0" baseline="0" noProof="0">
                <a:ln>
                  <a:noFill/>
                </a:ln>
                <a:solidFill>
                  <a:schemeClr val="tx1"/>
                </a:solidFill>
                <a:effectLst/>
                <a:uLnTx/>
                <a:uFillTx/>
                <a:latin typeface="Arial" panose="020B0604020202020204" pitchFamily="34" charset="0"/>
              </a:endParaRPr>
            </a:p>
          </p:txBody>
        </p:sp>
        <p:sp>
          <p:nvSpPr>
            <p:cNvPr id="75785" name="Oval 1031"/>
            <p:cNvSpPr>
              <a:spLocks noChangeArrowheads="1"/>
            </p:cNvSpPr>
            <p:nvPr/>
          </p:nvSpPr>
          <p:spPr bwMode="auto">
            <a:xfrm>
              <a:off x="1968" y="2256"/>
              <a:ext cx="1344" cy="1296"/>
            </a:xfrm>
            <a:prstGeom prst="ellipse">
              <a:avLst/>
            </a:prstGeom>
            <a:solidFill>
              <a:srgbClr val="CC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ru-RU" altLang="ru-RU" sz="1800" b="0" i="0" u="none" strike="noStrike" kern="0" cap="none" spc="0" normalizeH="0" baseline="0" noProof="0">
                <a:ln>
                  <a:noFill/>
                </a:ln>
                <a:solidFill>
                  <a:schemeClr val="tx1"/>
                </a:solidFill>
                <a:effectLst/>
                <a:uLnTx/>
                <a:uFillTx/>
                <a:latin typeface="Arial" panose="020B0604020202020204" pitchFamily="34" charset="0"/>
              </a:endParaRPr>
            </a:p>
          </p:txBody>
        </p:sp>
        <p:sp>
          <p:nvSpPr>
            <p:cNvPr id="75786" name="Text Box 1032"/>
            <p:cNvSpPr txBox="1">
              <a:spLocks noChangeArrowheads="1"/>
            </p:cNvSpPr>
            <p:nvPr/>
          </p:nvSpPr>
          <p:spPr bwMode="auto">
            <a:xfrm>
              <a:off x="2016" y="2640"/>
              <a:ext cx="1248"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1" fontAlgn="auto" latinLnBrk="0" hangingPunct="1">
                <a:lnSpc>
                  <a:spcPct val="100000"/>
                </a:lnSpc>
                <a:spcBef>
                  <a:spcPct val="50000"/>
                </a:spcBef>
                <a:spcAft>
                  <a:spcPts val="0"/>
                </a:spcAft>
                <a:buClrTx/>
                <a:buSzTx/>
                <a:buFontTx/>
                <a:buNone/>
                <a:tabLst/>
                <a:defRPr/>
              </a:pPr>
              <a:r>
                <a:rPr kumimoji="0" lang="ru-RU" altLang="ru-RU" sz="2800" b="0" i="0" u="none" strike="noStrike" kern="0" cap="none" spc="0" normalizeH="0" baseline="0" noProof="0">
                  <a:ln>
                    <a:noFill/>
                  </a:ln>
                  <a:solidFill>
                    <a:schemeClr val="tx1"/>
                  </a:solidFill>
                  <a:effectLst/>
                  <a:uLnTx/>
                  <a:uFillTx/>
                  <a:latin typeface="Arial" panose="020B0604020202020204" pitchFamily="34" charset="0"/>
                </a:rPr>
                <a:t>Зидовудин</a:t>
              </a:r>
            </a:p>
          </p:txBody>
        </p:sp>
        <p:sp>
          <p:nvSpPr>
            <p:cNvPr id="75787" name="AutoShape 1033"/>
            <p:cNvSpPr>
              <a:spLocks noChangeArrowheads="1"/>
            </p:cNvSpPr>
            <p:nvPr/>
          </p:nvSpPr>
          <p:spPr bwMode="auto">
            <a:xfrm rot="-2594604">
              <a:off x="1776" y="1872"/>
              <a:ext cx="155" cy="646"/>
            </a:xfrm>
            <a:prstGeom prst="upArrow">
              <a:avLst>
                <a:gd name="adj1" fmla="val 50000"/>
                <a:gd name="adj2" fmla="val 104194"/>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ru-RU" altLang="ru-RU" sz="1800" b="0" i="0" u="none" strike="noStrike" kern="0" cap="none" spc="0" normalizeH="0" baseline="0" noProof="0">
                <a:ln>
                  <a:noFill/>
                </a:ln>
                <a:solidFill>
                  <a:schemeClr val="tx1"/>
                </a:solidFill>
                <a:effectLst/>
                <a:uLnTx/>
                <a:uFillTx/>
                <a:latin typeface="Arial" panose="020B0604020202020204" pitchFamily="34" charset="0"/>
              </a:endParaRPr>
            </a:p>
          </p:txBody>
        </p:sp>
        <p:sp>
          <p:nvSpPr>
            <p:cNvPr id="75788" name="AutoShape 1034"/>
            <p:cNvSpPr>
              <a:spLocks noChangeArrowheads="1"/>
            </p:cNvSpPr>
            <p:nvPr/>
          </p:nvSpPr>
          <p:spPr bwMode="auto">
            <a:xfrm>
              <a:off x="1968" y="1056"/>
              <a:ext cx="864" cy="144"/>
            </a:xfrm>
            <a:prstGeom prst="leftRightArrow">
              <a:avLst>
                <a:gd name="adj1" fmla="val 50000"/>
                <a:gd name="adj2" fmla="val 120000"/>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ru-RU" altLang="ru-RU" sz="1800" b="0" i="0" u="none" strike="noStrike" kern="0" cap="none" spc="0" normalizeH="0" baseline="0" noProof="0">
                <a:ln>
                  <a:noFill/>
                </a:ln>
                <a:solidFill>
                  <a:schemeClr val="tx1"/>
                </a:solidFill>
                <a:effectLst/>
                <a:uLnTx/>
                <a:uFillTx/>
                <a:latin typeface="Arial" panose="020B0604020202020204" pitchFamily="34" charset="0"/>
              </a:endParaRPr>
            </a:p>
          </p:txBody>
        </p:sp>
        <p:sp>
          <p:nvSpPr>
            <p:cNvPr id="75789" name="AutoShape 1035"/>
            <p:cNvSpPr>
              <a:spLocks noChangeArrowheads="1"/>
            </p:cNvSpPr>
            <p:nvPr/>
          </p:nvSpPr>
          <p:spPr bwMode="auto">
            <a:xfrm rot="1638634">
              <a:off x="3120" y="1824"/>
              <a:ext cx="144" cy="563"/>
            </a:xfrm>
            <a:prstGeom prst="upArrow">
              <a:avLst>
                <a:gd name="adj1" fmla="val 50000"/>
                <a:gd name="adj2" fmla="val 97743"/>
              </a:avLst>
            </a:prstGeom>
            <a:noFill/>
            <a:ln w="19050">
              <a:solidFill>
                <a:schemeClr val="tx1"/>
              </a:solidFill>
              <a:prstDash val="lgDash"/>
              <a:miter lim="800000"/>
              <a:headEnd/>
              <a:tailEnd/>
            </a:ln>
            <a:effectLst/>
            <a:extLst>
              <a:ext uri="{909E8E84-426E-40DD-AFC4-6F175D3DCCD1}">
                <a14:hiddenFill xmlns:a14="http://schemas.microsoft.com/office/drawing/2010/main">
                  <a:solidFill>
                    <a:schemeClr val="tx2"/>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ru-RU" altLang="ru-RU" sz="1800" b="0" i="0" u="none" strike="noStrike" kern="0" cap="none" spc="0" normalizeH="0" baseline="0" noProof="0">
                <a:ln>
                  <a:noFill/>
                </a:ln>
                <a:solidFill>
                  <a:schemeClr val="tx1"/>
                </a:solidFill>
                <a:effectLst/>
                <a:uLnTx/>
                <a:uFillTx/>
                <a:latin typeface="Arial" panose="020B0604020202020204" pitchFamily="34" charset="0"/>
              </a:endParaRPr>
            </a:p>
          </p:txBody>
        </p:sp>
        <p:sp>
          <p:nvSpPr>
            <p:cNvPr id="75790" name="Text Box 1036"/>
            <p:cNvSpPr txBox="1">
              <a:spLocks noChangeArrowheads="1"/>
            </p:cNvSpPr>
            <p:nvPr/>
          </p:nvSpPr>
          <p:spPr bwMode="auto">
            <a:xfrm>
              <a:off x="3216" y="2016"/>
              <a:ext cx="336" cy="5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50000"/>
                </a:spcBef>
                <a:spcAft>
                  <a:spcPts val="0"/>
                </a:spcAft>
                <a:buClrTx/>
                <a:buSzTx/>
                <a:buFontTx/>
                <a:buNone/>
                <a:tabLst/>
                <a:defRPr/>
              </a:pPr>
              <a:endParaRPr kumimoji="0" lang="ru-RU" altLang="ru-RU" sz="5400" b="1" i="0" u="none" strike="noStrike" kern="0" cap="none" spc="0" normalizeH="0" baseline="0" noProof="0">
                <a:ln>
                  <a:noFill/>
                </a:ln>
                <a:solidFill>
                  <a:srgbClr val="FFFF00"/>
                </a:solidFill>
                <a:effectLst/>
                <a:uLnTx/>
                <a:uFillTx/>
                <a:latin typeface="Arial" panose="020B0604020202020204" pitchFamily="34" charset="0"/>
              </a:endParaRPr>
            </a:p>
          </p:txBody>
        </p:sp>
      </p:grpSp>
      <p:sp>
        <p:nvSpPr>
          <p:cNvPr id="75779" name="Rectangle 1038"/>
          <p:cNvSpPr>
            <a:spLocks noChangeArrowheads="1"/>
          </p:cNvSpPr>
          <p:nvPr/>
        </p:nvSpPr>
        <p:spPr bwMode="auto">
          <a:xfrm rot="-1510172">
            <a:off x="5486400" y="3581400"/>
            <a:ext cx="76200" cy="5334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ru-RU" altLang="ru-RU" sz="1800" b="0" i="0" u="none" strike="noStrike" kern="0" cap="none" spc="0" normalizeH="0" baseline="0" noProof="0">
              <a:ln>
                <a:noFill/>
              </a:ln>
              <a:solidFill>
                <a:schemeClr val="tx1"/>
              </a:solidFill>
              <a:effectLst/>
              <a:uLnTx/>
              <a:uFillTx/>
              <a:latin typeface="Arial" panose="020B0604020202020204" pitchFamily="34" charset="0"/>
            </a:endParaRPr>
          </a:p>
        </p:txBody>
      </p:sp>
      <p:sp>
        <p:nvSpPr>
          <p:cNvPr id="75780" name="Rectangle 1039"/>
          <p:cNvSpPr>
            <a:spLocks noChangeArrowheads="1"/>
          </p:cNvSpPr>
          <p:nvPr/>
        </p:nvSpPr>
        <p:spPr bwMode="auto">
          <a:xfrm rot="-6280055">
            <a:off x="5486400" y="3581400"/>
            <a:ext cx="76200" cy="5334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ru-RU" altLang="ru-RU" sz="1800" b="0" i="0" u="none" strike="noStrike" kern="0" cap="none" spc="0" normalizeH="0" baseline="0" noProof="0">
              <a:ln>
                <a:noFill/>
              </a:ln>
              <a:solidFill>
                <a:schemeClr val="tx1"/>
              </a:solidFill>
              <a:effectLst/>
              <a:uLnTx/>
              <a:uFillTx/>
              <a:latin typeface="Arial" panose="020B0604020202020204" pitchFamily="34" charset="0"/>
            </a:endParaRPr>
          </a:p>
        </p:txBody>
      </p:sp>
    </p:spTree>
    <p:extLst>
      <p:ext uri="{BB962C8B-B14F-4D97-AF65-F5344CB8AC3E}">
        <p14:creationId xmlns:p14="http://schemas.microsoft.com/office/powerpoint/2010/main" val="1692178775"/>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6802" name="Rectangle 1026"/>
          <p:cNvSpPr>
            <a:spLocks noGrp="1" noChangeArrowheads="1"/>
          </p:cNvSpPr>
          <p:nvPr>
            <p:ph type="title"/>
          </p:nvPr>
        </p:nvSpPr>
        <p:spPr>
          <a:xfrm>
            <a:off x="685800" y="457200"/>
            <a:ext cx="7772400" cy="1143000"/>
          </a:xfrm>
        </p:spPr>
        <p:txBody>
          <a:bodyPr/>
          <a:lstStyle/>
          <a:p>
            <a:pPr eaLnBrk="1" hangingPunct="1"/>
            <a:r>
              <a:rPr lang="ru-RU" altLang="ru-RU" sz="4000">
                <a:latin typeface="Arial" panose="020B0604020202020204" pitchFamily="34" charset="0"/>
              </a:rPr>
              <a:t>Систематическая и случайная ошибки</a:t>
            </a:r>
          </a:p>
        </p:txBody>
      </p:sp>
      <p:graphicFrame>
        <p:nvGraphicFramePr>
          <p:cNvPr id="43055" name="Group 1071"/>
          <p:cNvGraphicFramePr>
            <a:graphicFrameLocks noGrp="1"/>
          </p:cNvGraphicFramePr>
          <p:nvPr>
            <p:ph type="tbl" idx="1"/>
          </p:nvPr>
        </p:nvGraphicFramePr>
        <p:xfrm>
          <a:off x="685800" y="1828800"/>
          <a:ext cx="7772400" cy="4797425"/>
        </p:xfrm>
        <a:graphic>
          <a:graphicData uri="http://schemas.openxmlformats.org/drawingml/2006/table">
            <a:tbl>
              <a:tblPr/>
              <a:tblGrid>
                <a:gridCol w="3886200">
                  <a:extLst>
                    <a:ext uri="{9D8B030D-6E8A-4147-A177-3AD203B41FA5}">
                      <a16:colId xmlns="" xmlns:a16="http://schemas.microsoft.com/office/drawing/2014/main" val="20000"/>
                    </a:ext>
                  </a:extLst>
                </a:gridCol>
                <a:gridCol w="3886200">
                  <a:extLst>
                    <a:ext uri="{9D8B030D-6E8A-4147-A177-3AD203B41FA5}">
                      <a16:colId xmlns="" xmlns:a16="http://schemas.microsoft.com/office/drawing/2014/main" val="20001"/>
                    </a:ext>
                  </a:extLst>
                </a:gridCol>
              </a:tblGrid>
              <a:tr h="1219168">
                <a:tc>
                  <a:txBody>
                    <a:bodyPr/>
                    <a:lstStyle>
                      <a:lvl1pPr>
                        <a:spcBef>
                          <a:spcPct val="20000"/>
                        </a:spcBef>
                        <a:buClr>
                          <a:schemeClr val="accent2"/>
                        </a:buClr>
                        <a:buSzPct val="110000"/>
                        <a:defRPr sz="2800">
                          <a:solidFill>
                            <a:schemeClr val="tx1"/>
                          </a:solidFill>
                          <a:latin typeface="Times New Roman" panose="02020603050405020304" pitchFamily="18" charset="0"/>
                        </a:defRPr>
                      </a:lvl1pPr>
                      <a:lvl2pPr>
                        <a:spcBef>
                          <a:spcPct val="20000"/>
                        </a:spcBef>
                        <a:buClr>
                          <a:schemeClr val="hlink"/>
                        </a:buClr>
                        <a:buSzPct val="110000"/>
                        <a:defRPr sz="2400">
                          <a:solidFill>
                            <a:schemeClr val="tx1"/>
                          </a:solidFill>
                          <a:latin typeface="Times New Roman" panose="02020603050405020304" pitchFamily="18" charset="0"/>
                        </a:defRPr>
                      </a:lvl2pPr>
                      <a:lvl3pPr>
                        <a:spcBef>
                          <a:spcPct val="20000"/>
                        </a:spcBef>
                        <a:buClr>
                          <a:schemeClr val="folHlink"/>
                        </a:buClr>
                        <a:buSzPct val="110000"/>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buClr>
                          <a:schemeClr val="tx1"/>
                        </a:buClr>
                        <a:defRPr>
                          <a:solidFill>
                            <a:schemeClr val="tx1"/>
                          </a:solidFill>
                          <a:latin typeface="Times New Roman" panose="02020603050405020304" pitchFamily="18" charset="0"/>
                        </a:defRPr>
                      </a:lvl5pPr>
                      <a:lvl6pPr fontAlgn="base">
                        <a:spcBef>
                          <a:spcPct val="20000"/>
                        </a:spcBef>
                        <a:spcAft>
                          <a:spcPct val="0"/>
                        </a:spcAft>
                        <a:buClr>
                          <a:schemeClr val="tx1"/>
                        </a:buClr>
                        <a:defRPr>
                          <a:solidFill>
                            <a:schemeClr val="tx1"/>
                          </a:solidFill>
                          <a:latin typeface="Times New Roman" panose="02020603050405020304" pitchFamily="18" charset="0"/>
                        </a:defRPr>
                      </a:lvl6pPr>
                      <a:lvl7pPr fontAlgn="base">
                        <a:spcBef>
                          <a:spcPct val="20000"/>
                        </a:spcBef>
                        <a:spcAft>
                          <a:spcPct val="0"/>
                        </a:spcAft>
                        <a:buClr>
                          <a:schemeClr val="tx1"/>
                        </a:buClr>
                        <a:defRPr>
                          <a:solidFill>
                            <a:schemeClr val="tx1"/>
                          </a:solidFill>
                          <a:latin typeface="Times New Roman" panose="02020603050405020304" pitchFamily="18" charset="0"/>
                        </a:defRPr>
                      </a:lvl7pPr>
                      <a:lvl8pPr fontAlgn="base">
                        <a:spcBef>
                          <a:spcPct val="20000"/>
                        </a:spcBef>
                        <a:spcAft>
                          <a:spcPct val="0"/>
                        </a:spcAft>
                        <a:buClr>
                          <a:schemeClr val="tx1"/>
                        </a:buClr>
                        <a:defRPr>
                          <a:solidFill>
                            <a:schemeClr val="tx1"/>
                          </a:solidFill>
                          <a:latin typeface="Times New Roman" panose="02020603050405020304" pitchFamily="18" charset="0"/>
                        </a:defRPr>
                      </a:lvl8pPr>
                      <a:lvl9pPr fontAlgn="base">
                        <a:spcBef>
                          <a:spcPct val="20000"/>
                        </a:spcBef>
                        <a:spcAft>
                          <a:spcPct val="0"/>
                        </a:spcAft>
                        <a:buClr>
                          <a:schemeClr val="tx1"/>
                        </a:buClr>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0" lang="ru-RU" sz="2400" b="0" i="0" u="none" strike="noStrike" cap="none" normalizeH="0" baseline="0">
                          <a:ln>
                            <a:noFill/>
                          </a:ln>
                          <a:solidFill>
                            <a:srgbClr val="FFFF00"/>
                          </a:solidFill>
                          <a:effectLst/>
                          <a:latin typeface="Arial" panose="020B0604020202020204" pitchFamily="34" charset="0"/>
                        </a:rPr>
                        <a:t>Систематическая ошибка (смещение, </a:t>
                      </a:r>
                      <a:r>
                        <a:rPr kumimoji="0" lang="en-US" sz="2400" b="0" i="0" u="none" strike="noStrike" cap="none" normalizeH="0" baseline="0">
                          <a:ln>
                            <a:noFill/>
                          </a:ln>
                          <a:solidFill>
                            <a:srgbClr val="FFFF00"/>
                          </a:solidFill>
                          <a:effectLst/>
                          <a:latin typeface="Arial" panose="020B0604020202020204" pitchFamily="34" charset="0"/>
                        </a:rPr>
                        <a:t>bias</a:t>
                      </a:r>
                      <a:r>
                        <a:rPr kumimoji="0" lang="ru-RU" sz="2400" b="0" i="0" u="none" strike="noStrike" cap="none" normalizeH="0" baseline="0">
                          <a:ln>
                            <a:noFill/>
                          </a:ln>
                          <a:solidFill>
                            <a:srgbClr val="FFFF00"/>
                          </a:solidFill>
                          <a:effectLst/>
                          <a:latin typeface="Arial" panose="020B0604020202020204" pitchFamily="34" charset="0"/>
                        </a:rPr>
                        <a:t>)</a:t>
                      </a:r>
                    </a:p>
                  </a:txBody>
                  <a:tcPr marT="45719" marB="45719" horzOverflow="overflow">
                    <a:lnL cap="flat">
                      <a:noFill/>
                    </a:lnL>
                    <a:lnR w="12700" cap="flat" cmpd="sng" algn="ctr">
                      <a:solidFill>
                        <a:schemeClr val="tx1"/>
                      </a:solidFill>
                      <a:prstDash val="solid"/>
                      <a:miter lim="800000"/>
                      <a:headEnd type="none" w="med" len="med"/>
                      <a:tailEnd type="none" w="med" len="med"/>
                    </a:lnR>
                    <a:lnT cap="flat">
                      <a:noFill/>
                    </a:lnT>
                    <a:lnB>
                      <a:noFill/>
                    </a:lnB>
                    <a:lnTlToBr>
                      <a:noFill/>
                    </a:lnTlToBr>
                    <a:lnBlToTr>
                      <a:noFill/>
                    </a:lnBlToTr>
                    <a:noFill/>
                  </a:tcPr>
                </a:tc>
                <a:tc>
                  <a:txBody>
                    <a:bodyPr/>
                    <a:lstStyle>
                      <a:lvl1pPr>
                        <a:spcBef>
                          <a:spcPct val="20000"/>
                        </a:spcBef>
                        <a:buClr>
                          <a:schemeClr val="accent2"/>
                        </a:buClr>
                        <a:buSzPct val="110000"/>
                        <a:defRPr sz="2800">
                          <a:solidFill>
                            <a:schemeClr val="tx1"/>
                          </a:solidFill>
                          <a:latin typeface="Times New Roman" panose="02020603050405020304" pitchFamily="18" charset="0"/>
                        </a:defRPr>
                      </a:lvl1pPr>
                      <a:lvl2pPr>
                        <a:spcBef>
                          <a:spcPct val="20000"/>
                        </a:spcBef>
                        <a:buClr>
                          <a:schemeClr val="hlink"/>
                        </a:buClr>
                        <a:buSzPct val="110000"/>
                        <a:defRPr sz="2400">
                          <a:solidFill>
                            <a:schemeClr val="tx1"/>
                          </a:solidFill>
                          <a:latin typeface="Times New Roman" panose="02020603050405020304" pitchFamily="18" charset="0"/>
                        </a:defRPr>
                      </a:lvl2pPr>
                      <a:lvl3pPr>
                        <a:spcBef>
                          <a:spcPct val="20000"/>
                        </a:spcBef>
                        <a:buClr>
                          <a:schemeClr val="folHlink"/>
                        </a:buClr>
                        <a:buSzPct val="110000"/>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buClr>
                          <a:schemeClr val="tx1"/>
                        </a:buClr>
                        <a:defRPr>
                          <a:solidFill>
                            <a:schemeClr val="tx1"/>
                          </a:solidFill>
                          <a:latin typeface="Times New Roman" panose="02020603050405020304" pitchFamily="18" charset="0"/>
                        </a:defRPr>
                      </a:lvl5pPr>
                      <a:lvl6pPr fontAlgn="base">
                        <a:spcBef>
                          <a:spcPct val="20000"/>
                        </a:spcBef>
                        <a:spcAft>
                          <a:spcPct val="0"/>
                        </a:spcAft>
                        <a:buClr>
                          <a:schemeClr val="tx1"/>
                        </a:buClr>
                        <a:defRPr>
                          <a:solidFill>
                            <a:schemeClr val="tx1"/>
                          </a:solidFill>
                          <a:latin typeface="Times New Roman" panose="02020603050405020304" pitchFamily="18" charset="0"/>
                        </a:defRPr>
                      </a:lvl6pPr>
                      <a:lvl7pPr fontAlgn="base">
                        <a:spcBef>
                          <a:spcPct val="20000"/>
                        </a:spcBef>
                        <a:spcAft>
                          <a:spcPct val="0"/>
                        </a:spcAft>
                        <a:buClr>
                          <a:schemeClr val="tx1"/>
                        </a:buClr>
                        <a:defRPr>
                          <a:solidFill>
                            <a:schemeClr val="tx1"/>
                          </a:solidFill>
                          <a:latin typeface="Times New Roman" panose="02020603050405020304" pitchFamily="18" charset="0"/>
                        </a:defRPr>
                      </a:lvl7pPr>
                      <a:lvl8pPr fontAlgn="base">
                        <a:spcBef>
                          <a:spcPct val="20000"/>
                        </a:spcBef>
                        <a:spcAft>
                          <a:spcPct val="0"/>
                        </a:spcAft>
                        <a:buClr>
                          <a:schemeClr val="tx1"/>
                        </a:buClr>
                        <a:defRPr>
                          <a:solidFill>
                            <a:schemeClr val="tx1"/>
                          </a:solidFill>
                          <a:latin typeface="Times New Roman" panose="02020603050405020304" pitchFamily="18" charset="0"/>
                        </a:defRPr>
                      </a:lvl8pPr>
                      <a:lvl9pPr fontAlgn="base">
                        <a:spcBef>
                          <a:spcPct val="20000"/>
                        </a:spcBef>
                        <a:spcAft>
                          <a:spcPct val="0"/>
                        </a:spcAft>
                        <a:buClr>
                          <a:schemeClr val="tx1"/>
                        </a:buClr>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0" lang="ru-RU" sz="2400" b="0" i="0" u="none" strike="noStrike" cap="none" normalizeH="0" baseline="0">
                          <a:ln>
                            <a:noFill/>
                          </a:ln>
                          <a:solidFill>
                            <a:srgbClr val="FFFF00"/>
                          </a:solidFill>
                          <a:effectLst/>
                          <a:latin typeface="Arial" panose="020B0604020202020204" pitchFamily="34" charset="0"/>
                        </a:rPr>
                        <a:t>Случайная ошибка (разброс, вариабельность)</a:t>
                      </a:r>
                    </a:p>
                  </a:txBody>
                  <a:tcPr marT="45719" marB="45719" horzOverflow="overflow">
                    <a:lnL w="12700" cap="flat" cmpd="sng" algn="ctr">
                      <a:solidFill>
                        <a:schemeClr val="tx1"/>
                      </a:solidFill>
                      <a:prstDash val="solid"/>
                      <a:miter lim="800000"/>
                      <a:headEnd type="none" w="med" len="med"/>
                      <a:tailEnd type="none" w="med" len="med"/>
                    </a:lnL>
                    <a:lnR cap="flat">
                      <a:noFill/>
                    </a:lnR>
                    <a:lnT cap="flat">
                      <a:noFill/>
                    </a:lnT>
                    <a:lnB>
                      <a:noFill/>
                    </a:lnB>
                    <a:lnTlToBr>
                      <a:noFill/>
                    </a:lnTlToBr>
                    <a:lnBlToTr>
                      <a:noFill/>
                    </a:lnBlToTr>
                    <a:noFill/>
                  </a:tcPr>
                </a:tc>
                <a:extLst>
                  <a:ext uri="{0D108BD9-81ED-4DB2-BD59-A6C34878D82A}">
                    <a16:rowId xmlns="" xmlns:a16="http://schemas.microsoft.com/office/drawing/2014/main" val="10000"/>
                  </a:ext>
                </a:extLst>
              </a:tr>
              <a:tr h="3578257">
                <a:tc>
                  <a:txBody>
                    <a:bodyPr/>
                    <a:lstStyle>
                      <a:lvl1pPr>
                        <a:spcBef>
                          <a:spcPct val="20000"/>
                        </a:spcBef>
                        <a:buClr>
                          <a:schemeClr val="accent2"/>
                        </a:buClr>
                        <a:buSzPct val="110000"/>
                        <a:defRPr sz="2800">
                          <a:solidFill>
                            <a:schemeClr val="tx1"/>
                          </a:solidFill>
                          <a:latin typeface="Times New Roman" panose="02020603050405020304" pitchFamily="18" charset="0"/>
                        </a:defRPr>
                      </a:lvl1pPr>
                      <a:lvl2pPr>
                        <a:spcBef>
                          <a:spcPct val="20000"/>
                        </a:spcBef>
                        <a:buClr>
                          <a:schemeClr val="hlink"/>
                        </a:buClr>
                        <a:buSzPct val="110000"/>
                        <a:defRPr sz="2400">
                          <a:solidFill>
                            <a:schemeClr val="tx1"/>
                          </a:solidFill>
                          <a:latin typeface="Times New Roman" panose="02020603050405020304" pitchFamily="18" charset="0"/>
                        </a:defRPr>
                      </a:lvl2pPr>
                      <a:lvl3pPr>
                        <a:spcBef>
                          <a:spcPct val="20000"/>
                        </a:spcBef>
                        <a:buClr>
                          <a:schemeClr val="folHlink"/>
                        </a:buClr>
                        <a:buSzPct val="110000"/>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buClr>
                          <a:schemeClr val="tx1"/>
                        </a:buClr>
                        <a:defRPr>
                          <a:solidFill>
                            <a:schemeClr val="tx1"/>
                          </a:solidFill>
                          <a:latin typeface="Times New Roman" panose="02020603050405020304" pitchFamily="18" charset="0"/>
                        </a:defRPr>
                      </a:lvl5pPr>
                      <a:lvl6pPr fontAlgn="base">
                        <a:spcBef>
                          <a:spcPct val="20000"/>
                        </a:spcBef>
                        <a:spcAft>
                          <a:spcPct val="0"/>
                        </a:spcAft>
                        <a:buClr>
                          <a:schemeClr val="tx1"/>
                        </a:buClr>
                        <a:defRPr>
                          <a:solidFill>
                            <a:schemeClr val="tx1"/>
                          </a:solidFill>
                          <a:latin typeface="Times New Roman" panose="02020603050405020304" pitchFamily="18" charset="0"/>
                        </a:defRPr>
                      </a:lvl6pPr>
                      <a:lvl7pPr fontAlgn="base">
                        <a:spcBef>
                          <a:spcPct val="20000"/>
                        </a:spcBef>
                        <a:spcAft>
                          <a:spcPct val="0"/>
                        </a:spcAft>
                        <a:buClr>
                          <a:schemeClr val="tx1"/>
                        </a:buClr>
                        <a:defRPr>
                          <a:solidFill>
                            <a:schemeClr val="tx1"/>
                          </a:solidFill>
                          <a:latin typeface="Times New Roman" panose="02020603050405020304" pitchFamily="18" charset="0"/>
                        </a:defRPr>
                      </a:lvl7pPr>
                      <a:lvl8pPr fontAlgn="base">
                        <a:spcBef>
                          <a:spcPct val="20000"/>
                        </a:spcBef>
                        <a:spcAft>
                          <a:spcPct val="0"/>
                        </a:spcAft>
                        <a:buClr>
                          <a:schemeClr val="tx1"/>
                        </a:buClr>
                        <a:defRPr>
                          <a:solidFill>
                            <a:schemeClr val="tx1"/>
                          </a:solidFill>
                          <a:latin typeface="Times New Roman" panose="02020603050405020304" pitchFamily="18" charset="0"/>
                        </a:defRPr>
                      </a:lvl8pPr>
                      <a:lvl9pPr fontAlgn="base">
                        <a:spcBef>
                          <a:spcPct val="20000"/>
                        </a:spcBef>
                        <a:spcAft>
                          <a:spcPct val="0"/>
                        </a:spcAft>
                        <a:buClr>
                          <a:schemeClr val="tx1"/>
                        </a:buClr>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accent2"/>
                        </a:buClr>
                        <a:buSzPct val="110000"/>
                        <a:buFontTx/>
                        <a:buChar char="•"/>
                        <a:tabLst/>
                      </a:pPr>
                      <a:r>
                        <a:rPr kumimoji="0" lang="ru-RU" sz="2200" b="0" i="0" u="none" strike="noStrike" cap="none" normalizeH="0" baseline="0">
                          <a:ln>
                            <a:noFill/>
                          </a:ln>
                          <a:solidFill>
                            <a:schemeClr val="tx1"/>
                          </a:solidFill>
                          <a:effectLst/>
                          <a:latin typeface="Arial" panose="020B0604020202020204" pitchFamily="34" charset="0"/>
                        </a:rPr>
                        <a:t>Однонаправленное отклонение результатов измерения</a:t>
                      </a:r>
                    </a:p>
                    <a:p>
                      <a:pPr marL="0" marR="0" lvl="0" indent="0" algn="l" defTabSz="914400" rtl="0" eaLnBrk="1" fontAlgn="base" latinLnBrk="0" hangingPunct="1">
                        <a:lnSpc>
                          <a:spcPct val="100000"/>
                        </a:lnSpc>
                        <a:spcBef>
                          <a:spcPct val="20000"/>
                        </a:spcBef>
                        <a:spcAft>
                          <a:spcPct val="0"/>
                        </a:spcAft>
                        <a:buClr>
                          <a:schemeClr val="accent2"/>
                        </a:buClr>
                        <a:buSzPct val="110000"/>
                        <a:buFontTx/>
                        <a:buChar char="•"/>
                        <a:tabLst/>
                      </a:pPr>
                      <a:r>
                        <a:rPr kumimoji="0" lang="ru-RU" sz="2200" b="0" i="0" u="none" strike="noStrike" cap="none" normalizeH="0" baseline="0">
                          <a:ln>
                            <a:noFill/>
                          </a:ln>
                          <a:solidFill>
                            <a:schemeClr val="tx1"/>
                          </a:solidFill>
                          <a:effectLst/>
                          <a:latin typeface="Arial" panose="020B0604020202020204" pitchFamily="34" charset="0"/>
                        </a:rPr>
                        <a:t>Величина не зависит от объема выборки</a:t>
                      </a:r>
                    </a:p>
                    <a:p>
                      <a:pPr marL="0" marR="0" lvl="0" indent="0" algn="l" defTabSz="914400" rtl="0" eaLnBrk="1" fontAlgn="base" latinLnBrk="0" hangingPunct="1">
                        <a:lnSpc>
                          <a:spcPct val="100000"/>
                        </a:lnSpc>
                        <a:spcBef>
                          <a:spcPct val="20000"/>
                        </a:spcBef>
                        <a:spcAft>
                          <a:spcPct val="0"/>
                        </a:spcAft>
                        <a:buClr>
                          <a:schemeClr val="accent2"/>
                        </a:buClr>
                        <a:buSzPct val="110000"/>
                        <a:buFontTx/>
                        <a:buChar char="•"/>
                        <a:tabLst/>
                      </a:pPr>
                      <a:r>
                        <a:rPr kumimoji="0" lang="ru-RU" sz="2200" b="0" i="0" u="none" strike="noStrike" cap="none" normalizeH="0" baseline="0">
                          <a:ln>
                            <a:noFill/>
                          </a:ln>
                          <a:solidFill>
                            <a:schemeClr val="tx1"/>
                          </a:solidFill>
                          <a:effectLst/>
                          <a:latin typeface="Arial" panose="020B0604020202020204" pitchFamily="34" charset="0"/>
                        </a:rPr>
                        <a:t>Может быть минимизирована на этапе планирования или учтена на этапе анализа результатов исследования</a:t>
                      </a:r>
                    </a:p>
                  </a:txBody>
                  <a:tcPr marT="45719" marB="45719" horzOverflow="overflow">
                    <a:lnL cap="flat">
                      <a:noFill/>
                    </a:lnL>
                    <a:lnR w="12700" cap="flat" cmpd="sng" algn="ctr">
                      <a:solidFill>
                        <a:schemeClr val="tx1"/>
                      </a:solidFill>
                      <a:prstDash val="solid"/>
                      <a:miter lim="800000"/>
                      <a:headEnd type="none" w="med" len="med"/>
                      <a:tailEnd type="none" w="med" len="med"/>
                    </a:lnR>
                    <a:lnT>
                      <a:noFill/>
                    </a:lnT>
                    <a:lnB cap="flat">
                      <a:noFill/>
                    </a:lnB>
                    <a:lnTlToBr>
                      <a:noFill/>
                    </a:lnTlToBr>
                    <a:lnBlToTr>
                      <a:noFill/>
                    </a:lnBlToTr>
                    <a:noFill/>
                  </a:tcPr>
                </a:tc>
                <a:tc>
                  <a:txBody>
                    <a:bodyPr/>
                    <a:lstStyle>
                      <a:lvl1pPr>
                        <a:spcBef>
                          <a:spcPct val="20000"/>
                        </a:spcBef>
                        <a:buClr>
                          <a:schemeClr val="accent2"/>
                        </a:buClr>
                        <a:buSzPct val="110000"/>
                        <a:defRPr sz="2800">
                          <a:solidFill>
                            <a:schemeClr val="tx1"/>
                          </a:solidFill>
                          <a:latin typeface="Times New Roman" panose="02020603050405020304" pitchFamily="18" charset="0"/>
                        </a:defRPr>
                      </a:lvl1pPr>
                      <a:lvl2pPr>
                        <a:spcBef>
                          <a:spcPct val="20000"/>
                        </a:spcBef>
                        <a:buClr>
                          <a:schemeClr val="hlink"/>
                        </a:buClr>
                        <a:buSzPct val="110000"/>
                        <a:defRPr sz="2400">
                          <a:solidFill>
                            <a:schemeClr val="tx1"/>
                          </a:solidFill>
                          <a:latin typeface="Times New Roman" panose="02020603050405020304" pitchFamily="18" charset="0"/>
                        </a:defRPr>
                      </a:lvl2pPr>
                      <a:lvl3pPr>
                        <a:spcBef>
                          <a:spcPct val="20000"/>
                        </a:spcBef>
                        <a:buClr>
                          <a:schemeClr val="folHlink"/>
                        </a:buClr>
                        <a:buSzPct val="110000"/>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buClr>
                          <a:schemeClr val="tx1"/>
                        </a:buClr>
                        <a:defRPr>
                          <a:solidFill>
                            <a:schemeClr val="tx1"/>
                          </a:solidFill>
                          <a:latin typeface="Times New Roman" panose="02020603050405020304" pitchFamily="18" charset="0"/>
                        </a:defRPr>
                      </a:lvl5pPr>
                      <a:lvl6pPr fontAlgn="base">
                        <a:spcBef>
                          <a:spcPct val="20000"/>
                        </a:spcBef>
                        <a:spcAft>
                          <a:spcPct val="0"/>
                        </a:spcAft>
                        <a:buClr>
                          <a:schemeClr val="tx1"/>
                        </a:buClr>
                        <a:defRPr>
                          <a:solidFill>
                            <a:schemeClr val="tx1"/>
                          </a:solidFill>
                          <a:latin typeface="Times New Roman" panose="02020603050405020304" pitchFamily="18" charset="0"/>
                        </a:defRPr>
                      </a:lvl6pPr>
                      <a:lvl7pPr fontAlgn="base">
                        <a:spcBef>
                          <a:spcPct val="20000"/>
                        </a:spcBef>
                        <a:spcAft>
                          <a:spcPct val="0"/>
                        </a:spcAft>
                        <a:buClr>
                          <a:schemeClr val="tx1"/>
                        </a:buClr>
                        <a:defRPr>
                          <a:solidFill>
                            <a:schemeClr val="tx1"/>
                          </a:solidFill>
                          <a:latin typeface="Times New Roman" panose="02020603050405020304" pitchFamily="18" charset="0"/>
                        </a:defRPr>
                      </a:lvl7pPr>
                      <a:lvl8pPr fontAlgn="base">
                        <a:spcBef>
                          <a:spcPct val="20000"/>
                        </a:spcBef>
                        <a:spcAft>
                          <a:spcPct val="0"/>
                        </a:spcAft>
                        <a:buClr>
                          <a:schemeClr val="tx1"/>
                        </a:buClr>
                        <a:defRPr>
                          <a:solidFill>
                            <a:schemeClr val="tx1"/>
                          </a:solidFill>
                          <a:latin typeface="Times New Roman" panose="02020603050405020304" pitchFamily="18" charset="0"/>
                        </a:defRPr>
                      </a:lvl8pPr>
                      <a:lvl9pPr fontAlgn="base">
                        <a:spcBef>
                          <a:spcPct val="20000"/>
                        </a:spcBef>
                        <a:spcAft>
                          <a:spcPct val="0"/>
                        </a:spcAft>
                        <a:buClr>
                          <a:schemeClr val="tx1"/>
                        </a:buClr>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accent2"/>
                        </a:buClr>
                        <a:buSzPct val="110000"/>
                        <a:buFontTx/>
                        <a:buChar char="•"/>
                        <a:tabLst/>
                      </a:pPr>
                      <a:r>
                        <a:rPr kumimoji="0" lang="ru-RU" sz="2200" b="0" i="0" u="none" strike="noStrike" cap="none" normalizeH="0" baseline="0">
                          <a:ln>
                            <a:noFill/>
                          </a:ln>
                          <a:solidFill>
                            <a:schemeClr val="tx1"/>
                          </a:solidFill>
                          <a:effectLst/>
                          <a:latin typeface="Arial" panose="020B0604020202020204" pitchFamily="34" charset="0"/>
                        </a:rPr>
                        <a:t>Одинаковая вероятность завышенной или заниженной оценки</a:t>
                      </a:r>
                    </a:p>
                    <a:p>
                      <a:pPr marL="0" marR="0" lvl="0" indent="0" algn="l" defTabSz="914400" rtl="0" eaLnBrk="1" fontAlgn="base" latinLnBrk="0" hangingPunct="1">
                        <a:lnSpc>
                          <a:spcPct val="100000"/>
                        </a:lnSpc>
                        <a:spcBef>
                          <a:spcPct val="20000"/>
                        </a:spcBef>
                        <a:spcAft>
                          <a:spcPct val="0"/>
                        </a:spcAft>
                        <a:buClr>
                          <a:schemeClr val="accent2"/>
                        </a:buClr>
                        <a:buSzPct val="110000"/>
                        <a:buFontTx/>
                        <a:buChar char="•"/>
                        <a:tabLst/>
                      </a:pPr>
                      <a:r>
                        <a:rPr kumimoji="0" lang="ru-RU" sz="2200" b="0" i="0" u="none" strike="noStrike" cap="none" normalizeH="0" baseline="0">
                          <a:ln>
                            <a:noFill/>
                          </a:ln>
                          <a:solidFill>
                            <a:schemeClr val="tx1"/>
                          </a:solidFill>
                          <a:effectLst/>
                          <a:latin typeface="Arial" panose="020B0604020202020204" pitchFamily="34" charset="0"/>
                        </a:rPr>
                        <a:t>Величина зависит от объема выборки</a:t>
                      </a:r>
                    </a:p>
                    <a:p>
                      <a:pPr marL="0" marR="0" lvl="0" indent="0" algn="l" defTabSz="914400" rtl="0" eaLnBrk="1" fontAlgn="base" latinLnBrk="0" hangingPunct="1">
                        <a:lnSpc>
                          <a:spcPct val="100000"/>
                        </a:lnSpc>
                        <a:spcBef>
                          <a:spcPct val="20000"/>
                        </a:spcBef>
                        <a:spcAft>
                          <a:spcPct val="0"/>
                        </a:spcAft>
                        <a:buClr>
                          <a:schemeClr val="accent2"/>
                        </a:buClr>
                        <a:buSzPct val="110000"/>
                        <a:buFontTx/>
                        <a:buChar char="•"/>
                        <a:tabLst/>
                      </a:pPr>
                      <a:r>
                        <a:rPr kumimoji="0" lang="ru-RU" sz="2200" b="0" i="0" u="none" strike="noStrike" cap="none" normalizeH="0" baseline="0">
                          <a:ln>
                            <a:noFill/>
                          </a:ln>
                          <a:solidFill>
                            <a:schemeClr val="tx1"/>
                          </a:solidFill>
                          <a:effectLst/>
                          <a:latin typeface="Arial" panose="020B0604020202020204" pitchFamily="34" charset="0"/>
                        </a:rPr>
                        <a:t>Может быть оценена и учтена на этапе анализа результатов</a:t>
                      </a:r>
                    </a:p>
                  </a:txBody>
                  <a:tcPr marT="45719" marB="45719" horzOverflow="overflow">
                    <a:lnL w="12700" cap="flat" cmpd="sng" algn="ctr">
                      <a:solidFill>
                        <a:schemeClr val="tx1"/>
                      </a:solidFill>
                      <a:prstDash val="solid"/>
                      <a:miter lim="800000"/>
                      <a:headEnd type="none" w="med" len="med"/>
                      <a:tailEnd type="none" w="med" len="med"/>
                    </a:lnL>
                    <a:lnR cap="flat">
                      <a:noFill/>
                    </a:lnR>
                    <a:lnT>
                      <a:noFill/>
                    </a:lnT>
                    <a:lnB cap="flat">
                      <a:noFill/>
                    </a:lnB>
                    <a:lnTlToBr>
                      <a:noFill/>
                    </a:lnTlToBr>
                    <a:lnBlToTr>
                      <a:noFill/>
                    </a:lnBlToTr>
                    <a:noFill/>
                  </a:tcPr>
                </a:tc>
                <a:extLst>
                  <a:ext uri="{0D108BD9-81ED-4DB2-BD59-A6C34878D82A}">
                    <a16:rowId xmlns="" xmlns:a16="http://schemas.microsoft.com/office/drawing/2014/main" val="10001"/>
                  </a:ext>
                </a:extLst>
              </a:tr>
            </a:tbl>
          </a:graphicData>
        </a:graphic>
      </p:graphicFrame>
    </p:spTree>
    <p:extLst>
      <p:ext uri="{BB962C8B-B14F-4D97-AF65-F5344CB8AC3E}">
        <p14:creationId xmlns:p14="http://schemas.microsoft.com/office/powerpoint/2010/main" val="2424764906"/>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a:xfrm>
            <a:off x="685800" y="152400"/>
            <a:ext cx="7772400" cy="914400"/>
          </a:xfrm>
        </p:spPr>
        <p:txBody>
          <a:bodyPr/>
          <a:lstStyle/>
          <a:p>
            <a:pPr eaLnBrk="1" hangingPunct="1"/>
            <a:r>
              <a:rPr lang="ru-RU" altLang="ru-RU" sz="2800">
                <a:latin typeface="Arial" panose="020B0604020202020204" pitchFamily="34" charset="0"/>
              </a:rPr>
              <a:t>Источники систематических ошибок и методы борьбы с ними</a:t>
            </a:r>
          </a:p>
        </p:txBody>
      </p:sp>
      <p:sp>
        <p:nvSpPr>
          <p:cNvPr id="77827" name="Text Box 4"/>
          <p:cNvSpPr txBox="1">
            <a:spLocks noChangeArrowheads="1"/>
          </p:cNvSpPr>
          <p:nvPr/>
        </p:nvSpPr>
        <p:spPr bwMode="auto">
          <a:xfrm>
            <a:off x="3757613" y="1704975"/>
            <a:ext cx="20002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1" fontAlgn="auto" latinLnBrk="0" hangingPunct="1">
              <a:lnSpc>
                <a:spcPct val="100000"/>
              </a:lnSpc>
              <a:spcBef>
                <a:spcPct val="50000"/>
              </a:spcBef>
              <a:spcAft>
                <a:spcPts val="0"/>
              </a:spcAft>
              <a:buClrTx/>
              <a:buSzTx/>
              <a:buFontTx/>
              <a:buNone/>
              <a:tabLst/>
              <a:defRPr/>
            </a:pPr>
            <a:r>
              <a:rPr kumimoji="0" lang="ru-RU" altLang="ru-RU" sz="1800" b="0" i="0" u="none" strike="noStrike" kern="0" cap="none" spc="0" normalizeH="0" baseline="0" noProof="0">
                <a:ln>
                  <a:noFill/>
                </a:ln>
                <a:solidFill>
                  <a:schemeClr val="tx1"/>
                </a:solidFill>
                <a:effectLst/>
                <a:uLnTx/>
                <a:uFillTx/>
                <a:latin typeface="Arial" panose="020B0604020202020204" pitchFamily="34" charset="0"/>
              </a:rPr>
              <a:t>Выборка</a:t>
            </a:r>
          </a:p>
        </p:txBody>
      </p:sp>
      <p:sp>
        <p:nvSpPr>
          <p:cNvPr id="77828" name="Text Box 5"/>
          <p:cNvSpPr txBox="1">
            <a:spLocks noChangeArrowheads="1"/>
          </p:cNvSpPr>
          <p:nvPr/>
        </p:nvSpPr>
        <p:spPr bwMode="auto">
          <a:xfrm>
            <a:off x="3100388" y="2438400"/>
            <a:ext cx="1471612"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1" fontAlgn="auto" latinLnBrk="0" hangingPunct="1">
              <a:lnSpc>
                <a:spcPct val="100000"/>
              </a:lnSpc>
              <a:spcBef>
                <a:spcPct val="50000"/>
              </a:spcBef>
              <a:spcAft>
                <a:spcPts val="0"/>
              </a:spcAft>
              <a:buClrTx/>
              <a:buSzTx/>
              <a:buFontTx/>
              <a:buNone/>
              <a:tabLst/>
              <a:defRPr/>
            </a:pPr>
            <a:r>
              <a:rPr kumimoji="0" lang="ru-RU" altLang="ru-RU" sz="1800" b="0" i="0" u="none" strike="noStrike" kern="0" cap="none" spc="0" normalizeH="0" baseline="0" noProof="0">
                <a:ln>
                  <a:noFill/>
                </a:ln>
                <a:solidFill>
                  <a:srgbClr val="00FFFF"/>
                </a:solidFill>
                <a:effectLst/>
                <a:uLnTx/>
                <a:uFillTx/>
                <a:latin typeface="Arial" panose="020B0604020202020204" pitchFamily="34" charset="0"/>
              </a:rPr>
              <a:t>Основная группа</a:t>
            </a:r>
          </a:p>
        </p:txBody>
      </p:sp>
      <p:sp>
        <p:nvSpPr>
          <p:cNvPr id="77829" name="Text Box 6"/>
          <p:cNvSpPr txBox="1">
            <a:spLocks noChangeArrowheads="1"/>
          </p:cNvSpPr>
          <p:nvPr/>
        </p:nvSpPr>
        <p:spPr bwMode="auto">
          <a:xfrm>
            <a:off x="4933950" y="2466975"/>
            <a:ext cx="1882775"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1" fontAlgn="auto" latinLnBrk="0" hangingPunct="1">
              <a:lnSpc>
                <a:spcPct val="100000"/>
              </a:lnSpc>
              <a:spcBef>
                <a:spcPct val="50000"/>
              </a:spcBef>
              <a:spcAft>
                <a:spcPts val="0"/>
              </a:spcAft>
              <a:buClrTx/>
              <a:buSzTx/>
              <a:buFontTx/>
              <a:buNone/>
              <a:tabLst/>
              <a:defRPr/>
            </a:pPr>
            <a:r>
              <a:rPr kumimoji="0" lang="ru-RU" altLang="ru-RU" sz="1800" b="0" i="0" u="none" strike="noStrike" kern="0" cap="none" spc="0" normalizeH="0" baseline="0" noProof="0">
                <a:ln>
                  <a:noFill/>
                </a:ln>
                <a:solidFill>
                  <a:srgbClr val="FF99FF"/>
                </a:solidFill>
                <a:effectLst/>
                <a:uLnTx/>
                <a:uFillTx/>
                <a:latin typeface="Arial" panose="020B0604020202020204" pitchFamily="34" charset="0"/>
              </a:rPr>
              <a:t>Контрольная группа</a:t>
            </a:r>
          </a:p>
        </p:txBody>
      </p:sp>
      <p:sp>
        <p:nvSpPr>
          <p:cNvPr id="77830" name="Text Box 7"/>
          <p:cNvSpPr txBox="1">
            <a:spLocks noChangeArrowheads="1"/>
          </p:cNvSpPr>
          <p:nvPr/>
        </p:nvSpPr>
        <p:spPr bwMode="auto">
          <a:xfrm>
            <a:off x="2933700" y="3609975"/>
            <a:ext cx="170656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1" fontAlgn="auto" latinLnBrk="0" hangingPunct="1">
              <a:lnSpc>
                <a:spcPct val="100000"/>
              </a:lnSpc>
              <a:spcBef>
                <a:spcPct val="50000"/>
              </a:spcBef>
              <a:spcAft>
                <a:spcPts val="0"/>
              </a:spcAft>
              <a:buClrTx/>
              <a:buSzTx/>
              <a:buFontTx/>
              <a:buNone/>
              <a:tabLst/>
              <a:defRPr/>
            </a:pPr>
            <a:r>
              <a:rPr kumimoji="0" lang="ru-RU" altLang="ru-RU" sz="1600" b="0" i="0" u="none" strike="noStrike" kern="0" cap="none" spc="0" normalizeH="0" baseline="0" noProof="0">
                <a:ln>
                  <a:noFill/>
                </a:ln>
                <a:solidFill>
                  <a:srgbClr val="00FFFF"/>
                </a:solidFill>
                <a:effectLst/>
                <a:uLnTx/>
                <a:uFillTx/>
                <a:latin typeface="Arial" panose="020B0604020202020204" pitchFamily="34" charset="0"/>
              </a:rPr>
              <a:t>Вмешательство</a:t>
            </a:r>
            <a:r>
              <a:rPr kumimoji="0" lang="ru-RU" altLang="ru-RU" sz="1800" b="0" i="0" u="none" strike="noStrike" kern="0" cap="none" spc="0" normalizeH="0" baseline="0" noProof="0">
                <a:ln>
                  <a:noFill/>
                </a:ln>
                <a:solidFill>
                  <a:srgbClr val="00FFFF"/>
                </a:solidFill>
                <a:effectLst/>
                <a:uLnTx/>
                <a:uFillTx/>
                <a:latin typeface="Arial" panose="020B0604020202020204" pitchFamily="34" charset="0"/>
              </a:rPr>
              <a:t> </a:t>
            </a:r>
          </a:p>
        </p:txBody>
      </p:sp>
      <p:sp>
        <p:nvSpPr>
          <p:cNvPr id="77831" name="Text Box 8"/>
          <p:cNvSpPr txBox="1">
            <a:spLocks noChangeArrowheads="1"/>
          </p:cNvSpPr>
          <p:nvPr/>
        </p:nvSpPr>
        <p:spPr bwMode="auto">
          <a:xfrm>
            <a:off x="5051425" y="3609975"/>
            <a:ext cx="1824038"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1" fontAlgn="auto" latinLnBrk="0" hangingPunct="1">
              <a:lnSpc>
                <a:spcPct val="100000"/>
              </a:lnSpc>
              <a:spcBef>
                <a:spcPct val="50000"/>
              </a:spcBef>
              <a:spcAft>
                <a:spcPts val="0"/>
              </a:spcAft>
              <a:buClrTx/>
              <a:buSzTx/>
              <a:buFontTx/>
              <a:buNone/>
              <a:tabLst/>
              <a:defRPr/>
            </a:pPr>
            <a:r>
              <a:rPr kumimoji="0" lang="ru-RU" altLang="ru-RU" sz="1600" b="0" i="0" u="none" strike="noStrike" kern="0" cap="none" spc="0" normalizeH="0" baseline="0" noProof="0">
                <a:ln>
                  <a:noFill/>
                </a:ln>
                <a:solidFill>
                  <a:srgbClr val="FF99FF"/>
                </a:solidFill>
                <a:effectLst/>
                <a:uLnTx/>
                <a:uFillTx/>
                <a:latin typeface="Arial" panose="020B0604020202020204" pitchFamily="34" charset="0"/>
              </a:rPr>
              <a:t>Отсутствие вмешательства</a:t>
            </a:r>
          </a:p>
        </p:txBody>
      </p:sp>
      <p:sp>
        <p:nvSpPr>
          <p:cNvPr id="77832" name="Text Box 9"/>
          <p:cNvSpPr txBox="1">
            <a:spLocks noChangeArrowheads="1"/>
          </p:cNvSpPr>
          <p:nvPr/>
        </p:nvSpPr>
        <p:spPr bwMode="auto">
          <a:xfrm>
            <a:off x="3052763" y="4600575"/>
            <a:ext cx="14700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1" fontAlgn="auto" latinLnBrk="0" hangingPunct="1">
              <a:lnSpc>
                <a:spcPct val="100000"/>
              </a:lnSpc>
              <a:spcBef>
                <a:spcPct val="50000"/>
              </a:spcBef>
              <a:spcAft>
                <a:spcPts val="0"/>
              </a:spcAft>
              <a:buClrTx/>
              <a:buSzTx/>
              <a:buFontTx/>
              <a:buNone/>
              <a:tabLst/>
              <a:defRPr/>
            </a:pPr>
            <a:r>
              <a:rPr kumimoji="0" lang="ru-RU" altLang="ru-RU" sz="1600" b="0" i="0" u="none" strike="noStrike" kern="0" cap="none" spc="0" normalizeH="0" baseline="0" noProof="0">
                <a:ln>
                  <a:noFill/>
                </a:ln>
                <a:solidFill>
                  <a:srgbClr val="00FFFF"/>
                </a:solidFill>
                <a:effectLst/>
                <a:uLnTx/>
                <a:uFillTx/>
                <a:latin typeface="Arial" panose="020B0604020202020204" pitchFamily="34" charset="0"/>
              </a:rPr>
              <a:t>Наблюдение </a:t>
            </a:r>
          </a:p>
        </p:txBody>
      </p:sp>
      <p:sp>
        <p:nvSpPr>
          <p:cNvPr id="77833" name="Text Box 10"/>
          <p:cNvSpPr txBox="1">
            <a:spLocks noChangeArrowheads="1"/>
          </p:cNvSpPr>
          <p:nvPr/>
        </p:nvSpPr>
        <p:spPr bwMode="auto">
          <a:xfrm>
            <a:off x="5110163" y="4600575"/>
            <a:ext cx="1824037"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1" fontAlgn="auto" latinLnBrk="0" hangingPunct="1">
              <a:lnSpc>
                <a:spcPct val="100000"/>
              </a:lnSpc>
              <a:spcBef>
                <a:spcPct val="50000"/>
              </a:spcBef>
              <a:spcAft>
                <a:spcPts val="0"/>
              </a:spcAft>
              <a:buClrTx/>
              <a:buSzTx/>
              <a:buFontTx/>
              <a:buNone/>
              <a:tabLst/>
              <a:defRPr/>
            </a:pPr>
            <a:r>
              <a:rPr kumimoji="0" lang="ru-RU" altLang="ru-RU" sz="1600" b="0" i="0" u="none" strike="noStrike" kern="0" cap="none" spc="0" normalizeH="0" baseline="0" noProof="0">
                <a:ln>
                  <a:noFill/>
                </a:ln>
                <a:solidFill>
                  <a:srgbClr val="FF99FF"/>
                </a:solidFill>
                <a:effectLst/>
                <a:uLnTx/>
                <a:uFillTx/>
                <a:latin typeface="Arial" panose="020B0604020202020204" pitchFamily="34" charset="0"/>
              </a:rPr>
              <a:t>Наблюдение </a:t>
            </a:r>
          </a:p>
        </p:txBody>
      </p:sp>
      <p:sp>
        <p:nvSpPr>
          <p:cNvPr id="77834" name="Text Box 11"/>
          <p:cNvSpPr txBox="1">
            <a:spLocks noChangeArrowheads="1"/>
          </p:cNvSpPr>
          <p:nvPr/>
        </p:nvSpPr>
        <p:spPr bwMode="auto">
          <a:xfrm>
            <a:off x="2992438" y="5362575"/>
            <a:ext cx="1647825"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1" fontAlgn="auto" latinLnBrk="0" hangingPunct="1">
              <a:lnSpc>
                <a:spcPct val="100000"/>
              </a:lnSpc>
              <a:spcBef>
                <a:spcPct val="50000"/>
              </a:spcBef>
              <a:spcAft>
                <a:spcPts val="0"/>
              </a:spcAft>
              <a:buClrTx/>
              <a:buSzTx/>
              <a:buFontTx/>
              <a:buNone/>
              <a:tabLst/>
              <a:defRPr/>
            </a:pPr>
            <a:r>
              <a:rPr kumimoji="0" lang="ru-RU" altLang="ru-RU" sz="1600" b="0" i="0" u="none" strike="noStrike" kern="0" cap="none" spc="0" normalizeH="0" baseline="0" noProof="0">
                <a:ln>
                  <a:noFill/>
                </a:ln>
                <a:solidFill>
                  <a:srgbClr val="00FFFF"/>
                </a:solidFill>
                <a:effectLst/>
                <a:uLnTx/>
                <a:uFillTx/>
                <a:latin typeface="Arial" panose="020B0604020202020204" pitchFamily="34" charset="0"/>
              </a:rPr>
              <a:t>Оценка результатов</a:t>
            </a:r>
          </a:p>
        </p:txBody>
      </p:sp>
      <p:sp>
        <p:nvSpPr>
          <p:cNvPr id="77835" name="Text Box 12"/>
          <p:cNvSpPr txBox="1">
            <a:spLocks noChangeArrowheads="1"/>
          </p:cNvSpPr>
          <p:nvPr/>
        </p:nvSpPr>
        <p:spPr bwMode="auto">
          <a:xfrm>
            <a:off x="4992688" y="5362575"/>
            <a:ext cx="1941512"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1" fontAlgn="auto" latinLnBrk="0" hangingPunct="1">
              <a:lnSpc>
                <a:spcPct val="100000"/>
              </a:lnSpc>
              <a:spcBef>
                <a:spcPct val="50000"/>
              </a:spcBef>
              <a:spcAft>
                <a:spcPts val="0"/>
              </a:spcAft>
              <a:buClrTx/>
              <a:buSzTx/>
              <a:buFontTx/>
              <a:buNone/>
              <a:tabLst/>
              <a:defRPr/>
            </a:pPr>
            <a:r>
              <a:rPr kumimoji="0" lang="ru-RU" altLang="ru-RU" sz="1600" b="0" i="0" u="none" strike="noStrike" kern="0" cap="none" spc="0" normalizeH="0" baseline="0" noProof="0">
                <a:ln>
                  <a:noFill/>
                </a:ln>
                <a:solidFill>
                  <a:srgbClr val="FF99FF"/>
                </a:solidFill>
                <a:effectLst/>
                <a:uLnTx/>
                <a:uFillTx/>
                <a:latin typeface="Arial" panose="020B0604020202020204" pitchFamily="34" charset="0"/>
              </a:rPr>
              <a:t>Оценка результатов</a:t>
            </a:r>
          </a:p>
        </p:txBody>
      </p:sp>
      <p:sp>
        <p:nvSpPr>
          <p:cNvPr id="77836" name="Line 13"/>
          <p:cNvSpPr>
            <a:spLocks noChangeShapeType="1"/>
          </p:cNvSpPr>
          <p:nvPr/>
        </p:nvSpPr>
        <p:spPr bwMode="auto">
          <a:xfrm flipH="1">
            <a:off x="4051300" y="2085975"/>
            <a:ext cx="412750" cy="381000"/>
          </a:xfrm>
          <a:prstGeom prst="line">
            <a:avLst/>
          </a:prstGeom>
          <a:noFill/>
          <a:ln w="19050">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a:ln>
                <a:noFill/>
              </a:ln>
              <a:solidFill>
                <a:sysClr val="windowText" lastClr="000000"/>
              </a:solidFill>
              <a:effectLst/>
              <a:uLnTx/>
              <a:uFillTx/>
            </a:endParaRPr>
          </a:p>
        </p:txBody>
      </p:sp>
      <p:sp>
        <p:nvSpPr>
          <p:cNvPr id="77837" name="Line 14"/>
          <p:cNvSpPr>
            <a:spLocks noChangeShapeType="1"/>
          </p:cNvSpPr>
          <p:nvPr/>
        </p:nvSpPr>
        <p:spPr bwMode="auto">
          <a:xfrm>
            <a:off x="5110163" y="2085975"/>
            <a:ext cx="295275" cy="381000"/>
          </a:xfrm>
          <a:prstGeom prst="line">
            <a:avLst/>
          </a:prstGeom>
          <a:noFill/>
          <a:ln w="19050">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a:ln>
                <a:noFill/>
              </a:ln>
              <a:solidFill>
                <a:sysClr val="windowText" lastClr="000000"/>
              </a:solidFill>
              <a:effectLst/>
              <a:uLnTx/>
              <a:uFillTx/>
            </a:endParaRPr>
          </a:p>
        </p:txBody>
      </p:sp>
      <p:sp>
        <p:nvSpPr>
          <p:cNvPr id="77838" name="Line 15"/>
          <p:cNvSpPr>
            <a:spLocks noChangeShapeType="1"/>
          </p:cNvSpPr>
          <p:nvPr/>
        </p:nvSpPr>
        <p:spPr bwMode="auto">
          <a:xfrm>
            <a:off x="3875088" y="3228975"/>
            <a:ext cx="0" cy="381000"/>
          </a:xfrm>
          <a:prstGeom prst="line">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a:ln>
                <a:noFill/>
              </a:ln>
              <a:solidFill>
                <a:sysClr val="windowText" lastClr="000000"/>
              </a:solidFill>
              <a:effectLst/>
              <a:uLnTx/>
              <a:uFillTx/>
            </a:endParaRPr>
          </a:p>
        </p:txBody>
      </p:sp>
      <p:sp>
        <p:nvSpPr>
          <p:cNvPr id="77839" name="Line 16"/>
          <p:cNvSpPr>
            <a:spLocks noChangeShapeType="1"/>
          </p:cNvSpPr>
          <p:nvPr/>
        </p:nvSpPr>
        <p:spPr bwMode="auto">
          <a:xfrm>
            <a:off x="3875088" y="4067175"/>
            <a:ext cx="0" cy="533400"/>
          </a:xfrm>
          <a:prstGeom prst="line">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a:ln>
                <a:noFill/>
              </a:ln>
              <a:solidFill>
                <a:sysClr val="windowText" lastClr="000000"/>
              </a:solidFill>
              <a:effectLst/>
              <a:uLnTx/>
              <a:uFillTx/>
            </a:endParaRPr>
          </a:p>
        </p:txBody>
      </p:sp>
      <p:sp>
        <p:nvSpPr>
          <p:cNvPr id="77840" name="Line 17"/>
          <p:cNvSpPr>
            <a:spLocks noChangeShapeType="1"/>
          </p:cNvSpPr>
          <p:nvPr/>
        </p:nvSpPr>
        <p:spPr bwMode="auto">
          <a:xfrm>
            <a:off x="3875088" y="4981575"/>
            <a:ext cx="0" cy="457200"/>
          </a:xfrm>
          <a:prstGeom prst="line">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a:ln>
                <a:noFill/>
              </a:ln>
              <a:solidFill>
                <a:sysClr val="windowText" lastClr="000000"/>
              </a:solidFill>
              <a:effectLst/>
              <a:uLnTx/>
              <a:uFillTx/>
            </a:endParaRPr>
          </a:p>
        </p:txBody>
      </p:sp>
      <p:sp>
        <p:nvSpPr>
          <p:cNvPr id="77841" name="Line 18"/>
          <p:cNvSpPr>
            <a:spLocks noChangeShapeType="1"/>
          </p:cNvSpPr>
          <p:nvPr/>
        </p:nvSpPr>
        <p:spPr bwMode="auto">
          <a:xfrm>
            <a:off x="5875338" y="3228975"/>
            <a:ext cx="0" cy="381000"/>
          </a:xfrm>
          <a:prstGeom prst="line">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a:ln>
                <a:noFill/>
              </a:ln>
              <a:solidFill>
                <a:sysClr val="windowText" lastClr="000000"/>
              </a:solidFill>
              <a:effectLst/>
              <a:uLnTx/>
              <a:uFillTx/>
            </a:endParaRPr>
          </a:p>
        </p:txBody>
      </p:sp>
      <p:sp>
        <p:nvSpPr>
          <p:cNvPr id="77842" name="Line 19"/>
          <p:cNvSpPr>
            <a:spLocks noChangeShapeType="1"/>
          </p:cNvSpPr>
          <p:nvPr/>
        </p:nvSpPr>
        <p:spPr bwMode="auto">
          <a:xfrm>
            <a:off x="5875338" y="4295775"/>
            <a:ext cx="0" cy="304800"/>
          </a:xfrm>
          <a:prstGeom prst="line">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a:ln>
                <a:noFill/>
              </a:ln>
              <a:solidFill>
                <a:sysClr val="windowText" lastClr="000000"/>
              </a:solidFill>
              <a:effectLst/>
              <a:uLnTx/>
              <a:uFillTx/>
            </a:endParaRPr>
          </a:p>
        </p:txBody>
      </p:sp>
      <p:sp>
        <p:nvSpPr>
          <p:cNvPr id="77843" name="Line 20"/>
          <p:cNvSpPr>
            <a:spLocks noChangeShapeType="1"/>
          </p:cNvSpPr>
          <p:nvPr/>
        </p:nvSpPr>
        <p:spPr bwMode="auto">
          <a:xfrm>
            <a:off x="5875338" y="4981575"/>
            <a:ext cx="0" cy="304800"/>
          </a:xfrm>
          <a:prstGeom prst="line">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a:ln>
                <a:noFill/>
              </a:ln>
              <a:solidFill>
                <a:sysClr val="windowText" lastClr="000000"/>
              </a:solidFill>
              <a:effectLst/>
              <a:uLnTx/>
              <a:uFillTx/>
            </a:endParaRPr>
          </a:p>
        </p:txBody>
      </p:sp>
      <p:sp>
        <p:nvSpPr>
          <p:cNvPr id="77844" name="Text Box 21"/>
          <p:cNvSpPr txBox="1">
            <a:spLocks noChangeArrowheads="1"/>
          </p:cNvSpPr>
          <p:nvPr/>
        </p:nvSpPr>
        <p:spPr bwMode="auto">
          <a:xfrm>
            <a:off x="287338" y="2466975"/>
            <a:ext cx="2528887"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ru-RU" altLang="ru-RU" sz="1600" b="0" i="0" u="none" strike="noStrike" kern="0" cap="none" spc="0" normalizeH="0" baseline="0" noProof="0">
                <a:ln>
                  <a:noFill/>
                </a:ln>
                <a:solidFill>
                  <a:schemeClr val="tx2"/>
                </a:solidFill>
                <a:effectLst/>
                <a:uLnTx/>
                <a:uFillTx/>
                <a:latin typeface="Arial" panose="020B0604020202020204" pitchFamily="34" charset="0"/>
              </a:rPr>
              <a:t>Систематическая ошибка на</a:t>
            </a:r>
            <a:r>
              <a:rPr kumimoji="0" lang="ru-RU" altLang="ru-RU" sz="1600" b="0" i="0" u="none" strike="noStrike" kern="0" cap="none" spc="0" normalizeH="0" baseline="0" noProof="0">
                <a:ln>
                  <a:noFill/>
                </a:ln>
                <a:solidFill>
                  <a:srgbClr val="FFFF00"/>
                </a:solidFill>
                <a:effectLst/>
                <a:uLnTx/>
                <a:uFillTx/>
                <a:latin typeface="Arial" panose="020B0604020202020204" pitchFamily="34" charset="0"/>
              </a:rPr>
              <a:t> </a:t>
            </a:r>
            <a:r>
              <a:rPr kumimoji="0" lang="ru-RU" altLang="ru-RU" sz="1600" b="0" i="0" u="none" strike="noStrike" kern="0" cap="none" spc="0" normalizeH="0" baseline="0" noProof="0">
                <a:ln>
                  <a:noFill/>
                </a:ln>
                <a:solidFill>
                  <a:schemeClr val="tx2"/>
                </a:solidFill>
                <a:effectLst/>
                <a:uLnTx/>
                <a:uFillTx/>
                <a:latin typeface="Arial" panose="020B0604020202020204" pitchFamily="34" charset="0"/>
              </a:rPr>
              <a:t>этапе</a:t>
            </a:r>
            <a:r>
              <a:rPr kumimoji="0" lang="ru-RU" altLang="ru-RU" sz="1600" b="0" i="0" u="none" strike="noStrike" kern="0" cap="none" spc="0" normalizeH="0" baseline="0" noProof="0">
                <a:ln>
                  <a:noFill/>
                </a:ln>
                <a:solidFill>
                  <a:srgbClr val="FFFF00"/>
                </a:solidFill>
                <a:effectLst/>
                <a:uLnTx/>
                <a:uFillTx/>
                <a:latin typeface="Arial" panose="020B0604020202020204" pitchFamily="34" charset="0"/>
              </a:rPr>
              <a:t> отбора</a:t>
            </a:r>
          </a:p>
        </p:txBody>
      </p:sp>
      <p:sp>
        <p:nvSpPr>
          <p:cNvPr id="77845" name="Text Box 22"/>
          <p:cNvSpPr txBox="1">
            <a:spLocks noChangeArrowheads="1"/>
          </p:cNvSpPr>
          <p:nvPr/>
        </p:nvSpPr>
        <p:spPr bwMode="auto">
          <a:xfrm>
            <a:off x="228600" y="3457575"/>
            <a:ext cx="2705100" cy="825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ru-RU" altLang="ru-RU" sz="1600" b="0" i="0" u="none" strike="noStrike" kern="0" cap="none" spc="0" normalizeH="0" baseline="0" noProof="0">
                <a:ln>
                  <a:noFill/>
                </a:ln>
                <a:solidFill>
                  <a:schemeClr val="tx2"/>
                </a:solidFill>
                <a:effectLst/>
                <a:uLnTx/>
                <a:uFillTx/>
                <a:latin typeface="Arial" panose="020B0604020202020204" pitchFamily="34" charset="0"/>
              </a:rPr>
              <a:t>Систематическая ошибка на этапе</a:t>
            </a:r>
            <a:r>
              <a:rPr kumimoji="0" lang="ru-RU" altLang="ru-RU" sz="1600" b="0" i="0" u="none" strike="noStrike" kern="0" cap="none" spc="0" normalizeH="0" baseline="0" noProof="0">
                <a:ln>
                  <a:noFill/>
                </a:ln>
                <a:solidFill>
                  <a:srgbClr val="FFFF00"/>
                </a:solidFill>
                <a:effectLst/>
                <a:uLnTx/>
                <a:uFillTx/>
                <a:latin typeface="Arial" panose="020B0604020202020204" pitchFamily="34" charset="0"/>
              </a:rPr>
              <a:t> вмешательства или воздействия</a:t>
            </a:r>
          </a:p>
        </p:txBody>
      </p:sp>
      <p:sp>
        <p:nvSpPr>
          <p:cNvPr id="77846" name="Text Box 23"/>
          <p:cNvSpPr txBox="1">
            <a:spLocks noChangeArrowheads="1"/>
          </p:cNvSpPr>
          <p:nvPr/>
        </p:nvSpPr>
        <p:spPr bwMode="auto">
          <a:xfrm>
            <a:off x="228600" y="4524375"/>
            <a:ext cx="2646363"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ru-RU" altLang="ru-RU" sz="1600" b="0" i="0" u="none" strike="noStrike" kern="0" cap="none" spc="0" normalizeH="0" baseline="0" noProof="0">
                <a:ln>
                  <a:noFill/>
                </a:ln>
                <a:solidFill>
                  <a:schemeClr val="tx2"/>
                </a:solidFill>
                <a:effectLst/>
                <a:uLnTx/>
                <a:uFillTx/>
                <a:latin typeface="Arial" panose="020B0604020202020204" pitchFamily="34" charset="0"/>
              </a:rPr>
              <a:t>Систематическая ошибка вследствие</a:t>
            </a:r>
            <a:r>
              <a:rPr kumimoji="0" lang="ru-RU" altLang="ru-RU" sz="1600" b="0" i="0" u="none" strike="noStrike" kern="0" cap="none" spc="0" normalizeH="0" baseline="0" noProof="0">
                <a:ln>
                  <a:noFill/>
                </a:ln>
                <a:solidFill>
                  <a:srgbClr val="FFFF00"/>
                </a:solidFill>
                <a:effectLst/>
                <a:uLnTx/>
                <a:uFillTx/>
                <a:latin typeface="Arial" panose="020B0604020202020204" pitchFamily="34" charset="0"/>
              </a:rPr>
              <a:t> «отсева» </a:t>
            </a:r>
          </a:p>
        </p:txBody>
      </p:sp>
      <p:sp>
        <p:nvSpPr>
          <p:cNvPr id="77847" name="Text Box 24"/>
          <p:cNvSpPr txBox="1">
            <a:spLocks noChangeArrowheads="1"/>
          </p:cNvSpPr>
          <p:nvPr/>
        </p:nvSpPr>
        <p:spPr bwMode="auto">
          <a:xfrm>
            <a:off x="228600" y="5438775"/>
            <a:ext cx="2705100"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ru-RU" altLang="ru-RU" sz="1600" b="0" i="0" u="none" strike="noStrike" kern="0" cap="none" spc="0" normalizeH="0" baseline="0" noProof="0">
                <a:ln>
                  <a:noFill/>
                </a:ln>
                <a:solidFill>
                  <a:schemeClr val="tx2"/>
                </a:solidFill>
                <a:effectLst/>
                <a:uLnTx/>
                <a:uFillTx/>
                <a:latin typeface="Arial" panose="020B0604020202020204" pitchFamily="34" charset="0"/>
              </a:rPr>
              <a:t>Систематическая ошибка при оценке</a:t>
            </a:r>
            <a:r>
              <a:rPr kumimoji="0" lang="ru-RU" altLang="ru-RU" sz="1600" b="0" i="0" u="none" strike="noStrike" kern="0" cap="none" spc="0" normalizeH="0" baseline="0" noProof="0">
                <a:ln>
                  <a:noFill/>
                </a:ln>
                <a:solidFill>
                  <a:srgbClr val="FFFF00"/>
                </a:solidFill>
                <a:effectLst/>
                <a:uLnTx/>
                <a:uFillTx/>
                <a:latin typeface="Arial" panose="020B0604020202020204" pitchFamily="34" charset="0"/>
              </a:rPr>
              <a:t> результатов</a:t>
            </a:r>
          </a:p>
        </p:txBody>
      </p:sp>
      <p:sp>
        <p:nvSpPr>
          <p:cNvPr id="77848" name="Text Box 27"/>
          <p:cNvSpPr txBox="1">
            <a:spLocks noChangeArrowheads="1"/>
          </p:cNvSpPr>
          <p:nvPr/>
        </p:nvSpPr>
        <p:spPr bwMode="auto">
          <a:xfrm>
            <a:off x="7010400" y="2209800"/>
            <a:ext cx="1905000"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1" fontAlgn="auto" latinLnBrk="0" hangingPunct="1">
              <a:lnSpc>
                <a:spcPct val="100000"/>
              </a:lnSpc>
              <a:spcBef>
                <a:spcPct val="50000"/>
              </a:spcBef>
              <a:spcAft>
                <a:spcPts val="0"/>
              </a:spcAft>
              <a:buClrTx/>
              <a:buSzTx/>
              <a:buFontTx/>
              <a:buNone/>
              <a:tabLst/>
              <a:defRPr/>
            </a:pPr>
            <a:r>
              <a:rPr kumimoji="0" lang="ru-RU" altLang="ru-RU" sz="1800" b="0" i="0" u="none" strike="noStrike" kern="0" cap="none" spc="0" normalizeH="0" baseline="0" noProof="0">
                <a:ln>
                  <a:noFill/>
                </a:ln>
                <a:solidFill>
                  <a:srgbClr val="FFFF00"/>
                </a:solidFill>
                <a:effectLst/>
                <a:uLnTx/>
                <a:uFillTx/>
                <a:latin typeface="Arial" panose="020B0604020202020204" pitchFamily="34" charset="0"/>
              </a:rPr>
              <a:t>Рандомизация, стратификация, подбор пар</a:t>
            </a:r>
          </a:p>
        </p:txBody>
      </p:sp>
      <p:sp>
        <p:nvSpPr>
          <p:cNvPr id="77849" name="Text Box 28"/>
          <p:cNvSpPr txBox="1">
            <a:spLocks noChangeArrowheads="1"/>
          </p:cNvSpPr>
          <p:nvPr/>
        </p:nvSpPr>
        <p:spPr bwMode="auto">
          <a:xfrm>
            <a:off x="6934200" y="3657600"/>
            <a:ext cx="2209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ru-RU" altLang="ru-RU" sz="1800" b="0" i="0" u="none" strike="noStrike" kern="0" cap="none" spc="0" normalizeH="0" baseline="0" noProof="0">
                <a:ln>
                  <a:noFill/>
                </a:ln>
                <a:solidFill>
                  <a:srgbClr val="FFFF00"/>
                </a:solidFill>
                <a:effectLst/>
                <a:uLnTx/>
                <a:uFillTx/>
                <a:latin typeface="Arial" panose="020B0604020202020204" pitchFamily="34" charset="0"/>
              </a:rPr>
              <a:t>Плацебо-контроль</a:t>
            </a:r>
          </a:p>
        </p:txBody>
      </p:sp>
      <p:sp>
        <p:nvSpPr>
          <p:cNvPr id="77850" name="Text Box 29"/>
          <p:cNvSpPr txBox="1">
            <a:spLocks noChangeArrowheads="1"/>
          </p:cNvSpPr>
          <p:nvPr/>
        </p:nvSpPr>
        <p:spPr bwMode="auto">
          <a:xfrm>
            <a:off x="6781800" y="4419600"/>
            <a:ext cx="23622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1" fontAlgn="auto" latinLnBrk="0" hangingPunct="1">
              <a:lnSpc>
                <a:spcPct val="100000"/>
              </a:lnSpc>
              <a:spcBef>
                <a:spcPct val="50000"/>
              </a:spcBef>
              <a:spcAft>
                <a:spcPts val="0"/>
              </a:spcAft>
              <a:buClrTx/>
              <a:buSzTx/>
              <a:buFontTx/>
              <a:buNone/>
              <a:tabLst/>
              <a:defRPr/>
            </a:pPr>
            <a:r>
              <a:rPr kumimoji="0" lang="ru-RU" altLang="ru-RU" sz="1800" b="0" i="0" u="none" strike="noStrike" kern="0" cap="none" spc="0" normalizeH="0" baseline="0" noProof="0">
                <a:ln>
                  <a:noFill/>
                </a:ln>
                <a:solidFill>
                  <a:srgbClr val="FFFF00"/>
                </a:solidFill>
                <a:effectLst/>
                <a:uLnTx/>
                <a:uFillTx/>
                <a:latin typeface="Arial" panose="020B0604020202020204" pitchFamily="34" charset="0"/>
              </a:rPr>
              <a:t>Анализ чувствительности</a:t>
            </a:r>
          </a:p>
        </p:txBody>
      </p:sp>
      <p:sp>
        <p:nvSpPr>
          <p:cNvPr id="77851" name="Text Box 30"/>
          <p:cNvSpPr txBox="1">
            <a:spLocks noChangeArrowheads="1"/>
          </p:cNvSpPr>
          <p:nvPr/>
        </p:nvSpPr>
        <p:spPr bwMode="auto">
          <a:xfrm>
            <a:off x="6705600" y="5334000"/>
            <a:ext cx="2438400"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1" fontAlgn="auto" latinLnBrk="0" hangingPunct="1">
              <a:lnSpc>
                <a:spcPct val="100000"/>
              </a:lnSpc>
              <a:spcBef>
                <a:spcPct val="50000"/>
              </a:spcBef>
              <a:spcAft>
                <a:spcPts val="0"/>
              </a:spcAft>
              <a:buClrTx/>
              <a:buSzTx/>
              <a:buFontTx/>
              <a:buNone/>
              <a:tabLst/>
              <a:defRPr/>
            </a:pPr>
            <a:r>
              <a:rPr kumimoji="0" lang="ru-RU" altLang="ru-RU" sz="1800" b="0" i="0" u="none" strike="noStrike" kern="0" cap="none" spc="0" normalizeH="0" baseline="0" noProof="0">
                <a:ln>
                  <a:noFill/>
                </a:ln>
                <a:solidFill>
                  <a:srgbClr val="FFFF00"/>
                </a:solidFill>
                <a:effectLst/>
                <a:uLnTx/>
                <a:uFillTx/>
                <a:latin typeface="Arial" panose="020B0604020202020204" pitchFamily="34" charset="0"/>
              </a:rPr>
              <a:t>«Ослепление» участников исследования</a:t>
            </a:r>
          </a:p>
        </p:txBody>
      </p:sp>
    </p:spTree>
    <p:extLst>
      <p:ext uri="{BB962C8B-B14F-4D97-AF65-F5344CB8AC3E}">
        <p14:creationId xmlns:p14="http://schemas.microsoft.com/office/powerpoint/2010/main" val="1459130198"/>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8850" name="Rectangle 1026"/>
          <p:cNvSpPr>
            <a:spLocks noGrp="1" noChangeArrowheads="1"/>
          </p:cNvSpPr>
          <p:nvPr>
            <p:ph type="ctrTitle"/>
          </p:nvPr>
        </p:nvSpPr>
        <p:spPr/>
        <p:txBody>
          <a:bodyPr/>
          <a:lstStyle/>
          <a:p>
            <a:pPr eaLnBrk="1" hangingPunct="1"/>
            <a:r>
              <a:rPr lang="ru-RU" altLang="ru-RU" sz="4000">
                <a:latin typeface="Arial" panose="020B0604020202020204" pitchFamily="34" charset="0"/>
              </a:rPr>
              <a:t>Никакая обработка данных не в состоянии скорректировать неизвестную систематическую ошибку</a:t>
            </a:r>
          </a:p>
        </p:txBody>
      </p:sp>
      <p:sp>
        <p:nvSpPr>
          <p:cNvPr id="78851" name="Rectangle 1027"/>
          <p:cNvSpPr>
            <a:spLocks noGrp="1" noChangeArrowheads="1"/>
          </p:cNvSpPr>
          <p:nvPr>
            <p:ph type="subTitle" idx="1"/>
          </p:nvPr>
        </p:nvSpPr>
        <p:spPr/>
        <p:txBody>
          <a:bodyPr/>
          <a:lstStyle/>
          <a:p>
            <a:pPr eaLnBrk="1" hangingPunct="1"/>
            <a:r>
              <a:rPr lang="en-US" altLang="ru-RU"/>
              <a:t> </a:t>
            </a:r>
            <a:endParaRPr lang="ru-RU" altLang="ru-RU"/>
          </a:p>
        </p:txBody>
      </p:sp>
    </p:spTree>
    <p:extLst>
      <p:ext uri="{BB962C8B-B14F-4D97-AF65-F5344CB8AC3E}">
        <p14:creationId xmlns:p14="http://schemas.microsoft.com/office/powerpoint/2010/main" val="1010932275"/>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a:xfrm>
            <a:off x="381000" y="609600"/>
            <a:ext cx="8305800" cy="1143000"/>
          </a:xfrm>
        </p:spPr>
        <p:txBody>
          <a:bodyPr/>
          <a:lstStyle/>
          <a:p>
            <a:pPr eaLnBrk="1" hangingPunct="1"/>
            <a:r>
              <a:rPr lang="ru-RU" altLang="ru-RU" sz="3600">
                <a:latin typeface="Arial" panose="020B0604020202020204" pitchFamily="34" charset="0"/>
              </a:rPr>
              <a:t>Иерархия доказательности видов клинических исследований</a:t>
            </a:r>
          </a:p>
        </p:txBody>
      </p:sp>
      <p:sp>
        <p:nvSpPr>
          <p:cNvPr id="79875" name="Rectangle 3"/>
          <p:cNvSpPr>
            <a:spLocks noGrp="1" noChangeArrowheads="1"/>
          </p:cNvSpPr>
          <p:nvPr>
            <p:ph type="body" idx="1"/>
          </p:nvPr>
        </p:nvSpPr>
        <p:spPr>
          <a:xfrm>
            <a:off x="533400" y="2438400"/>
            <a:ext cx="8001000" cy="4114800"/>
          </a:xfrm>
        </p:spPr>
        <p:txBody>
          <a:bodyPr/>
          <a:lstStyle/>
          <a:p>
            <a:pPr algn="ctr" eaLnBrk="1" hangingPunct="1">
              <a:buFontTx/>
              <a:buNone/>
            </a:pPr>
            <a:r>
              <a:rPr lang="ru-RU" altLang="ru-RU" sz="2800">
                <a:latin typeface="Arial" panose="020B0604020202020204" pitchFamily="34" charset="0"/>
              </a:rPr>
              <a:t>Рандомизированные клинические испытания</a:t>
            </a:r>
          </a:p>
          <a:p>
            <a:pPr algn="ctr" eaLnBrk="1" hangingPunct="1">
              <a:buFontTx/>
              <a:buNone/>
            </a:pPr>
            <a:r>
              <a:rPr lang="ru-RU" altLang="ru-RU" sz="2800">
                <a:latin typeface="Arial" panose="020B0604020202020204" pitchFamily="34" charset="0"/>
              </a:rPr>
              <a:t>Проспективные когортные исследования</a:t>
            </a:r>
          </a:p>
          <a:p>
            <a:pPr algn="ctr" eaLnBrk="1" hangingPunct="1">
              <a:buFontTx/>
              <a:buNone/>
            </a:pPr>
            <a:r>
              <a:rPr lang="ru-RU" altLang="ru-RU" sz="2800">
                <a:latin typeface="Arial" panose="020B0604020202020204" pitchFamily="34" charset="0"/>
              </a:rPr>
              <a:t>Исследования типа «случай-контроль»</a:t>
            </a:r>
          </a:p>
          <a:p>
            <a:pPr algn="ctr" eaLnBrk="1" hangingPunct="1">
              <a:buFontTx/>
              <a:buNone/>
            </a:pPr>
            <a:r>
              <a:rPr lang="ru-RU" altLang="ru-RU" sz="2800">
                <a:latin typeface="Arial" panose="020B0604020202020204" pitchFamily="34" charset="0"/>
              </a:rPr>
              <a:t>Исследования серий случаев</a:t>
            </a:r>
          </a:p>
          <a:p>
            <a:pPr algn="ctr" eaLnBrk="1" hangingPunct="1">
              <a:buFontTx/>
              <a:buNone/>
            </a:pPr>
            <a:r>
              <a:rPr lang="ru-RU" altLang="ru-RU" sz="2800">
                <a:latin typeface="Arial" panose="020B0604020202020204" pitchFamily="34" charset="0"/>
              </a:rPr>
              <a:t>Описания случаев</a:t>
            </a:r>
          </a:p>
        </p:txBody>
      </p:sp>
    </p:spTree>
    <p:extLst>
      <p:ext uri="{BB962C8B-B14F-4D97-AF65-F5344CB8AC3E}">
        <p14:creationId xmlns:p14="http://schemas.microsoft.com/office/powerpoint/2010/main" val="2987626501"/>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a:xfrm>
            <a:off x="381000" y="304800"/>
            <a:ext cx="8458200" cy="1143000"/>
          </a:xfrm>
        </p:spPr>
        <p:txBody>
          <a:bodyPr/>
          <a:lstStyle/>
          <a:p>
            <a:pPr eaLnBrk="1" hangingPunct="1"/>
            <a:r>
              <a:rPr lang="ru-RU" altLang="ru-RU" sz="3200">
                <a:latin typeface="Arial" panose="020B0604020202020204" pitchFamily="34" charset="0"/>
              </a:rPr>
              <a:t>Рандомизированное клиническое испытание</a:t>
            </a:r>
            <a:r>
              <a:rPr lang="en-US" altLang="ru-RU" sz="3200">
                <a:latin typeface="Arial" panose="020B0604020202020204" pitchFamily="34" charset="0"/>
              </a:rPr>
              <a:t> (</a:t>
            </a:r>
            <a:r>
              <a:rPr lang="en-US" altLang="ru-RU" sz="3200">
                <a:solidFill>
                  <a:srgbClr val="FFFF00"/>
                </a:solidFill>
                <a:latin typeface="Arial" panose="020B0604020202020204" pitchFamily="34" charset="0"/>
              </a:rPr>
              <a:t>randomized controlled trial, RCT</a:t>
            </a:r>
            <a:r>
              <a:rPr lang="en-US" altLang="ru-RU" sz="3200">
                <a:latin typeface="Arial" panose="020B0604020202020204" pitchFamily="34" charset="0"/>
              </a:rPr>
              <a:t>)</a:t>
            </a:r>
            <a:endParaRPr lang="ru-RU" altLang="ru-RU" sz="3200">
              <a:latin typeface="Arial" panose="020B0604020202020204" pitchFamily="34" charset="0"/>
            </a:endParaRPr>
          </a:p>
        </p:txBody>
      </p:sp>
      <p:sp>
        <p:nvSpPr>
          <p:cNvPr id="80899" name="Rectangle 3"/>
          <p:cNvSpPr>
            <a:spLocks noGrp="1" noChangeArrowheads="1"/>
          </p:cNvSpPr>
          <p:nvPr>
            <p:ph type="body" idx="1"/>
          </p:nvPr>
        </p:nvSpPr>
        <p:spPr/>
        <p:txBody>
          <a:bodyPr/>
          <a:lstStyle/>
          <a:p>
            <a:pPr eaLnBrk="1" hangingPunct="1"/>
            <a:r>
              <a:rPr lang="ru-RU" altLang="ru-RU" sz="2800">
                <a:latin typeface="Arial" panose="020B0604020202020204" pitchFamily="34" charset="0"/>
              </a:rPr>
              <a:t>Это наиболее близкий к классическому эксперименту вид клинических исследований (</a:t>
            </a:r>
            <a:r>
              <a:rPr lang="ru-RU" altLang="ru-RU" sz="2800">
                <a:solidFill>
                  <a:srgbClr val="FFFF00"/>
                </a:solidFill>
                <a:latin typeface="Arial" panose="020B0604020202020204" pitchFamily="34" charset="0"/>
              </a:rPr>
              <a:t>«золотой стандарт»)</a:t>
            </a:r>
          </a:p>
          <a:p>
            <a:pPr eaLnBrk="1" hangingPunct="1"/>
            <a:r>
              <a:rPr lang="ru-RU" altLang="ru-RU" sz="2800">
                <a:latin typeface="Arial" panose="020B0604020202020204" pitchFamily="34" charset="0"/>
              </a:rPr>
              <a:t>При правильной организации позволяет свести к минимуму систематические ошибки</a:t>
            </a:r>
          </a:p>
        </p:txBody>
      </p:sp>
    </p:spTree>
    <p:extLst>
      <p:ext uri="{BB962C8B-B14F-4D97-AF65-F5344CB8AC3E}">
        <p14:creationId xmlns:p14="http://schemas.microsoft.com/office/powerpoint/2010/main" val="3832581424"/>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1922" name="Oval 2"/>
          <p:cNvSpPr>
            <a:spLocks noChangeArrowheads="1"/>
          </p:cNvSpPr>
          <p:nvPr/>
        </p:nvSpPr>
        <p:spPr bwMode="auto">
          <a:xfrm>
            <a:off x="381000" y="2971800"/>
            <a:ext cx="1676400" cy="1752600"/>
          </a:xfrm>
          <a:prstGeom prst="ellipse">
            <a:avLst/>
          </a:prstGeom>
          <a:solidFill>
            <a:srgbClr val="0000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ru-RU" altLang="ru-RU" sz="1800" b="0" i="0" u="none" strike="noStrike" kern="0" cap="none" spc="0" normalizeH="0" baseline="0" noProof="0">
              <a:ln>
                <a:noFill/>
              </a:ln>
              <a:solidFill>
                <a:schemeClr val="tx1"/>
              </a:solidFill>
              <a:effectLst/>
              <a:uLnTx/>
              <a:uFillTx/>
              <a:latin typeface="Arial" panose="020B0604020202020204" pitchFamily="34" charset="0"/>
            </a:endParaRPr>
          </a:p>
        </p:txBody>
      </p:sp>
      <p:sp>
        <p:nvSpPr>
          <p:cNvPr id="81923" name="Rectangle 3"/>
          <p:cNvSpPr>
            <a:spLocks noGrp="1" noChangeArrowheads="1"/>
          </p:cNvSpPr>
          <p:nvPr>
            <p:ph type="title"/>
          </p:nvPr>
        </p:nvSpPr>
        <p:spPr>
          <a:xfrm>
            <a:off x="685800" y="381000"/>
            <a:ext cx="7772400" cy="1143000"/>
          </a:xfrm>
        </p:spPr>
        <p:txBody>
          <a:bodyPr/>
          <a:lstStyle/>
          <a:p>
            <a:pPr eaLnBrk="1" hangingPunct="1"/>
            <a:r>
              <a:rPr lang="ru-RU" altLang="ru-RU" sz="4000">
                <a:latin typeface="Arial" panose="020B0604020202020204" pitchFamily="34" charset="0"/>
              </a:rPr>
              <a:t>Рандомизированное клиническое испытание</a:t>
            </a:r>
          </a:p>
        </p:txBody>
      </p:sp>
      <p:sp>
        <p:nvSpPr>
          <p:cNvPr id="81924" name="Oval 4"/>
          <p:cNvSpPr>
            <a:spLocks noChangeArrowheads="1"/>
          </p:cNvSpPr>
          <p:nvPr/>
        </p:nvSpPr>
        <p:spPr bwMode="auto">
          <a:xfrm>
            <a:off x="-1828800" y="2001838"/>
            <a:ext cx="3886200" cy="3713162"/>
          </a:xfrm>
          <a:prstGeom prst="ellipse">
            <a:avLst/>
          </a:prstGeom>
          <a:noFill/>
          <a:ln w="9525">
            <a:solidFill>
              <a:schemeClr val="tx1"/>
            </a:solidFill>
            <a:prstDash val="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ru-RU" altLang="ru-RU" sz="1800" b="0" i="0" u="none" strike="noStrike" kern="0" cap="none" spc="0" normalizeH="0" baseline="0" noProof="0">
              <a:ln>
                <a:noFill/>
              </a:ln>
              <a:solidFill>
                <a:schemeClr val="tx1"/>
              </a:solidFill>
              <a:effectLst/>
              <a:uLnTx/>
              <a:uFillTx/>
              <a:latin typeface="Arial" panose="020B0604020202020204" pitchFamily="34" charset="0"/>
            </a:endParaRPr>
          </a:p>
        </p:txBody>
      </p:sp>
      <p:sp>
        <p:nvSpPr>
          <p:cNvPr id="81925" name="Text Box 5"/>
          <p:cNvSpPr txBox="1">
            <a:spLocks noChangeArrowheads="1"/>
          </p:cNvSpPr>
          <p:nvPr/>
        </p:nvSpPr>
        <p:spPr bwMode="auto">
          <a:xfrm>
            <a:off x="76200" y="2498725"/>
            <a:ext cx="17526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ru-RU" altLang="ru-RU" sz="2000" b="0" i="0" u="none" strike="noStrike" kern="0" cap="none" spc="0" normalizeH="0" baseline="0" noProof="0">
                <a:ln>
                  <a:noFill/>
                </a:ln>
                <a:solidFill>
                  <a:schemeClr val="tx1"/>
                </a:solidFill>
                <a:effectLst/>
                <a:uLnTx/>
                <a:uFillTx/>
                <a:latin typeface="Arial" panose="020B0604020202020204" pitchFamily="34" charset="0"/>
              </a:rPr>
              <a:t>Популяция</a:t>
            </a:r>
          </a:p>
        </p:txBody>
      </p:sp>
      <p:sp>
        <p:nvSpPr>
          <p:cNvPr id="81926" name="Text Box 6"/>
          <p:cNvSpPr txBox="1">
            <a:spLocks noChangeArrowheads="1"/>
          </p:cNvSpPr>
          <p:nvPr/>
        </p:nvSpPr>
        <p:spPr bwMode="auto">
          <a:xfrm>
            <a:off x="533400" y="3581400"/>
            <a:ext cx="1600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ru-RU" altLang="ru-RU" sz="2400" b="0" i="0" u="none" strike="noStrike" kern="0" cap="none" spc="0" normalizeH="0" baseline="0" noProof="0">
                <a:ln>
                  <a:noFill/>
                </a:ln>
                <a:solidFill>
                  <a:schemeClr val="tx1"/>
                </a:solidFill>
                <a:effectLst/>
                <a:uLnTx/>
                <a:uFillTx/>
                <a:latin typeface="Arial" panose="020B0604020202020204" pitchFamily="34" charset="0"/>
              </a:rPr>
              <a:t>Выборка</a:t>
            </a:r>
          </a:p>
        </p:txBody>
      </p:sp>
      <p:sp>
        <p:nvSpPr>
          <p:cNvPr id="81927" name="AutoShape 7"/>
          <p:cNvSpPr>
            <a:spLocks noChangeArrowheads="1"/>
          </p:cNvSpPr>
          <p:nvPr/>
        </p:nvSpPr>
        <p:spPr bwMode="auto">
          <a:xfrm>
            <a:off x="2362200" y="3124200"/>
            <a:ext cx="3657600" cy="304800"/>
          </a:xfrm>
          <a:prstGeom prst="rightArrow">
            <a:avLst>
              <a:gd name="adj1" fmla="val 50000"/>
              <a:gd name="adj2" fmla="val 30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ru-RU" altLang="ru-RU" sz="1800" b="0" i="0" u="none" strike="noStrike" kern="0" cap="none" spc="0" normalizeH="0" baseline="0" noProof="0">
              <a:ln>
                <a:noFill/>
              </a:ln>
              <a:solidFill>
                <a:schemeClr val="tx1"/>
              </a:solidFill>
              <a:effectLst/>
              <a:uLnTx/>
              <a:uFillTx/>
              <a:latin typeface="Arial" panose="020B0604020202020204" pitchFamily="34" charset="0"/>
            </a:endParaRPr>
          </a:p>
        </p:txBody>
      </p:sp>
      <p:sp>
        <p:nvSpPr>
          <p:cNvPr id="81928" name="AutoShape 8"/>
          <p:cNvSpPr>
            <a:spLocks noChangeArrowheads="1"/>
          </p:cNvSpPr>
          <p:nvPr/>
        </p:nvSpPr>
        <p:spPr bwMode="auto">
          <a:xfrm>
            <a:off x="2362200" y="4267200"/>
            <a:ext cx="3657600" cy="304800"/>
          </a:xfrm>
          <a:prstGeom prst="rightArrow">
            <a:avLst>
              <a:gd name="adj1" fmla="val 50000"/>
              <a:gd name="adj2" fmla="val 300000"/>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ru-RU" altLang="ru-RU" sz="1800" b="0" i="0" u="none" strike="noStrike" kern="0" cap="none" spc="0" normalizeH="0" baseline="0" noProof="0">
              <a:ln>
                <a:noFill/>
              </a:ln>
              <a:solidFill>
                <a:schemeClr val="tx1"/>
              </a:solidFill>
              <a:effectLst/>
              <a:uLnTx/>
              <a:uFillTx/>
              <a:latin typeface="Arial" panose="020B0604020202020204" pitchFamily="34" charset="0"/>
            </a:endParaRPr>
          </a:p>
        </p:txBody>
      </p:sp>
      <p:sp>
        <p:nvSpPr>
          <p:cNvPr id="81929" name="Text Box 9"/>
          <p:cNvSpPr txBox="1">
            <a:spLocks noChangeArrowheads="1"/>
          </p:cNvSpPr>
          <p:nvPr/>
        </p:nvSpPr>
        <p:spPr bwMode="auto">
          <a:xfrm>
            <a:off x="2743200" y="2743200"/>
            <a:ext cx="2667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u-RU" altLang="ru-RU" sz="2000" b="0" i="0" u="none" strike="noStrike" kern="0" cap="none" spc="0" normalizeH="0" baseline="0" noProof="0">
                <a:ln>
                  <a:noFill/>
                </a:ln>
                <a:solidFill>
                  <a:srgbClr val="FFFF00"/>
                </a:solidFill>
                <a:effectLst/>
                <a:uLnTx/>
                <a:uFillTx/>
                <a:latin typeface="Arial" panose="020B0604020202020204" pitchFamily="34" charset="0"/>
              </a:rPr>
              <a:t>Вмешательство</a:t>
            </a:r>
          </a:p>
        </p:txBody>
      </p:sp>
      <p:sp>
        <p:nvSpPr>
          <p:cNvPr id="81930" name="Text Box 10"/>
          <p:cNvSpPr txBox="1">
            <a:spLocks noChangeArrowheads="1"/>
          </p:cNvSpPr>
          <p:nvPr/>
        </p:nvSpPr>
        <p:spPr bwMode="auto">
          <a:xfrm>
            <a:off x="2819400" y="4572000"/>
            <a:ext cx="27432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u-RU" altLang="ru-RU" sz="2000" b="0" i="0" u="none" strike="noStrike" kern="0" cap="none" spc="0" normalizeH="0" baseline="0" noProof="0">
                <a:ln>
                  <a:noFill/>
                </a:ln>
                <a:solidFill>
                  <a:srgbClr val="FFFF00"/>
                </a:solidFill>
                <a:effectLst/>
                <a:uLnTx/>
                <a:uFillTx/>
                <a:latin typeface="Arial" panose="020B0604020202020204" pitchFamily="34" charset="0"/>
              </a:rPr>
              <a:t>Отсутствие вмешательства</a:t>
            </a:r>
          </a:p>
        </p:txBody>
      </p:sp>
      <p:sp>
        <p:nvSpPr>
          <p:cNvPr id="81931" name="Line 11"/>
          <p:cNvSpPr>
            <a:spLocks noChangeShapeType="1"/>
          </p:cNvSpPr>
          <p:nvPr/>
        </p:nvSpPr>
        <p:spPr bwMode="auto">
          <a:xfrm flipV="1">
            <a:off x="6248400" y="2743200"/>
            <a:ext cx="457200" cy="457200"/>
          </a:xfrm>
          <a:prstGeom prst="line">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a:ln>
                <a:noFill/>
              </a:ln>
              <a:solidFill>
                <a:sysClr val="windowText" lastClr="000000"/>
              </a:solidFill>
              <a:effectLst/>
              <a:uLnTx/>
              <a:uFillTx/>
            </a:endParaRPr>
          </a:p>
        </p:txBody>
      </p:sp>
      <p:sp>
        <p:nvSpPr>
          <p:cNvPr id="81932" name="Line 12"/>
          <p:cNvSpPr>
            <a:spLocks noChangeShapeType="1"/>
          </p:cNvSpPr>
          <p:nvPr/>
        </p:nvSpPr>
        <p:spPr bwMode="auto">
          <a:xfrm>
            <a:off x="6248400" y="3276600"/>
            <a:ext cx="457200" cy="304800"/>
          </a:xfrm>
          <a:prstGeom prst="line">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a:ln>
                <a:noFill/>
              </a:ln>
              <a:solidFill>
                <a:sysClr val="windowText" lastClr="000000"/>
              </a:solidFill>
              <a:effectLst/>
              <a:uLnTx/>
              <a:uFillTx/>
            </a:endParaRPr>
          </a:p>
        </p:txBody>
      </p:sp>
      <p:sp>
        <p:nvSpPr>
          <p:cNvPr id="81933" name="Text Box 13"/>
          <p:cNvSpPr txBox="1">
            <a:spLocks noChangeArrowheads="1"/>
          </p:cNvSpPr>
          <p:nvPr/>
        </p:nvSpPr>
        <p:spPr bwMode="auto">
          <a:xfrm>
            <a:off x="6858000" y="2286000"/>
            <a:ext cx="1828800" cy="641350"/>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ru-RU" altLang="ru-RU" sz="1800" b="0" i="0" u="none" strike="noStrike" kern="0" cap="none" spc="0" normalizeH="0" baseline="0" noProof="0">
                <a:ln>
                  <a:noFill/>
                </a:ln>
                <a:solidFill>
                  <a:schemeClr val="tx1"/>
                </a:solidFill>
                <a:effectLst/>
                <a:uLnTx/>
                <a:uFillTx/>
                <a:latin typeface="Arial" panose="020B0604020202020204" pitchFamily="34" charset="0"/>
              </a:rPr>
              <a:t>Улучшение есть</a:t>
            </a:r>
          </a:p>
        </p:txBody>
      </p:sp>
      <p:sp>
        <p:nvSpPr>
          <p:cNvPr id="81934" name="Text Box 14"/>
          <p:cNvSpPr txBox="1">
            <a:spLocks noChangeArrowheads="1"/>
          </p:cNvSpPr>
          <p:nvPr/>
        </p:nvSpPr>
        <p:spPr bwMode="auto">
          <a:xfrm>
            <a:off x="6858000" y="3048000"/>
            <a:ext cx="1447800" cy="641350"/>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ru-RU" altLang="ru-RU" sz="1800" b="0" i="0" u="none" strike="noStrike" kern="0" cap="none" spc="0" normalizeH="0" baseline="0" noProof="0">
                <a:ln>
                  <a:noFill/>
                </a:ln>
                <a:solidFill>
                  <a:schemeClr val="bg2"/>
                </a:solidFill>
                <a:effectLst/>
                <a:uLnTx/>
                <a:uFillTx/>
                <a:latin typeface="Arial" panose="020B0604020202020204" pitchFamily="34" charset="0"/>
              </a:rPr>
              <a:t>Улучшения нет</a:t>
            </a:r>
          </a:p>
        </p:txBody>
      </p:sp>
      <p:sp>
        <p:nvSpPr>
          <p:cNvPr id="81935" name="Text Box 15"/>
          <p:cNvSpPr txBox="1">
            <a:spLocks noChangeArrowheads="1"/>
          </p:cNvSpPr>
          <p:nvPr/>
        </p:nvSpPr>
        <p:spPr bwMode="auto">
          <a:xfrm>
            <a:off x="6858000" y="3962400"/>
            <a:ext cx="1447800" cy="641350"/>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ru-RU" altLang="ru-RU" sz="1800" b="0" i="0" u="none" strike="noStrike" kern="0" cap="none" spc="0" normalizeH="0" baseline="0" noProof="0">
                <a:ln>
                  <a:noFill/>
                </a:ln>
                <a:solidFill>
                  <a:schemeClr val="tx1"/>
                </a:solidFill>
                <a:effectLst/>
                <a:uLnTx/>
                <a:uFillTx/>
                <a:latin typeface="Arial" panose="020B0604020202020204" pitchFamily="34" charset="0"/>
              </a:rPr>
              <a:t>Улучшение есть</a:t>
            </a:r>
          </a:p>
        </p:txBody>
      </p:sp>
      <p:sp>
        <p:nvSpPr>
          <p:cNvPr id="81936" name="Text Box 16"/>
          <p:cNvSpPr txBox="1">
            <a:spLocks noChangeArrowheads="1"/>
          </p:cNvSpPr>
          <p:nvPr/>
        </p:nvSpPr>
        <p:spPr bwMode="auto">
          <a:xfrm>
            <a:off x="6858000" y="4724400"/>
            <a:ext cx="1676400" cy="641350"/>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ru-RU" altLang="ru-RU" sz="1800" b="0" i="0" u="none" strike="noStrike" kern="0" cap="none" spc="0" normalizeH="0" baseline="0" noProof="0">
                <a:ln>
                  <a:noFill/>
                </a:ln>
                <a:solidFill>
                  <a:schemeClr val="bg2"/>
                </a:solidFill>
                <a:effectLst/>
                <a:uLnTx/>
                <a:uFillTx/>
                <a:latin typeface="Arial" panose="020B0604020202020204" pitchFamily="34" charset="0"/>
              </a:rPr>
              <a:t>Улучшения нет</a:t>
            </a:r>
          </a:p>
        </p:txBody>
      </p:sp>
      <p:sp>
        <p:nvSpPr>
          <p:cNvPr id="81937" name="Line 17"/>
          <p:cNvSpPr>
            <a:spLocks noChangeShapeType="1"/>
          </p:cNvSpPr>
          <p:nvPr/>
        </p:nvSpPr>
        <p:spPr bwMode="auto">
          <a:xfrm flipV="1">
            <a:off x="6248400" y="4267200"/>
            <a:ext cx="533400" cy="76200"/>
          </a:xfrm>
          <a:prstGeom prst="line">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a:ln>
                <a:noFill/>
              </a:ln>
              <a:solidFill>
                <a:sysClr val="windowText" lastClr="000000"/>
              </a:solidFill>
              <a:effectLst/>
              <a:uLnTx/>
              <a:uFillTx/>
            </a:endParaRPr>
          </a:p>
        </p:txBody>
      </p:sp>
      <p:sp>
        <p:nvSpPr>
          <p:cNvPr id="81938" name="Line 18"/>
          <p:cNvSpPr>
            <a:spLocks noChangeShapeType="1"/>
          </p:cNvSpPr>
          <p:nvPr/>
        </p:nvSpPr>
        <p:spPr bwMode="auto">
          <a:xfrm>
            <a:off x="6248400" y="4495800"/>
            <a:ext cx="533400" cy="533400"/>
          </a:xfrm>
          <a:prstGeom prst="line">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a:ln>
                <a:noFill/>
              </a:ln>
              <a:solidFill>
                <a:sysClr val="windowText" lastClr="000000"/>
              </a:solidFill>
              <a:effectLst/>
              <a:uLnTx/>
              <a:uFillTx/>
            </a:endParaRPr>
          </a:p>
        </p:txBody>
      </p:sp>
      <p:sp>
        <p:nvSpPr>
          <p:cNvPr id="81939" name="Oval 20"/>
          <p:cNvSpPr>
            <a:spLocks noChangeArrowheads="1"/>
          </p:cNvSpPr>
          <p:nvPr/>
        </p:nvSpPr>
        <p:spPr bwMode="auto">
          <a:xfrm>
            <a:off x="2133600" y="2819400"/>
            <a:ext cx="990600" cy="914400"/>
          </a:xfrm>
          <a:prstGeom prst="ellipse">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ru-RU" altLang="ru-RU" sz="1800" b="0" i="0" u="none" strike="noStrike" kern="0" cap="none" spc="0" normalizeH="0" baseline="0" noProof="0">
              <a:ln>
                <a:noFill/>
              </a:ln>
              <a:solidFill>
                <a:schemeClr val="tx1"/>
              </a:solidFill>
              <a:effectLst/>
              <a:uLnTx/>
              <a:uFillTx/>
              <a:latin typeface="Arial" panose="020B0604020202020204" pitchFamily="34" charset="0"/>
            </a:endParaRPr>
          </a:p>
        </p:txBody>
      </p:sp>
      <p:sp>
        <p:nvSpPr>
          <p:cNvPr id="81940" name="Oval 21"/>
          <p:cNvSpPr>
            <a:spLocks noChangeArrowheads="1"/>
          </p:cNvSpPr>
          <p:nvPr/>
        </p:nvSpPr>
        <p:spPr bwMode="auto">
          <a:xfrm>
            <a:off x="2133600" y="3962400"/>
            <a:ext cx="990600" cy="990600"/>
          </a:xfrm>
          <a:prstGeom prst="ellipse">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ru-RU" altLang="ru-RU" sz="1800" b="0" i="0" u="none" strike="noStrike" kern="0" cap="none" spc="0" normalizeH="0" baseline="0" noProof="0">
              <a:ln>
                <a:noFill/>
              </a:ln>
              <a:solidFill>
                <a:schemeClr val="tx1"/>
              </a:solidFill>
              <a:effectLst/>
              <a:uLnTx/>
              <a:uFillTx/>
              <a:latin typeface="Arial" panose="020B0604020202020204" pitchFamily="34" charset="0"/>
            </a:endParaRPr>
          </a:p>
        </p:txBody>
      </p:sp>
      <p:sp>
        <p:nvSpPr>
          <p:cNvPr id="81941" name="Line 22"/>
          <p:cNvSpPr>
            <a:spLocks noChangeShapeType="1"/>
          </p:cNvSpPr>
          <p:nvPr/>
        </p:nvSpPr>
        <p:spPr bwMode="auto">
          <a:xfrm>
            <a:off x="1828800" y="4191000"/>
            <a:ext cx="457200" cy="228600"/>
          </a:xfrm>
          <a:prstGeom prst="line">
            <a:avLst/>
          </a:prstGeom>
          <a:noFill/>
          <a:ln w="38100">
            <a:solidFill>
              <a:srgbClr val="FF99FF"/>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a:ln>
                <a:noFill/>
              </a:ln>
              <a:solidFill>
                <a:sysClr val="windowText" lastClr="000000"/>
              </a:solidFill>
              <a:effectLst/>
              <a:uLnTx/>
              <a:uFillTx/>
            </a:endParaRPr>
          </a:p>
        </p:txBody>
      </p:sp>
      <p:sp>
        <p:nvSpPr>
          <p:cNvPr id="81942" name="Line 23"/>
          <p:cNvSpPr>
            <a:spLocks noChangeShapeType="1"/>
          </p:cNvSpPr>
          <p:nvPr/>
        </p:nvSpPr>
        <p:spPr bwMode="auto">
          <a:xfrm flipV="1">
            <a:off x="1828800" y="3352800"/>
            <a:ext cx="457200" cy="152400"/>
          </a:xfrm>
          <a:prstGeom prst="line">
            <a:avLst/>
          </a:prstGeom>
          <a:noFill/>
          <a:ln w="38100">
            <a:solidFill>
              <a:srgbClr val="FF99FF"/>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a:ln>
                <a:noFill/>
              </a:ln>
              <a:solidFill>
                <a:sysClr val="windowText" lastClr="000000"/>
              </a:solidFill>
              <a:effectLst/>
              <a:uLnTx/>
              <a:uFillTx/>
            </a:endParaRPr>
          </a:p>
        </p:txBody>
      </p:sp>
      <p:sp>
        <p:nvSpPr>
          <p:cNvPr id="81943" name="Text Box 24"/>
          <p:cNvSpPr txBox="1">
            <a:spLocks noChangeArrowheads="1"/>
          </p:cNvSpPr>
          <p:nvPr/>
        </p:nvSpPr>
        <p:spPr bwMode="auto">
          <a:xfrm>
            <a:off x="1828800" y="2057400"/>
            <a:ext cx="14478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1" fontAlgn="auto" latinLnBrk="0" hangingPunct="1">
              <a:lnSpc>
                <a:spcPct val="100000"/>
              </a:lnSpc>
              <a:spcBef>
                <a:spcPct val="50000"/>
              </a:spcBef>
              <a:spcAft>
                <a:spcPts val="0"/>
              </a:spcAft>
              <a:buClrTx/>
              <a:buSzTx/>
              <a:buFontTx/>
              <a:buNone/>
              <a:tabLst/>
              <a:defRPr/>
            </a:pPr>
            <a:r>
              <a:rPr kumimoji="0" lang="ru-RU" altLang="ru-RU" sz="1800" b="0" i="0" u="none" strike="noStrike" kern="0" cap="none" spc="0" normalizeH="0" baseline="0" noProof="0">
                <a:ln>
                  <a:noFill/>
                </a:ln>
                <a:solidFill>
                  <a:schemeClr val="tx1"/>
                </a:solidFill>
                <a:effectLst/>
                <a:uLnTx/>
                <a:uFillTx/>
                <a:latin typeface="Arial" panose="020B0604020202020204" pitchFamily="34" charset="0"/>
              </a:rPr>
              <a:t>Основная группа</a:t>
            </a:r>
          </a:p>
        </p:txBody>
      </p:sp>
      <p:sp>
        <p:nvSpPr>
          <p:cNvPr id="81944" name="Text Box 25"/>
          <p:cNvSpPr txBox="1">
            <a:spLocks noChangeArrowheads="1"/>
          </p:cNvSpPr>
          <p:nvPr/>
        </p:nvSpPr>
        <p:spPr bwMode="auto">
          <a:xfrm>
            <a:off x="1676400" y="5105400"/>
            <a:ext cx="16002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1" fontAlgn="auto" latinLnBrk="0" hangingPunct="1">
              <a:lnSpc>
                <a:spcPct val="100000"/>
              </a:lnSpc>
              <a:spcBef>
                <a:spcPct val="50000"/>
              </a:spcBef>
              <a:spcAft>
                <a:spcPts val="0"/>
              </a:spcAft>
              <a:buClrTx/>
              <a:buSzTx/>
              <a:buFontTx/>
              <a:buNone/>
              <a:tabLst/>
              <a:defRPr/>
            </a:pPr>
            <a:r>
              <a:rPr kumimoji="0" lang="ru-RU" altLang="ru-RU" sz="1800" b="0" i="0" u="none" strike="noStrike" kern="0" cap="none" spc="0" normalizeH="0" baseline="0" noProof="0">
                <a:ln>
                  <a:noFill/>
                </a:ln>
                <a:solidFill>
                  <a:schemeClr val="tx1"/>
                </a:solidFill>
                <a:effectLst/>
                <a:uLnTx/>
                <a:uFillTx/>
                <a:latin typeface="Arial" panose="020B0604020202020204" pitchFamily="34" charset="0"/>
              </a:rPr>
              <a:t>Контрольная группа</a:t>
            </a:r>
          </a:p>
        </p:txBody>
      </p:sp>
    </p:spTree>
    <p:extLst>
      <p:ext uri="{BB962C8B-B14F-4D97-AF65-F5344CB8AC3E}">
        <p14:creationId xmlns:p14="http://schemas.microsoft.com/office/powerpoint/2010/main" val="4150852745"/>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7762" name="Rectangle 2"/>
          <p:cNvSpPr>
            <a:spLocks noGrp="1" noChangeArrowheads="1"/>
          </p:cNvSpPr>
          <p:nvPr>
            <p:ph type="body" idx="1"/>
          </p:nvPr>
        </p:nvSpPr>
        <p:spPr>
          <a:xfrm>
            <a:off x="685800" y="2133600"/>
            <a:ext cx="7772400" cy="4114800"/>
          </a:xfrm>
        </p:spPr>
        <p:txBody>
          <a:bodyPr/>
          <a:lstStyle/>
          <a:p>
            <a:pPr eaLnBrk="1" hangingPunct="1"/>
            <a:r>
              <a:rPr lang="ru-RU" altLang="ru-RU">
                <a:latin typeface="Arial" panose="020B0604020202020204" pitchFamily="34" charset="0"/>
              </a:rPr>
              <a:t>Естественная редукция симптомов</a:t>
            </a:r>
          </a:p>
          <a:p>
            <a:pPr eaLnBrk="1" hangingPunct="1"/>
            <a:r>
              <a:rPr lang="ru-RU" altLang="ru-RU">
                <a:latin typeface="Arial" panose="020B0604020202020204" pitchFamily="34" charset="0"/>
              </a:rPr>
              <a:t>Желание пациента «помочь» врачу (эффект Готорна)</a:t>
            </a:r>
          </a:p>
          <a:p>
            <a:pPr eaLnBrk="1" hangingPunct="1"/>
            <a:r>
              <a:rPr lang="ru-RU" altLang="ru-RU">
                <a:latin typeface="Arial" panose="020B0604020202020204" pitchFamily="34" charset="0"/>
              </a:rPr>
              <a:t>Плацебо-эффект</a:t>
            </a:r>
          </a:p>
          <a:p>
            <a:pPr eaLnBrk="1" hangingPunct="1"/>
            <a:r>
              <a:rPr lang="ru-RU" altLang="ru-RU">
                <a:latin typeface="Arial" panose="020B0604020202020204" pitchFamily="34" charset="0"/>
              </a:rPr>
              <a:t>Специфическое лечебное действие</a:t>
            </a:r>
          </a:p>
        </p:txBody>
      </p:sp>
      <p:sp>
        <p:nvSpPr>
          <p:cNvPr id="82947" name="Rectangle 3"/>
          <p:cNvSpPr>
            <a:spLocks noGrp="1" noChangeArrowheads="1"/>
          </p:cNvSpPr>
          <p:nvPr>
            <p:ph type="title"/>
          </p:nvPr>
        </p:nvSpPr>
        <p:spPr/>
        <p:txBody>
          <a:bodyPr/>
          <a:lstStyle/>
          <a:p>
            <a:pPr eaLnBrk="1" hangingPunct="1"/>
            <a:r>
              <a:rPr lang="ru-RU" altLang="ru-RU" sz="3600">
                <a:latin typeface="Arial" panose="020B0604020202020204" pitchFamily="34" charset="0"/>
              </a:rPr>
              <a:t>Компоненты лечебного эффекта, наблюдаемого врачом</a:t>
            </a:r>
          </a:p>
        </p:txBody>
      </p:sp>
    </p:spTree>
    <p:extLst>
      <p:ext uri="{BB962C8B-B14F-4D97-AF65-F5344CB8AC3E}">
        <p14:creationId xmlns:p14="http://schemas.microsoft.com/office/powerpoint/2010/main" val="47571453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17762">
                                            <p:txEl>
                                              <p:pRg st="0" end="0"/>
                                            </p:txEl>
                                          </p:spTgt>
                                        </p:tgtEl>
                                        <p:attrNameLst>
                                          <p:attrName>style.visibility</p:attrName>
                                        </p:attrNameLst>
                                      </p:cBhvr>
                                      <p:to>
                                        <p:strVal val="visible"/>
                                      </p:to>
                                    </p:set>
                                    <p:anim calcmode="lin" valueType="num">
                                      <p:cBhvr additive="base">
                                        <p:cTn id="7" dur="500" fill="hold"/>
                                        <p:tgtEl>
                                          <p:spTgt spid="117762">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1776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17762">
                                            <p:txEl>
                                              <p:pRg st="1" end="1"/>
                                            </p:txEl>
                                          </p:spTgt>
                                        </p:tgtEl>
                                        <p:attrNameLst>
                                          <p:attrName>style.visibility</p:attrName>
                                        </p:attrNameLst>
                                      </p:cBhvr>
                                      <p:to>
                                        <p:strVal val="visible"/>
                                      </p:to>
                                    </p:set>
                                    <p:anim calcmode="lin" valueType="num">
                                      <p:cBhvr additive="base">
                                        <p:cTn id="13" dur="500" fill="hold"/>
                                        <p:tgtEl>
                                          <p:spTgt spid="117762">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17762">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17762">
                                            <p:txEl>
                                              <p:pRg st="2" end="2"/>
                                            </p:txEl>
                                          </p:spTgt>
                                        </p:tgtEl>
                                        <p:attrNameLst>
                                          <p:attrName>style.visibility</p:attrName>
                                        </p:attrNameLst>
                                      </p:cBhvr>
                                      <p:to>
                                        <p:strVal val="visible"/>
                                      </p:to>
                                    </p:set>
                                    <p:anim calcmode="lin" valueType="num">
                                      <p:cBhvr additive="base">
                                        <p:cTn id="19" dur="500" fill="hold"/>
                                        <p:tgtEl>
                                          <p:spTgt spid="117762">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17762">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17762">
                                            <p:txEl>
                                              <p:pRg st="3" end="3"/>
                                            </p:txEl>
                                          </p:spTgt>
                                        </p:tgtEl>
                                        <p:attrNameLst>
                                          <p:attrName>style.visibility</p:attrName>
                                        </p:attrNameLst>
                                      </p:cBhvr>
                                      <p:to>
                                        <p:strVal val="visible"/>
                                      </p:to>
                                    </p:set>
                                    <p:anim calcmode="lin" valueType="num">
                                      <p:cBhvr additive="base">
                                        <p:cTn id="25" dur="500" fill="hold"/>
                                        <p:tgtEl>
                                          <p:spTgt spid="117762">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17762">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762" grpId="0" build="p"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539552" y="-1160"/>
            <a:ext cx="8352928" cy="6863417"/>
          </a:xfrm>
          <a:prstGeom prst="rect">
            <a:avLst/>
          </a:prstGeom>
        </p:spPr>
        <p:txBody>
          <a:bodyPr wrap="square">
            <a:spAutoFit/>
          </a:bodyPr>
          <a:lstStyle/>
          <a:p>
            <a:pPr indent="342900">
              <a:spcAft>
                <a:spcPts val="0"/>
              </a:spcAft>
            </a:pPr>
            <a:r>
              <a:rPr lang="ru-RU" sz="2000" dirty="0">
                <a:latin typeface="Arial" panose="020B0604020202020204" pitchFamily="34" charset="0"/>
                <a:ea typeface="Times New Roman" panose="02020603050405020304" pitchFamily="18" charset="0"/>
              </a:rPr>
              <a:t>Интересно прецедентное решение израильского суда в деле "</a:t>
            </a:r>
            <a:r>
              <a:rPr lang="ru-RU" sz="2000" dirty="0" err="1">
                <a:latin typeface="Arial" panose="020B0604020202020204" pitchFamily="34" charset="0"/>
                <a:ea typeface="Times New Roman" panose="02020603050405020304" pitchFamily="18" charset="0"/>
              </a:rPr>
              <a:t>Начмани</a:t>
            </a:r>
            <a:r>
              <a:rPr lang="ru-RU" sz="2000" dirty="0">
                <a:latin typeface="Arial" panose="020B0604020202020204" pitchFamily="34" charset="0"/>
                <a:ea typeface="Times New Roman" panose="02020603050405020304" pitchFamily="18" charset="0"/>
              </a:rPr>
              <a:t> против </a:t>
            </a:r>
            <a:r>
              <a:rPr lang="ru-RU" sz="2000" dirty="0" err="1">
                <a:latin typeface="Arial" panose="020B0604020202020204" pitchFamily="34" charset="0"/>
                <a:ea typeface="Times New Roman" panose="02020603050405020304" pitchFamily="18" charset="0"/>
              </a:rPr>
              <a:t>Начмани</a:t>
            </a:r>
            <a:r>
              <a:rPr lang="ru-RU" sz="2000" dirty="0">
                <a:latin typeface="Arial" panose="020B0604020202020204" pitchFamily="34" charset="0"/>
                <a:ea typeface="Times New Roman" panose="02020603050405020304" pitchFamily="18" charset="0"/>
              </a:rPr>
              <a:t>" &lt;19&gt;, принятое в 1996 г. Бесплодная супружеская пара из Израиля решила воспользоваться услугами суррогатной матери в Калифорнии. Никакого соглашения, определяющего судьбу их 11 </a:t>
            </a:r>
            <a:r>
              <a:rPr lang="ru-RU" sz="2000" dirty="0" err="1">
                <a:latin typeface="Arial" panose="020B0604020202020204" pitchFamily="34" charset="0"/>
                <a:ea typeface="Times New Roman" panose="02020603050405020304" pitchFamily="18" charset="0"/>
              </a:rPr>
              <a:t>криоконсервированных</a:t>
            </a:r>
            <a:r>
              <a:rPr lang="ru-RU" sz="2000" dirty="0">
                <a:latin typeface="Arial" panose="020B0604020202020204" pitchFamily="34" charset="0"/>
                <a:ea typeface="Times New Roman" panose="02020603050405020304" pitchFamily="18" charset="0"/>
              </a:rPr>
              <a:t> эмбрионов в случае развода, супруги не подписали. Незадолго до переноса эмбрионов суррогатной матери пара развелась, и бывший муж, который к тому времени уже самостоятельно стал отцом, выступил против использования эмбрионов.</a:t>
            </a:r>
          </a:p>
          <a:p>
            <a:pPr indent="342900"/>
            <a:r>
              <a:rPr lang="ru-RU" sz="2000" dirty="0"/>
              <a:t>Суд низшей инстанции вынес решение в пользу жены, посчитав, что муж имеет не больше прав на отзыв своего согласия на осуществление репродуктивной программы в клинике репродукции, чем при обычном сексуальном контакте, приведшем к зачатию. На одном из своих первых заседаний Верховный суд Израиля отменил это решение, исходя из того, что человека нельзя принуждать к тому, чтобы стать родителем. Однако при повторном рассмотрении дела расширенным составом Верховного суда большинством голосов (семь судей за, четыре против) было все-таки принято решение в пользу жены. Суд посчитал, что интересы женщины, и в особенности отсутствие у нее других возможностей для того, чтобы стать матерью родного ей по крови ребенка, перевешивают право ее бывшего супруга на отказ от отцовства.</a:t>
            </a:r>
          </a:p>
          <a:p>
            <a:pPr indent="342900">
              <a:spcAft>
                <a:spcPts val="0"/>
              </a:spcAft>
            </a:pPr>
            <a:endParaRPr lang="ru-RU" sz="2000" dirty="0">
              <a:latin typeface="Arial" panose="020B0604020202020204" pitchFamily="34" charset="0"/>
              <a:ea typeface="Times New Roman" panose="02020603050405020304" pitchFamily="18" charset="0"/>
            </a:endParaRPr>
          </a:p>
        </p:txBody>
      </p:sp>
    </p:spTree>
    <p:extLst>
      <p:ext uri="{BB962C8B-B14F-4D97-AF65-F5344CB8AC3E}">
        <p14:creationId xmlns:p14="http://schemas.microsoft.com/office/powerpoint/2010/main" val="2450705734"/>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p:txBody>
          <a:bodyPr/>
          <a:lstStyle/>
          <a:p>
            <a:pPr eaLnBrk="1" hangingPunct="1"/>
            <a:endParaRPr lang="ru-RU" altLang="ru-RU"/>
          </a:p>
        </p:txBody>
      </p:sp>
      <p:sp>
        <p:nvSpPr>
          <p:cNvPr id="83971" name="Rectangle 3"/>
          <p:cNvSpPr>
            <a:spLocks noGrp="1" noChangeArrowheads="1"/>
          </p:cNvSpPr>
          <p:nvPr>
            <p:ph type="body" idx="1"/>
          </p:nvPr>
        </p:nvSpPr>
        <p:spPr/>
        <p:txBody>
          <a:bodyPr/>
          <a:lstStyle/>
          <a:p>
            <a:pPr eaLnBrk="1" hangingPunct="1"/>
            <a:r>
              <a:rPr lang="ru-RU" altLang="ru-RU" sz="4000">
                <a:latin typeface="Arial" panose="020B0604020202020204" pitchFamily="34" charset="0"/>
              </a:rPr>
              <a:t>Цель рандомизированного клинического испытания – оценить специфический («биологический») лечебный эффект</a:t>
            </a:r>
          </a:p>
        </p:txBody>
      </p:sp>
    </p:spTree>
    <p:extLst>
      <p:ext uri="{BB962C8B-B14F-4D97-AF65-F5344CB8AC3E}">
        <p14:creationId xmlns:p14="http://schemas.microsoft.com/office/powerpoint/2010/main" val="2062084675"/>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p:txBody>
          <a:bodyPr/>
          <a:lstStyle/>
          <a:p>
            <a:pPr eaLnBrk="1" hangingPunct="1"/>
            <a:r>
              <a:rPr lang="ru-RU" altLang="ru-RU" sz="4000">
                <a:latin typeface="Arial" panose="020B0604020202020204" pitchFamily="34" charset="0"/>
              </a:rPr>
              <a:t>Проспективные когортные исследования (</a:t>
            </a:r>
            <a:r>
              <a:rPr lang="en-US" altLang="ru-RU" sz="4000">
                <a:solidFill>
                  <a:srgbClr val="FFFF00"/>
                </a:solidFill>
                <a:latin typeface="Arial" panose="020B0604020202020204" pitchFamily="34" charset="0"/>
              </a:rPr>
              <a:t>cohort studies</a:t>
            </a:r>
            <a:r>
              <a:rPr lang="en-US" altLang="ru-RU" sz="4000">
                <a:latin typeface="Arial" panose="020B0604020202020204" pitchFamily="34" charset="0"/>
              </a:rPr>
              <a:t>)</a:t>
            </a:r>
            <a:endParaRPr lang="ru-RU" altLang="ru-RU" sz="4000">
              <a:latin typeface="Arial" panose="020B0604020202020204" pitchFamily="34" charset="0"/>
            </a:endParaRPr>
          </a:p>
        </p:txBody>
      </p:sp>
      <p:sp>
        <p:nvSpPr>
          <p:cNvPr id="84995" name="Rectangle 3"/>
          <p:cNvSpPr>
            <a:spLocks noGrp="1" noChangeArrowheads="1"/>
          </p:cNvSpPr>
          <p:nvPr>
            <p:ph type="body" idx="1"/>
          </p:nvPr>
        </p:nvSpPr>
        <p:spPr/>
        <p:txBody>
          <a:bodyPr/>
          <a:lstStyle/>
          <a:p>
            <a:pPr eaLnBrk="1" hangingPunct="1"/>
            <a:r>
              <a:rPr lang="ru-RU" altLang="ru-RU">
                <a:latin typeface="Arial" panose="020B0604020202020204" pitchFamily="34" charset="0"/>
              </a:rPr>
              <a:t>Лучший вид клинических исследований для тех случаев, когда эксперимент невозможен (исследование факторов риска, прогноза заболевания)</a:t>
            </a:r>
          </a:p>
        </p:txBody>
      </p:sp>
    </p:spTree>
    <p:extLst>
      <p:ext uri="{BB962C8B-B14F-4D97-AF65-F5344CB8AC3E}">
        <p14:creationId xmlns:p14="http://schemas.microsoft.com/office/powerpoint/2010/main" val="2748132312"/>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6018" name="Oval 6"/>
          <p:cNvSpPr>
            <a:spLocks noChangeArrowheads="1"/>
          </p:cNvSpPr>
          <p:nvPr/>
        </p:nvSpPr>
        <p:spPr bwMode="auto">
          <a:xfrm>
            <a:off x="990600" y="2971800"/>
            <a:ext cx="1676400" cy="1752600"/>
          </a:xfrm>
          <a:prstGeom prst="ellipse">
            <a:avLst/>
          </a:prstGeom>
          <a:solidFill>
            <a:srgbClr val="0000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ru-RU" altLang="ru-RU" sz="1800" b="0" i="0" u="none" strike="noStrike" kern="0" cap="none" spc="0" normalizeH="0" baseline="0" noProof="0">
              <a:ln>
                <a:noFill/>
              </a:ln>
              <a:solidFill>
                <a:schemeClr val="tx1"/>
              </a:solidFill>
              <a:effectLst/>
              <a:uLnTx/>
              <a:uFillTx/>
              <a:latin typeface="Arial" panose="020B0604020202020204" pitchFamily="34" charset="0"/>
            </a:endParaRPr>
          </a:p>
        </p:txBody>
      </p:sp>
      <p:sp>
        <p:nvSpPr>
          <p:cNvPr id="86019" name="Rectangle 2"/>
          <p:cNvSpPr>
            <a:spLocks noGrp="1" noChangeArrowheads="1"/>
          </p:cNvSpPr>
          <p:nvPr>
            <p:ph type="title"/>
          </p:nvPr>
        </p:nvSpPr>
        <p:spPr>
          <a:xfrm>
            <a:off x="685800" y="381000"/>
            <a:ext cx="7772400" cy="1143000"/>
          </a:xfrm>
        </p:spPr>
        <p:txBody>
          <a:bodyPr/>
          <a:lstStyle/>
          <a:p>
            <a:pPr eaLnBrk="1" hangingPunct="1"/>
            <a:r>
              <a:rPr lang="ru-RU" altLang="ru-RU" sz="3600">
                <a:latin typeface="Arial" panose="020B0604020202020204" pitchFamily="34" charset="0"/>
              </a:rPr>
              <a:t>Проспективное когортное исследование</a:t>
            </a:r>
          </a:p>
        </p:txBody>
      </p:sp>
      <p:sp>
        <p:nvSpPr>
          <p:cNvPr id="86020" name="Oval 3"/>
          <p:cNvSpPr>
            <a:spLocks noChangeArrowheads="1"/>
          </p:cNvSpPr>
          <p:nvPr/>
        </p:nvSpPr>
        <p:spPr bwMode="auto">
          <a:xfrm>
            <a:off x="-1143000" y="2001838"/>
            <a:ext cx="3886200" cy="3713162"/>
          </a:xfrm>
          <a:prstGeom prst="ellipse">
            <a:avLst/>
          </a:prstGeom>
          <a:noFill/>
          <a:ln w="9525">
            <a:solidFill>
              <a:schemeClr val="tx1"/>
            </a:solidFill>
            <a:prstDash val="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ru-RU" altLang="ru-RU" sz="1800" b="0" i="0" u="none" strike="noStrike" kern="0" cap="none" spc="0" normalizeH="0" baseline="0" noProof="0">
              <a:ln>
                <a:noFill/>
              </a:ln>
              <a:solidFill>
                <a:schemeClr val="tx1"/>
              </a:solidFill>
              <a:effectLst/>
              <a:uLnTx/>
              <a:uFillTx/>
              <a:latin typeface="Arial" panose="020B0604020202020204" pitchFamily="34" charset="0"/>
            </a:endParaRPr>
          </a:p>
        </p:txBody>
      </p:sp>
      <p:sp>
        <p:nvSpPr>
          <p:cNvPr id="86021" name="Text Box 4"/>
          <p:cNvSpPr txBox="1">
            <a:spLocks noChangeArrowheads="1"/>
          </p:cNvSpPr>
          <p:nvPr/>
        </p:nvSpPr>
        <p:spPr bwMode="auto">
          <a:xfrm>
            <a:off x="304800" y="2362200"/>
            <a:ext cx="17526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ru-RU" altLang="ru-RU" sz="2000" b="0" i="0" u="none" strike="noStrike" kern="0" cap="none" spc="0" normalizeH="0" baseline="0" noProof="0">
                <a:ln>
                  <a:noFill/>
                </a:ln>
                <a:solidFill>
                  <a:schemeClr val="tx1"/>
                </a:solidFill>
                <a:effectLst/>
                <a:uLnTx/>
                <a:uFillTx/>
                <a:latin typeface="Arial" panose="020B0604020202020204" pitchFamily="34" charset="0"/>
              </a:rPr>
              <a:t>Популяция</a:t>
            </a:r>
          </a:p>
        </p:txBody>
      </p:sp>
      <p:sp>
        <p:nvSpPr>
          <p:cNvPr id="86022" name="Text Box 7"/>
          <p:cNvSpPr txBox="1">
            <a:spLocks noChangeArrowheads="1"/>
          </p:cNvSpPr>
          <p:nvPr/>
        </p:nvSpPr>
        <p:spPr bwMode="auto">
          <a:xfrm>
            <a:off x="1066800" y="3429000"/>
            <a:ext cx="16002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ru-RU" altLang="ru-RU" sz="2400" b="0" i="0" u="none" strike="noStrike" kern="0" cap="none" spc="0" normalizeH="0" baseline="0" noProof="0">
                <a:ln>
                  <a:noFill/>
                </a:ln>
                <a:solidFill>
                  <a:schemeClr val="tx1"/>
                </a:solidFill>
                <a:effectLst/>
                <a:uLnTx/>
                <a:uFillTx/>
                <a:latin typeface="Arial" panose="020B0604020202020204" pitchFamily="34" charset="0"/>
              </a:rPr>
              <a:t>Выборка</a:t>
            </a:r>
          </a:p>
          <a:p>
            <a:pPr marL="0" marR="0" lvl="0" indent="0" defTabSz="914400" eaLnBrk="1" fontAlgn="auto" latinLnBrk="0" hangingPunct="1">
              <a:lnSpc>
                <a:spcPct val="100000"/>
              </a:lnSpc>
              <a:spcBef>
                <a:spcPts val="0"/>
              </a:spcBef>
              <a:spcAft>
                <a:spcPts val="0"/>
              </a:spcAft>
              <a:buClrTx/>
              <a:buSzTx/>
              <a:buFontTx/>
              <a:buNone/>
              <a:tabLst/>
              <a:defRPr/>
            </a:pPr>
            <a:r>
              <a:rPr kumimoji="0" lang="ru-RU" altLang="ru-RU" sz="2400" b="0" i="0" u="none" strike="noStrike" kern="0" cap="none" spc="0" normalizeH="0" baseline="0" noProof="0">
                <a:ln>
                  <a:noFill/>
                </a:ln>
                <a:solidFill>
                  <a:schemeClr val="tx1"/>
                </a:solidFill>
                <a:effectLst/>
                <a:uLnTx/>
                <a:uFillTx/>
                <a:latin typeface="Arial" panose="020B0604020202020204" pitchFamily="34" charset="0"/>
              </a:rPr>
              <a:t>(когорта)</a:t>
            </a:r>
          </a:p>
        </p:txBody>
      </p:sp>
      <p:sp>
        <p:nvSpPr>
          <p:cNvPr id="86023" name="AutoShape 8"/>
          <p:cNvSpPr>
            <a:spLocks noChangeArrowheads="1"/>
          </p:cNvSpPr>
          <p:nvPr/>
        </p:nvSpPr>
        <p:spPr bwMode="auto">
          <a:xfrm>
            <a:off x="2362200" y="3124200"/>
            <a:ext cx="3657600" cy="304800"/>
          </a:xfrm>
          <a:prstGeom prst="rightArrow">
            <a:avLst>
              <a:gd name="adj1" fmla="val 50000"/>
              <a:gd name="adj2" fmla="val 30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ru-RU" altLang="ru-RU" sz="1800" b="0" i="0" u="none" strike="noStrike" kern="0" cap="none" spc="0" normalizeH="0" baseline="0" noProof="0">
              <a:ln>
                <a:noFill/>
              </a:ln>
              <a:solidFill>
                <a:schemeClr val="tx1"/>
              </a:solidFill>
              <a:effectLst/>
              <a:uLnTx/>
              <a:uFillTx/>
              <a:latin typeface="Arial" panose="020B0604020202020204" pitchFamily="34" charset="0"/>
            </a:endParaRPr>
          </a:p>
        </p:txBody>
      </p:sp>
      <p:sp>
        <p:nvSpPr>
          <p:cNvPr id="86024" name="AutoShape 9"/>
          <p:cNvSpPr>
            <a:spLocks noChangeArrowheads="1"/>
          </p:cNvSpPr>
          <p:nvPr/>
        </p:nvSpPr>
        <p:spPr bwMode="auto">
          <a:xfrm>
            <a:off x="2362200" y="4267200"/>
            <a:ext cx="3657600" cy="304800"/>
          </a:xfrm>
          <a:prstGeom prst="rightArrow">
            <a:avLst>
              <a:gd name="adj1" fmla="val 50000"/>
              <a:gd name="adj2" fmla="val 300000"/>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ru-RU" altLang="ru-RU" sz="1800" b="0" i="0" u="none" strike="noStrike" kern="0" cap="none" spc="0" normalizeH="0" baseline="0" noProof="0">
              <a:ln>
                <a:noFill/>
              </a:ln>
              <a:solidFill>
                <a:schemeClr val="tx1"/>
              </a:solidFill>
              <a:effectLst/>
              <a:uLnTx/>
              <a:uFillTx/>
              <a:latin typeface="Arial" panose="020B0604020202020204" pitchFamily="34" charset="0"/>
            </a:endParaRPr>
          </a:p>
        </p:txBody>
      </p:sp>
      <p:sp>
        <p:nvSpPr>
          <p:cNvPr id="86025" name="Text Box 10"/>
          <p:cNvSpPr txBox="1">
            <a:spLocks noChangeArrowheads="1"/>
          </p:cNvSpPr>
          <p:nvPr/>
        </p:nvSpPr>
        <p:spPr bwMode="auto">
          <a:xfrm>
            <a:off x="2590800" y="2057400"/>
            <a:ext cx="26670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ru-RU" altLang="ru-RU" sz="2000" b="0" i="0" u="none" strike="noStrike" kern="0" cap="none" spc="0" normalizeH="0" baseline="0" noProof="0">
                <a:ln>
                  <a:noFill/>
                </a:ln>
                <a:solidFill>
                  <a:srgbClr val="FFFF00"/>
                </a:solidFill>
                <a:effectLst/>
                <a:uLnTx/>
                <a:uFillTx/>
                <a:latin typeface="Arial" panose="020B0604020202020204" pitchFamily="34" charset="0"/>
              </a:rPr>
              <a:t>фактор риска</a:t>
            </a:r>
          </a:p>
          <a:p>
            <a:pPr marL="0" marR="0" lvl="0" indent="0" defTabSz="914400" eaLnBrk="1" fontAlgn="auto" latinLnBrk="0" hangingPunct="1">
              <a:lnSpc>
                <a:spcPct val="100000"/>
              </a:lnSpc>
              <a:spcBef>
                <a:spcPts val="0"/>
              </a:spcBef>
              <a:spcAft>
                <a:spcPts val="0"/>
              </a:spcAft>
              <a:buClrTx/>
              <a:buSzTx/>
              <a:buFontTx/>
              <a:buNone/>
              <a:tabLst/>
              <a:defRPr/>
            </a:pPr>
            <a:r>
              <a:rPr kumimoji="0" lang="ru-RU" altLang="ru-RU" sz="2000" b="0" i="0" u="none" strike="noStrike" kern="0" cap="none" spc="0" normalizeH="0" baseline="0" noProof="0">
                <a:ln>
                  <a:noFill/>
                </a:ln>
                <a:solidFill>
                  <a:srgbClr val="FFFF00"/>
                </a:solidFill>
                <a:effectLst/>
                <a:uLnTx/>
                <a:uFillTx/>
                <a:latin typeface="Arial" panose="020B0604020202020204" pitchFamily="34" charset="0"/>
              </a:rPr>
              <a:t>или прогностический фактор присутствует</a:t>
            </a:r>
          </a:p>
        </p:txBody>
      </p:sp>
      <p:sp>
        <p:nvSpPr>
          <p:cNvPr id="86026" name="Text Box 11"/>
          <p:cNvSpPr txBox="1">
            <a:spLocks noChangeArrowheads="1"/>
          </p:cNvSpPr>
          <p:nvPr/>
        </p:nvSpPr>
        <p:spPr bwMode="auto">
          <a:xfrm>
            <a:off x="2514600" y="4572000"/>
            <a:ext cx="27432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ru-RU" altLang="ru-RU" sz="2000" b="0" i="0" u="none" strike="noStrike" kern="0" cap="none" spc="0" normalizeH="0" baseline="0" noProof="0">
                <a:ln>
                  <a:noFill/>
                </a:ln>
                <a:solidFill>
                  <a:srgbClr val="FFFF00"/>
                </a:solidFill>
                <a:effectLst/>
                <a:uLnTx/>
                <a:uFillTx/>
                <a:latin typeface="Arial" panose="020B0604020202020204" pitchFamily="34" charset="0"/>
              </a:rPr>
              <a:t>фактор риска </a:t>
            </a:r>
          </a:p>
          <a:p>
            <a:pPr marL="0" marR="0" lvl="0" indent="0" defTabSz="914400" eaLnBrk="1" fontAlgn="auto" latinLnBrk="0" hangingPunct="1">
              <a:lnSpc>
                <a:spcPct val="100000"/>
              </a:lnSpc>
              <a:spcBef>
                <a:spcPts val="0"/>
              </a:spcBef>
              <a:spcAft>
                <a:spcPts val="0"/>
              </a:spcAft>
              <a:buClrTx/>
              <a:buSzTx/>
              <a:buFontTx/>
              <a:buNone/>
              <a:tabLst/>
              <a:defRPr/>
            </a:pPr>
            <a:r>
              <a:rPr kumimoji="0" lang="ru-RU" altLang="ru-RU" sz="2000" b="0" i="0" u="none" strike="noStrike" kern="0" cap="none" spc="0" normalizeH="0" baseline="0" noProof="0">
                <a:ln>
                  <a:noFill/>
                </a:ln>
                <a:solidFill>
                  <a:srgbClr val="FFFF00"/>
                </a:solidFill>
                <a:effectLst/>
                <a:uLnTx/>
                <a:uFillTx/>
                <a:latin typeface="Arial" panose="020B0604020202020204" pitchFamily="34" charset="0"/>
              </a:rPr>
              <a:t>или прогностический фактор отсутствует</a:t>
            </a:r>
          </a:p>
        </p:txBody>
      </p:sp>
      <p:sp>
        <p:nvSpPr>
          <p:cNvPr id="86027" name="Line 15"/>
          <p:cNvSpPr>
            <a:spLocks noChangeShapeType="1"/>
          </p:cNvSpPr>
          <p:nvPr/>
        </p:nvSpPr>
        <p:spPr bwMode="auto">
          <a:xfrm flipV="1">
            <a:off x="6248400" y="2743200"/>
            <a:ext cx="457200" cy="457200"/>
          </a:xfrm>
          <a:prstGeom prst="line">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a:ln>
                <a:noFill/>
              </a:ln>
              <a:solidFill>
                <a:sysClr val="windowText" lastClr="000000"/>
              </a:solidFill>
              <a:effectLst/>
              <a:uLnTx/>
              <a:uFillTx/>
            </a:endParaRPr>
          </a:p>
        </p:txBody>
      </p:sp>
      <p:sp>
        <p:nvSpPr>
          <p:cNvPr id="86028" name="Line 16"/>
          <p:cNvSpPr>
            <a:spLocks noChangeShapeType="1"/>
          </p:cNvSpPr>
          <p:nvPr/>
        </p:nvSpPr>
        <p:spPr bwMode="auto">
          <a:xfrm>
            <a:off x="6248400" y="3276600"/>
            <a:ext cx="457200" cy="304800"/>
          </a:xfrm>
          <a:prstGeom prst="line">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a:ln>
                <a:noFill/>
              </a:ln>
              <a:solidFill>
                <a:sysClr val="windowText" lastClr="000000"/>
              </a:solidFill>
              <a:effectLst/>
              <a:uLnTx/>
              <a:uFillTx/>
            </a:endParaRPr>
          </a:p>
        </p:txBody>
      </p:sp>
      <p:sp>
        <p:nvSpPr>
          <p:cNvPr id="86029" name="Text Box 17"/>
          <p:cNvSpPr txBox="1">
            <a:spLocks noChangeArrowheads="1"/>
          </p:cNvSpPr>
          <p:nvPr/>
        </p:nvSpPr>
        <p:spPr bwMode="auto">
          <a:xfrm>
            <a:off x="6858000" y="2286000"/>
            <a:ext cx="1828800" cy="641350"/>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ru-RU" altLang="ru-RU" sz="1800" b="0" i="0" u="none" strike="noStrike" kern="0" cap="none" spc="0" normalizeH="0" baseline="0" noProof="0">
                <a:ln>
                  <a:noFill/>
                </a:ln>
                <a:solidFill>
                  <a:schemeClr val="tx1"/>
                </a:solidFill>
                <a:effectLst/>
                <a:uLnTx/>
                <a:uFillTx/>
                <a:latin typeface="Arial" panose="020B0604020202020204" pitchFamily="34" charset="0"/>
              </a:rPr>
              <a:t>Исход наступил</a:t>
            </a:r>
          </a:p>
        </p:txBody>
      </p:sp>
      <p:sp>
        <p:nvSpPr>
          <p:cNvPr id="86030" name="Text Box 18"/>
          <p:cNvSpPr txBox="1">
            <a:spLocks noChangeArrowheads="1"/>
          </p:cNvSpPr>
          <p:nvPr/>
        </p:nvSpPr>
        <p:spPr bwMode="auto">
          <a:xfrm>
            <a:off x="6858000" y="3048000"/>
            <a:ext cx="1295400" cy="641350"/>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ru-RU" altLang="ru-RU" sz="1800" b="0" i="0" u="none" strike="noStrike" kern="0" cap="none" spc="0" normalizeH="0" baseline="0" noProof="0">
                <a:ln>
                  <a:noFill/>
                </a:ln>
                <a:solidFill>
                  <a:schemeClr val="bg2"/>
                </a:solidFill>
                <a:effectLst/>
                <a:uLnTx/>
                <a:uFillTx/>
                <a:latin typeface="Arial" panose="020B0604020202020204" pitchFamily="34" charset="0"/>
              </a:rPr>
              <a:t>Исход не наступил</a:t>
            </a:r>
          </a:p>
        </p:txBody>
      </p:sp>
      <p:sp>
        <p:nvSpPr>
          <p:cNvPr id="86031" name="Text Box 19"/>
          <p:cNvSpPr txBox="1">
            <a:spLocks noChangeArrowheads="1"/>
          </p:cNvSpPr>
          <p:nvPr/>
        </p:nvSpPr>
        <p:spPr bwMode="auto">
          <a:xfrm>
            <a:off x="6858000" y="3962400"/>
            <a:ext cx="1295400" cy="641350"/>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ru-RU" altLang="ru-RU" sz="1800" b="0" i="0" u="none" strike="noStrike" kern="0" cap="none" spc="0" normalizeH="0" baseline="0" noProof="0">
                <a:ln>
                  <a:noFill/>
                </a:ln>
                <a:solidFill>
                  <a:schemeClr val="tx1"/>
                </a:solidFill>
                <a:effectLst/>
                <a:uLnTx/>
                <a:uFillTx/>
                <a:latin typeface="Arial" panose="020B0604020202020204" pitchFamily="34" charset="0"/>
              </a:rPr>
              <a:t>Исход наступил</a:t>
            </a:r>
          </a:p>
        </p:txBody>
      </p:sp>
      <p:sp>
        <p:nvSpPr>
          <p:cNvPr id="86032" name="Text Box 20"/>
          <p:cNvSpPr txBox="1">
            <a:spLocks noChangeArrowheads="1"/>
          </p:cNvSpPr>
          <p:nvPr/>
        </p:nvSpPr>
        <p:spPr bwMode="auto">
          <a:xfrm>
            <a:off x="6858000" y="4724400"/>
            <a:ext cx="1905000" cy="641350"/>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ru-RU" altLang="ru-RU" sz="1800" b="0" i="0" u="none" strike="noStrike" kern="0" cap="none" spc="0" normalizeH="0" baseline="0" noProof="0">
                <a:ln>
                  <a:noFill/>
                </a:ln>
                <a:solidFill>
                  <a:schemeClr val="bg2"/>
                </a:solidFill>
                <a:effectLst/>
                <a:uLnTx/>
                <a:uFillTx/>
                <a:latin typeface="Arial" panose="020B0604020202020204" pitchFamily="34" charset="0"/>
              </a:rPr>
              <a:t>Исход не наступил</a:t>
            </a:r>
          </a:p>
        </p:txBody>
      </p:sp>
      <p:sp>
        <p:nvSpPr>
          <p:cNvPr id="86033" name="Line 21"/>
          <p:cNvSpPr>
            <a:spLocks noChangeShapeType="1"/>
          </p:cNvSpPr>
          <p:nvPr/>
        </p:nvSpPr>
        <p:spPr bwMode="auto">
          <a:xfrm flipV="1">
            <a:off x="6248400" y="4267200"/>
            <a:ext cx="533400" cy="76200"/>
          </a:xfrm>
          <a:prstGeom prst="line">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a:ln>
                <a:noFill/>
              </a:ln>
              <a:solidFill>
                <a:sysClr val="windowText" lastClr="000000"/>
              </a:solidFill>
              <a:effectLst/>
              <a:uLnTx/>
              <a:uFillTx/>
            </a:endParaRPr>
          </a:p>
        </p:txBody>
      </p:sp>
      <p:sp>
        <p:nvSpPr>
          <p:cNvPr id="86034" name="Line 22"/>
          <p:cNvSpPr>
            <a:spLocks noChangeShapeType="1"/>
          </p:cNvSpPr>
          <p:nvPr/>
        </p:nvSpPr>
        <p:spPr bwMode="auto">
          <a:xfrm>
            <a:off x="6248400" y="4495800"/>
            <a:ext cx="533400" cy="533400"/>
          </a:xfrm>
          <a:prstGeom prst="line">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a:ln>
                <a:noFill/>
              </a:ln>
              <a:solidFill>
                <a:sysClr val="windowText" lastClr="000000"/>
              </a:solidFill>
              <a:effectLst/>
              <a:uLnTx/>
              <a:uFillTx/>
            </a:endParaRPr>
          </a:p>
        </p:txBody>
      </p:sp>
      <p:sp>
        <p:nvSpPr>
          <p:cNvPr id="86035" name="Text Box 23"/>
          <p:cNvSpPr txBox="1">
            <a:spLocks noChangeArrowheads="1"/>
          </p:cNvSpPr>
          <p:nvPr/>
        </p:nvSpPr>
        <p:spPr bwMode="auto">
          <a:xfrm>
            <a:off x="3124200" y="3657600"/>
            <a:ext cx="2362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ru-RU" altLang="ru-RU" sz="2400" b="0" i="0" u="none" strike="noStrike" kern="0" cap="none" spc="0" normalizeH="0" baseline="0" noProof="0">
                <a:ln>
                  <a:noFill/>
                </a:ln>
                <a:solidFill>
                  <a:srgbClr val="FF99FF"/>
                </a:solidFill>
                <a:effectLst/>
                <a:uLnTx/>
                <a:uFillTx/>
                <a:latin typeface="Arial" panose="020B0604020202020204" pitchFamily="34" charset="0"/>
              </a:rPr>
              <a:t>К а т а м н е з</a:t>
            </a:r>
          </a:p>
        </p:txBody>
      </p:sp>
    </p:spTree>
    <p:extLst>
      <p:ext uri="{BB962C8B-B14F-4D97-AF65-F5344CB8AC3E}">
        <p14:creationId xmlns:p14="http://schemas.microsoft.com/office/powerpoint/2010/main" val="3575726129"/>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p:txBody>
          <a:bodyPr/>
          <a:lstStyle/>
          <a:p>
            <a:pPr eaLnBrk="1" hangingPunct="1"/>
            <a:r>
              <a:rPr lang="ru-RU" altLang="ru-RU" sz="3200">
                <a:latin typeface="Arial" panose="020B0604020202020204" pitchFamily="34" charset="0"/>
              </a:rPr>
              <a:t>Источники систематических ошибок в когортных исследованиях</a:t>
            </a:r>
          </a:p>
        </p:txBody>
      </p:sp>
      <p:sp>
        <p:nvSpPr>
          <p:cNvPr id="87043" name="Rectangle 3"/>
          <p:cNvSpPr>
            <a:spLocks noGrp="1" noChangeArrowheads="1"/>
          </p:cNvSpPr>
          <p:nvPr>
            <p:ph type="body" idx="1"/>
          </p:nvPr>
        </p:nvSpPr>
        <p:spPr>
          <a:xfrm>
            <a:off x="685800" y="2286000"/>
            <a:ext cx="7772400" cy="4114800"/>
          </a:xfrm>
        </p:spPr>
        <p:txBody>
          <a:bodyPr/>
          <a:lstStyle/>
          <a:p>
            <a:pPr eaLnBrk="1" hangingPunct="1"/>
            <a:r>
              <a:rPr lang="ru-RU" altLang="ru-RU">
                <a:latin typeface="Arial" panose="020B0604020202020204" pitchFamily="34" charset="0"/>
              </a:rPr>
              <a:t>На этапе формирования </a:t>
            </a:r>
            <a:r>
              <a:rPr lang="ru-RU" altLang="ru-RU">
                <a:solidFill>
                  <a:srgbClr val="FFFF00"/>
                </a:solidFill>
                <a:latin typeface="Arial" panose="020B0604020202020204" pitchFamily="34" charset="0"/>
              </a:rPr>
              <a:t>выборки</a:t>
            </a:r>
          </a:p>
          <a:p>
            <a:pPr eaLnBrk="1" hangingPunct="1"/>
            <a:r>
              <a:rPr lang="ru-RU" altLang="ru-RU">
                <a:latin typeface="Arial" panose="020B0604020202020204" pitchFamily="34" charset="0"/>
              </a:rPr>
              <a:t>Вследствие </a:t>
            </a:r>
            <a:r>
              <a:rPr lang="ru-RU" altLang="ru-RU">
                <a:solidFill>
                  <a:srgbClr val="FFFF00"/>
                </a:solidFill>
                <a:latin typeface="Arial" panose="020B0604020202020204" pitchFamily="34" charset="0"/>
              </a:rPr>
              <a:t>миграции</a:t>
            </a:r>
            <a:r>
              <a:rPr lang="ru-RU" altLang="ru-RU">
                <a:latin typeface="Arial" panose="020B0604020202020204" pitchFamily="34" charset="0"/>
              </a:rPr>
              <a:t> пациентов в течение исследования</a:t>
            </a:r>
          </a:p>
          <a:p>
            <a:pPr eaLnBrk="1" hangingPunct="1"/>
            <a:r>
              <a:rPr lang="ru-RU" altLang="ru-RU">
                <a:latin typeface="Arial" panose="020B0604020202020204" pitchFamily="34" charset="0"/>
              </a:rPr>
              <a:t>На этапе </a:t>
            </a:r>
            <a:r>
              <a:rPr lang="ru-RU" altLang="ru-RU">
                <a:solidFill>
                  <a:srgbClr val="FFFF00"/>
                </a:solidFill>
                <a:latin typeface="Arial" panose="020B0604020202020204" pitchFamily="34" charset="0"/>
              </a:rPr>
              <a:t>оценки исходов</a:t>
            </a:r>
            <a:endParaRPr lang="ru-RU" altLang="ru-RU" sz="2000">
              <a:latin typeface="Arial" panose="020B0604020202020204" pitchFamily="34" charset="0"/>
            </a:endParaRPr>
          </a:p>
        </p:txBody>
      </p:sp>
    </p:spTree>
    <p:extLst>
      <p:ext uri="{BB962C8B-B14F-4D97-AF65-F5344CB8AC3E}">
        <p14:creationId xmlns:p14="http://schemas.microsoft.com/office/powerpoint/2010/main" val="1044644240"/>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3"/>
          <p:cNvSpPr>
            <a:spLocks noGrp="1" noChangeArrowheads="1"/>
          </p:cNvSpPr>
          <p:nvPr>
            <p:ph type="body" idx="1"/>
          </p:nvPr>
        </p:nvSpPr>
        <p:spPr>
          <a:xfrm>
            <a:off x="685800" y="1295400"/>
            <a:ext cx="7772400" cy="4114800"/>
          </a:xfrm>
        </p:spPr>
        <p:txBody>
          <a:bodyPr/>
          <a:lstStyle/>
          <a:p>
            <a:pPr eaLnBrk="1" hangingPunct="1"/>
            <a:r>
              <a:rPr lang="ru-RU" altLang="ru-RU">
                <a:latin typeface="Arial" panose="020B0604020202020204" pitchFamily="34" charset="0"/>
              </a:rPr>
              <a:t>Главный недостаток когортных исследований – для изучения редких исходов требуется наблюдение больших групп в течение длительного времени</a:t>
            </a:r>
          </a:p>
          <a:p>
            <a:pPr eaLnBrk="1" hangingPunct="1">
              <a:buFontTx/>
              <a:buNone/>
            </a:pPr>
            <a:endParaRPr lang="ru-RU" altLang="ru-RU" sz="2000">
              <a:latin typeface="Arial" panose="020B0604020202020204" pitchFamily="34" charset="0"/>
            </a:endParaRPr>
          </a:p>
          <a:p>
            <a:pPr eaLnBrk="1" hangingPunct="1">
              <a:buFontTx/>
              <a:buNone/>
            </a:pPr>
            <a:r>
              <a:rPr lang="ru-RU" altLang="ru-RU" sz="2000">
                <a:latin typeface="Arial" panose="020B0604020202020204" pitchFamily="34" charset="0"/>
              </a:rPr>
              <a:t>	</a:t>
            </a:r>
            <a:r>
              <a:rPr lang="ru-RU" altLang="ru-RU" sz="1800">
                <a:latin typeface="Arial" panose="020B0604020202020204" pitchFamily="34" charset="0"/>
              </a:rPr>
              <a:t>Фремингемское исследование (США): для установления связи факторов риска (повышенное АД, гиперхолестеринемия, сахарный диабет, курение, гипертрофия левого желудочка) и риска развития ИБС когорта из 5209 человек наблюдалась в течение 30 лет</a:t>
            </a:r>
          </a:p>
        </p:txBody>
      </p:sp>
    </p:spTree>
    <p:extLst>
      <p:ext uri="{BB962C8B-B14F-4D97-AF65-F5344CB8AC3E}">
        <p14:creationId xmlns:p14="http://schemas.microsoft.com/office/powerpoint/2010/main" val="3957011431"/>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p:txBody>
          <a:bodyPr/>
          <a:lstStyle/>
          <a:p>
            <a:pPr eaLnBrk="1" hangingPunct="1"/>
            <a:r>
              <a:rPr lang="ru-RU" altLang="ru-RU" sz="3600">
                <a:latin typeface="Arial" panose="020B0604020202020204" pitchFamily="34" charset="0"/>
              </a:rPr>
              <a:t>Исследования «случай-контроль»</a:t>
            </a:r>
            <a:r>
              <a:rPr lang="en-US" altLang="ru-RU" sz="3600">
                <a:latin typeface="Arial" panose="020B0604020202020204" pitchFamily="34" charset="0"/>
              </a:rPr>
              <a:t> (</a:t>
            </a:r>
            <a:r>
              <a:rPr lang="en-US" altLang="ru-RU" sz="3600">
                <a:solidFill>
                  <a:srgbClr val="FFFF00"/>
                </a:solidFill>
                <a:latin typeface="Arial" panose="020B0604020202020204" pitchFamily="34" charset="0"/>
              </a:rPr>
              <a:t>case-control study</a:t>
            </a:r>
            <a:r>
              <a:rPr lang="en-US" altLang="ru-RU" sz="3600">
                <a:latin typeface="Arial" panose="020B0604020202020204" pitchFamily="34" charset="0"/>
              </a:rPr>
              <a:t>)</a:t>
            </a:r>
            <a:endParaRPr lang="ru-RU" altLang="ru-RU" sz="3600">
              <a:latin typeface="Arial" panose="020B0604020202020204" pitchFamily="34" charset="0"/>
            </a:endParaRPr>
          </a:p>
        </p:txBody>
      </p:sp>
      <p:sp>
        <p:nvSpPr>
          <p:cNvPr id="89091" name="Rectangle 3"/>
          <p:cNvSpPr>
            <a:spLocks noGrp="1" noChangeArrowheads="1"/>
          </p:cNvSpPr>
          <p:nvPr>
            <p:ph type="body" idx="1"/>
          </p:nvPr>
        </p:nvSpPr>
        <p:spPr/>
        <p:txBody>
          <a:bodyPr/>
          <a:lstStyle/>
          <a:p>
            <a:pPr eaLnBrk="1" hangingPunct="1"/>
            <a:r>
              <a:rPr lang="ru-RU" altLang="ru-RU" sz="2800">
                <a:latin typeface="Arial" panose="020B0604020202020204" pitchFamily="34" charset="0"/>
              </a:rPr>
              <a:t>Наиболее подходят для изучения редких событий, а также при необходимости получения быстрого результата в исследовании</a:t>
            </a:r>
          </a:p>
        </p:txBody>
      </p:sp>
    </p:spTree>
    <p:extLst>
      <p:ext uri="{BB962C8B-B14F-4D97-AF65-F5344CB8AC3E}">
        <p14:creationId xmlns:p14="http://schemas.microsoft.com/office/powerpoint/2010/main" val="3624824740"/>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p:txBody>
          <a:bodyPr/>
          <a:lstStyle/>
          <a:p>
            <a:pPr eaLnBrk="1" hangingPunct="1"/>
            <a:r>
              <a:rPr lang="ru-RU" altLang="ru-RU" sz="3600">
                <a:latin typeface="Arial" panose="020B0604020202020204" pitchFamily="34" charset="0"/>
              </a:rPr>
              <a:t>Исследование «случай-контроль»</a:t>
            </a:r>
          </a:p>
        </p:txBody>
      </p:sp>
      <p:sp>
        <p:nvSpPr>
          <p:cNvPr id="90115" name="Oval 3"/>
          <p:cNvSpPr>
            <a:spLocks noChangeArrowheads="1"/>
          </p:cNvSpPr>
          <p:nvPr/>
        </p:nvSpPr>
        <p:spPr bwMode="auto">
          <a:xfrm>
            <a:off x="6172200" y="1981200"/>
            <a:ext cx="3733800" cy="3962400"/>
          </a:xfrm>
          <a:prstGeom prst="ellipse">
            <a:avLst/>
          </a:prstGeom>
          <a:noFill/>
          <a:ln w="9525">
            <a:solidFill>
              <a:schemeClr val="tx1"/>
            </a:solidFill>
            <a:prstDash val="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ru-RU" altLang="ru-RU" sz="1800" b="0" i="0" u="none" strike="noStrike" kern="0" cap="none" spc="0" normalizeH="0" baseline="0" noProof="0">
              <a:ln>
                <a:noFill/>
              </a:ln>
              <a:solidFill>
                <a:schemeClr val="tx1"/>
              </a:solidFill>
              <a:effectLst/>
              <a:uLnTx/>
              <a:uFillTx/>
              <a:latin typeface="Arial" panose="020B0604020202020204" pitchFamily="34" charset="0"/>
            </a:endParaRPr>
          </a:p>
        </p:txBody>
      </p:sp>
      <p:sp>
        <p:nvSpPr>
          <p:cNvPr id="90116" name="Text Box 4"/>
          <p:cNvSpPr txBox="1">
            <a:spLocks noChangeArrowheads="1"/>
          </p:cNvSpPr>
          <p:nvPr/>
        </p:nvSpPr>
        <p:spPr bwMode="auto">
          <a:xfrm>
            <a:off x="7696200" y="3810000"/>
            <a:ext cx="14478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ru-RU" altLang="ru-RU" sz="2000" b="0" i="0" u="none" strike="noStrike" kern="0" cap="none" spc="0" normalizeH="0" baseline="0" noProof="0">
                <a:ln>
                  <a:noFill/>
                </a:ln>
                <a:solidFill>
                  <a:schemeClr val="tx1"/>
                </a:solidFill>
                <a:effectLst/>
                <a:uLnTx/>
                <a:uFillTx/>
                <a:latin typeface="Arial" panose="020B0604020202020204" pitchFamily="34" charset="0"/>
              </a:rPr>
              <a:t>популяция</a:t>
            </a:r>
          </a:p>
        </p:txBody>
      </p:sp>
      <p:sp>
        <p:nvSpPr>
          <p:cNvPr id="90117" name="Oval 5"/>
          <p:cNvSpPr>
            <a:spLocks noChangeArrowheads="1"/>
          </p:cNvSpPr>
          <p:nvPr/>
        </p:nvSpPr>
        <p:spPr bwMode="auto">
          <a:xfrm>
            <a:off x="6629400" y="4267200"/>
            <a:ext cx="1981200" cy="1524000"/>
          </a:xfrm>
          <a:prstGeom prst="ellipse">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ru-RU" altLang="ru-RU" sz="1800" b="0" i="0" u="none" strike="noStrike" kern="0" cap="none" spc="0" normalizeH="0" baseline="0" noProof="0">
              <a:ln>
                <a:noFill/>
              </a:ln>
              <a:solidFill>
                <a:schemeClr val="tx1"/>
              </a:solidFill>
              <a:effectLst/>
              <a:uLnTx/>
              <a:uFillTx/>
              <a:latin typeface="Arial" panose="020B0604020202020204" pitchFamily="34" charset="0"/>
            </a:endParaRPr>
          </a:p>
        </p:txBody>
      </p:sp>
      <p:sp>
        <p:nvSpPr>
          <p:cNvPr id="90118" name="Text Box 6"/>
          <p:cNvSpPr txBox="1">
            <a:spLocks noChangeArrowheads="1"/>
          </p:cNvSpPr>
          <p:nvPr/>
        </p:nvSpPr>
        <p:spPr bwMode="auto">
          <a:xfrm>
            <a:off x="6629400" y="4572000"/>
            <a:ext cx="18288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1" fontAlgn="auto" latinLnBrk="0" hangingPunct="1">
              <a:lnSpc>
                <a:spcPct val="100000"/>
              </a:lnSpc>
              <a:spcBef>
                <a:spcPct val="50000"/>
              </a:spcBef>
              <a:spcAft>
                <a:spcPts val="0"/>
              </a:spcAft>
              <a:buClrTx/>
              <a:buSzTx/>
              <a:buFontTx/>
              <a:buNone/>
              <a:tabLst/>
              <a:defRPr/>
            </a:pPr>
            <a:r>
              <a:rPr kumimoji="0" lang="ru-RU" altLang="ru-RU" sz="2000" b="0" i="0" u="none" strike="noStrike" kern="0" cap="none" spc="0" normalizeH="0" baseline="0" noProof="0">
                <a:ln>
                  <a:noFill/>
                </a:ln>
                <a:solidFill>
                  <a:schemeClr val="tx1"/>
                </a:solidFill>
                <a:effectLst/>
                <a:uLnTx/>
                <a:uFillTx/>
                <a:latin typeface="Arial" panose="020B0604020202020204" pitchFamily="34" charset="0"/>
              </a:rPr>
              <a:t>«Контроль» - заболевание отсутствует </a:t>
            </a:r>
          </a:p>
        </p:txBody>
      </p:sp>
      <p:sp>
        <p:nvSpPr>
          <p:cNvPr id="90119" name="Oval 7"/>
          <p:cNvSpPr>
            <a:spLocks noChangeArrowheads="1"/>
          </p:cNvSpPr>
          <p:nvPr/>
        </p:nvSpPr>
        <p:spPr bwMode="auto">
          <a:xfrm>
            <a:off x="6553200" y="2286000"/>
            <a:ext cx="1828800" cy="1524000"/>
          </a:xfrm>
          <a:prstGeom prst="ellipse">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ru-RU" altLang="ru-RU" sz="1800" b="0" i="0" u="none" strike="noStrike" kern="0" cap="none" spc="0" normalizeH="0" baseline="0" noProof="0">
              <a:ln>
                <a:noFill/>
              </a:ln>
              <a:solidFill>
                <a:schemeClr val="tx1"/>
              </a:solidFill>
              <a:effectLst/>
              <a:uLnTx/>
              <a:uFillTx/>
              <a:latin typeface="Arial" panose="020B0604020202020204" pitchFamily="34" charset="0"/>
            </a:endParaRPr>
          </a:p>
        </p:txBody>
      </p:sp>
      <p:sp>
        <p:nvSpPr>
          <p:cNvPr id="90120" name="Text Box 8"/>
          <p:cNvSpPr txBox="1">
            <a:spLocks noChangeArrowheads="1"/>
          </p:cNvSpPr>
          <p:nvPr/>
        </p:nvSpPr>
        <p:spPr bwMode="auto">
          <a:xfrm>
            <a:off x="6629400" y="2667000"/>
            <a:ext cx="1676400"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u-RU" altLang="ru-RU" sz="1800" b="0" i="0" u="none" strike="noStrike" kern="0" cap="none" spc="0" normalizeH="0" baseline="0" noProof="0">
                <a:ln>
                  <a:noFill/>
                </a:ln>
                <a:solidFill>
                  <a:schemeClr val="bg2"/>
                </a:solidFill>
                <a:effectLst/>
                <a:uLnTx/>
                <a:uFillTx/>
                <a:latin typeface="Arial" panose="020B0604020202020204" pitchFamily="34" charset="0"/>
              </a:rPr>
              <a:t>«Случай» - заболевание есть  </a:t>
            </a:r>
          </a:p>
        </p:txBody>
      </p:sp>
      <p:sp>
        <p:nvSpPr>
          <p:cNvPr id="90121" name="AutoShape 9"/>
          <p:cNvSpPr>
            <a:spLocks noChangeArrowheads="1"/>
          </p:cNvSpPr>
          <p:nvPr/>
        </p:nvSpPr>
        <p:spPr bwMode="auto">
          <a:xfrm>
            <a:off x="1066800" y="2362200"/>
            <a:ext cx="5257800" cy="1219200"/>
          </a:xfrm>
          <a:prstGeom prst="rightArrowCallout">
            <a:avLst>
              <a:gd name="adj1" fmla="val 7815"/>
              <a:gd name="adj2" fmla="val 11458"/>
              <a:gd name="adj3" fmla="val 70497"/>
              <a:gd name="adj4" fmla="val 18236"/>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ru-RU" altLang="ru-RU" sz="1800" b="0" i="0" u="none" strike="noStrike" kern="0" cap="none" spc="0" normalizeH="0" baseline="0" noProof="0">
              <a:ln>
                <a:noFill/>
              </a:ln>
              <a:solidFill>
                <a:schemeClr val="tx1"/>
              </a:solidFill>
              <a:effectLst/>
              <a:uLnTx/>
              <a:uFillTx/>
              <a:latin typeface="Arial" panose="020B0604020202020204" pitchFamily="34" charset="0"/>
            </a:endParaRPr>
          </a:p>
        </p:txBody>
      </p:sp>
      <p:sp>
        <p:nvSpPr>
          <p:cNvPr id="90122" name="AutoShape 10"/>
          <p:cNvSpPr>
            <a:spLocks noChangeArrowheads="1"/>
          </p:cNvSpPr>
          <p:nvPr/>
        </p:nvSpPr>
        <p:spPr bwMode="auto">
          <a:xfrm>
            <a:off x="1066800" y="4495800"/>
            <a:ext cx="5257800" cy="1219200"/>
          </a:xfrm>
          <a:prstGeom prst="rightArrowCallout">
            <a:avLst>
              <a:gd name="adj1" fmla="val 7815"/>
              <a:gd name="adj2" fmla="val 11458"/>
              <a:gd name="adj3" fmla="val 70497"/>
              <a:gd name="adj4" fmla="val 18236"/>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ru-RU" altLang="ru-RU" sz="1800" b="0" i="0" u="none" strike="noStrike" kern="0" cap="none" spc="0" normalizeH="0" baseline="0" noProof="0">
              <a:ln>
                <a:noFill/>
              </a:ln>
              <a:solidFill>
                <a:schemeClr val="tx1"/>
              </a:solidFill>
              <a:effectLst/>
              <a:uLnTx/>
              <a:uFillTx/>
              <a:latin typeface="Arial" panose="020B0604020202020204" pitchFamily="34" charset="0"/>
            </a:endParaRPr>
          </a:p>
        </p:txBody>
      </p:sp>
      <p:sp>
        <p:nvSpPr>
          <p:cNvPr id="90123" name="Text Box 11"/>
          <p:cNvSpPr txBox="1">
            <a:spLocks noChangeArrowheads="1"/>
          </p:cNvSpPr>
          <p:nvPr/>
        </p:nvSpPr>
        <p:spPr bwMode="auto">
          <a:xfrm>
            <a:off x="685800" y="3657600"/>
            <a:ext cx="24384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ru-RU" altLang="ru-RU" sz="2000" b="0" i="0" u="none" strike="noStrike" kern="0" cap="none" spc="0" normalizeH="0" baseline="0" noProof="0">
                <a:ln>
                  <a:noFill/>
                </a:ln>
                <a:solidFill>
                  <a:srgbClr val="FFFF00"/>
                </a:solidFill>
                <a:effectLst/>
                <a:uLnTx/>
                <a:uFillTx/>
                <a:latin typeface="Arial" panose="020B0604020202020204" pitchFamily="34" charset="0"/>
              </a:rPr>
              <a:t>Фактор риска или воздействие</a:t>
            </a:r>
          </a:p>
        </p:txBody>
      </p:sp>
      <p:sp>
        <p:nvSpPr>
          <p:cNvPr id="90124" name="Text Box 12"/>
          <p:cNvSpPr txBox="1">
            <a:spLocks noChangeArrowheads="1"/>
          </p:cNvSpPr>
          <p:nvPr/>
        </p:nvSpPr>
        <p:spPr bwMode="auto">
          <a:xfrm>
            <a:off x="1066800" y="2362200"/>
            <a:ext cx="914400" cy="396875"/>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ru-RU" altLang="ru-RU" sz="2000" b="0" i="0" u="none" strike="noStrike" kern="0" cap="none" spc="0" normalizeH="0" baseline="0" noProof="0">
                <a:ln>
                  <a:noFill/>
                </a:ln>
                <a:solidFill>
                  <a:schemeClr val="bg2"/>
                </a:solidFill>
                <a:effectLst/>
                <a:uLnTx/>
                <a:uFillTx/>
                <a:latin typeface="Arial" panose="020B0604020202020204" pitchFamily="34" charset="0"/>
              </a:rPr>
              <a:t>Есть     </a:t>
            </a:r>
          </a:p>
        </p:txBody>
      </p:sp>
      <p:sp>
        <p:nvSpPr>
          <p:cNvPr id="90125" name="Text Box 13"/>
          <p:cNvSpPr txBox="1">
            <a:spLocks noChangeArrowheads="1"/>
          </p:cNvSpPr>
          <p:nvPr/>
        </p:nvSpPr>
        <p:spPr bwMode="auto">
          <a:xfrm>
            <a:off x="1143000" y="3108325"/>
            <a:ext cx="8382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ru-RU" altLang="ru-RU" sz="2000" b="0" i="0" u="none" strike="noStrike" kern="0" cap="none" spc="0" normalizeH="0" baseline="0" noProof="0">
                <a:ln>
                  <a:noFill/>
                </a:ln>
                <a:solidFill>
                  <a:schemeClr val="tx1"/>
                </a:solidFill>
                <a:effectLst/>
                <a:uLnTx/>
                <a:uFillTx/>
                <a:latin typeface="Arial" panose="020B0604020202020204" pitchFamily="34" charset="0"/>
              </a:rPr>
              <a:t>Нет </a:t>
            </a:r>
          </a:p>
        </p:txBody>
      </p:sp>
      <p:sp>
        <p:nvSpPr>
          <p:cNvPr id="90126" name="Text Box 14"/>
          <p:cNvSpPr txBox="1">
            <a:spLocks noChangeArrowheads="1"/>
          </p:cNvSpPr>
          <p:nvPr/>
        </p:nvSpPr>
        <p:spPr bwMode="auto">
          <a:xfrm>
            <a:off x="1066800" y="4419600"/>
            <a:ext cx="990600" cy="396875"/>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ru-RU" altLang="ru-RU" sz="2000" b="0" i="0" u="none" strike="noStrike" kern="0" cap="none" spc="0" normalizeH="0" baseline="0" noProof="0">
                <a:ln>
                  <a:noFill/>
                </a:ln>
                <a:solidFill>
                  <a:schemeClr val="bg2"/>
                </a:solidFill>
                <a:effectLst/>
                <a:uLnTx/>
                <a:uFillTx/>
                <a:latin typeface="Arial" panose="020B0604020202020204" pitchFamily="34" charset="0"/>
              </a:rPr>
              <a:t>Есть</a:t>
            </a:r>
          </a:p>
        </p:txBody>
      </p:sp>
      <p:sp>
        <p:nvSpPr>
          <p:cNvPr id="90127" name="Text Box 15"/>
          <p:cNvSpPr txBox="1">
            <a:spLocks noChangeArrowheads="1"/>
          </p:cNvSpPr>
          <p:nvPr/>
        </p:nvSpPr>
        <p:spPr bwMode="auto">
          <a:xfrm>
            <a:off x="1066800" y="5029200"/>
            <a:ext cx="9906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ru-RU" altLang="ru-RU" sz="2000" b="0" i="0" u="none" strike="noStrike" kern="0" cap="none" spc="0" normalizeH="0" baseline="0" noProof="0">
                <a:ln>
                  <a:noFill/>
                </a:ln>
                <a:solidFill>
                  <a:schemeClr val="tx1"/>
                </a:solidFill>
                <a:effectLst/>
                <a:uLnTx/>
                <a:uFillTx/>
                <a:latin typeface="Arial" panose="020B0604020202020204" pitchFamily="34" charset="0"/>
              </a:rPr>
              <a:t>Нет </a:t>
            </a:r>
          </a:p>
        </p:txBody>
      </p:sp>
      <p:sp>
        <p:nvSpPr>
          <p:cNvPr id="90128" name="Text Box 16"/>
          <p:cNvSpPr txBox="1">
            <a:spLocks noChangeArrowheads="1"/>
          </p:cNvSpPr>
          <p:nvPr/>
        </p:nvSpPr>
        <p:spPr bwMode="auto">
          <a:xfrm>
            <a:off x="3581400" y="3810000"/>
            <a:ext cx="2362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ru-RU" altLang="ru-RU" sz="2400" b="0" i="0" u="none" strike="noStrike" kern="0" cap="none" spc="0" normalizeH="0" baseline="0" noProof="0">
                <a:ln>
                  <a:noFill/>
                </a:ln>
                <a:solidFill>
                  <a:srgbClr val="FF99FF"/>
                </a:solidFill>
                <a:effectLst/>
                <a:uLnTx/>
                <a:uFillTx/>
                <a:latin typeface="Arial" panose="020B0604020202020204" pitchFamily="34" charset="0"/>
              </a:rPr>
              <a:t>А н а м н е з</a:t>
            </a:r>
          </a:p>
        </p:txBody>
      </p:sp>
      <p:sp>
        <p:nvSpPr>
          <p:cNvPr id="90129" name="AutoShape 17"/>
          <p:cNvSpPr>
            <a:spLocks noChangeArrowheads="1"/>
          </p:cNvSpPr>
          <p:nvPr/>
        </p:nvSpPr>
        <p:spPr bwMode="auto">
          <a:xfrm rot="10800000">
            <a:off x="3200400" y="3733800"/>
            <a:ext cx="2743200" cy="685800"/>
          </a:xfrm>
          <a:prstGeom prst="chevron">
            <a:avLst>
              <a:gd name="adj" fmla="val 49778"/>
            </a:avLst>
          </a:prstGeom>
          <a:noFill/>
          <a:ln w="9525">
            <a:solidFill>
              <a:srgbClr val="FFFF00"/>
            </a:solidFill>
            <a:miter lim="800000"/>
            <a:headEnd/>
            <a:tailEnd/>
          </a:ln>
          <a:effectLst/>
          <a:extLst>
            <a:ext uri="{909E8E84-426E-40DD-AFC4-6F175D3DCCD1}">
              <a14:hiddenFill xmlns:a14="http://schemas.microsoft.com/office/drawing/2010/main">
                <a:solidFill>
                  <a:srgbClr val="6633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ru-RU" altLang="ru-RU" sz="1800" b="0" i="0" u="none" strike="noStrike" kern="0" cap="none" spc="0" normalizeH="0" baseline="0" noProof="0">
              <a:ln>
                <a:noFill/>
              </a:ln>
              <a:solidFill>
                <a:schemeClr val="tx1"/>
              </a:solidFill>
              <a:effectLst/>
              <a:uLnTx/>
              <a:uFillTx/>
              <a:latin typeface="Arial" panose="020B0604020202020204" pitchFamily="34" charset="0"/>
            </a:endParaRPr>
          </a:p>
        </p:txBody>
      </p:sp>
      <p:sp>
        <p:nvSpPr>
          <p:cNvPr id="90130" name="Line 19"/>
          <p:cNvSpPr>
            <a:spLocks noChangeShapeType="1"/>
          </p:cNvSpPr>
          <p:nvPr/>
        </p:nvSpPr>
        <p:spPr bwMode="auto">
          <a:xfrm>
            <a:off x="7010400" y="3429000"/>
            <a:ext cx="0" cy="1143000"/>
          </a:xfrm>
          <a:prstGeom prst="line">
            <a:avLst/>
          </a:prstGeom>
          <a:noFill/>
          <a:ln w="9525">
            <a:solidFill>
              <a:srgbClr val="FFFF99"/>
            </a:solidFill>
            <a:miter lim="800000"/>
            <a:headEnd type="oval" w="med" len="me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a:ln>
                <a:noFill/>
              </a:ln>
              <a:solidFill>
                <a:sysClr val="windowText" lastClr="000000"/>
              </a:solidFill>
              <a:effectLst/>
              <a:uLnTx/>
              <a:uFillTx/>
            </a:endParaRPr>
          </a:p>
        </p:txBody>
      </p:sp>
      <p:sp>
        <p:nvSpPr>
          <p:cNvPr id="90131" name="Line 20"/>
          <p:cNvSpPr>
            <a:spLocks noChangeShapeType="1"/>
          </p:cNvSpPr>
          <p:nvPr/>
        </p:nvSpPr>
        <p:spPr bwMode="auto">
          <a:xfrm>
            <a:off x="7315200" y="3581400"/>
            <a:ext cx="0" cy="914400"/>
          </a:xfrm>
          <a:prstGeom prst="line">
            <a:avLst/>
          </a:prstGeom>
          <a:noFill/>
          <a:ln w="9525">
            <a:solidFill>
              <a:srgbClr val="FFFF99"/>
            </a:solidFill>
            <a:miter lim="800000"/>
            <a:headEnd type="oval" w="med" len="me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a:ln>
                <a:noFill/>
              </a:ln>
              <a:solidFill>
                <a:sysClr val="windowText" lastClr="000000"/>
              </a:solidFill>
              <a:effectLst/>
              <a:uLnTx/>
              <a:uFillTx/>
            </a:endParaRPr>
          </a:p>
        </p:txBody>
      </p:sp>
      <p:sp>
        <p:nvSpPr>
          <p:cNvPr id="90132" name="Line 21"/>
          <p:cNvSpPr>
            <a:spLocks noChangeShapeType="1"/>
          </p:cNvSpPr>
          <p:nvPr/>
        </p:nvSpPr>
        <p:spPr bwMode="auto">
          <a:xfrm>
            <a:off x="7696200" y="3581400"/>
            <a:ext cx="0" cy="838200"/>
          </a:xfrm>
          <a:prstGeom prst="line">
            <a:avLst/>
          </a:prstGeom>
          <a:noFill/>
          <a:ln w="9525">
            <a:solidFill>
              <a:srgbClr val="FFFF99"/>
            </a:solidFill>
            <a:miter lim="800000"/>
            <a:headEnd type="oval" w="med" len="me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155491955"/>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p:txBody>
          <a:bodyPr/>
          <a:lstStyle/>
          <a:p>
            <a:pPr eaLnBrk="1" hangingPunct="1"/>
            <a:r>
              <a:rPr lang="ru-RU" altLang="ru-RU" sz="3600">
                <a:latin typeface="Arial" panose="020B0604020202020204" pitchFamily="34" charset="0"/>
              </a:rPr>
              <a:t>Недостатки исследования «случай-контроль»</a:t>
            </a:r>
          </a:p>
        </p:txBody>
      </p:sp>
      <p:sp>
        <p:nvSpPr>
          <p:cNvPr id="91139" name="Rectangle 3"/>
          <p:cNvSpPr>
            <a:spLocks noGrp="1" noChangeArrowheads="1"/>
          </p:cNvSpPr>
          <p:nvPr>
            <p:ph type="body" idx="1"/>
          </p:nvPr>
        </p:nvSpPr>
        <p:spPr>
          <a:xfrm>
            <a:off x="685800" y="2209800"/>
            <a:ext cx="7772400" cy="4114800"/>
          </a:xfrm>
        </p:spPr>
        <p:txBody>
          <a:bodyPr/>
          <a:lstStyle/>
          <a:p>
            <a:pPr eaLnBrk="1" hangingPunct="1"/>
            <a:r>
              <a:rPr lang="ru-RU" altLang="ru-RU" sz="2800">
                <a:latin typeface="Arial" panose="020B0604020202020204" pitchFamily="34" charset="0"/>
              </a:rPr>
              <a:t>Ретроспективный характер не позволяет достоверно регистрировать временные соотношения между явлениями</a:t>
            </a:r>
          </a:p>
          <a:p>
            <a:pPr eaLnBrk="1" hangingPunct="1"/>
            <a:r>
              <a:rPr lang="ru-RU" altLang="ru-RU" sz="2800">
                <a:latin typeface="Arial" panose="020B0604020202020204" pitchFamily="34" charset="0"/>
              </a:rPr>
              <a:t>Возможны погрешности в оценке достоверности воздействия</a:t>
            </a:r>
          </a:p>
          <a:p>
            <a:pPr eaLnBrk="1" hangingPunct="1"/>
            <a:r>
              <a:rPr lang="ru-RU" altLang="ru-RU" sz="2800">
                <a:latin typeface="Arial" panose="020B0604020202020204" pitchFamily="34" charset="0"/>
              </a:rPr>
              <a:t>«Искусственный» подбор групп сравнения</a:t>
            </a:r>
          </a:p>
        </p:txBody>
      </p:sp>
    </p:spTree>
    <p:extLst>
      <p:ext uri="{BB962C8B-B14F-4D97-AF65-F5344CB8AC3E}">
        <p14:creationId xmlns:p14="http://schemas.microsoft.com/office/powerpoint/2010/main" val="3243536737"/>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2162" name="Rectangle 2"/>
          <p:cNvSpPr>
            <a:spLocks noGrp="1" noChangeArrowheads="1"/>
          </p:cNvSpPr>
          <p:nvPr>
            <p:ph type="title"/>
          </p:nvPr>
        </p:nvSpPr>
        <p:spPr/>
        <p:txBody>
          <a:bodyPr/>
          <a:lstStyle/>
          <a:p>
            <a:pPr eaLnBrk="1" hangingPunct="1"/>
            <a:r>
              <a:rPr lang="ru-RU" altLang="ru-RU" sz="3600">
                <a:latin typeface="Arial" panose="020B0604020202020204" pitchFamily="34" charset="0"/>
              </a:rPr>
              <a:t>Исследование серий случаев </a:t>
            </a:r>
            <a:br>
              <a:rPr lang="ru-RU" altLang="ru-RU" sz="3600">
                <a:latin typeface="Arial" panose="020B0604020202020204" pitchFamily="34" charset="0"/>
              </a:rPr>
            </a:br>
            <a:r>
              <a:rPr lang="en-US" altLang="ru-RU" sz="3600">
                <a:latin typeface="Arial" panose="020B0604020202020204" pitchFamily="34" charset="0"/>
              </a:rPr>
              <a:t>(</a:t>
            </a:r>
            <a:r>
              <a:rPr lang="en-US" altLang="ru-RU" sz="3600">
                <a:solidFill>
                  <a:srgbClr val="FFFF00"/>
                </a:solidFill>
                <a:latin typeface="Arial" panose="020B0604020202020204" pitchFamily="34" charset="0"/>
              </a:rPr>
              <a:t>case series</a:t>
            </a:r>
            <a:r>
              <a:rPr lang="en-US" altLang="ru-RU" sz="3600">
                <a:latin typeface="Arial" panose="020B0604020202020204" pitchFamily="34" charset="0"/>
              </a:rPr>
              <a:t>)</a:t>
            </a:r>
            <a:endParaRPr lang="ru-RU" altLang="ru-RU" sz="3600">
              <a:latin typeface="Arial" panose="020B0604020202020204" pitchFamily="34" charset="0"/>
            </a:endParaRPr>
          </a:p>
        </p:txBody>
      </p:sp>
      <p:sp>
        <p:nvSpPr>
          <p:cNvPr id="92163" name="Rectangle 4"/>
          <p:cNvSpPr>
            <a:spLocks noGrp="1" noChangeArrowheads="1"/>
          </p:cNvSpPr>
          <p:nvPr>
            <p:ph type="body" idx="1"/>
          </p:nvPr>
        </p:nvSpPr>
        <p:spPr/>
        <p:txBody>
          <a:bodyPr/>
          <a:lstStyle/>
          <a:p>
            <a:pPr eaLnBrk="1" hangingPunct="1"/>
            <a:r>
              <a:rPr lang="ru-RU" altLang="ru-RU">
                <a:latin typeface="Arial" panose="020B0604020202020204" pitchFamily="34" charset="0"/>
              </a:rPr>
              <a:t>Позволяет изучить закономерности в течении заболевания</a:t>
            </a:r>
          </a:p>
          <a:p>
            <a:pPr eaLnBrk="1" hangingPunct="1"/>
            <a:r>
              <a:rPr lang="ru-RU" altLang="ru-RU">
                <a:latin typeface="Arial" panose="020B0604020202020204" pitchFamily="34" charset="0"/>
              </a:rPr>
              <a:t>Главный недостаток – отсутствие группы сравнения</a:t>
            </a:r>
          </a:p>
        </p:txBody>
      </p:sp>
    </p:spTree>
    <p:extLst>
      <p:ext uri="{BB962C8B-B14F-4D97-AF65-F5344CB8AC3E}">
        <p14:creationId xmlns:p14="http://schemas.microsoft.com/office/powerpoint/2010/main" val="3307568525"/>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a:xfrm>
            <a:off x="685800" y="2133600"/>
            <a:ext cx="7772400" cy="1143000"/>
          </a:xfrm>
        </p:spPr>
        <p:txBody>
          <a:bodyPr/>
          <a:lstStyle/>
          <a:p>
            <a:pPr eaLnBrk="1" hangingPunct="1"/>
            <a:r>
              <a:rPr lang="ru-RU" altLang="ru-RU" sz="4800">
                <a:latin typeface="Arial" panose="020B0604020202020204" pitchFamily="34" charset="0"/>
              </a:rPr>
              <a:t>Исследования методов диагностики</a:t>
            </a:r>
          </a:p>
        </p:txBody>
      </p:sp>
      <p:pic>
        <p:nvPicPr>
          <p:cNvPr id="93187" name="Picture 4" descr="C:\Program Files\Common Files\Microsoft Shared\Clipart\cagcat50\HM00363_.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33800" y="4191000"/>
            <a:ext cx="1862138" cy="1868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322685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5496" y="0"/>
            <a:ext cx="8928992" cy="4247317"/>
          </a:xfrm>
          <a:prstGeom prst="rect">
            <a:avLst/>
          </a:prstGeom>
        </p:spPr>
        <p:txBody>
          <a:bodyPr wrap="square">
            <a:spAutoFit/>
          </a:bodyPr>
          <a:lstStyle/>
          <a:p>
            <a:r>
              <a:rPr lang="ru-RU" dirty="0">
                <a:latin typeface="Calibri" panose="020F0502020204030204" pitchFamily="34" charset="0"/>
                <a:ea typeface="Times New Roman" panose="02020603050405020304" pitchFamily="18" charset="0"/>
                <a:cs typeface="Times New Roman" panose="02020603050405020304" pitchFamily="18" charset="0"/>
              </a:rPr>
              <a:t>Одним из наиболее известных в мировой судебной практике стал недавний процесс по делу англичанки Натали Эванс (</a:t>
            </a:r>
            <a:r>
              <a:rPr lang="ru-RU" dirty="0" err="1">
                <a:latin typeface="Calibri" panose="020F0502020204030204" pitchFamily="34" charset="0"/>
                <a:ea typeface="Times New Roman" panose="02020603050405020304" pitchFamily="18" charset="0"/>
                <a:cs typeface="Times New Roman" panose="02020603050405020304" pitchFamily="18" charset="0"/>
              </a:rPr>
              <a:t>Natallie</a:t>
            </a:r>
            <a:r>
              <a:rPr lang="ru-RU" dirty="0">
                <a:latin typeface="Calibri" panose="020F0502020204030204" pitchFamily="34" charset="0"/>
                <a:ea typeface="Times New Roman" panose="02020603050405020304" pitchFamily="18" charset="0"/>
                <a:cs typeface="Times New Roman" panose="02020603050405020304" pitchFamily="18" charset="0"/>
              </a:rPr>
              <a:t> </a:t>
            </a:r>
            <a:r>
              <a:rPr lang="ru-RU" dirty="0" err="1">
                <a:latin typeface="Calibri" panose="020F0502020204030204" pitchFamily="34" charset="0"/>
                <a:ea typeface="Times New Roman" panose="02020603050405020304" pitchFamily="18" charset="0"/>
                <a:cs typeface="Times New Roman" panose="02020603050405020304" pitchFamily="18" charset="0"/>
              </a:rPr>
              <a:t>Evans</a:t>
            </a:r>
            <a:r>
              <a:rPr lang="ru-RU" dirty="0">
                <a:latin typeface="Calibri" panose="020F0502020204030204" pitchFamily="34" charset="0"/>
                <a:ea typeface="Times New Roman" panose="02020603050405020304" pitchFamily="18" charset="0"/>
                <a:cs typeface="Times New Roman" panose="02020603050405020304" pitchFamily="18" charset="0"/>
              </a:rPr>
              <a:t>), до последнего отстаивавшей в суде свое право на материнство, в ходе которого при всей схожести ситуации было принято диаметрально противоположное </a:t>
            </a:r>
            <a:r>
              <a:rPr lang="ru-RU" dirty="0" err="1">
                <a:latin typeface="Calibri" panose="020F0502020204030204" pitchFamily="34" charset="0"/>
                <a:ea typeface="Times New Roman" panose="02020603050405020304" pitchFamily="18" charset="0"/>
                <a:cs typeface="Times New Roman" panose="02020603050405020304" pitchFamily="18" charset="0"/>
              </a:rPr>
              <a:t>рассматривавшемуся</a:t>
            </a:r>
            <a:r>
              <a:rPr lang="ru-RU" dirty="0">
                <a:latin typeface="Calibri" panose="020F0502020204030204" pitchFamily="34" charset="0"/>
                <a:ea typeface="Times New Roman" panose="02020603050405020304" pitchFamily="18" charset="0"/>
                <a:cs typeface="Times New Roman" panose="02020603050405020304" pitchFamily="18" charset="0"/>
              </a:rPr>
              <a:t> выше решение. В 2000 г. миссис Эванс совместно со своим женихом </a:t>
            </a:r>
            <a:r>
              <a:rPr lang="ru-RU" dirty="0" err="1">
                <a:latin typeface="Calibri" panose="020F0502020204030204" pitchFamily="34" charset="0"/>
                <a:ea typeface="Times New Roman" panose="02020603050405020304" pitchFamily="18" charset="0"/>
                <a:cs typeface="Times New Roman" panose="02020603050405020304" pitchFamily="18" charset="0"/>
              </a:rPr>
              <a:t>Говардом</a:t>
            </a:r>
            <a:r>
              <a:rPr lang="ru-RU" dirty="0">
                <a:latin typeface="Calibri" panose="020F0502020204030204" pitchFamily="34" charset="0"/>
                <a:ea typeface="Times New Roman" panose="02020603050405020304" pitchFamily="18" charset="0"/>
                <a:cs typeface="Times New Roman" panose="02020603050405020304" pitchFamily="18" charset="0"/>
              </a:rPr>
              <a:t> </a:t>
            </a:r>
            <a:r>
              <a:rPr lang="ru-RU" dirty="0" err="1">
                <a:latin typeface="Calibri" panose="020F0502020204030204" pitchFamily="34" charset="0"/>
                <a:ea typeface="Times New Roman" panose="02020603050405020304" pitchFamily="18" charset="0"/>
                <a:cs typeface="Times New Roman" panose="02020603050405020304" pitchFamily="18" charset="0"/>
              </a:rPr>
              <a:t>Джонстоном</a:t>
            </a:r>
            <a:r>
              <a:rPr lang="ru-RU" dirty="0">
                <a:latin typeface="Calibri" panose="020F0502020204030204" pitchFamily="34" charset="0"/>
                <a:ea typeface="Times New Roman" panose="02020603050405020304" pitchFamily="18" charset="0"/>
                <a:cs typeface="Times New Roman" panose="02020603050405020304" pitchFamily="18" charset="0"/>
              </a:rPr>
              <a:t> (</a:t>
            </a:r>
            <a:r>
              <a:rPr lang="ru-RU" dirty="0" err="1">
                <a:latin typeface="Calibri" panose="020F0502020204030204" pitchFamily="34" charset="0"/>
                <a:ea typeface="Times New Roman" panose="02020603050405020304" pitchFamily="18" charset="0"/>
                <a:cs typeface="Times New Roman" panose="02020603050405020304" pitchFamily="18" charset="0"/>
              </a:rPr>
              <a:t>Howard</a:t>
            </a:r>
            <a:r>
              <a:rPr lang="ru-RU" dirty="0">
                <a:latin typeface="Calibri" panose="020F0502020204030204" pitchFamily="34" charset="0"/>
                <a:ea typeface="Times New Roman" panose="02020603050405020304" pitchFamily="18" charset="0"/>
                <a:cs typeface="Times New Roman" panose="02020603050405020304" pitchFamily="18" charset="0"/>
              </a:rPr>
              <a:t> </a:t>
            </a:r>
            <a:r>
              <a:rPr lang="ru-RU" dirty="0" err="1">
                <a:latin typeface="Calibri" panose="020F0502020204030204" pitchFamily="34" charset="0"/>
                <a:ea typeface="Times New Roman" panose="02020603050405020304" pitchFamily="18" charset="0"/>
                <a:cs typeface="Times New Roman" panose="02020603050405020304" pitchFamily="18" charset="0"/>
              </a:rPr>
              <a:t>Johnston</a:t>
            </a:r>
            <a:r>
              <a:rPr lang="ru-RU" dirty="0">
                <a:latin typeface="Calibri" panose="020F0502020204030204" pitchFamily="34" charset="0"/>
                <a:ea typeface="Times New Roman" panose="02020603050405020304" pitchFamily="18" charset="0"/>
                <a:cs typeface="Times New Roman" panose="02020603050405020304" pitchFamily="18" charset="0"/>
              </a:rPr>
              <a:t>) обратилась в клинику репродукции для того, чтобы завести ребенка. В ходе обследования у пациентки был выявлен рак яичников. Перед их удалением врачам удалось извлечь несколько яйцеклеток и оплодотворить их спермой мистера </a:t>
            </a:r>
            <a:r>
              <a:rPr lang="ru-RU" dirty="0" err="1">
                <a:latin typeface="Calibri" panose="020F0502020204030204" pitchFamily="34" charset="0"/>
                <a:ea typeface="Times New Roman" panose="02020603050405020304" pitchFamily="18" charset="0"/>
                <a:cs typeface="Times New Roman" panose="02020603050405020304" pitchFamily="18" charset="0"/>
              </a:rPr>
              <a:t>Джонстона</a:t>
            </a:r>
            <a:r>
              <a:rPr lang="ru-RU" dirty="0">
                <a:latin typeface="Calibri" panose="020F0502020204030204" pitchFamily="34" charset="0"/>
                <a:ea typeface="Times New Roman" panose="02020603050405020304" pitchFamily="18" charset="0"/>
                <a:cs typeface="Times New Roman" panose="02020603050405020304" pitchFamily="18" charset="0"/>
              </a:rPr>
              <a:t>. Получившиеся шесть эмбрионов были </a:t>
            </a:r>
            <a:r>
              <a:rPr lang="ru-RU" dirty="0" err="1">
                <a:latin typeface="Calibri" panose="020F0502020204030204" pitchFamily="34" charset="0"/>
                <a:ea typeface="Times New Roman" panose="02020603050405020304" pitchFamily="18" charset="0"/>
                <a:cs typeface="Times New Roman" panose="02020603050405020304" pitchFamily="18" charset="0"/>
              </a:rPr>
              <a:t>криоконсервированы</a:t>
            </a:r>
            <a:r>
              <a:rPr lang="ru-RU" dirty="0">
                <a:latin typeface="Calibri" panose="020F0502020204030204" pitchFamily="34" charset="0"/>
                <a:ea typeface="Times New Roman" panose="02020603050405020304" pitchFamily="18" charset="0"/>
                <a:cs typeface="Times New Roman" panose="02020603050405020304" pitchFamily="18" charset="0"/>
              </a:rPr>
              <a:t>, став таким образом для миссис Эванс единственной надеждой на собственного ребенка. Однако в 2002 г. Натали и </a:t>
            </a:r>
            <a:r>
              <a:rPr lang="ru-RU" dirty="0" err="1">
                <a:latin typeface="Calibri" panose="020F0502020204030204" pitchFamily="34" charset="0"/>
                <a:ea typeface="Times New Roman" panose="02020603050405020304" pitchFamily="18" charset="0"/>
                <a:cs typeface="Times New Roman" panose="02020603050405020304" pitchFamily="18" charset="0"/>
              </a:rPr>
              <a:t>Говард</a:t>
            </a:r>
            <a:r>
              <a:rPr lang="ru-RU" dirty="0">
                <a:latin typeface="Calibri" panose="020F0502020204030204" pitchFamily="34" charset="0"/>
                <a:ea typeface="Times New Roman" panose="02020603050405020304" pitchFamily="18" charset="0"/>
                <a:cs typeface="Times New Roman" panose="02020603050405020304" pitchFamily="18" charset="0"/>
              </a:rPr>
              <a:t> разошлись. После этого мистер </a:t>
            </a:r>
            <a:r>
              <a:rPr lang="ru-RU" dirty="0" err="1">
                <a:latin typeface="Calibri" panose="020F0502020204030204" pitchFamily="34" charset="0"/>
                <a:ea typeface="Times New Roman" panose="02020603050405020304" pitchFamily="18" charset="0"/>
                <a:cs typeface="Times New Roman" panose="02020603050405020304" pitchFamily="18" charset="0"/>
              </a:rPr>
              <a:t>Джонстон</a:t>
            </a:r>
            <a:r>
              <a:rPr lang="ru-RU" dirty="0">
                <a:latin typeface="Calibri" panose="020F0502020204030204" pitchFamily="34" charset="0"/>
                <a:ea typeface="Times New Roman" panose="02020603050405020304" pitchFamily="18" charset="0"/>
                <a:cs typeface="Times New Roman" panose="02020603050405020304" pitchFamily="18" charset="0"/>
              </a:rPr>
              <a:t> отозвал свое согласие на использование их общих эмбрионов, навсегда лишив, таким образом, свою бывшую невесту шанса стать матерью. "Когда мне иметь детей - и иметь ли их вообще - решать только мне", - заявил мистер </a:t>
            </a:r>
            <a:r>
              <a:rPr lang="ru-RU" dirty="0" err="1">
                <a:latin typeface="Calibri" panose="020F0502020204030204" pitchFamily="34" charset="0"/>
                <a:ea typeface="Times New Roman" panose="02020603050405020304" pitchFamily="18" charset="0"/>
                <a:cs typeface="Times New Roman" panose="02020603050405020304" pitchFamily="18" charset="0"/>
              </a:rPr>
              <a:t>Джонстон</a:t>
            </a:r>
            <a:r>
              <a:rPr lang="ru-RU" dirty="0">
                <a:latin typeface="Calibri" panose="020F0502020204030204" pitchFamily="34" charset="0"/>
                <a:ea typeface="Times New Roman" panose="02020603050405020304" pitchFamily="18" charset="0"/>
                <a:cs typeface="Times New Roman" panose="02020603050405020304" pitchFamily="18" charset="0"/>
              </a:rPr>
              <a:t>, к тому времени уже благополучно ставший отцом.</a:t>
            </a:r>
            <a:endParaRPr lang="ru-RU" dirty="0"/>
          </a:p>
        </p:txBody>
      </p:sp>
      <p:sp>
        <p:nvSpPr>
          <p:cNvPr id="3" name="Прямоугольник 2"/>
          <p:cNvSpPr/>
          <p:nvPr/>
        </p:nvSpPr>
        <p:spPr>
          <a:xfrm>
            <a:off x="179512" y="4235869"/>
            <a:ext cx="8784976" cy="2308324"/>
          </a:xfrm>
          <a:prstGeom prst="rect">
            <a:avLst/>
          </a:prstGeom>
        </p:spPr>
        <p:txBody>
          <a:bodyPr wrap="square">
            <a:spAutoFit/>
          </a:bodyPr>
          <a:lstStyle/>
          <a:p>
            <a:r>
              <a:rPr lang="ru-RU" sz="2400" dirty="0">
                <a:latin typeface="Calibri" panose="020F0502020204030204" pitchFamily="34" charset="0"/>
                <a:ea typeface="Times New Roman" panose="02020603050405020304" pitchFamily="18" charset="0"/>
                <a:cs typeface="Times New Roman" panose="02020603050405020304" pitchFamily="18" charset="0"/>
              </a:rPr>
              <a:t>Большинством голосов было принято решение, что даже при таких чрезвычайных обстоятельствах, как в деле миссис Эванс, ее право на семейную жизнь не может быть реализовано в силу отзыва мистером </a:t>
            </a:r>
            <a:r>
              <a:rPr lang="ru-RU" sz="2400" dirty="0" err="1">
                <a:latin typeface="Calibri" panose="020F0502020204030204" pitchFamily="34" charset="0"/>
                <a:ea typeface="Times New Roman" panose="02020603050405020304" pitchFamily="18" charset="0"/>
                <a:cs typeface="Times New Roman" panose="02020603050405020304" pitchFamily="18" charset="0"/>
              </a:rPr>
              <a:t>Джонстоном</a:t>
            </a:r>
            <a:r>
              <a:rPr lang="ru-RU" sz="2400" dirty="0">
                <a:latin typeface="Calibri" panose="020F0502020204030204" pitchFamily="34" charset="0"/>
                <a:ea typeface="Times New Roman" panose="02020603050405020304" pitchFamily="18" charset="0"/>
                <a:cs typeface="Times New Roman" panose="02020603050405020304" pitchFamily="18" charset="0"/>
              </a:rPr>
              <a:t> своего согласия. Европейский суд также единогласно постановил, что эмбрионы не имеют присущего им права на жизнь </a:t>
            </a:r>
            <a:endParaRPr lang="ru-RU" sz="2400" dirty="0"/>
          </a:p>
        </p:txBody>
      </p:sp>
    </p:spTree>
    <p:extLst>
      <p:ext uri="{BB962C8B-B14F-4D97-AF65-F5344CB8AC3E}">
        <p14:creationId xmlns:p14="http://schemas.microsoft.com/office/powerpoint/2010/main" val="3583545131"/>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a:xfrm>
            <a:off x="685800" y="381000"/>
            <a:ext cx="7772400" cy="1143000"/>
          </a:xfrm>
        </p:spPr>
        <p:txBody>
          <a:bodyPr/>
          <a:lstStyle/>
          <a:p>
            <a:pPr eaLnBrk="1" hangingPunct="1"/>
            <a:r>
              <a:rPr lang="ru-RU" altLang="ru-RU">
                <a:latin typeface="Arial" panose="020B0604020202020204" pitchFamily="34" charset="0"/>
              </a:rPr>
              <a:t>Характеристики диагностического метода (1)</a:t>
            </a:r>
          </a:p>
        </p:txBody>
      </p:sp>
      <p:sp>
        <p:nvSpPr>
          <p:cNvPr id="94211" name="Rectangle 3"/>
          <p:cNvSpPr>
            <a:spLocks noGrp="1" noChangeArrowheads="1"/>
          </p:cNvSpPr>
          <p:nvPr>
            <p:ph type="body" idx="1"/>
          </p:nvPr>
        </p:nvSpPr>
        <p:spPr/>
        <p:txBody>
          <a:bodyPr/>
          <a:lstStyle/>
          <a:p>
            <a:pPr eaLnBrk="1" hangingPunct="1"/>
            <a:r>
              <a:rPr lang="ru-RU" altLang="ru-RU">
                <a:solidFill>
                  <a:srgbClr val="FFFF00"/>
                </a:solidFill>
                <a:latin typeface="Arial" panose="020B0604020202020204" pitchFamily="34" charset="0"/>
              </a:rPr>
              <a:t>Чувствительность теста</a:t>
            </a:r>
            <a:r>
              <a:rPr lang="ru-RU" altLang="ru-RU">
                <a:latin typeface="Arial" panose="020B0604020202020204" pitchFamily="34" charset="0"/>
              </a:rPr>
              <a:t> – доля лиц с положительным результатом теста в популяции с изучаемым заболеванием</a:t>
            </a:r>
          </a:p>
          <a:p>
            <a:pPr eaLnBrk="1" hangingPunct="1"/>
            <a:r>
              <a:rPr lang="ru-RU" altLang="ru-RU">
                <a:solidFill>
                  <a:srgbClr val="FFFF00"/>
                </a:solidFill>
                <a:latin typeface="Arial" panose="020B0604020202020204" pitchFamily="34" charset="0"/>
              </a:rPr>
              <a:t>Специфичность теста</a:t>
            </a:r>
            <a:r>
              <a:rPr lang="ru-RU" altLang="ru-RU">
                <a:latin typeface="Arial" panose="020B0604020202020204" pitchFamily="34" charset="0"/>
              </a:rPr>
              <a:t> – доля лиц с отрицательным результатом теста в популяции без данного заболевания</a:t>
            </a:r>
          </a:p>
        </p:txBody>
      </p:sp>
    </p:spTree>
    <p:extLst>
      <p:ext uri="{BB962C8B-B14F-4D97-AF65-F5344CB8AC3E}">
        <p14:creationId xmlns:p14="http://schemas.microsoft.com/office/powerpoint/2010/main" val="2153745093"/>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5234" name="Rectangle 2"/>
          <p:cNvSpPr>
            <a:spLocks noGrp="1" noChangeArrowheads="1"/>
          </p:cNvSpPr>
          <p:nvPr>
            <p:ph type="title"/>
          </p:nvPr>
        </p:nvSpPr>
        <p:spPr>
          <a:xfrm>
            <a:off x="381000" y="228600"/>
            <a:ext cx="8458200" cy="609600"/>
          </a:xfrm>
        </p:spPr>
        <p:txBody>
          <a:bodyPr/>
          <a:lstStyle/>
          <a:p>
            <a:pPr eaLnBrk="1" hangingPunct="1"/>
            <a:r>
              <a:rPr lang="ru-RU" altLang="ru-RU" sz="3200">
                <a:latin typeface="Arial" panose="020B0604020202020204" pitchFamily="34" charset="0"/>
              </a:rPr>
              <a:t>Исследование характеристик диагностического метода</a:t>
            </a:r>
          </a:p>
        </p:txBody>
      </p:sp>
      <p:graphicFrame>
        <p:nvGraphicFramePr>
          <p:cNvPr id="32815" name="Group 47"/>
          <p:cNvGraphicFramePr>
            <a:graphicFrameLocks noGrp="1"/>
          </p:cNvGraphicFramePr>
          <p:nvPr>
            <p:ph type="tbl" idx="1"/>
          </p:nvPr>
        </p:nvGraphicFramePr>
        <p:xfrm>
          <a:off x="838200" y="1447800"/>
          <a:ext cx="7086600" cy="3429000"/>
        </p:xfrm>
        <a:graphic>
          <a:graphicData uri="http://schemas.openxmlformats.org/drawingml/2006/table">
            <a:tbl>
              <a:tblPr/>
              <a:tblGrid>
                <a:gridCol w="2036763">
                  <a:extLst>
                    <a:ext uri="{9D8B030D-6E8A-4147-A177-3AD203B41FA5}">
                      <a16:colId xmlns="" xmlns:a16="http://schemas.microsoft.com/office/drawing/2014/main" val="20000"/>
                    </a:ext>
                  </a:extLst>
                </a:gridCol>
                <a:gridCol w="2657475">
                  <a:extLst>
                    <a:ext uri="{9D8B030D-6E8A-4147-A177-3AD203B41FA5}">
                      <a16:colId xmlns="" xmlns:a16="http://schemas.microsoft.com/office/drawing/2014/main" val="20001"/>
                    </a:ext>
                  </a:extLst>
                </a:gridCol>
                <a:gridCol w="2392362">
                  <a:extLst>
                    <a:ext uri="{9D8B030D-6E8A-4147-A177-3AD203B41FA5}">
                      <a16:colId xmlns="" xmlns:a16="http://schemas.microsoft.com/office/drawing/2014/main" val="20002"/>
                    </a:ext>
                  </a:extLst>
                </a:gridCol>
              </a:tblGrid>
              <a:tr h="992188">
                <a:tc>
                  <a:txBody>
                    <a:bodyPr/>
                    <a:lstStyle>
                      <a:lvl1pPr>
                        <a:spcBef>
                          <a:spcPct val="20000"/>
                        </a:spcBef>
                        <a:buClr>
                          <a:schemeClr val="accent2"/>
                        </a:buClr>
                        <a:buSzPct val="110000"/>
                        <a:defRPr sz="2800">
                          <a:solidFill>
                            <a:schemeClr val="tx1"/>
                          </a:solidFill>
                          <a:latin typeface="Times New Roman" panose="02020603050405020304" pitchFamily="18" charset="0"/>
                        </a:defRPr>
                      </a:lvl1pPr>
                      <a:lvl2pPr>
                        <a:spcBef>
                          <a:spcPct val="20000"/>
                        </a:spcBef>
                        <a:buClr>
                          <a:schemeClr val="hlink"/>
                        </a:buClr>
                        <a:buSzPct val="110000"/>
                        <a:defRPr sz="2400">
                          <a:solidFill>
                            <a:schemeClr val="tx1"/>
                          </a:solidFill>
                          <a:latin typeface="Times New Roman" panose="02020603050405020304" pitchFamily="18" charset="0"/>
                        </a:defRPr>
                      </a:lvl2pPr>
                      <a:lvl3pPr>
                        <a:spcBef>
                          <a:spcPct val="20000"/>
                        </a:spcBef>
                        <a:buClr>
                          <a:schemeClr val="folHlink"/>
                        </a:buClr>
                        <a:buSzPct val="110000"/>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buClr>
                          <a:schemeClr val="tx1"/>
                        </a:buClr>
                        <a:defRPr>
                          <a:solidFill>
                            <a:schemeClr val="tx1"/>
                          </a:solidFill>
                          <a:latin typeface="Times New Roman" panose="02020603050405020304" pitchFamily="18" charset="0"/>
                        </a:defRPr>
                      </a:lvl5pPr>
                      <a:lvl6pPr fontAlgn="base">
                        <a:spcBef>
                          <a:spcPct val="20000"/>
                        </a:spcBef>
                        <a:spcAft>
                          <a:spcPct val="0"/>
                        </a:spcAft>
                        <a:buClr>
                          <a:schemeClr val="tx1"/>
                        </a:buClr>
                        <a:defRPr>
                          <a:solidFill>
                            <a:schemeClr val="tx1"/>
                          </a:solidFill>
                          <a:latin typeface="Times New Roman" panose="02020603050405020304" pitchFamily="18" charset="0"/>
                        </a:defRPr>
                      </a:lvl6pPr>
                      <a:lvl7pPr fontAlgn="base">
                        <a:spcBef>
                          <a:spcPct val="20000"/>
                        </a:spcBef>
                        <a:spcAft>
                          <a:spcPct val="0"/>
                        </a:spcAft>
                        <a:buClr>
                          <a:schemeClr val="tx1"/>
                        </a:buClr>
                        <a:defRPr>
                          <a:solidFill>
                            <a:schemeClr val="tx1"/>
                          </a:solidFill>
                          <a:latin typeface="Times New Roman" panose="02020603050405020304" pitchFamily="18" charset="0"/>
                        </a:defRPr>
                      </a:lvl7pPr>
                      <a:lvl8pPr fontAlgn="base">
                        <a:spcBef>
                          <a:spcPct val="20000"/>
                        </a:spcBef>
                        <a:spcAft>
                          <a:spcPct val="0"/>
                        </a:spcAft>
                        <a:buClr>
                          <a:schemeClr val="tx1"/>
                        </a:buClr>
                        <a:defRPr>
                          <a:solidFill>
                            <a:schemeClr val="tx1"/>
                          </a:solidFill>
                          <a:latin typeface="Times New Roman" panose="02020603050405020304" pitchFamily="18" charset="0"/>
                        </a:defRPr>
                      </a:lvl8pPr>
                      <a:lvl9pPr fontAlgn="base">
                        <a:spcBef>
                          <a:spcPct val="20000"/>
                        </a:spcBef>
                        <a:spcAft>
                          <a:spcPct val="0"/>
                        </a:spcAft>
                        <a:buClr>
                          <a:schemeClr val="tx1"/>
                        </a:buClr>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endParaRPr kumimoji="0" lang="ru-RU" sz="2000" b="0" i="0" u="none" strike="noStrike" cap="none" normalizeH="0" baseline="0">
                        <a:ln>
                          <a:noFill/>
                        </a:ln>
                        <a:solidFill>
                          <a:schemeClr val="tx1"/>
                        </a:solidFill>
                        <a:effectLst/>
                        <a:latin typeface="Arial" panose="020B0604020202020204" pitchFamily="34" charset="0"/>
                      </a:endParaRPr>
                    </a:p>
                  </a:txBody>
                  <a:tcPr horzOverflow="overflow">
                    <a:lnL cap="flat">
                      <a:noFill/>
                    </a:lnL>
                    <a:lnR w="12700" cap="flat" cmpd="sng" algn="ctr">
                      <a:solidFill>
                        <a:schemeClr val="tx1"/>
                      </a:solidFill>
                      <a:prstDash val="solid"/>
                      <a:miter lim="800000"/>
                      <a:headEnd type="none" w="med" len="med"/>
                      <a:tailEnd type="none" w="med" len="med"/>
                    </a:lnR>
                    <a:lnT cap="flat">
                      <a:noFill/>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lvl1pPr>
                        <a:spcBef>
                          <a:spcPct val="20000"/>
                        </a:spcBef>
                        <a:buClr>
                          <a:schemeClr val="accent2"/>
                        </a:buClr>
                        <a:buSzPct val="110000"/>
                        <a:defRPr sz="2800">
                          <a:solidFill>
                            <a:schemeClr val="tx1"/>
                          </a:solidFill>
                          <a:latin typeface="Times New Roman" panose="02020603050405020304" pitchFamily="18" charset="0"/>
                        </a:defRPr>
                      </a:lvl1pPr>
                      <a:lvl2pPr>
                        <a:spcBef>
                          <a:spcPct val="20000"/>
                        </a:spcBef>
                        <a:buClr>
                          <a:schemeClr val="hlink"/>
                        </a:buClr>
                        <a:buSzPct val="110000"/>
                        <a:defRPr sz="2400">
                          <a:solidFill>
                            <a:schemeClr val="tx1"/>
                          </a:solidFill>
                          <a:latin typeface="Times New Roman" panose="02020603050405020304" pitchFamily="18" charset="0"/>
                        </a:defRPr>
                      </a:lvl2pPr>
                      <a:lvl3pPr>
                        <a:spcBef>
                          <a:spcPct val="20000"/>
                        </a:spcBef>
                        <a:buClr>
                          <a:schemeClr val="folHlink"/>
                        </a:buClr>
                        <a:buSzPct val="110000"/>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buClr>
                          <a:schemeClr val="tx1"/>
                        </a:buClr>
                        <a:defRPr>
                          <a:solidFill>
                            <a:schemeClr val="tx1"/>
                          </a:solidFill>
                          <a:latin typeface="Times New Roman" panose="02020603050405020304" pitchFamily="18" charset="0"/>
                        </a:defRPr>
                      </a:lvl5pPr>
                      <a:lvl6pPr fontAlgn="base">
                        <a:spcBef>
                          <a:spcPct val="20000"/>
                        </a:spcBef>
                        <a:spcAft>
                          <a:spcPct val="0"/>
                        </a:spcAft>
                        <a:buClr>
                          <a:schemeClr val="tx1"/>
                        </a:buClr>
                        <a:defRPr>
                          <a:solidFill>
                            <a:schemeClr val="tx1"/>
                          </a:solidFill>
                          <a:latin typeface="Times New Roman" panose="02020603050405020304" pitchFamily="18" charset="0"/>
                        </a:defRPr>
                      </a:lvl6pPr>
                      <a:lvl7pPr fontAlgn="base">
                        <a:spcBef>
                          <a:spcPct val="20000"/>
                        </a:spcBef>
                        <a:spcAft>
                          <a:spcPct val="0"/>
                        </a:spcAft>
                        <a:buClr>
                          <a:schemeClr val="tx1"/>
                        </a:buClr>
                        <a:defRPr>
                          <a:solidFill>
                            <a:schemeClr val="tx1"/>
                          </a:solidFill>
                          <a:latin typeface="Times New Roman" panose="02020603050405020304" pitchFamily="18" charset="0"/>
                        </a:defRPr>
                      </a:lvl7pPr>
                      <a:lvl8pPr fontAlgn="base">
                        <a:spcBef>
                          <a:spcPct val="20000"/>
                        </a:spcBef>
                        <a:spcAft>
                          <a:spcPct val="0"/>
                        </a:spcAft>
                        <a:buClr>
                          <a:schemeClr val="tx1"/>
                        </a:buClr>
                        <a:defRPr>
                          <a:solidFill>
                            <a:schemeClr val="tx1"/>
                          </a:solidFill>
                          <a:latin typeface="Times New Roman" panose="02020603050405020304" pitchFamily="18" charset="0"/>
                        </a:defRPr>
                      </a:lvl8pPr>
                      <a:lvl9pPr fontAlgn="base">
                        <a:spcBef>
                          <a:spcPct val="20000"/>
                        </a:spcBef>
                        <a:spcAft>
                          <a:spcPct val="0"/>
                        </a:spcAft>
                        <a:buClr>
                          <a:schemeClr val="tx1"/>
                        </a:buClr>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accent2"/>
                        </a:buClr>
                        <a:buSzPct val="110000"/>
                        <a:buFontTx/>
                        <a:buNone/>
                        <a:tabLst/>
                      </a:pPr>
                      <a:r>
                        <a:rPr kumimoji="0" lang="ru-RU" sz="2000" b="0" i="0" u="none" strike="noStrike" cap="none" normalizeH="0" baseline="0">
                          <a:ln>
                            <a:noFill/>
                          </a:ln>
                          <a:solidFill>
                            <a:schemeClr val="tx1"/>
                          </a:solidFill>
                          <a:effectLst/>
                          <a:latin typeface="Arial" panose="020B0604020202020204" pitchFamily="34" charset="0"/>
                        </a:rPr>
                        <a:t>Тест положительный</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lvl1pPr>
                        <a:spcBef>
                          <a:spcPct val="20000"/>
                        </a:spcBef>
                        <a:buClr>
                          <a:schemeClr val="accent2"/>
                        </a:buClr>
                        <a:buSzPct val="110000"/>
                        <a:defRPr sz="2800">
                          <a:solidFill>
                            <a:schemeClr val="tx1"/>
                          </a:solidFill>
                          <a:latin typeface="Times New Roman" panose="02020603050405020304" pitchFamily="18" charset="0"/>
                        </a:defRPr>
                      </a:lvl1pPr>
                      <a:lvl2pPr>
                        <a:spcBef>
                          <a:spcPct val="20000"/>
                        </a:spcBef>
                        <a:buClr>
                          <a:schemeClr val="hlink"/>
                        </a:buClr>
                        <a:buSzPct val="110000"/>
                        <a:defRPr sz="2400">
                          <a:solidFill>
                            <a:schemeClr val="tx1"/>
                          </a:solidFill>
                          <a:latin typeface="Times New Roman" panose="02020603050405020304" pitchFamily="18" charset="0"/>
                        </a:defRPr>
                      </a:lvl2pPr>
                      <a:lvl3pPr>
                        <a:spcBef>
                          <a:spcPct val="20000"/>
                        </a:spcBef>
                        <a:buClr>
                          <a:schemeClr val="folHlink"/>
                        </a:buClr>
                        <a:buSzPct val="110000"/>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buClr>
                          <a:schemeClr val="tx1"/>
                        </a:buClr>
                        <a:defRPr>
                          <a:solidFill>
                            <a:schemeClr val="tx1"/>
                          </a:solidFill>
                          <a:latin typeface="Times New Roman" panose="02020603050405020304" pitchFamily="18" charset="0"/>
                        </a:defRPr>
                      </a:lvl5pPr>
                      <a:lvl6pPr fontAlgn="base">
                        <a:spcBef>
                          <a:spcPct val="20000"/>
                        </a:spcBef>
                        <a:spcAft>
                          <a:spcPct val="0"/>
                        </a:spcAft>
                        <a:buClr>
                          <a:schemeClr val="tx1"/>
                        </a:buClr>
                        <a:defRPr>
                          <a:solidFill>
                            <a:schemeClr val="tx1"/>
                          </a:solidFill>
                          <a:latin typeface="Times New Roman" panose="02020603050405020304" pitchFamily="18" charset="0"/>
                        </a:defRPr>
                      </a:lvl6pPr>
                      <a:lvl7pPr fontAlgn="base">
                        <a:spcBef>
                          <a:spcPct val="20000"/>
                        </a:spcBef>
                        <a:spcAft>
                          <a:spcPct val="0"/>
                        </a:spcAft>
                        <a:buClr>
                          <a:schemeClr val="tx1"/>
                        </a:buClr>
                        <a:defRPr>
                          <a:solidFill>
                            <a:schemeClr val="tx1"/>
                          </a:solidFill>
                          <a:latin typeface="Times New Roman" panose="02020603050405020304" pitchFamily="18" charset="0"/>
                        </a:defRPr>
                      </a:lvl7pPr>
                      <a:lvl8pPr fontAlgn="base">
                        <a:spcBef>
                          <a:spcPct val="20000"/>
                        </a:spcBef>
                        <a:spcAft>
                          <a:spcPct val="0"/>
                        </a:spcAft>
                        <a:buClr>
                          <a:schemeClr val="tx1"/>
                        </a:buClr>
                        <a:defRPr>
                          <a:solidFill>
                            <a:schemeClr val="tx1"/>
                          </a:solidFill>
                          <a:latin typeface="Times New Roman" panose="02020603050405020304" pitchFamily="18" charset="0"/>
                        </a:defRPr>
                      </a:lvl8pPr>
                      <a:lvl9pPr fontAlgn="base">
                        <a:spcBef>
                          <a:spcPct val="20000"/>
                        </a:spcBef>
                        <a:spcAft>
                          <a:spcPct val="0"/>
                        </a:spcAft>
                        <a:buClr>
                          <a:schemeClr val="tx1"/>
                        </a:buClr>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accent2"/>
                        </a:buClr>
                        <a:buSzPct val="110000"/>
                        <a:buFontTx/>
                        <a:buNone/>
                        <a:tabLst/>
                      </a:pPr>
                      <a:r>
                        <a:rPr kumimoji="0" lang="ru-RU" sz="2000" b="0" i="0" u="none" strike="noStrike" cap="none" normalizeH="0" baseline="0">
                          <a:ln>
                            <a:noFill/>
                          </a:ln>
                          <a:solidFill>
                            <a:schemeClr val="tx1"/>
                          </a:solidFill>
                          <a:effectLst/>
                          <a:latin typeface="Arial" panose="020B0604020202020204" pitchFamily="34" charset="0"/>
                        </a:rPr>
                        <a:t>Тест отрицательный</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 xmlns:a16="http://schemas.microsoft.com/office/drawing/2014/main" val="10000"/>
                  </a:ext>
                </a:extLst>
              </a:tr>
              <a:tr h="1189038">
                <a:tc>
                  <a:txBody>
                    <a:bodyPr/>
                    <a:lstStyle>
                      <a:lvl1pPr>
                        <a:spcBef>
                          <a:spcPct val="20000"/>
                        </a:spcBef>
                        <a:buClr>
                          <a:schemeClr val="accent2"/>
                        </a:buClr>
                        <a:buSzPct val="110000"/>
                        <a:defRPr sz="2800">
                          <a:solidFill>
                            <a:schemeClr val="tx1"/>
                          </a:solidFill>
                          <a:latin typeface="Times New Roman" panose="02020603050405020304" pitchFamily="18" charset="0"/>
                        </a:defRPr>
                      </a:lvl1pPr>
                      <a:lvl2pPr>
                        <a:spcBef>
                          <a:spcPct val="20000"/>
                        </a:spcBef>
                        <a:buClr>
                          <a:schemeClr val="hlink"/>
                        </a:buClr>
                        <a:buSzPct val="110000"/>
                        <a:defRPr sz="2400">
                          <a:solidFill>
                            <a:schemeClr val="tx1"/>
                          </a:solidFill>
                          <a:latin typeface="Times New Roman" panose="02020603050405020304" pitchFamily="18" charset="0"/>
                        </a:defRPr>
                      </a:lvl2pPr>
                      <a:lvl3pPr>
                        <a:spcBef>
                          <a:spcPct val="20000"/>
                        </a:spcBef>
                        <a:buClr>
                          <a:schemeClr val="folHlink"/>
                        </a:buClr>
                        <a:buSzPct val="110000"/>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buClr>
                          <a:schemeClr val="tx1"/>
                        </a:buClr>
                        <a:defRPr>
                          <a:solidFill>
                            <a:schemeClr val="tx1"/>
                          </a:solidFill>
                          <a:latin typeface="Times New Roman" panose="02020603050405020304" pitchFamily="18" charset="0"/>
                        </a:defRPr>
                      </a:lvl5pPr>
                      <a:lvl6pPr fontAlgn="base">
                        <a:spcBef>
                          <a:spcPct val="20000"/>
                        </a:spcBef>
                        <a:spcAft>
                          <a:spcPct val="0"/>
                        </a:spcAft>
                        <a:buClr>
                          <a:schemeClr val="tx1"/>
                        </a:buClr>
                        <a:defRPr>
                          <a:solidFill>
                            <a:schemeClr val="tx1"/>
                          </a:solidFill>
                          <a:latin typeface="Times New Roman" panose="02020603050405020304" pitchFamily="18" charset="0"/>
                        </a:defRPr>
                      </a:lvl6pPr>
                      <a:lvl7pPr fontAlgn="base">
                        <a:spcBef>
                          <a:spcPct val="20000"/>
                        </a:spcBef>
                        <a:spcAft>
                          <a:spcPct val="0"/>
                        </a:spcAft>
                        <a:buClr>
                          <a:schemeClr val="tx1"/>
                        </a:buClr>
                        <a:defRPr>
                          <a:solidFill>
                            <a:schemeClr val="tx1"/>
                          </a:solidFill>
                          <a:latin typeface="Times New Roman" panose="02020603050405020304" pitchFamily="18" charset="0"/>
                        </a:defRPr>
                      </a:lvl7pPr>
                      <a:lvl8pPr fontAlgn="base">
                        <a:spcBef>
                          <a:spcPct val="20000"/>
                        </a:spcBef>
                        <a:spcAft>
                          <a:spcPct val="0"/>
                        </a:spcAft>
                        <a:buClr>
                          <a:schemeClr val="tx1"/>
                        </a:buClr>
                        <a:defRPr>
                          <a:solidFill>
                            <a:schemeClr val="tx1"/>
                          </a:solidFill>
                          <a:latin typeface="Times New Roman" panose="02020603050405020304" pitchFamily="18" charset="0"/>
                        </a:defRPr>
                      </a:lvl8pPr>
                      <a:lvl9pPr fontAlgn="base">
                        <a:spcBef>
                          <a:spcPct val="20000"/>
                        </a:spcBef>
                        <a:spcAft>
                          <a:spcPct val="0"/>
                        </a:spcAft>
                        <a:buClr>
                          <a:schemeClr val="tx1"/>
                        </a:buClr>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0" lang="ru-RU" sz="2000" b="0" i="0" u="none" strike="noStrike" cap="none" normalizeH="0" baseline="0">
                          <a:ln>
                            <a:noFill/>
                          </a:ln>
                          <a:solidFill>
                            <a:schemeClr val="tx1"/>
                          </a:solidFill>
                          <a:effectLst/>
                          <a:latin typeface="Arial" panose="020B0604020202020204" pitchFamily="34" charset="0"/>
                        </a:rPr>
                        <a:t>Болезнь есть </a:t>
                      </a:r>
                      <a:r>
                        <a:rPr kumimoji="0" lang="ru-RU" sz="1600" b="0" i="0" u="none" strike="noStrike" cap="none" normalizeH="0" baseline="0">
                          <a:ln>
                            <a:noFill/>
                          </a:ln>
                          <a:solidFill>
                            <a:srgbClr val="FFFF00"/>
                          </a:solidFill>
                          <a:effectLst/>
                          <a:latin typeface="Arial" panose="020B0604020202020204" pitchFamily="34" charset="0"/>
                        </a:rPr>
                        <a:t>(на основании «золотого стандарта»)</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lvl1pPr>
                        <a:spcBef>
                          <a:spcPct val="20000"/>
                        </a:spcBef>
                        <a:buClr>
                          <a:schemeClr val="accent2"/>
                        </a:buClr>
                        <a:buSzPct val="110000"/>
                        <a:defRPr sz="2800">
                          <a:solidFill>
                            <a:schemeClr val="tx1"/>
                          </a:solidFill>
                          <a:latin typeface="Times New Roman" panose="02020603050405020304" pitchFamily="18" charset="0"/>
                        </a:defRPr>
                      </a:lvl1pPr>
                      <a:lvl2pPr>
                        <a:spcBef>
                          <a:spcPct val="20000"/>
                        </a:spcBef>
                        <a:buClr>
                          <a:schemeClr val="hlink"/>
                        </a:buClr>
                        <a:buSzPct val="110000"/>
                        <a:defRPr sz="2400">
                          <a:solidFill>
                            <a:schemeClr val="tx1"/>
                          </a:solidFill>
                          <a:latin typeface="Times New Roman" panose="02020603050405020304" pitchFamily="18" charset="0"/>
                        </a:defRPr>
                      </a:lvl2pPr>
                      <a:lvl3pPr>
                        <a:spcBef>
                          <a:spcPct val="20000"/>
                        </a:spcBef>
                        <a:buClr>
                          <a:schemeClr val="folHlink"/>
                        </a:buClr>
                        <a:buSzPct val="110000"/>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buClr>
                          <a:schemeClr val="tx1"/>
                        </a:buClr>
                        <a:defRPr>
                          <a:solidFill>
                            <a:schemeClr val="tx1"/>
                          </a:solidFill>
                          <a:latin typeface="Times New Roman" panose="02020603050405020304" pitchFamily="18" charset="0"/>
                        </a:defRPr>
                      </a:lvl5pPr>
                      <a:lvl6pPr fontAlgn="base">
                        <a:spcBef>
                          <a:spcPct val="20000"/>
                        </a:spcBef>
                        <a:spcAft>
                          <a:spcPct val="0"/>
                        </a:spcAft>
                        <a:buClr>
                          <a:schemeClr val="tx1"/>
                        </a:buClr>
                        <a:defRPr>
                          <a:solidFill>
                            <a:schemeClr val="tx1"/>
                          </a:solidFill>
                          <a:latin typeface="Times New Roman" panose="02020603050405020304" pitchFamily="18" charset="0"/>
                        </a:defRPr>
                      </a:lvl6pPr>
                      <a:lvl7pPr fontAlgn="base">
                        <a:spcBef>
                          <a:spcPct val="20000"/>
                        </a:spcBef>
                        <a:spcAft>
                          <a:spcPct val="0"/>
                        </a:spcAft>
                        <a:buClr>
                          <a:schemeClr val="tx1"/>
                        </a:buClr>
                        <a:defRPr>
                          <a:solidFill>
                            <a:schemeClr val="tx1"/>
                          </a:solidFill>
                          <a:latin typeface="Times New Roman" panose="02020603050405020304" pitchFamily="18" charset="0"/>
                        </a:defRPr>
                      </a:lvl7pPr>
                      <a:lvl8pPr fontAlgn="base">
                        <a:spcBef>
                          <a:spcPct val="20000"/>
                        </a:spcBef>
                        <a:spcAft>
                          <a:spcPct val="0"/>
                        </a:spcAft>
                        <a:buClr>
                          <a:schemeClr val="tx1"/>
                        </a:buClr>
                        <a:defRPr>
                          <a:solidFill>
                            <a:schemeClr val="tx1"/>
                          </a:solidFill>
                          <a:latin typeface="Times New Roman" panose="02020603050405020304" pitchFamily="18" charset="0"/>
                        </a:defRPr>
                      </a:lvl8pPr>
                      <a:lvl9pPr fontAlgn="base">
                        <a:spcBef>
                          <a:spcPct val="20000"/>
                        </a:spcBef>
                        <a:spcAft>
                          <a:spcPct val="0"/>
                        </a:spcAft>
                        <a:buClr>
                          <a:schemeClr val="tx1"/>
                        </a:buClr>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accent2"/>
                        </a:buClr>
                        <a:buSzPct val="110000"/>
                        <a:buFontTx/>
                        <a:buNone/>
                        <a:tabLst/>
                      </a:pPr>
                      <a:r>
                        <a:rPr kumimoji="0" lang="ru-RU" sz="2000" b="0" i="0" u="none" strike="noStrike" cap="none" normalizeH="0" baseline="0">
                          <a:ln>
                            <a:noFill/>
                          </a:ln>
                          <a:solidFill>
                            <a:schemeClr val="bg2"/>
                          </a:solidFill>
                          <a:effectLst/>
                          <a:latin typeface="Arial" panose="020B0604020202020204" pitchFamily="34" charset="0"/>
                        </a:rPr>
                        <a:t>Истинно положительный результат</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accent2"/>
                    </a:solidFill>
                  </a:tcPr>
                </a:tc>
                <a:tc>
                  <a:txBody>
                    <a:bodyPr/>
                    <a:lstStyle>
                      <a:lvl1pPr>
                        <a:spcBef>
                          <a:spcPct val="20000"/>
                        </a:spcBef>
                        <a:buClr>
                          <a:schemeClr val="accent2"/>
                        </a:buClr>
                        <a:buSzPct val="110000"/>
                        <a:defRPr sz="2800">
                          <a:solidFill>
                            <a:schemeClr val="tx1"/>
                          </a:solidFill>
                          <a:latin typeface="Times New Roman" panose="02020603050405020304" pitchFamily="18" charset="0"/>
                        </a:defRPr>
                      </a:lvl1pPr>
                      <a:lvl2pPr>
                        <a:spcBef>
                          <a:spcPct val="20000"/>
                        </a:spcBef>
                        <a:buClr>
                          <a:schemeClr val="hlink"/>
                        </a:buClr>
                        <a:buSzPct val="110000"/>
                        <a:defRPr sz="2400">
                          <a:solidFill>
                            <a:schemeClr val="tx1"/>
                          </a:solidFill>
                          <a:latin typeface="Times New Roman" panose="02020603050405020304" pitchFamily="18" charset="0"/>
                        </a:defRPr>
                      </a:lvl2pPr>
                      <a:lvl3pPr>
                        <a:spcBef>
                          <a:spcPct val="20000"/>
                        </a:spcBef>
                        <a:buClr>
                          <a:schemeClr val="folHlink"/>
                        </a:buClr>
                        <a:buSzPct val="110000"/>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buClr>
                          <a:schemeClr val="tx1"/>
                        </a:buClr>
                        <a:defRPr>
                          <a:solidFill>
                            <a:schemeClr val="tx1"/>
                          </a:solidFill>
                          <a:latin typeface="Times New Roman" panose="02020603050405020304" pitchFamily="18" charset="0"/>
                        </a:defRPr>
                      </a:lvl5pPr>
                      <a:lvl6pPr fontAlgn="base">
                        <a:spcBef>
                          <a:spcPct val="20000"/>
                        </a:spcBef>
                        <a:spcAft>
                          <a:spcPct val="0"/>
                        </a:spcAft>
                        <a:buClr>
                          <a:schemeClr val="tx1"/>
                        </a:buClr>
                        <a:defRPr>
                          <a:solidFill>
                            <a:schemeClr val="tx1"/>
                          </a:solidFill>
                          <a:latin typeface="Times New Roman" panose="02020603050405020304" pitchFamily="18" charset="0"/>
                        </a:defRPr>
                      </a:lvl6pPr>
                      <a:lvl7pPr fontAlgn="base">
                        <a:spcBef>
                          <a:spcPct val="20000"/>
                        </a:spcBef>
                        <a:spcAft>
                          <a:spcPct val="0"/>
                        </a:spcAft>
                        <a:buClr>
                          <a:schemeClr val="tx1"/>
                        </a:buClr>
                        <a:defRPr>
                          <a:solidFill>
                            <a:schemeClr val="tx1"/>
                          </a:solidFill>
                          <a:latin typeface="Times New Roman" panose="02020603050405020304" pitchFamily="18" charset="0"/>
                        </a:defRPr>
                      </a:lvl7pPr>
                      <a:lvl8pPr fontAlgn="base">
                        <a:spcBef>
                          <a:spcPct val="20000"/>
                        </a:spcBef>
                        <a:spcAft>
                          <a:spcPct val="0"/>
                        </a:spcAft>
                        <a:buClr>
                          <a:schemeClr val="tx1"/>
                        </a:buClr>
                        <a:defRPr>
                          <a:solidFill>
                            <a:schemeClr val="tx1"/>
                          </a:solidFill>
                          <a:latin typeface="Times New Roman" panose="02020603050405020304" pitchFamily="18" charset="0"/>
                        </a:defRPr>
                      </a:lvl8pPr>
                      <a:lvl9pPr fontAlgn="base">
                        <a:spcBef>
                          <a:spcPct val="20000"/>
                        </a:spcBef>
                        <a:spcAft>
                          <a:spcPct val="0"/>
                        </a:spcAft>
                        <a:buClr>
                          <a:schemeClr val="tx1"/>
                        </a:buClr>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accent2"/>
                        </a:buClr>
                        <a:buSzPct val="110000"/>
                        <a:buFontTx/>
                        <a:buNone/>
                        <a:tabLst/>
                      </a:pPr>
                      <a:r>
                        <a:rPr kumimoji="0" lang="ru-RU" sz="2000" b="0" i="0" u="none" strike="noStrike" cap="none" normalizeH="0" baseline="0">
                          <a:ln>
                            <a:noFill/>
                          </a:ln>
                          <a:solidFill>
                            <a:schemeClr val="tx1"/>
                          </a:solidFill>
                          <a:effectLst/>
                          <a:latin typeface="Arial" panose="020B0604020202020204" pitchFamily="34" charset="0"/>
                        </a:rPr>
                        <a:t>Ложно-отрицательный результат</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 xmlns:a16="http://schemas.microsoft.com/office/drawing/2014/main" val="10001"/>
                  </a:ext>
                </a:extLst>
              </a:tr>
              <a:tr h="1247775">
                <a:tc>
                  <a:txBody>
                    <a:bodyPr/>
                    <a:lstStyle>
                      <a:lvl1pPr>
                        <a:spcBef>
                          <a:spcPct val="20000"/>
                        </a:spcBef>
                        <a:buClr>
                          <a:schemeClr val="accent2"/>
                        </a:buClr>
                        <a:buSzPct val="110000"/>
                        <a:defRPr sz="2800">
                          <a:solidFill>
                            <a:schemeClr val="tx1"/>
                          </a:solidFill>
                          <a:latin typeface="Times New Roman" panose="02020603050405020304" pitchFamily="18" charset="0"/>
                        </a:defRPr>
                      </a:lvl1pPr>
                      <a:lvl2pPr>
                        <a:spcBef>
                          <a:spcPct val="20000"/>
                        </a:spcBef>
                        <a:buClr>
                          <a:schemeClr val="hlink"/>
                        </a:buClr>
                        <a:buSzPct val="110000"/>
                        <a:defRPr sz="2400">
                          <a:solidFill>
                            <a:schemeClr val="tx1"/>
                          </a:solidFill>
                          <a:latin typeface="Times New Roman" panose="02020603050405020304" pitchFamily="18" charset="0"/>
                        </a:defRPr>
                      </a:lvl2pPr>
                      <a:lvl3pPr>
                        <a:spcBef>
                          <a:spcPct val="20000"/>
                        </a:spcBef>
                        <a:buClr>
                          <a:schemeClr val="folHlink"/>
                        </a:buClr>
                        <a:buSzPct val="110000"/>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buClr>
                          <a:schemeClr val="tx1"/>
                        </a:buClr>
                        <a:defRPr>
                          <a:solidFill>
                            <a:schemeClr val="tx1"/>
                          </a:solidFill>
                          <a:latin typeface="Times New Roman" panose="02020603050405020304" pitchFamily="18" charset="0"/>
                        </a:defRPr>
                      </a:lvl5pPr>
                      <a:lvl6pPr fontAlgn="base">
                        <a:spcBef>
                          <a:spcPct val="20000"/>
                        </a:spcBef>
                        <a:spcAft>
                          <a:spcPct val="0"/>
                        </a:spcAft>
                        <a:buClr>
                          <a:schemeClr val="tx1"/>
                        </a:buClr>
                        <a:defRPr>
                          <a:solidFill>
                            <a:schemeClr val="tx1"/>
                          </a:solidFill>
                          <a:latin typeface="Times New Roman" panose="02020603050405020304" pitchFamily="18" charset="0"/>
                        </a:defRPr>
                      </a:lvl6pPr>
                      <a:lvl7pPr fontAlgn="base">
                        <a:spcBef>
                          <a:spcPct val="20000"/>
                        </a:spcBef>
                        <a:spcAft>
                          <a:spcPct val="0"/>
                        </a:spcAft>
                        <a:buClr>
                          <a:schemeClr val="tx1"/>
                        </a:buClr>
                        <a:defRPr>
                          <a:solidFill>
                            <a:schemeClr val="tx1"/>
                          </a:solidFill>
                          <a:latin typeface="Times New Roman" panose="02020603050405020304" pitchFamily="18" charset="0"/>
                        </a:defRPr>
                      </a:lvl7pPr>
                      <a:lvl8pPr fontAlgn="base">
                        <a:spcBef>
                          <a:spcPct val="20000"/>
                        </a:spcBef>
                        <a:spcAft>
                          <a:spcPct val="0"/>
                        </a:spcAft>
                        <a:buClr>
                          <a:schemeClr val="tx1"/>
                        </a:buClr>
                        <a:defRPr>
                          <a:solidFill>
                            <a:schemeClr val="tx1"/>
                          </a:solidFill>
                          <a:latin typeface="Times New Roman" panose="02020603050405020304" pitchFamily="18" charset="0"/>
                        </a:defRPr>
                      </a:lvl8pPr>
                      <a:lvl9pPr fontAlgn="base">
                        <a:spcBef>
                          <a:spcPct val="20000"/>
                        </a:spcBef>
                        <a:spcAft>
                          <a:spcPct val="0"/>
                        </a:spcAft>
                        <a:buClr>
                          <a:schemeClr val="tx1"/>
                        </a:buClr>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0" lang="ru-RU" sz="2000" b="0" i="0" u="none" strike="noStrike" cap="none" normalizeH="0" baseline="0">
                          <a:ln>
                            <a:noFill/>
                          </a:ln>
                          <a:solidFill>
                            <a:schemeClr val="tx1"/>
                          </a:solidFill>
                          <a:effectLst/>
                          <a:latin typeface="Arial" panose="020B0604020202020204" pitchFamily="34" charset="0"/>
                        </a:rPr>
                        <a:t>Болезни нет  </a:t>
                      </a:r>
                      <a:r>
                        <a:rPr kumimoji="0" lang="ru-RU" sz="1600" b="0" i="0" u="none" strike="noStrike" cap="none" normalizeH="0" baseline="0">
                          <a:ln>
                            <a:noFill/>
                          </a:ln>
                          <a:solidFill>
                            <a:srgbClr val="FFFF00"/>
                          </a:solidFill>
                          <a:effectLst/>
                          <a:latin typeface="Arial" panose="020B0604020202020204" pitchFamily="34" charset="0"/>
                        </a:rPr>
                        <a:t>(на основании «золотого стандарта»)</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c>
                  <a:txBody>
                    <a:bodyPr/>
                    <a:lstStyle>
                      <a:lvl1pPr>
                        <a:spcBef>
                          <a:spcPct val="20000"/>
                        </a:spcBef>
                        <a:buClr>
                          <a:schemeClr val="accent2"/>
                        </a:buClr>
                        <a:buSzPct val="110000"/>
                        <a:defRPr sz="2800">
                          <a:solidFill>
                            <a:schemeClr val="tx1"/>
                          </a:solidFill>
                          <a:latin typeface="Times New Roman" panose="02020603050405020304" pitchFamily="18" charset="0"/>
                        </a:defRPr>
                      </a:lvl1pPr>
                      <a:lvl2pPr>
                        <a:spcBef>
                          <a:spcPct val="20000"/>
                        </a:spcBef>
                        <a:buClr>
                          <a:schemeClr val="hlink"/>
                        </a:buClr>
                        <a:buSzPct val="110000"/>
                        <a:defRPr sz="2400">
                          <a:solidFill>
                            <a:schemeClr val="tx1"/>
                          </a:solidFill>
                          <a:latin typeface="Times New Roman" panose="02020603050405020304" pitchFamily="18" charset="0"/>
                        </a:defRPr>
                      </a:lvl2pPr>
                      <a:lvl3pPr>
                        <a:spcBef>
                          <a:spcPct val="20000"/>
                        </a:spcBef>
                        <a:buClr>
                          <a:schemeClr val="folHlink"/>
                        </a:buClr>
                        <a:buSzPct val="110000"/>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buClr>
                          <a:schemeClr val="tx1"/>
                        </a:buClr>
                        <a:defRPr>
                          <a:solidFill>
                            <a:schemeClr val="tx1"/>
                          </a:solidFill>
                          <a:latin typeface="Times New Roman" panose="02020603050405020304" pitchFamily="18" charset="0"/>
                        </a:defRPr>
                      </a:lvl5pPr>
                      <a:lvl6pPr fontAlgn="base">
                        <a:spcBef>
                          <a:spcPct val="20000"/>
                        </a:spcBef>
                        <a:spcAft>
                          <a:spcPct val="0"/>
                        </a:spcAft>
                        <a:buClr>
                          <a:schemeClr val="tx1"/>
                        </a:buClr>
                        <a:defRPr>
                          <a:solidFill>
                            <a:schemeClr val="tx1"/>
                          </a:solidFill>
                          <a:latin typeface="Times New Roman" panose="02020603050405020304" pitchFamily="18" charset="0"/>
                        </a:defRPr>
                      </a:lvl6pPr>
                      <a:lvl7pPr fontAlgn="base">
                        <a:spcBef>
                          <a:spcPct val="20000"/>
                        </a:spcBef>
                        <a:spcAft>
                          <a:spcPct val="0"/>
                        </a:spcAft>
                        <a:buClr>
                          <a:schemeClr val="tx1"/>
                        </a:buClr>
                        <a:defRPr>
                          <a:solidFill>
                            <a:schemeClr val="tx1"/>
                          </a:solidFill>
                          <a:latin typeface="Times New Roman" panose="02020603050405020304" pitchFamily="18" charset="0"/>
                        </a:defRPr>
                      </a:lvl7pPr>
                      <a:lvl8pPr fontAlgn="base">
                        <a:spcBef>
                          <a:spcPct val="20000"/>
                        </a:spcBef>
                        <a:spcAft>
                          <a:spcPct val="0"/>
                        </a:spcAft>
                        <a:buClr>
                          <a:schemeClr val="tx1"/>
                        </a:buClr>
                        <a:defRPr>
                          <a:solidFill>
                            <a:schemeClr val="tx1"/>
                          </a:solidFill>
                          <a:latin typeface="Times New Roman" panose="02020603050405020304" pitchFamily="18" charset="0"/>
                        </a:defRPr>
                      </a:lvl8pPr>
                      <a:lvl9pPr fontAlgn="base">
                        <a:spcBef>
                          <a:spcPct val="20000"/>
                        </a:spcBef>
                        <a:spcAft>
                          <a:spcPct val="0"/>
                        </a:spcAft>
                        <a:buClr>
                          <a:schemeClr val="tx1"/>
                        </a:buClr>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accent2"/>
                        </a:buClr>
                        <a:buSzPct val="110000"/>
                        <a:buFontTx/>
                        <a:buNone/>
                        <a:tabLst/>
                      </a:pPr>
                      <a:r>
                        <a:rPr kumimoji="0" lang="ru-RU" sz="2000" b="0" i="0" u="none" strike="noStrike" cap="none" normalizeH="0" baseline="0">
                          <a:ln>
                            <a:noFill/>
                          </a:ln>
                          <a:solidFill>
                            <a:schemeClr val="tx1"/>
                          </a:solidFill>
                          <a:effectLst/>
                          <a:latin typeface="Arial" panose="020B0604020202020204" pitchFamily="34" charset="0"/>
                        </a:rPr>
                        <a:t>Ложно-положительный результат</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c>
                  <a:txBody>
                    <a:bodyPr/>
                    <a:lstStyle>
                      <a:lvl1pPr>
                        <a:spcBef>
                          <a:spcPct val="20000"/>
                        </a:spcBef>
                        <a:buClr>
                          <a:schemeClr val="accent2"/>
                        </a:buClr>
                        <a:buSzPct val="110000"/>
                        <a:defRPr sz="2800">
                          <a:solidFill>
                            <a:schemeClr val="tx1"/>
                          </a:solidFill>
                          <a:latin typeface="Times New Roman" panose="02020603050405020304" pitchFamily="18" charset="0"/>
                        </a:defRPr>
                      </a:lvl1pPr>
                      <a:lvl2pPr>
                        <a:spcBef>
                          <a:spcPct val="20000"/>
                        </a:spcBef>
                        <a:buClr>
                          <a:schemeClr val="hlink"/>
                        </a:buClr>
                        <a:buSzPct val="110000"/>
                        <a:defRPr sz="2400">
                          <a:solidFill>
                            <a:schemeClr val="tx1"/>
                          </a:solidFill>
                          <a:latin typeface="Times New Roman" panose="02020603050405020304" pitchFamily="18" charset="0"/>
                        </a:defRPr>
                      </a:lvl2pPr>
                      <a:lvl3pPr>
                        <a:spcBef>
                          <a:spcPct val="20000"/>
                        </a:spcBef>
                        <a:buClr>
                          <a:schemeClr val="folHlink"/>
                        </a:buClr>
                        <a:buSzPct val="110000"/>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buClr>
                          <a:schemeClr val="tx1"/>
                        </a:buClr>
                        <a:defRPr>
                          <a:solidFill>
                            <a:schemeClr val="tx1"/>
                          </a:solidFill>
                          <a:latin typeface="Times New Roman" panose="02020603050405020304" pitchFamily="18" charset="0"/>
                        </a:defRPr>
                      </a:lvl5pPr>
                      <a:lvl6pPr fontAlgn="base">
                        <a:spcBef>
                          <a:spcPct val="20000"/>
                        </a:spcBef>
                        <a:spcAft>
                          <a:spcPct val="0"/>
                        </a:spcAft>
                        <a:buClr>
                          <a:schemeClr val="tx1"/>
                        </a:buClr>
                        <a:defRPr>
                          <a:solidFill>
                            <a:schemeClr val="tx1"/>
                          </a:solidFill>
                          <a:latin typeface="Times New Roman" panose="02020603050405020304" pitchFamily="18" charset="0"/>
                        </a:defRPr>
                      </a:lvl6pPr>
                      <a:lvl7pPr fontAlgn="base">
                        <a:spcBef>
                          <a:spcPct val="20000"/>
                        </a:spcBef>
                        <a:spcAft>
                          <a:spcPct val="0"/>
                        </a:spcAft>
                        <a:buClr>
                          <a:schemeClr val="tx1"/>
                        </a:buClr>
                        <a:defRPr>
                          <a:solidFill>
                            <a:schemeClr val="tx1"/>
                          </a:solidFill>
                          <a:latin typeface="Times New Roman" panose="02020603050405020304" pitchFamily="18" charset="0"/>
                        </a:defRPr>
                      </a:lvl7pPr>
                      <a:lvl8pPr fontAlgn="base">
                        <a:spcBef>
                          <a:spcPct val="20000"/>
                        </a:spcBef>
                        <a:spcAft>
                          <a:spcPct val="0"/>
                        </a:spcAft>
                        <a:buClr>
                          <a:schemeClr val="tx1"/>
                        </a:buClr>
                        <a:defRPr>
                          <a:solidFill>
                            <a:schemeClr val="tx1"/>
                          </a:solidFill>
                          <a:latin typeface="Times New Roman" panose="02020603050405020304" pitchFamily="18" charset="0"/>
                        </a:defRPr>
                      </a:lvl8pPr>
                      <a:lvl9pPr fontAlgn="base">
                        <a:spcBef>
                          <a:spcPct val="20000"/>
                        </a:spcBef>
                        <a:spcAft>
                          <a:spcPct val="0"/>
                        </a:spcAft>
                        <a:buClr>
                          <a:schemeClr val="tx1"/>
                        </a:buClr>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accent2"/>
                        </a:buClr>
                        <a:buSzPct val="110000"/>
                        <a:buFontTx/>
                        <a:buNone/>
                        <a:tabLst/>
                      </a:pPr>
                      <a:r>
                        <a:rPr kumimoji="0" lang="ru-RU" sz="2000" b="0" i="0" u="none" strike="noStrike" cap="none" normalizeH="0" baseline="0">
                          <a:ln>
                            <a:noFill/>
                          </a:ln>
                          <a:solidFill>
                            <a:schemeClr val="bg2"/>
                          </a:solidFill>
                          <a:effectLst/>
                          <a:latin typeface="Arial" panose="020B0604020202020204" pitchFamily="34" charset="0"/>
                        </a:rPr>
                        <a:t>Истинно отрицательный результат</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accent2"/>
                    </a:solidFill>
                  </a:tcPr>
                </a:tc>
                <a:extLst>
                  <a:ext uri="{0D108BD9-81ED-4DB2-BD59-A6C34878D82A}">
                    <a16:rowId xmlns="" xmlns:a16="http://schemas.microsoft.com/office/drawing/2014/main" val="10002"/>
                  </a:ext>
                </a:extLst>
              </a:tr>
            </a:tbl>
          </a:graphicData>
        </a:graphic>
      </p:graphicFrame>
      <p:sp>
        <p:nvSpPr>
          <p:cNvPr id="95253" name="Text Box 40"/>
          <p:cNvSpPr txBox="1">
            <a:spLocks noChangeArrowheads="1"/>
          </p:cNvSpPr>
          <p:nvPr/>
        </p:nvSpPr>
        <p:spPr bwMode="auto">
          <a:xfrm>
            <a:off x="5181600" y="3200400"/>
            <a:ext cx="7620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ru-RU" sz="2400" b="0" i="0" u="none" strike="noStrike" kern="0" cap="none" spc="0" normalizeH="0" baseline="0" noProof="0">
                <a:ln>
                  <a:noFill/>
                </a:ln>
                <a:solidFill>
                  <a:schemeClr val="bg2"/>
                </a:solidFill>
                <a:effectLst/>
                <a:uLnTx/>
                <a:uFillTx/>
                <a:latin typeface="Arial" panose="020B0604020202020204" pitchFamily="34" charset="0"/>
              </a:rPr>
              <a:t>a</a:t>
            </a:r>
            <a:r>
              <a:rPr kumimoji="0" lang="en-US" altLang="ru-RU" sz="2400" b="0" i="0" u="none" strike="noStrike" kern="0" cap="none" spc="0" normalizeH="0" baseline="0" noProof="0">
                <a:ln>
                  <a:noFill/>
                </a:ln>
                <a:solidFill>
                  <a:schemeClr val="tx1"/>
                </a:solidFill>
                <a:effectLst/>
                <a:uLnTx/>
                <a:uFillTx/>
                <a:latin typeface="Arial" panose="020B0604020202020204" pitchFamily="34" charset="0"/>
              </a:rPr>
              <a:t>  b</a:t>
            </a: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ru-RU" sz="2400" b="0" i="0" u="none" strike="noStrike" kern="0" cap="none" spc="0" normalizeH="0" baseline="0" noProof="0">
                <a:ln>
                  <a:noFill/>
                </a:ln>
                <a:solidFill>
                  <a:schemeClr val="tx1"/>
                </a:solidFill>
                <a:effectLst/>
                <a:uLnTx/>
                <a:uFillTx/>
                <a:latin typeface="Arial" panose="020B0604020202020204" pitchFamily="34" charset="0"/>
              </a:rPr>
              <a:t>c  </a:t>
            </a:r>
            <a:r>
              <a:rPr kumimoji="0" lang="en-US" altLang="ru-RU" sz="2400" b="0" i="0" u="none" strike="noStrike" kern="0" cap="none" spc="0" normalizeH="0" baseline="0" noProof="0">
                <a:ln>
                  <a:noFill/>
                </a:ln>
                <a:solidFill>
                  <a:schemeClr val="bg2"/>
                </a:solidFill>
                <a:effectLst/>
                <a:uLnTx/>
                <a:uFillTx/>
                <a:latin typeface="Arial" panose="020B0604020202020204" pitchFamily="34" charset="0"/>
              </a:rPr>
              <a:t>d</a:t>
            </a:r>
            <a:endParaRPr kumimoji="0" lang="ru-RU" altLang="ru-RU" sz="2400" b="0" i="0" u="none" strike="noStrike" kern="0" cap="none" spc="0" normalizeH="0" baseline="0" noProof="0">
              <a:ln>
                <a:noFill/>
              </a:ln>
              <a:solidFill>
                <a:schemeClr val="bg2"/>
              </a:solidFill>
              <a:effectLst/>
              <a:uLnTx/>
              <a:uFillTx/>
              <a:latin typeface="Arial" panose="020B0604020202020204" pitchFamily="34" charset="0"/>
            </a:endParaRPr>
          </a:p>
        </p:txBody>
      </p:sp>
      <p:sp>
        <p:nvSpPr>
          <p:cNvPr id="95254" name="Text Box 42"/>
          <p:cNvSpPr txBox="1">
            <a:spLocks noChangeArrowheads="1"/>
          </p:cNvSpPr>
          <p:nvPr/>
        </p:nvSpPr>
        <p:spPr bwMode="auto">
          <a:xfrm>
            <a:off x="838200" y="5334000"/>
            <a:ext cx="7543800" cy="1160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ru-RU" altLang="ru-RU" sz="2800" b="0" i="0" u="none" strike="noStrike" kern="0" cap="none" spc="0" normalizeH="0" baseline="0" noProof="0">
                <a:ln>
                  <a:noFill/>
                </a:ln>
                <a:solidFill>
                  <a:srgbClr val="FFFF00"/>
                </a:solidFill>
                <a:effectLst/>
                <a:uLnTx/>
                <a:uFillTx/>
                <a:latin typeface="Arial" panose="020B0604020202020204" pitchFamily="34" charset="0"/>
              </a:rPr>
              <a:t>Чувствительность = </a:t>
            </a:r>
            <a:r>
              <a:rPr kumimoji="0" lang="en-US" altLang="ru-RU" sz="2800" b="0" i="0" u="none" strike="noStrike" kern="0" cap="none" spc="0" normalizeH="0" baseline="0" noProof="0">
                <a:ln>
                  <a:noFill/>
                </a:ln>
                <a:solidFill>
                  <a:srgbClr val="FFFF00"/>
                </a:solidFill>
                <a:effectLst/>
                <a:uLnTx/>
                <a:uFillTx/>
                <a:latin typeface="Arial" panose="020B0604020202020204" pitchFamily="34" charset="0"/>
              </a:rPr>
              <a:t>a / (a+b)</a:t>
            </a:r>
          </a:p>
          <a:p>
            <a:pPr marL="0" marR="0" lvl="0" indent="0" defTabSz="914400" eaLnBrk="1" fontAlgn="auto" latinLnBrk="0" hangingPunct="1">
              <a:lnSpc>
                <a:spcPct val="100000"/>
              </a:lnSpc>
              <a:spcBef>
                <a:spcPct val="50000"/>
              </a:spcBef>
              <a:spcAft>
                <a:spcPts val="0"/>
              </a:spcAft>
              <a:buClrTx/>
              <a:buSzTx/>
              <a:buFontTx/>
              <a:buNone/>
              <a:tabLst/>
              <a:defRPr/>
            </a:pPr>
            <a:r>
              <a:rPr kumimoji="0" lang="ru-RU" altLang="ru-RU" sz="2800" b="0" i="0" u="none" strike="noStrike" kern="0" cap="none" spc="0" normalizeH="0" baseline="0" noProof="0">
                <a:ln>
                  <a:noFill/>
                </a:ln>
                <a:solidFill>
                  <a:srgbClr val="FFFF00"/>
                </a:solidFill>
                <a:effectLst/>
                <a:uLnTx/>
                <a:uFillTx/>
                <a:latin typeface="Arial" panose="020B0604020202020204" pitchFamily="34" charset="0"/>
              </a:rPr>
              <a:t>Специфичность = </a:t>
            </a:r>
            <a:r>
              <a:rPr kumimoji="0" lang="en-US" altLang="ru-RU" sz="2800" b="0" i="0" u="none" strike="noStrike" kern="0" cap="none" spc="0" normalizeH="0" baseline="0" noProof="0">
                <a:ln>
                  <a:noFill/>
                </a:ln>
                <a:solidFill>
                  <a:srgbClr val="FFFF00"/>
                </a:solidFill>
                <a:effectLst/>
                <a:uLnTx/>
                <a:uFillTx/>
                <a:latin typeface="Arial" panose="020B0604020202020204" pitchFamily="34" charset="0"/>
              </a:rPr>
              <a:t>d / (c+d)</a:t>
            </a:r>
            <a:endParaRPr kumimoji="0" lang="ru-RU" altLang="ru-RU" sz="2800" b="0" i="0" u="none" strike="noStrike" kern="0" cap="none" spc="0" normalizeH="0" baseline="0" noProof="0">
              <a:ln>
                <a:noFill/>
              </a:ln>
              <a:solidFill>
                <a:srgbClr val="FFFF00"/>
              </a:solidFill>
              <a:effectLst/>
              <a:uLnTx/>
              <a:uFillTx/>
              <a:latin typeface="Arial" panose="020B0604020202020204" pitchFamily="34" charset="0"/>
            </a:endParaRPr>
          </a:p>
        </p:txBody>
      </p:sp>
    </p:spTree>
    <p:extLst>
      <p:ext uri="{BB962C8B-B14F-4D97-AF65-F5344CB8AC3E}">
        <p14:creationId xmlns:p14="http://schemas.microsoft.com/office/powerpoint/2010/main" val="437148814"/>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p:txBody>
          <a:bodyPr/>
          <a:lstStyle/>
          <a:p>
            <a:pPr eaLnBrk="1" hangingPunct="1"/>
            <a:r>
              <a:rPr lang="ru-RU" altLang="ru-RU" sz="2800">
                <a:latin typeface="Arial" panose="020B0604020202020204" pitchFamily="34" charset="0"/>
              </a:rPr>
              <a:t>Источники систематических ошибок при исследовании характеристик диагностического метода</a:t>
            </a:r>
          </a:p>
        </p:txBody>
      </p:sp>
      <p:sp>
        <p:nvSpPr>
          <p:cNvPr id="96259" name="Rectangle 3"/>
          <p:cNvSpPr>
            <a:spLocks noGrp="1" noChangeArrowheads="1"/>
          </p:cNvSpPr>
          <p:nvPr>
            <p:ph type="body" idx="1"/>
          </p:nvPr>
        </p:nvSpPr>
        <p:spPr>
          <a:xfrm>
            <a:off x="838200" y="2286000"/>
            <a:ext cx="7772400" cy="4114800"/>
          </a:xfrm>
        </p:spPr>
        <p:txBody>
          <a:bodyPr/>
          <a:lstStyle/>
          <a:p>
            <a:pPr eaLnBrk="1" hangingPunct="1"/>
            <a:r>
              <a:rPr lang="ru-RU" altLang="ru-RU" sz="2400">
                <a:latin typeface="Arial" panose="020B0604020202020204" pitchFamily="34" charset="0"/>
              </a:rPr>
              <a:t>Отсутствие информации об отрицательных результатах тестов</a:t>
            </a:r>
          </a:p>
          <a:p>
            <a:pPr eaLnBrk="1" hangingPunct="1"/>
            <a:r>
              <a:rPr lang="ru-RU" altLang="ru-RU" sz="2400">
                <a:latin typeface="Arial" panose="020B0604020202020204" pitchFamily="34" charset="0"/>
              </a:rPr>
              <a:t>Отсутствие информации о результатах тестирования лиц без заболевания</a:t>
            </a:r>
          </a:p>
          <a:p>
            <a:pPr eaLnBrk="1" hangingPunct="1"/>
            <a:r>
              <a:rPr lang="ru-RU" altLang="ru-RU" sz="2400">
                <a:latin typeface="Arial" panose="020B0604020202020204" pitchFamily="34" charset="0"/>
              </a:rPr>
              <a:t>Результаты исследуемого метода диагностики используются при постановке диагноза </a:t>
            </a:r>
          </a:p>
        </p:txBody>
      </p:sp>
    </p:spTree>
    <p:extLst>
      <p:ext uri="{BB962C8B-B14F-4D97-AF65-F5344CB8AC3E}">
        <p14:creationId xmlns:p14="http://schemas.microsoft.com/office/powerpoint/2010/main" val="2871381927"/>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p:txBody>
          <a:bodyPr/>
          <a:lstStyle/>
          <a:p>
            <a:pPr eaLnBrk="1" hangingPunct="1"/>
            <a:r>
              <a:rPr lang="ru-RU" altLang="ru-RU">
                <a:latin typeface="Arial" panose="020B0604020202020204" pitchFamily="34" charset="0"/>
              </a:rPr>
              <a:t>Характеристики диагностического метода (2)</a:t>
            </a:r>
          </a:p>
        </p:txBody>
      </p:sp>
      <p:sp>
        <p:nvSpPr>
          <p:cNvPr id="97283" name="Rectangle 3"/>
          <p:cNvSpPr>
            <a:spLocks noGrp="1" noChangeArrowheads="1"/>
          </p:cNvSpPr>
          <p:nvPr>
            <p:ph type="body" idx="1"/>
          </p:nvPr>
        </p:nvSpPr>
        <p:spPr/>
        <p:txBody>
          <a:bodyPr/>
          <a:lstStyle/>
          <a:p>
            <a:pPr eaLnBrk="1" hangingPunct="1"/>
            <a:r>
              <a:rPr lang="ru-RU" altLang="ru-RU">
                <a:solidFill>
                  <a:srgbClr val="FFFF00"/>
                </a:solidFill>
                <a:latin typeface="Arial" panose="020B0604020202020204" pitchFamily="34" charset="0"/>
              </a:rPr>
              <a:t>Прогностическая ценность положительного результата теста</a:t>
            </a:r>
            <a:r>
              <a:rPr lang="ru-RU" altLang="ru-RU">
                <a:latin typeface="Arial" panose="020B0604020202020204" pitchFamily="34" charset="0"/>
              </a:rPr>
              <a:t> – вероятность заболевания при положительном результате теста</a:t>
            </a:r>
          </a:p>
          <a:p>
            <a:pPr eaLnBrk="1" hangingPunct="1"/>
            <a:r>
              <a:rPr lang="ru-RU" altLang="ru-RU">
                <a:solidFill>
                  <a:srgbClr val="FFFF00"/>
                </a:solidFill>
                <a:latin typeface="Arial" panose="020B0604020202020204" pitchFamily="34" charset="0"/>
              </a:rPr>
              <a:t>Прогностическая ценность отрицательного результата</a:t>
            </a:r>
            <a:r>
              <a:rPr lang="ru-RU" altLang="ru-RU">
                <a:latin typeface="Arial" panose="020B0604020202020204" pitchFamily="34" charset="0"/>
              </a:rPr>
              <a:t> – вероятность отсутствия заболевания при отрицательном результате теста</a:t>
            </a:r>
          </a:p>
        </p:txBody>
      </p:sp>
    </p:spTree>
    <p:extLst>
      <p:ext uri="{BB962C8B-B14F-4D97-AF65-F5344CB8AC3E}">
        <p14:creationId xmlns:p14="http://schemas.microsoft.com/office/powerpoint/2010/main" val="15813858"/>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a:xfrm>
            <a:off x="0" y="228600"/>
            <a:ext cx="8839200" cy="1143000"/>
          </a:xfrm>
        </p:spPr>
        <p:txBody>
          <a:bodyPr/>
          <a:lstStyle/>
          <a:p>
            <a:pPr eaLnBrk="1" hangingPunct="1"/>
            <a:r>
              <a:rPr lang="ru-RU" altLang="ru-RU" sz="3600">
                <a:latin typeface="Arial" panose="020B0604020202020204" pitchFamily="34" charset="0"/>
              </a:rPr>
              <a:t>Применение нескольких диагностических тестов</a:t>
            </a:r>
          </a:p>
        </p:txBody>
      </p:sp>
      <p:sp>
        <p:nvSpPr>
          <p:cNvPr id="98307" name="Rectangle 3"/>
          <p:cNvSpPr>
            <a:spLocks noGrp="1" noChangeArrowheads="1"/>
          </p:cNvSpPr>
          <p:nvPr>
            <p:ph type="body" idx="1"/>
          </p:nvPr>
        </p:nvSpPr>
        <p:spPr>
          <a:xfrm>
            <a:off x="685800" y="1600200"/>
            <a:ext cx="7772400" cy="4495800"/>
          </a:xfrm>
        </p:spPr>
        <p:txBody>
          <a:bodyPr/>
          <a:lstStyle/>
          <a:p>
            <a:pPr eaLnBrk="1" hangingPunct="1">
              <a:buFontTx/>
              <a:buNone/>
            </a:pPr>
            <a:r>
              <a:rPr lang="ru-RU" altLang="ru-RU">
                <a:solidFill>
                  <a:srgbClr val="FFFF00"/>
                </a:solidFill>
                <a:latin typeface="Arial" panose="020B0604020202020204" pitchFamily="34" charset="0"/>
              </a:rPr>
              <a:t>Последовательное:</a:t>
            </a:r>
          </a:p>
          <a:p>
            <a:pPr eaLnBrk="1" hangingPunct="1">
              <a:buFontTx/>
              <a:buNone/>
            </a:pPr>
            <a:r>
              <a:rPr lang="ru-RU" altLang="ru-RU">
                <a:latin typeface="Arial" panose="020B0604020202020204" pitchFamily="34" charset="0"/>
              </a:rPr>
              <a:t>А (+) </a:t>
            </a:r>
            <a:r>
              <a:rPr lang="ru-RU" altLang="ru-RU">
                <a:latin typeface="Arial" panose="020B0604020202020204" pitchFamily="34" charset="0"/>
                <a:sym typeface="Symbol" panose="05050102010706020507" pitchFamily="18" charset="2"/>
              </a:rPr>
              <a:t> </a:t>
            </a:r>
            <a:r>
              <a:rPr lang="en-US" altLang="ru-RU">
                <a:latin typeface="Arial" panose="020B0604020202020204" pitchFamily="34" charset="0"/>
                <a:sym typeface="Symbol" panose="05050102010706020507" pitchFamily="18" charset="2"/>
              </a:rPr>
              <a:t>B (+) </a:t>
            </a:r>
            <a:r>
              <a:rPr lang="ru-RU" altLang="ru-RU">
                <a:latin typeface="Arial" panose="020B0604020202020204" pitchFamily="34" charset="0"/>
                <a:sym typeface="Symbol" panose="05050102010706020507" pitchFamily="18" charset="2"/>
              </a:rPr>
              <a:t></a:t>
            </a:r>
            <a:r>
              <a:rPr lang="en-US" altLang="ru-RU">
                <a:latin typeface="Arial" panose="020B0604020202020204" pitchFamily="34" charset="0"/>
                <a:sym typeface="Symbol" panose="05050102010706020507" pitchFamily="18" charset="2"/>
              </a:rPr>
              <a:t> C (+)</a:t>
            </a:r>
          </a:p>
          <a:p>
            <a:pPr eaLnBrk="1" hangingPunct="1">
              <a:buFontTx/>
              <a:buNone/>
            </a:pPr>
            <a:endParaRPr lang="ru-RU" altLang="ru-RU">
              <a:latin typeface="Arial" panose="020B0604020202020204" pitchFamily="34" charset="0"/>
              <a:sym typeface="Symbol" panose="05050102010706020507" pitchFamily="18" charset="2"/>
            </a:endParaRPr>
          </a:p>
          <a:p>
            <a:pPr eaLnBrk="1" hangingPunct="1">
              <a:buFontTx/>
              <a:buNone/>
            </a:pPr>
            <a:r>
              <a:rPr lang="ru-RU" altLang="ru-RU">
                <a:solidFill>
                  <a:srgbClr val="FFFF00"/>
                </a:solidFill>
                <a:latin typeface="Arial" panose="020B0604020202020204" pitchFamily="34" charset="0"/>
                <a:sym typeface="Symbol" panose="05050102010706020507" pitchFamily="18" charset="2"/>
              </a:rPr>
              <a:t>Параллельное:</a:t>
            </a:r>
          </a:p>
          <a:p>
            <a:pPr eaLnBrk="1" hangingPunct="1">
              <a:buFontTx/>
              <a:buNone/>
            </a:pPr>
            <a:r>
              <a:rPr lang="ru-RU" altLang="ru-RU">
                <a:latin typeface="Arial" panose="020B0604020202020204" pitchFamily="34" charset="0"/>
              </a:rPr>
              <a:t>А (+) </a:t>
            </a:r>
            <a:r>
              <a:rPr lang="ru-RU" altLang="ru-RU">
                <a:latin typeface="Arial" panose="020B0604020202020204" pitchFamily="34" charset="0"/>
                <a:sym typeface="Symbol" panose="05050102010706020507" pitchFamily="18" charset="2"/>
              </a:rPr>
              <a:t> </a:t>
            </a:r>
          </a:p>
          <a:p>
            <a:pPr eaLnBrk="1" hangingPunct="1">
              <a:buFontTx/>
              <a:buNone/>
            </a:pPr>
            <a:r>
              <a:rPr lang="en-US" altLang="ru-RU">
                <a:latin typeface="Arial" panose="020B0604020202020204" pitchFamily="34" charset="0"/>
                <a:sym typeface="Symbol" panose="05050102010706020507" pitchFamily="18" charset="2"/>
              </a:rPr>
              <a:t>B (+) </a:t>
            </a:r>
            <a:r>
              <a:rPr lang="ru-RU" altLang="ru-RU">
                <a:latin typeface="Arial" panose="020B0604020202020204" pitchFamily="34" charset="0"/>
                <a:sym typeface="Symbol" panose="05050102010706020507" pitchFamily="18" charset="2"/>
              </a:rPr>
              <a:t></a:t>
            </a:r>
            <a:r>
              <a:rPr lang="en-US" altLang="ru-RU">
                <a:latin typeface="Arial" panose="020B0604020202020204" pitchFamily="34" charset="0"/>
                <a:sym typeface="Symbol" panose="05050102010706020507" pitchFamily="18" charset="2"/>
              </a:rPr>
              <a:t> </a:t>
            </a:r>
            <a:endParaRPr lang="ru-RU" altLang="ru-RU">
              <a:latin typeface="Arial" panose="020B0604020202020204" pitchFamily="34" charset="0"/>
              <a:sym typeface="Symbol" panose="05050102010706020507" pitchFamily="18" charset="2"/>
            </a:endParaRPr>
          </a:p>
          <a:p>
            <a:pPr eaLnBrk="1" hangingPunct="1">
              <a:buFontTx/>
              <a:buNone/>
            </a:pPr>
            <a:r>
              <a:rPr lang="en-US" altLang="ru-RU">
                <a:latin typeface="Arial" panose="020B0604020202020204" pitchFamily="34" charset="0"/>
                <a:sym typeface="Symbol" panose="05050102010706020507" pitchFamily="18" charset="2"/>
              </a:rPr>
              <a:t>C (+) </a:t>
            </a:r>
            <a:r>
              <a:rPr lang="ru-RU" altLang="ru-RU">
                <a:latin typeface="Arial" panose="020B0604020202020204" pitchFamily="34" charset="0"/>
                <a:sym typeface="Symbol" panose="05050102010706020507" pitchFamily="18" charset="2"/>
              </a:rPr>
              <a:t></a:t>
            </a:r>
          </a:p>
        </p:txBody>
      </p:sp>
      <p:sp>
        <p:nvSpPr>
          <p:cNvPr id="98308" name="Text Box 5"/>
          <p:cNvSpPr txBox="1">
            <a:spLocks noChangeArrowheads="1"/>
          </p:cNvSpPr>
          <p:nvPr/>
        </p:nvSpPr>
        <p:spPr bwMode="auto">
          <a:xfrm>
            <a:off x="5181600" y="1981200"/>
            <a:ext cx="3048000" cy="1004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50000"/>
              </a:spcBef>
              <a:spcAft>
                <a:spcPts val="0"/>
              </a:spcAft>
              <a:buClrTx/>
              <a:buSzTx/>
              <a:buFont typeface="Symbol" panose="05050102010706020507" pitchFamily="18" charset="2"/>
              <a:buChar char="­"/>
              <a:tabLst/>
              <a:defRPr/>
            </a:pPr>
            <a:r>
              <a:rPr kumimoji="0" lang="ru-RU" altLang="ru-RU" sz="2400" b="0" i="0" u="none" strike="noStrike" kern="0" cap="none" spc="0" normalizeH="0" baseline="0" noProof="0">
                <a:ln>
                  <a:noFill/>
                </a:ln>
                <a:solidFill>
                  <a:srgbClr val="FFFF00"/>
                </a:solidFill>
                <a:effectLst/>
                <a:uLnTx/>
                <a:uFillTx/>
                <a:latin typeface="Arial" panose="020B0604020202020204" pitchFamily="34" charset="0"/>
                <a:sym typeface="Symbol" panose="05050102010706020507" pitchFamily="18" charset="2"/>
              </a:rPr>
              <a:t> специфичность</a:t>
            </a:r>
          </a:p>
          <a:p>
            <a:pPr marL="0" marR="0" lvl="0" indent="0" defTabSz="914400" eaLnBrk="1" fontAlgn="auto" latinLnBrk="0" hangingPunct="1">
              <a:lnSpc>
                <a:spcPct val="100000"/>
              </a:lnSpc>
              <a:spcBef>
                <a:spcPct val="50000"/>
              </a:spcBef>
              <a:spcAft>
                <a:spcPts val="0"/>
              </a:spcAft>
              <a:buClrTx/>
              <a:buSzTx/>
              <a:buFont typeface="Symbol" panose="05050102010706020507" pitchFamily="18" charset="2"/>
              <a:buNone/>
              <a:tabLst/>
              <a:defRPr/>
            </a:pPr>
            <a:r>
              <a:rPr kumimoji="0" lang="ru-RU" altLang="ru-RU" sz="2400" b="0" i="0" u="none" strike="noStrike" kern="0" cap="none" spc="0" normalizeH="0" baseline="0" noProof="0">
                <a:ln>
                  <a:noFill/>
                </a:ln>
                <a:solidFill>
                  <a:srgbClr val="FFFF00"/>
                </a:solidFill>
                <a:effectLst/>
                <a:uLnTx/>
                <a:uFillTx/>
                <a:latin typeface="Arial" panose="020B0604020202020204" pitchFamily="34" charset="0"/>
                <a:sym typeface="Symbol" panose="05050102010706020507" pitchFamily="18" charset="2"/>
              </a:rPr>
              <a:t> чувствительность</a:t>
            </a:r>
            <a:endParaRPr kumimoji="0" lang="ru-RU" altLang="ru-RU" sz="2400" b="0" i="0" u="none" strike="noStrike" kern="0" cap="none" spc="0" normalizeH="0" baseline="0" noProof="0">
              <a:ln>
                <a:noFill/>
              </a:ln>
              <a:solidFill>
                <a:srgbClr val="FFFF00"/>
              </a:solidFill>
              <a:effectLst/>
              <a:uLnTx/>
              <a:uFillTx/>
              <a:latin typeface="Arial" panose="020B0604020202020204" pitchFamily="34" charset="0"/>
            </a:endParaRPr>
          </a:p>
        </p:txBody>
      </p:sp>
      <p:sp>
        <p:nvSpPr>
          <p:cNvPr id="98309" name="Text Box 6"/>
          <p:cNvSpPr txBox="1">
            <a:spLocks noChangeArrowheads="1"/>
          </p:cNvSpPr>
          <p:nvPr/>
        </p:nvSpPr>
        <p:spPr bwMode="auto">
          <a:xfrm>
            <a:off x="5334000" y="4267200"/>
            <a:ext cx="3048000" cy="1004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50000"/>
              </a:spcBef>
              <a:spcAft>
                <a:spcPts val="0"/>
              </a:spcAft>
              <a:buClrTx/>
              <a:buSzTx/>
              <a:buFont typeface="Symbol" panose="05050102010706020507" pitchFamily="18" charset="2"/>
              <a:buNone/>
              <a:tabLst/>
              <a:defRPr/>
            </a:pPr>
            <a:r>
              <a:rPr kumimoji="0" lang="ru-RU" altLang="ru-RU" sz="2400" b="0" i="0" u="none" strike="noStrike" kern="0" cap="none" spc="0" normalizeH="0" baseline="0" noProof="0">
                <a:ln>
                  <a:noFill/>
                </a:ln>
                <a:solidFill>
                  <a:srgbClr val="FFFF00"/>
                </a:solidFill>
                <a:effectLst/>
                <a:uLnTx/>
                <a:uFillTx/>
                <a:latin typeface="Arial" panose="020B0604020202020204" pitchFamily="34" charset="0"/>
                <a:sym typeface="Symbol" panose="05050102010706020507" pitchFamily="18" charset="2"/>
              </a:rPr>
              <a:t> специфичность</a:t>
            </a:r>
          </a:p>
          <a:p>
            <a:pPr marL="0" marR="0" lvl="0" indent="0" defTabSz="914400" eaLnBrk="1" fontAlgn="auto" latinLnBrk="0" hangingPunct="1">
              <a:lnSpc>
                <a:spcPct val="100000"/>
              </a:lnSpc>
              <a:spcBef>
                <a:spcPct val="50000"/>
              </a:spcBef>
              <a:spcAft>
                <a:spcPts val="0"/>
              </a:spcAft>
              <a:buClrTx/>
              <a:buSzTx/>
              <a:buFont typeface="Symbol" panose="05050102010706020507" pitchFamily="18" charset="2"/>
              <a:buNone/>
              <a:tabLst/>
              <a:defRPr/>
            </a:pPr>
            <a:r>
              <a:rPr kumimoji="0" lang="ru-RU" altLang="ru-RU" sz="2400" b="0" i="0" u="none" strike="noStrike" kern="0" cap="none" spc="0" normalizeH="0" baseline="0" noProof="0">
                <a:ln>
                  <a:noFill/>
                </a:ln>
                <a:solidFill>
                  <a:srgbClr val="FFFF00"/>
                </a:solidFill>
                <a:effectLst/>
                <a:uLnTx/>
                <a:uFillTx/>
                <a:latin typeface="Arial" panose="020B0604020202020204" pitchFamily="34" charset="0"/>
                <a:sym typeface="Symbol" panose="05050102010706020507" pitchFamily="18" charset="2"/>
              </a:rPr>
              <a:t> чувствительность</a:t>
            </a:r>
          </a:p>
        </p:txBody>
      </p:sp>
    </p:spTree>
    <p:extLst>
      <p:ext uri="{BB962C8B-B14F-4D97-AF65-F5344CB8AC3E}">
        <p14:creationId xmlns:p14="http://schemas.microsoft.com/office/powerpoint/2010/main" val="3851149899"/>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a:xfrm>
            <a:off x="685800" y="1676400"/>
            <a:ext cx="7772400" cy="1143000"/>
          </a:xfrm>
        </p:spPr>
        <p:txBody>
          <a:bodyPr/>
          <a:lstStyle/>
          <a:p>
            <a:pPr eaLnBrk="1" hangingPunct="1"/>
            <a:r>
              <a:rPr lang="ru-RU" altLang="ru-RU" sz="5400">
                <a:latin typeface="Arial" panose="020B0604020202020204" pitchFamily="34" charset="0"/>
              </a:rPr>
              <a:t>Систематические обзоры</a:t>
            </a:r>
            <a:r>
              <a:rPr lang="en-US" altLang="ru-RU" sz="5400">
                <a:latin typeface="Arial" panose="020B0604020202020204" pitchFamily="34" charset="0"/>
              </a:rPr>
              <a:t/>
            </a:r>
            <a:br>
              <a:rPr lang="en-US" altLang="ru-RU" sz="5400">
                <a:latin typeface="Arial" panose="020B0604020202020204" pitchFamily="34" charset="0"/>
              </a:rPr>
            </a:br>
            <a:r>
              <a:rPr lang="en-US" altLang="ru-RU" sz="5400">
                <a:latin typeface="Arial" panose="020B0604020202020204" pitchFamily="34" charset="0"/>
              </a:rPr>
              <a:t>(systematic reviews)</a:t>
            </a:r>
            <a:endParaRPr lang="ru-RU" altLang="ru-RU" sz="5400">
              <a:latin typeface="Arial" panose="020B0604020202020204" pitchFamily="34" charset="0"/>
            </a:endParaRPr>
          </a:p>
        </p:txBody>
      </p:sp>
      <p:sp>
        <p:nvSpPr>
          <p:cNvPr id="99331" name="Rectangle 3"/>
          <p:cNvSpPr>
            <a:spLocks noGrp="1" noChangeArrowheads="1"/>
          </p:cNvSpPr>
          <p:nvPr>
            <p:ph type="body" idx="1"/>
          </p:nvPr>
        </p:nvSpPr>
        <p:spPr>
          <a:xfrm>
            <a:off x="609600" y="3962400"/>
            <a:ext cx="7772400" cy="1905000"/>
          </a:xfrm>
        </p:spPr>
        <p:txBody>
          <a:bodyPr/>
          <a:lstStyle/>
          <a:p>
            <a:pPr eaLnBrk="1" hangingPunct="1"/>
            <a:r>
              <a:rPr lang="ru-RU" altLang="ru-RU" sz="2800">
                <a:latin typeface="Arial" panose="020B0604020202020204" pitchFamily="34" charset="0"/>
              </a:rPr>
              <a:t>научные исследования, в которых синтезируются результаты оригинальных клинических исследований</a:t>
            </a:r>
          </a:p>
        </p:txBody>
      </p:sp>
    </p:spTree>
    <p:extLst>
      <p:ext uri="{BB962C8B-B14F-4D97-AF65-F5344CB8AC3E}">
        <p14:creationId xmlns:p14="http://schemas.microsoft.com/office/powerpoint/2010/main" val="3647437105"/>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0866" name="Rectangle 2"/>
          <p:cNvSpPr>
            <a:spLocks noGrp="1" noChangeArrowheads="1"/>
          </p:cNvSpPr>
          <p:nvPr>
            <p:ph type="ctrTitle"/>
          </p:nvPr>
        </p:nvSpPr>
        <p:spPr>
          <a:xfrm>
            <a:off x="755650" y="476250"/>
            <a:ext cx="7239000" cy="4108450"/>
          </a:xfrm>
        </p:spPr>
        <p:txBody>
          <a:bodyPr/>
          <a:lstStyle/>
          <a:p>
            <a:pPr eaLnBrk="1" hangingPunct="1">
              <a:lnSpc>
                <a:spcPct val="80000"/>
              </a:lnSpc>
              <a:defRPr/>
            </a:pPr>
            <a:r>
              <a:rPr lang="ru-RU" sz="4800" dirty="0">
                <a:solidFill>
                  <a:schemeClr val="tx1"/>
                </a:solidFill>
              </a:rPr>
              <a:t> КОКРАНОВСКОЕ СОТРУДНИЧЕСТВО </a:t>
            </a:r>
            <a:r>
              <a:rPr lang="ru-RU" sz="4800" b="0" i="1" dirty="0">
                <a:solidFill>
                  <a:schemeClr val="tx1"/>
                </a:solidFill>
              </a:rPr>
              <a:t/>
            </a:r>
            <a:br>
              <a:rPr lang="ru-RU" sz="4800" b="0" i="1" dirty="0">
                <a:solidFill>
                  <a:schemeClr val="tx1"/>
                </a:solidFill>
              </a:rPr>
            </a:br>
            <a:r>
              <a:rPr lang="ru-RU" sz="4800" b="0" i="1" dirty="0">
                <a:solidFill>
                  <a:schemeClr val="tx1"/>
                </a:solidFill>
              </a:rPr>
              <a:t>“Отыскивать и обобщать самую достоверную </a:t>
            </a:r>
            <a:br>
              <a:rPr lang="ru-RU" sz="4800" b="0" i="1" dirty="0">
                <a:solidFill>
                  <a:schemeClr val="tx1"/>
                </a:solidFill>
              </a:rPr>
            </a:br>
            <a:r>
              <a:rPr lang="ru-RU" sz="4800" b="0" i="1" dirty="0">
                <a:solidFill>
                  <a:schemeClr val="tx1"/>
                </a:solidFill>
              </a:rPr>
              <a:t>информацию о результатах лечебных вмешательств”</a:t>
            </a:r>
            <a:endParaRPr lang="ru-RU" sz="4800" b="0" i="1" dirty="0"/>
          </a:p>
        </p:txBody>
      </p:sp>
    </p:spTree>
    <p:extLst>
      <p:ext uri="{BB962C8B-B14F-4D97-AF65-F5344CB8AC3E}">
        <p14:creationId xmlns:p14="http://schemas.microsoft.com/office/powerpoint/2010/main" val="3544991596"/>
      </p:ext>
    </p:extLst>
  </p:cSld>
  <p:clrMapOvr>
    <a:masterClrMapping/>
  </p:clrMapOvr>
  <p:transition>
    <p:newsflash/>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mph" presetSubtype="6" autoRev="1" fill="hold" grpId="0" nodeType="clickEffect">
                                  <p:stCondLst>
                                    <p:cond delay="0"/>
                                  </p:stCondLst>
                                  <p:childTnLst>
                                    <p:animClr clrSpc="hsl" dir="cw">
                                      <p:cBhvr override="childStyle">
                                        <p:cTn id="6" dur="2000" fill="hold"/>
                                        <p:tgtEl>
                                          <p:spTgt spid="420866"/>
                                        </p:tgtEl>
                                        <p:attrNameLst>
                                          <p:attrName>style.color</p:attrName>
                                        </p:attrNameLst>
                                      </p:cBhvr>
                                      <p:to>
                                        <a:srgbClr val="FF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0866" grpId="0"/>
    </p:bldLst>
  </p:timing>
</p:sld>
</file>

<file path=ppt/slides/slide1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21890" name="Rectangle 2"/>
          <p:cNvSpPr>
            <a:spLocks noGrp="1" noChangeArrowheads="1"/>
          </p:cNvSpPr>
          <p:nvPr>
            <p:ph type="ctrTitle"/>
          </p:nvPr>
        </p:nvSpPr>
        <p:spPr>
          <a:xfrm>
            <a:off x="0" y="1733550"/>
            <a:ext cx="9144000" cy="4108450"/>
          </a:xfrm>
        </p:spPr>
        <p:txBody>
          <a:bodyPr/>
          <a:lstStyle/>
          <a:p>
            <a:pPr eaLnBrk="1" hangingPunct="1">
              <a:lnSpc>
                <a:spcPct val="90000"/>
              </a:lnSpc>
              <a:defRPr/>
            </a:pPr>
            <a:r>
              <a:rPr lang="ru-RU" sz="2800" i="1" dirty="0">
                <a:solidFill>
                  <a:schemeClr val="tx1"/>
                </a:solidFill>
              </a:rPr>
              <a:t>В своей программной книге, опубликованной в 1972 году, британский эпидемиолог Арчи </a:t>
            </a:r>
            <a:r>
              <a:rPr lang="ru-RU" sz="2800" i="1" dirty="0" err="1">
                <a:solidFill>
                  <a:schemeClr val="tx1"/>
                </a:solidFill>
              </a:rPr>
              <a:t>Кокран</a:t>
            </a:r>
            <a:r>
              <a:rPr lang="ru-RU" sz="2800" i="1" dirty="0">
                <a:solidFill>
                  <a:schemeClr val="tx1"/>
                </a:solidFill>
              </a:rPr>
              <a:t> обратил внимание, что общество пребывает в неведении относительно истинной эффективности лечебных вмешательств. Принятие решений на основе достоверной информации невозможно из-за недоступности обобщенных данных об эффективности лечебных вмешательств. В 1979 году А. </a:t>
            </a:r>
            <a:r>
              <a:rPr lang="ru-RU" sz="2800" i="1" dirty="0" err="1">
                <a:solidFill>
                  <a:schemeClr val="tx1"/>
                </a:solidFill>
              </a:rPr>
              <a:t>Кокран</a:t>
            </a:r>
            <a:r>
              <a:rPr lang="ru-RU" sz="2800" i="1" dirty="0">
                <a:solidFill>
                  <a:schemeClr val="tx1"/>
                </a:solidFill>
              </a:rPr>
              <a:t> писал: “Очень стыдно, что медики до сих пор не создали системы аналитического обобщения всех актуальных </a:t>
            </a:r>
            <a:r>
              <a:rPr lang="ru-RU" sz="2800" i="1" dirty="0" err="1">
                <a:solidFill>
                  <a:schemeClr val="tx1"/>
                </a:solidFill>
              </a:rPr>
              <a:t>рандомизированных</a:t>
            </a:r>
            <a:r>
              <a:rPr lang="ru-RU" sz="2800" i="1" dirty="0">
                <a:solidFill>
                  <a:schemeClr val="tx1"/>
                </a:solidFill>
              </a:rPr>
              <a:t> клинических испытаний (РКИ) по всем дисциплинам и специальностям с периодическим обновлением обзоров”.</a:t>
            </a:r>
          </a:p>
        </p:txBody>
      </p:sp>
    </p:spTree>
    <p:extLst>
      <p:ext uri="{BB962C8B-B14F-4D97-AF65-F5344CB8AC3E}">
        <p14:creationId xmlns:p14="http://schemas.microsoft.com/office/powerpoint/2010/main" val="1962974353"/>
      </p:ext>
    </p:extLst>
  </p:cSld>
  <p:clrMapOvr>
    <a:masterClrMapping/>
  </p:clrMapOvr>
  <p:transition spd="slow">
    <p:zo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421890"/>
                                        </p:tgtEl>
                                        <p:attrNameLst>
                                          <p:attrName>style.visibility</p:attrName>
                                        </p:attrNameLst>
                                      </p:cBhvr>
                                      <p:to>
                                        <p:strVal val="visible"/>
                                      </p:to>
                                    </p:set>
                                    <p:anim calcmode="lin" valueType="num">
                                      <p:cBhvr>
                                        <p:cTn id="7" dur="500" fill="hold"/>
                                        <p:tgtEl>
                                          <p:spTgt spid="421890"/>
                                        </p:tgtEl>
                                        <p:attrNameLst>
                                          <p:attrName>ppt_w</p:attrName>
                                        </p:attrNameLst>
                                      </p:cBhvr>
                                      <p:tavLst>
                                        <p:tav tm="0">
                                          <p:val>
                                            <p:fltVal val="0"/>
                                          </p:val>
                                        </p:tav>
                                        <p:tav tm="100000">
                                          <p:val>
                                            <p:strVal val="#ppt_w"/>
                                          </p:val>
                                        </p:tav>
                                      </p:tavLst>
                                    </p:anim>
                                    <p:anim calcmode="lin" valueType="num">
                                      <p:cBhvr>
                                        <p:cTn id="8" dur="500" fill="hold"/>
                                        <p:tgtEl>
                                          <p:spTgt spid="42189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1890" grpId="0"/>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ChangeArrowheads="1"/>
          </p:cNvSpPr>
          <p:nvPr/>
        </p:nvSpPr>
        <p:spPr bwMode="auto">
          <a:xfrm>
            <a:off x="0" y="90488"/>
            <a:ext cx="9109075" cy="655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lr>
                <a:schemeClr val="hlink"/>
              </a:buClr>
              <a:buChar char="•"/>
              <a:defRPr sz="3200">
                <a:solidFill>
                  <a:schemeClr val="tx1"/>
                </a:solidFill>
                <a:latin typeface="Garamond" panose="02020404030301010803" pitchFamily="18" charset="0"/>
              </a:defRPr>
            </a:lvl1pPr>
            <a:lvl2pPr marL="742950" indent="-285750">
              <a:spcBef>
                <a:spcPct val="20000"/>
              </a:spcBef>
              <a:buChar char="–"/>
              <a:defRPr sz="2800">
                <a:solidFill>
                  <a:schemeClr val="tx1"/>
                </a:solidFill>
                <a:latin typeface="Garamond" panose="02020404030301010803" pitchFamily="18" charset="0"/>
              </a:defRPr>
            </a:lvl2pPr>
            <a:lvl3pPr marL="1143000" indent="-228600">
              <a:spcBef>
                <a:spcPct val="20000"/>
              </a:spcBef>
              <a:buClr>
                <a:schemeClr val="tx2"/>
              </a:buClr>
              <a:buChar char="•"/>
              <a:defRPr sz="2400">
                <a:solidFill>
                  <a:schemeClr val="tx1"/>
                </a:solidFill>
                <a:latin typeface="Garamond" panose="02020404030301010803" pitchFamily="18" charset="0"/>
              </a:defRPr>
            </a:lvl3pPr>
            <a:lvl4pPr marL="1600200" indent="-228600">
              <a:spcBef>
                <a:spcPct val="20000"/>
              </a:spcBef>
              <a:buChar char="–"/>
              <a:defRPr sz="2000">
                <a:solidFill>
                  <a:schemeClr val="tx1"/>
                </a:solidFill>
                <a:latin typeface="Garamond" panose="02020404030301010803" pitchFamily="18" charset="0"/>
              </a:defRPr>
            </a:lvl4pPr>
            <a:lvl5pPr marL="2057400" indent="-228600">
              <a:spcBef>
                <a:spcPct val="20000"/>
              </a:spcBef>
              <a:buClr>
                <a:schemeClr val="folHlink"/>
              </a:buClr>
              <a:buChar char="•"/>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defRPr>
            </a:lvl9pPr>
          </a:lstStyle>
          <a:p>
            <a:pPr marL="0" marR="0" lvl="0" indent="0" algn="just" defTabSz="914400" eaLnBrk="1" fontAlgn="auto" latinLnBrk="0" hangingPunct="1">
              <a:lnSpc>
                <a:spcPct val="100000"/>
              </a:lnSpc>
              <a:spcBef>
                <a:spcPct val="0"/>
              </a:spcBef>
              <a:spcAft>
                <a:spcPts val="0"/>
              </a:spcAft>
              <a:buClrTx/>
              <a:buSzTx/>
              <a:buFontTx/>
              <a:buNone/>
              <a:tabLst/>
              <a:defRPr/>
            </a:pPr>
            <a:r>
              <a:rPr kumimoji="0" lang="ru-RU" altLang="ru-RU" sz="2100" b="1" i="0" u="none" strike="noStrike" kern="0" cap="none" spc="0" normalizeH="0" baseline="0" noProof="0">
                <a:ln>
                  <a:noFill/>
                </a:ln>
                <a:solidFill>
                  <a:srgbClr val="0000A6"/>
                </a:solidFill>
                <a:effectLst/>
                <a:uLnTx/>
                <a:uFillTx/>
                <a:latin typeface="Verdana" panose="020B0604030504040204" pitchFamily="34" charset="0"/>
              </a:rPr>
              <a:t>			В эмблеме Кокрановского 					Сотрудничества символически 				представлен систематический обзор 			семи рандомизированных клинических 			испытаний, в которых сравнивали 				определенное медицинское 					вмешательство и плацебо. Каждая горизонтальная линия отражает результаты одного испытания (чем короче линия, тем они достовернее), а ромб представляет суммарный результат анализа всех испытаний. Вертикальная линия, делящая круг пополам соответствует одинаковому эффекту исследуемых методов. Если горизонтальная линия пересекается с вертикалью, значит, в данном исследовании не было выявлено превосходства одного метода над другим. Расположение ромба в левой половине круга означает преимущество экспериментального метода. Если бы последний уступал контрольному методу, большинство горизонтальных линий и ромб лежали бы в правой половине круга. </a:t>
            </a:r>
          </a:p>
        </p:txBody>
      </p:sp>
      <p:pic>
        <p:nvPicPr>
          <p:cNvPr id="4229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520950" cy="2312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53728737"/>
      </p:ext>
    </p:extLst>
  </p:cSld>
  <p:clrMapOvr>
    <a:overrideClrMapping bg1="lt1" tx1="dk1" bg2="lt2" tx2="dk2" accent1="accent1" accent2="accent2" accent3="accent3" accent4="accent4" accent5="accent5" accent6="accent6" hlink="hlink" folHlink="folHlink"/>
  </p:clrMapOvr>
  <p:transition spd="slow">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mph" presetSubtype="0" fill="hold" nodeType="clickEffect">
                                  <p:stCondLst>
                                    <p:cond delay="0"/>
                                  </p:stCondLst>
                                  <p:childTnLst>
                                    <p:animScale>
                                      <p:cBhvr>
                                        <p:cTn id="6" dur="2000" fill="hold"/>
                                        <p:tgtEl>
                                          <p:spTgt spid="422915"/>
                                        </p:tgtEl>
                                      </p:cBhvr>
                                      <p:by x="300000" y="300000"/>
                                    </p:animScale>
                                  </p:childTnLst>
                                </p:cTn>
                              </p:par>
                              <p:par>
                                <p:cTn id="7" presetID="49" presetClass="path" presetSubtype="0" accel="50000" decel="50000" fill="hold" nodeType="withEffect">
                                  <p:stCondLst>
                                    <p:cond delay="0"/>
                                  </p:stCondLst>
                                  <p:childTnLst>
                                    <p:animMotion origin="layout" path="M 0 0  L 0.25 0.33333  E" pathEditMode="relative" ptsTypes="">
                                      <p:cBhvr>
                                        <p:cTn id="8" dur="2000" fill="hold"/>
                                        <p:tgtEl>
                                          <p:spTgt spid="422915"/>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ChangeArrowheads="1"/>
          </p:cNvSpPr>
          <p:nvPr/>
        </p:nvSpPr>
        <p:spPr bwMode="auto">
          <a:xfrm>
            <a:off x="250825" y="39688"/>
            <a:ext cx="8821738" cy="674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lr>
                <a:schemeClr val="hlink"/>
              </a:buClr>
              <a:buChar char="•"/>
              <a:defRPr sz="3200">
                <a:solidFill>
                  <a:schemeClr val="tx1"/>
                </a:solidFill>
                <a:latin typeface="Garamond" panose="02020404030301010803" pitchFamily="18" charset="0"/>
              </a:defRPr>
            </a:lvl1pPr>
            <a:lvl2pPr marL="742950" indent="-285750">
              <a:spcBef>
                <a:spcPct val="20000"/>
              </a:spcBef>
              <a:buChar char="–"/>
              <a:defRPr sz="2800">
                <a:solidFill>
                  <a:schemeClr val="tx1"/>
                </a:solidFill>
                <a:latin typeface="Garamond" panose="02020404030301010803" pitchFamily="18" charset="0"/>
              </a:defRPr>
            </a:lvl2pPr>
            <a:lvl3pPr marL="1143000" indent="-228600">
              <a:spcBef>
                <a:spcPct val="20000"/>
              </a:spcBef>
              <a:buClr>
                <a:schemeClr val="tx2"/>
              </a:buClr>
              <a:buChar char="•"/>
              <a:defRPr sz="2400">
                <a:solidFill>
                  <a:schemeClr val="tx1"/>
                </a:solidFill>
                <a:latin typeface="Garamond" panose="02020404030301010803" pitchFamily="18" charset="0"/>
              </a:defRPr>
            </a:lvl3pPr>
            <a:lvl4pPr marL="1600200" indent="-228600">
              <a:spcBef>
                <a:spcPct val="20000"/>
              </a:spcBef>
              <a:buChar char="–"/>
              <a:defRPr sz="2000">
                <a:solidFill>
                  <a:schemeClr val="tx1"/>
                </a:solidFill>
                <a:latin typeface="Garamond" panose="02020404030301010803" pitchFamily="18" charset="0"/>
              </a:defRPr>
            </a:lvl4pPr>
            <a:lvl5pPr marL="2057400" indent="-228600">
              <a:spcBef>
                <a:spcPct val="20000"/>
              </a:spcBef>
              <a:buClr>
                <a:schemeClr val="folHlink"/>
              </a:buClr>
              <a:buChar char="•"/>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r>
              <a:rPr kumimoji="0" lang="ru-RU" altLang="ru-RU" sz="2400" b="1" i="0" u="none" strike="noStrike" kern="0" cap="none" spc="0" normalizeH="0" baseline="0" noProof="0">
                <a:ln>
                  <a:noFill/>
                </a:ln>
                <a:solidFill>
                  <a:srgbClr val="0000A6"/>
                </a:solidFill>
                <a:effectLst/>
                <a:uLnTx/>
                <a:uFillTx/>
                <a:latin typeface="Verdana" panose="020B0604030504040204" pitchFamily="34" charset="0"/>
              </a:rPr>
              <a:t>Эта диаграмма иллюстрирует результаты систематического обзора нескольких рандомизированных клинических испытаний короткого и недорогого курса кортикостероидов при угрозе прерывания беременности. Отчет о первом из этих испытаний был опубликован в 1972 году. Если бы через десять лет после этого был проведен систематический обзор всех рандомизированных клинических испытаний, стало бы ясно (это видно на диаграмме), что данное вмешательство позволяет значительно снизить риск смерти недоношенных детей. К 1981 году было опубликовано еще семь аналогичных испытаний, только прибавивших уверенность в результате. Вышеназванное лечение снижает шансы смерти новорожденных детей на 30—50%.</a:t>
            </a:r>
          </a:p>
        </p:txBody>
      </p:sp>
    </p:spTree>
    <p:extLst>
      <p:ext uri="{BB962C8B-B14F-4D97-AF65-F5344CB8AC3E}">
        <p14:creationId xmlns:p14="http://schemas.microsoft.com/office/powerpoint/2010/main" val="1703003323"/>
      </p:ext>
    </p:extLst>
  </p:cSld>
  <p:clrMapOvr>
    <a:overrideClrMapping bg1="lt1" tx1="dk1" bg2="lt2" tx2="dk2" accent1="accent1" accent2="accent2" accent3="accent3" accent4="accent4" accent5="accent5" accent6="accent6" hlink="hlink" folHlink="folHlink"/>
  </p:clrMapOvr>
  <p:transition spd="slow">
    <p:zoom/>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79512" y="188640"/>
            <a:ext cx="8640960" cy="6494085"/>
          </a:xfrm>
          <a:prstGeom prst="rect">
            <a:avLst/>
          </a:prstGeom>
        </p:spPr>
        <p:txBody>
          <a:bodyPr wrap="square">
            <a:spAutoFit/>
          </a:bodyPr>
          <a:lstStyle/>
          <a:p>
            <a:pPr indent="342900" algn="just">
              <a:spcAft>
                <a:spcPts val="0"/>
              </a:spcAft>
            </a:pPr>
            <a:r>
              <a:rPr lang="ru-RU" sz="1600" dirty="0">
                <a:latin typeface="Arial" panose="020B0604020202020204" pitchFamily="34" charset="0"/>
                <a:ea typeface="Times New Roman" panose="02020603050405020304" pitchFamily="18" charset="0"/>
              </a:rPr>
              <a:t>При всей значимости заявленной проблематики современные конституции стран не содержат каких-то узкоспециальных гарантий от возможных злоупотреблений. Исключением разве что является </a:t>
            </a:r>
            <a:r>
              <a:rPr lang="ru-RU" sz="1600" b="1" dirty="0">
                <a:latin typeface="Arial" panose="020B0604020202020204" pitchFamily="34" charset="0"/>
                <a:ea typeface="Times New Roman" panose="02020603050405020304" pitchFamily="18" charset="0"/>
              </a:rPr>
              <a:t>Союзная конституция Швейцарской Конфедерации, где содержится специальная ст. 119 "Репродуктивная медицина и генная инженерия человека". </a:t>
            </a:r>
            <a:r>
              <a:rPr lang="ru-RU" sz="1600" b="1" dirty="0">
                <a:solidFill>
                  <a:srgbClr val="FF0000"/>
                </a:solidFill>
                <a:latin typeface="Arial" panose="020B0604020202020204" pitchFamily="34" charset="0"/>
                <a:ea typeface="Times New Roman" panose="02020603050405020304" pitchFamily="18" charset="0"/>
              </a:rPr>
              <a:t>Часть 1 закрепляет общий принцип: "Человек подлежит защите от злоупотреблений репродуктивной медицины и генной инженерии". Часть 2 закрепляет принципы, исходя из которых должно осуществляться правовое регулирование обозначенной сферы общественных отношений</a:t>
            </a:r>
            <a:r>
              <a:rPr lang="ru-RU" sz="1600" dirty="0">
                <a:latin typeface="Arial" panose="020B0604020202020204" pitchFamily="34" charset="0"/>
                <a:ea typeface="Times New Roman" panose="02020603050405020304" pitchFamily="18" charset="0"/>
              </a:rPr>
              <a:t>:</a:t>
            </a:r>
          </a:p>
          <a:p>
            <a:pPr indent="342900" algn="just">
              <a:spcAft>
                <a:spcPts val="0"/>
              </a:spcAft>
            </a:pPr>
            <a:r>
              <a:rPr lang="ru-RU" sz="1600" dirty="0">
                <a:latin typeface="Arial" panose="020B0604020202020204" pitchFamily="34" charset="0"/>
                <a:ea typeface="Times New Roman" panose="02020603050405020304" pitchFamily="18" charset="0"/>
              </a:rPr>
              <a:t>"a) Все виды клонирования и вмешательства в наследственный материал человеческих гамет и эмбрионов недопустимы.</a:t>
            </a:r>
          </a:p>
          <a:p>
            <a:pPr indent="342900" algn="just">
              <a:spcAft>
                <a:spcPts val="0"/>
              </a:spcAft>
            </a:pPr>
            <a:r>
              <a:rPr lang="ru-RU" sz="1600" dirty="0">
                <a:latin typeface="Arial" panose="020B0604020202020204" pitchFamily="34" charset="0"/>
                <a:ea typeface="Times New Roman" panose="02020603050405020304" pitchFamily="18" charset="0"/>
              </a:rPr>
              <a:t>b) Нечеловеческий зародышевый и наследственный материал не может вводиться в человеческий зародышевый материал или синтезироваться с ним.</a:t>
            </a:r>
          </a:p>
          <a:p>
            <a:pPr indent="342900" algn="just">
              <a:spcAft>
                <a:spcPts val="0"/>
              </a:spcAft>
            </a:pPr>
            <a:r>
              <a:rPr lang="ru-RU" sz="1600" dirty="0">
                <a:latin typeface="Arial" panose="020B0604020202020204" pitchFamily="34" charset="0"/>
                <a:ea typeface="Times New Roman" panose="02020603050405020304" pitchFamily="18" charset="0"/>
              </a:rPr>
              <a:t>c) Процедуры </a:t>
            </a:r>
            <a:r>
              <a:rPr lang="ru-RU" sz="1600" dirty="0" err="1">
                <a:latin typeface="Arial" panose="020B0604020202020204" pitchFamily="34" charset="0"/>
                <a:ea typeface="Times New Roman" panose="02020603050405020304" pitchFamily="18" charset="0"/>
              </a:rPr>
              <a:t>медицински</a:t>
            </a:r>
            <a:r>
              <a:rPr lang="ru-RU" sz="1600" dirty="0">
                <a:latin typeface="Arial" panose="020B0604020202020204" pitchFamily="34" charset="0"/>
                <a:ea typeface="Times New Roman" panose="02020603050405020304" pitchFamily="18" charset="0"/>
              </a:rPr>
              <a:t> поддерживаемой репродукции могут применяться только в случае, если иным образом не могут быть устранены бесплодие или опасность заражения тяжелой болезнью, но никоим образом не для создания у ребенка определенных свойств и не для проведения исследований; оплодотворение человеческих яйцеклеток вне тела женщины разрешается только при установленных законом условиях; вне тела женщины можно развить в эмбрионы столько человеческих яйцеклеток, сколько их можно ей сразу имплантировать.</a:t>
            </a:r>
          </a:p>
          <a:p>
            <a:pPr indent="342900" algn="just">
              <a:spcAft>
                <a:spcPts val="0"/>
              </a:spcAft>
            </a:pPr>
            <a:r>
              <a:rPr lang="ru-RU" sz="1600" dirty="0">
                <a:latin typeface="Arial" panose="020B0604020202020204" pitchFamily="34" charset="0"/>
                <a:ea typeface="Times New Roman" panose="02020603050405020304" pitchFamily="18" charset="0"/>
              </a:rPr>
              <a:t>d) Пожертвование эмбрионов и все виды суррогатного материнства недопустимы.</a:t>
            </a:r>
          </a:p>
          <a:p>
            <a:pPr indent="342900" algn="just">
              <a:spcAft>
                <a:spcPts val="0"/>
              </a:spcAft>
            </a:pPr>
            <a:r>
              <a:rPr lang="ru-RU" sz="1600" dirty="0">
                <a:latin typeface="Arial" panose="020B0604020202020204" pitchFamily="34" charset="0"/>
                <a:ea typeface="Times New Roman" panose="02020603050405020304" pitchFamily="18" charset="0"/>
              </a:rPr>
              <a:t>e) Запрещается любая торговля человеческим зародышевым материалом и производными из эмбрионов.</a:t>
            </a:r>
          </a:p>
          <a:p>
            <a:pPr indent="342900" algn="just">
              <a:spcAft>
                <a:spcPts val="0"/>
              </a:spcAft>
            </a:pPr>
            <a:r>
              <a:rPr lang="ru-RU" sz="1600" dirty="0">
                <a:latin typeface="Arial" panose="020B0604020202020204" pitchFamily="34" charset="0"/>
                <a:ea typeface="Times New Roman" panose="02020603050405020304" pitchFamily="18" charset="0"/>
              </a:rPr>
              <a:t>f) Наследственный материал лица может исследоваться, регистрироваться или раскрываться только с согласия лица или по предписанию закона.</a:t>
            </a:r>
          </a:p>
          <a:p>
            <a:pPr indent="342900" algn="just">
              <a:spcAft>
                <a:spcPts val="0"/>
              </a:spcAft>
            </a:pPr>
            <a:r>
              <a:rPr lang="ru-RU" sz="1600" dirty="0">
                <a:latin typeface="Arial" panose="020B0604020202020204" pitchFamily="34" charset="0"/>
                <a:ea typeface="Times New Roman" panose="02020603050405020304" pitchFamily="18" charset="0"/>
              </a:rPr>
              <a:t>g) Каждое лицо имеет доступ к данным о своем происхождении".</a:t>
            </a:r>
          </a:p>
        </p:txBody>
      </p:sp>
    </p:spTree>
    <p:extLst>
      <p:ext uri="{BB962C8B-B14F-4D97-AF65-F5344CB8AC3E}">
        <p14:creationId xmlns:p14="http://schemas.microsoft.com/office/powerpoint/2010/main" val="2329074364"/>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ChangeArrowheads="1"/>
          </p:cNvSpPr>
          <p:nvPr/>
        </p:nvSpPr>
        <p:spPr bwMode="auto">
          <a:xfrm>
            <a:off x="395288" y="-57150"/>
            <a:ext cx="8677275" cy="526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lr>
                <a:schemeClr val="hlink"/>
              </a:buClr>
              <a:buChar char="•"/>
              <a:defRPr sz="3200">
                <a:solidFill>
                  <a:schemeClr val="tx1"/>
                </a:solidFill>
                <a:latin typeface="Garamond" panose="02020404030301010803" pitchFamily="18" charset="0"/>
              </a:defRPr>
            </a:lvl1pPr>
            <a:lvl2pPr marL="742950" indent="-285750">
              <a:spcBef>
                <a:spcPct val="20000"/>
              </a:spcBef>
              <a:buChar char="–"/>
              <a:defRPr sz="2800">
                <a:solidFill>
                  <a:schemeClr val="tx1"/>
                </a:solidFill>
                <a:latin typeface="Garamond" panose="02020404030301010803" pitchFamily="18" charset="0"/>
              </a:defRPr>
            </a:lvl2pPr>
            <a:lvl3pPr marL="1143000" indent="-228600">
              <a:spcBef>
                <a:spcPct val="20000"/>
              </a:spcBef>
              <a:buClr>
                <a:schemeClr val="tx2"/>
              </a:buClr>
              <a:buChar char="•"/>
              <a:defRPr sz="2400">
                <a:solidFill>
                  <a:schemeClr val="tx1"/>
                </a:solidFill>
                <a:latin typeface="Garamond" panose="02020404030301010803" pitchFamily="18" charset="0"/>
              </a:defRPr>
            </a:lvl3pPr>
            <a:lvl4pPr marL="1600200" indent="-228600">
              <a:spcBef>
                <a:spcPct val="20000"/>
              </a:spcBef>
              <a:buChar char="–"/>
              <a:defRPr sz="2000">
                <a:solidFill>
                  <a:schemeClr val="tx1"/>
                </a:solidFill>
                <a:latin typeface="Garamond" panose="02020404030301010803" pitchFamily="18" charset="0"/>
              </a:defRPr>
            </a:lvl4pPr>
            <a:lvl5pPr marL="2057400" indent="-228600">
              <a:spcBef>
                <a:spcPct val="20000"/>
              </a:spcBef>
              <a:buClr>
                <a:schemeClr val="folHlink"/>
              </a:buClr>
              <a:buChar char="•"/>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r>
              <a:rPr kumimoji="0" lang="ru-RU" altLang="ru-RU" sz="2400" b="1" i="0" u="none" strike="noStrike" kern="0" cap="none" spc="0" normalizeH="0" baseline="0" noProof="0">
                <a:ln>
                  <a:noFill/>
                </a:ln>
                <a:solidFill>
                  <a:srgbClr val="0000A6"/>
                </a:solidFill>
                <a:effectLst/>
                <a:uLnTx/>
                <a:uFillTx/>
                <a:latin typeface="Verdana" panose="020B0604030504040204" pitchFamily="34" charset="0"/>
              </a:rPr>
              <a:t>Систематический обзор этих испытаний появился только в 1989 году; а до этого времени большинство акушеров не представляли себе, насколько эффективны кортикостероиды для профилактики осложнений преждевременных родов. В результате этого десятки тысяч недоношенных детей могли умереть, были потрачены колоссальные средства на дорогостоящие и неэффективные методы лечения. И это — лишь один из множества примеров той цены, которую мы платим за отсутствие регулярно обновляемых систематических обзоров испытаний медицинских вмешательств.</a:t>
            </a:r>
          </a:p>
        </p:txBody>
      </p:sp>
    </p:spTree>
    <p:extLst>
      <p:ext uri="{BB962C8B-B14F-4D97-AF65-F5344CB8AC3E}">
        <p14:creationId xmlns:p14="http://schemas.microsoft.com/office/powerpoint/2010/main" val="1307279592"/>
      </p:ext>
    </p:extLst>
  </p:cSld>
  <p:clrMapOvr>
    <a:overrideClrMapping bg1="lt1" tx1="dk1" bg2="lt2" tx2="dk2" accent1="accent1" accent2="accent2" accent3="accent3" accent4="accent4" accent5="accent5" accent6="accent6" hlink="hlink" folHlink="folHlink"/>
  </p:clrMapOvr>
  <p:transition spd="slow">
    <p:zoom/>
  </p:transition>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ChangeArrowheads="1"/>
          </p:cNvSpPr>
          <p:nvPr/>
        </p:nvSpPr>
        <p:spPr bwMode="auto">
          <a:xfrm>
            <a:off x="-36513" y="309563"/>
            <a:ext cx="9109076" cy="612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lr>
                <a:schemeClr val="hlink"/>
              </a:buClr>
              <a:buChar char="•"/>
              <a:defRPr sz="3200">
                <a:solidFill>
                  <a:schemeClr val="tx1"/>
                </a:solidFill>
                <a:latin typeface="Garamond" panose="02020404030301010803" pitchFamily="18" charset="0"/>
              </a:defRPr>
            </a:lvl1pPr>
            <a:lvl2pPr marL="742950" indent="-285750">
              <a:spcBef>
                <a:spcPct val="20000"/>
              </a:spcBef>
              <a:buChar char="–"/>
              <a:defRPr sz="2800">
                <a:solidFill>
                  <a:schemeClr val="tx1"/>
                </a:solidFill>
                <a:latin typeface="Garamond" panose="02020404030301010803" pitchFamily="18" charset="0"/>
              </a:defRPr>
            </a:lvl2pPr>
            <a:lvl3pPr marL="1143000" indent="-228600">
              <a:spcBef>
                <a:spcPct val="20000"/>
              </a:spcBef>
              <a:buClr>
                <a:schemeClr val="tx2"/>
              </a:buClr>
              <a:buChar char="•"/>
              <a:defRPr sz="2400">
                <a:solidFill>
                  <a:schemeClr val="tx1"/>
                </a:solidFill>
                <a:latin typeface="Garamond" panose="02020404030301010803" pitchFamily="18" charset="0"/>
              </a:defRPr>
            </a:lvl3pPr>
            <a:lvl4pPr marL="1600200" indent="-228600">
              <a:spcBef>
                <a:spcPct val="20000"/>
              </a:spcBef>
              <a:buChar char="–"/>
              <a:defRPr sz="2000">
                <a:solidFill>
                  <a:schemeClr val="tx1"/>
                </a:solidFill>
                <a:latin typeface="Garamond" panose="02020404030301010803" pitchFamily="18" charset="0"/>
              </a:defRPr>
            </a:lvl4pPr>
            <a:lvl5pPr marL="2057400" indent="-228600">
              <a:spcBef>
                <a:spcPct val="20000"/>
              </a:spcBef>
              <a:buClr>
                <a:schemeClr val="folHlink"/>
              </a:buClr>
              <a:buChar char="•"/>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r>
              <a:rPr kumimoji="0" lang="ru-RU" altLang="ru-RU" sz="2800" b="1" i="0" u="none" strike="noStrike" kern="0" cap="none" spc="0" normalizeH="0" baseline="0" noProof="0">
                <a:ln>
                  <a:noFill/>
                </a:ln>
                <a:solidFill>
                  <a:srgbClr val="FFFFFF"/>
                </a:solidFill>
                <a:effectLst/>
                <a:uLnTx/>
                <a:uFillTx/>
                <a:latin typeface="Verdana" panose="020B0604030504040204" pitchFamily="34" charset="0"/>
              </a:rPr>
              <a:t>Когда в октябре 1992 года открывали первый Кокрановский центр в Оксфорде, была высказана надежда, что начинание Кокрана найдет широкий отклик у медицинской общественности всего мира. Спустя 6 месяцев эта идея была подробно разработана на собрании, организованном Нью-йоркской Академией Наук. В октябре 1993 года на первом из ставших ежегодными Кокрановском Коллоквиуме 73 представителя из 9 стран стали соучредителями Кокрановского Сотрудничества.</a:t>
            </a:r>
          </a:p>
        </p:txBody>
      </p:sp>
    </p:spTree>
    <p:extLst>
      <p:ext uri="{BB962C8B-B14F-4D97-AF65-F5344CB8AC3E}">
        <p14:creationId xmlns:p14="http://schemas.microsoft.com/office/powerpoint/2010/main" val="2447329909"/>
      </p:ext>
    </p:extLst>
  </p:cSld>
  <p:clrMapOvr>
    <a:masterClrMapping/>
  </p:clrMapOvr>
  <p:transition spd="slow">
    <p:comb dir="vert"/>
  </p:transition>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ChangeArrowheads="1"/>
          </p:cNvSpPr>
          <p:nvPr/>
        </p:nvSpPr>
        <p:spPr bwMode="auto">
          <a:xfrm>
            <a:off x="-36513" y="374650"/>
            <a:ext cx="9109076" cy="600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lr>
                <a:schemeClr val="hlink"/>
              </a:buClr>
              <a:buChar char="•"/>
              <a:defRPr sz="3200">
                <a:solidFill>
                  <a:schemeClr val="tx1"/>
                </a:solidFill>
                <a:latin typeface="Garamond" panose="02020404030301010803" pitchFamily="18" charset="0"/>
              </a:defRPr>
            </a:lvl1pPr>
            <a:lvl2pPr marL="742950" indent="-285750">
              <a:spcBef>
                <a:spcPct val="20000"/>
              </a:spcBef>
              <a:buChar char="–"/>
              <a:defRPr sz="2800">
                <a:solidFill>
                  <a:schemeClr val="tx1"/>
                </a:solidFill>
                <a:latin typeface="Garamond" panose="02020404030301010803" pitchFamily="18" charset="0"/>
              </a:defRPr>
            </a:lvl2pPr>
            <a:lvl3pPr marL="1143000" indent="-228600">
              <a:spcBef>
                <a:spcPct val="20000"/>
              </a:spcBef>
              <a:buClr>
                <a:schemeClr val="tx2"/>
              </a:buClr>
              <a:buChar char="•"/>
              <a:defRPr sz="2400">
                <a:solidFill>
                  <a:schemeClr val="tx1"/>
                </a:solidFill>
                <a:latin typeface="Garamond" panose="02020404030301010803" pitchFamily="18" charset="0"/>
              </a:defRPr>
            </a:lvl3pPr>
            <a:lvl4pPr marL="1600200" indent="-228600">
              <a:spcBef>
                <a:spcPct val="20000"/>
              </a:spcBef>
              <a:buChar char="–"/>
              <a:defRPr sz="2000">
                <a:solidFill>
                  <a:schemeClr val="tx1"/>
                </a:solidFill>
                <a:latin typeface="Garamond" panose="02020404030301010803" pitchFamily="18" charset="0"/>
              </a:defRPr>
            </a:lvl4pPr>
            <a:lvl5pPr marL="2057400" indent="-228600">
              <a:spcBef>
                <a:spcPct val="20000"/>
              </a:spcBef>
              <a:buClr>
                <a:schemeClr val="folHlink"/>
              </a:buClr>
              <a:buChar char="•"/>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defRPr>
            </a:lvl9pPr>
          </a:lstStyle>
          <a:p>
            <a:pPr marL="0" marR="0" lvl="0" indent="0" algn="ctr" defTabSz="914400" eaLnBrk="1" fontAlgn="auto" latinLnBrk="0" hangingPunct="1">
              <a:lnSpc>
                <a:spcPct val="100000"/>
              </a:lnSpc>
              <a:spcBef>
                <a:spcPct val="0"/>
              </a:spcBef>
              <a:spcAft>
                <a:spcPts val="0"/>
              </a:spcAft>
              <a:buClrTx/>
              <a:buSzTx/>
              <a:buFontTx/>
              <a:buNone/>
              <a:tabLst/>
              <a:defRPr/>
            </a:pPr>
            <a:r>
              <a:rPr kumimoji="0" lang="ru-RU" altLang="ru-RU" sz="3200" b="1" i="0" u="none" strike="noStrike" kern="0" cap="none" spc="0" normalizeH="0" baseline="0" noProof="0">
                <a:ln>
                  <a:noFill/>
                </a:ln>
                <a:solidFill>
                  <a:srgbClr val="FFFFFF"/>
                </a:solidFill>
                <a:effectLst/>
                <a:uLnTx/>
                <a:uFillTx/>
                <a:latin typeface="Verdana" panose="020B0604030504040204" pitchFamily="34" charset="0"/>
              </a:rPr>
              <a:t>Кокрановское Сотрудничество – международная организация исследователей, поставивших своей целью отыскивать и обобщать результаты всех когда-либо проведенных рандомизированных клинических испытаний лечебных вмешательств. </a:t>
            </a:r>
            <a:br>
              <a:rPr kumimoji="0" lang="ru-RU" altLang="ru-RU" sz="3200" b="1" i="0" u="none" strike="noStrike" kern="0" cap="none" spc="0" normalizeH="0" baseline="0" noProof="0">
                <a:ln>
                  <a:noFill/>
                </a:ln>
                <a:solidFill>
                  <a:srgbClr val="FFFFFF"/>
                </a:solidFill>
                <a:effectLst/>
                <a:uLnTx/>
                <a:uFillTx/>
                <a:latin typeface="Verdana" panose="020B0604030504040204" pitchFamily="34" charset="0"/>
              </a:rPr>
            </a:br>
            <a:r>
              <a:rPr kumimoji="0" lang="ru-RU" altLang="ru-RU" sz="3200" b="1" i="1" u="none" strike="noStrike" kern="0" cap="none" spc="0" normalizeH="0" baseline="0" noProof="0">
                <a:ln>
                  <a:noFill/>
                </a:ln>
                <a:solidFill>
                  <a:srgbClr val="FFFFFF"/>
                </a:solidFill>
                <a:effectLst/>
                <a:uLnTx/>
                <a:uFillTx/>
                <a:latin typeface="Verdana" panose="020B0604030504040204" pitchFamily="34" charset="0"/>
              </a:rPr>
              <a:t>Цель систематического обзора – способствовать принятию медицинских решений на основе самых достоверных фактов.</a:t>
            </a:r>
          </a:p>
        </p:txBody>
      </p:sp>
    </p:spTree>
    <p:extLst>
      <p:ext uri="{BB962C8B-B14F-4D97-AF65-F5344CB8AC3E}">
        <p14:creationId xmlns:p14="http://schemas.microsoft.com/office/powerpoint/2010/main" val="509792540"/>
      </p:ext>
    </p:extLst>
  </p:cSld>
  <p:clrMapOvr>
    <a:masterClrMapping/>
  </p:clrMapOvr>
  <p:transition spd="slow">
    <p:comb/>
  </p:transition>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ChangeArrowheads="1"/>
          </p:cNvSpPr>
          <p:nvPr/>
        </p:nvSpPr>
        <p:spPr bwMode="auto">
          <a:xfrm>
            <a:off x="-36513" y="528638"/>
            <a:ext cx="9109076" cy="5694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lr>
                <a:schemeClr val="hlink"/>
              </a:buClr>
              <a:buChar char="•"/>
              <a:defRPr sz="3200">
                <a:solidFill>
                  <a:schemeClr val="tx1"/>
                </a:solidFill>
                <a:latin typeface="Garamond" panose="02020404030301010803" pitchFamily="18" charset="0"/>
              </a:defRPr>
            </a:lvl1pPr>
            <a:lvl2pPr marL="742950" indent="-285750">
              <a:spcBef>
                <a:spcPct val="20000"/>
              </a:spcBef>
              <a:buChar char="–"/>
              <a:defRPr sz="2800">
                <a:solidFill>
                  <a:schemeClr val="tx1"/>
                </a:solidFill>
                <a:latin typeface="Garamond" panose="02020404030301010803" pitchFamily="18" charset="0"/>
              </a:defRPr>
            </a:lvl2pPr>
            <a:lvl3pPr marL="1143000" indent="-228600">
              <a:spcBef>
                <a:spcPct val="20000"/>
              </a:spcBef>
              <a:buClr>
                <a:schemeClr val="tx2"/>
              </a:buClr>
              <a:buChar char="•"/>
              <a:defRPr sz="2400">
                <a:solidFill>
                  <a:schemeClr val="tx1"/>
                </a:solidFill>
                <a:latin typeface="Garamond" panose="02020404030301010803" pitchFamily="18" charset="0"/>
              </a:defRPr>
            </a:lvl3pPr>
            <a:lvl4pPr marL="1600200" indent="-228600">
              <a:spcBef>
                <a:spcPct val="20000"/>
              </a:spcBef>
              <a:buChar char="–"/>
              <a:defRPr sz="2000">
                <a:solidFill>
                  <a:schemeClr val="tx1"/>
                </a:solidFill>
                <a:latin typeface="Garamond" panose="02020404030301010803" pitchFamily="18" charset="0"/>
              </a:defRPr>
            </a:lvl4pPr>
            <a:lvl5pPr marL="2057400" indent="-228600">
              <a:spcBef>
                <a:spcPct val="20000"/>
              </a:spcBef>
              <a:buClr>
                <a:schemeClr val="folHlink"/>
              </a:buClr>
              <a:buChar char="•"/>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defRPr>
            </a:lvl9pPr>
          </a:lstStyle>
          <a:p>
            <a:pPr marL="0" marR="0" lvl="0" indent="0" algn="ctr" defTabSz="914400" eaLnBrk="1" fontAlgn="auto" latinLnBrk="0" hangingPunct="1">
              <a:lnSpc>
                <a:spcPct val="100000"/>
              </a:lnSpc>
              <a:spcBef>
                <a:spcPct val="0"/>
              </a:spcBef>
              <a:spcAft>
                <a:spcPts val="0"/>
              </a:spcAft>
              <a:buClrTx/>
              <a:buSzTx/>
              <a:buFontTx/>
              <a:buNone/>
              <a:tabLst/>
              <a:defRPr/>
            </a:pPr>
            <a:r>
              <a:rPr kumimoji="0" lang="ru-RU" altLang="ru-RU" sz="2800" b="1" i="1" u="none" strike="noStrike" kern="0" cap="none" spc="0" normalizeH="0" baseline="0" noProof="0">
                <a:ln>
                  <a:noFill/>
                </a:ln>
                <a:solidFill>
                  <a:srgbClr val="FFFFFF"/>
                </a:solidFill>
                <a:effectLst/>
                <a:uLnTx/>
                <a:uFillTx/>
                <a:latin typeface="Verdana" panose="020B0604030504040204" pitchFamily="34" charset="0"/>
              </a:rPr>
              <a:t>Основной продукт деятельности Кокрановского сотрудничества - электронная база данных, называемая Кокрановской библиотекой.</a:t>
            </a:r>
          </a:p>
          <a:p>
            <a:pPr marL="0" marR="0" lvl="0" indent="0" algn="ctr" defTabSz="914400" eaLnBrk="1" fontAlgn="auto" latinLnBrk="0" hangingPunct="1">
              <a:lnSpc>
                <a:spcPct val="100000"/>
              </a:lnSpc>
              <a:spcBef>
                <a:spcPct val="0"/>
              </a:spcBef>
              <a:spcAft>
                <a:spcPts val="0"/>
              </a:spcAft>
              <a:buClrTx/>
              <a:buSzTx/>
              <a:buFontTx/>
              <a:buNone/>
              <a:tabLst/>
              <a:defRPr/>
            </a:pPr>
            <a:r>
              <a:rPr kumimoji="0" lang="ru-RU" altLang="ru-RU" sz="2800" b="1" i="1" u="none" strike="noStrike" kern="0" cap="none" spc="0" normalizeH="0" baseline="0" noProof="0">
                <a:ln>
                  <a:noFill/>
                </a:ln>
                <a:solidFill>
                  <a:srgbClr val="FFFFFF"/>
                </a:solidFill>
                <a:effectLst/>
                <a:uLnTx/>
                <a:uFillTx/>
                <a:latin typeface="Verdana" panose="020B0604030504040204" pitchFamily="34" charset="0"/>
              </a:rPr>
              <a:t>Строго доказанные научные факты необходимы для оказания квалифицированной медицинской помощи, однако найти и обобщить такие факты нелегко. БИБЛИОТЕКА КОКРАНОВСКОГО СОТРУДНИЧЕСТВА – лучший источник для получения научного обоснования эффективности лечебных вмешательств.</a:t>
            </a:r>
          </a:p>
        </p:txBody>
      </p:sp>
    </p:spTree>
    <p:extLst>
      <p:ext uri="{BB962C8B-B14F-4D97-AF65-F5344CB8AC3E}">
        <p14:creationId xmlns:p14="http://schemas.microsoft.com/office/powerpoint/2010/main" val="3415409814"/>
      </p:ext>
    </p:extLst>
  </p:cSld>
  <p:clrMapOvr>
    <a:masterClrMapping/>
  </p:clrMapOvr>
  <p:transition spd="slow">
    <p:wheel spokes="1"/>
  </p:transition>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Grp="1" noChangeArrowheads="1"/>
          </p:cNvSpPr>
          <p:nvPr>
            <p:ph type="title"/>
          </p:nvPr>
        </p:nvSpPr>
        <p:spPr>
          <a:xfrm>
            <a:off x="685800" y="609600"/>
            <a:ext cx="7772400" cy="762000"/>
          </a:xfrm>
        </p:spPr>
        <p:txBody>
          <a:bodyPr/>
          <a:lstStyle/>
          <a:p>
            <a:pPr eaLnBrk="1" hangingPunct="1"/>
            <a:r>
              <a:rPr lang="ru-RU" altLang="ru-RU">
                <a:latin typeface="Arial" panose="020B0604020202020204" pitchFamily="34" charset="0"/>
              </a:rPr>
              <a:t>Систематические обзоры</a:t>
            </a:r>
          </a:p>
        </p:txBody>
      </p:sp>
      <p:sp>
        <p:nvSpPr>
          <p:cNvPr id="116739" name="Rectangle 3"/>
          <p:cNvSpPr>
            <a:spLocks noGrp="1" noChangeArrowheads="1"/>
          </p:cNvSpPr>
          <p:nvPr>
            <p:ph type="body" idx="1"/>
          </p:nvPr>
        </p:nvSpPr>
        <p:spPr>
          <a:xfrm>
            <a:off x="609600" y="1524000"/>
            <a:ext cx="7772400" cy="4114800"/>
          </a:xfrm>
        </p:spPr>
        <p:txBody>
          <a:bodyPr/>
          <a:lstStyle/>
          <a:p>
            <a:pPr eaLnBrk="1" hangingPunct="1"/>
            <a:r>
              <a:rPr lang="ru-RU" altLang="ru-RU" sz="2800">
                <a:latin typeface="Arial" panose="020B0604020202020204" pitchFamily="34" charset="0"/>
              </a:rPr>
              <a:t>Повышают достоверность научных фактов путем увеличения статистической мощности объединенных исследований</a:t>
            </a:r>
          </a:p>
          <a:p>
            <a:pPr eaLnBrk="1" hangingPunct="1"/>
            <a:r>
              <a:rPr lang="ru-RU" altLang="ru-RU" sz="2800">
                <a:latin typeface="Arial" panose="020B0604020202020204" pitchFamily="34" charset="0"/>
              </a:rPr>
              <a:t>Дают обобщенную оценку исследований однотипных вмешательств с различающимися результатами</a:t>
            </a:r>
          </a:p>
          <a:p>
            <a:pPr eaLnBrk="1" hangingPunct="1"/>
            <a:r>
              <a:rPr lang="ru-RU" altLang="ru-RU" sz="2800">
                <a:latin typeface="Arial" panose="020B0604020202020204" pitchFamily="34" charset="0"/>
              </a:rPr>
              <a:t>Позволяют уменьшить объем информации, предназначенной для конечного пользователя – врача</a:t>
            </a:r>
          </a:p>
          <a:p>
            <a:pPr eaLnBrk="1" hangingPunct="1"/>
            <a:endParaRPr lang="ru-RU" altLang="ru-RU" sz="2800">
              <a:latin typeface="Arial" panose="020B0604020202020204" pitchFamily="34" charset="0"/>
            </a:endParaRPr>
          </a:p>
        </p:txBody>
      </p:sp>
    </p:spTree>
    <p:extLst>
      <p:ext uri="{BB962C8B-B14F-4D97-AF65-F5344CB8AC3E}">
        <p14:creationId xmlns:p14="http://schemas.microsoft.com/office/powerpoint/2010/main" val="1546726453"/>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0416" name="Group 64"/>
          <p:cNvGraphicFramePr>
            <a:graphicFrameLocks noGrp="1"/>
          </p:cNvGraphicFramePr>
          <p:nvPr>
            <p:ph type="tbl" idx="1"/>
          </p:nvPr>
        </p:nvGraphicFramePr>
        <p:xfrm>
          <a:off x="609600" y="609600"/>
          <a:ext cx="7924800" cy="5851525"/>
        </p:xfrm>
        <a:graphic>
          <a:graphicData uri="http://schemas.openxmlformats.org/drawingml/2006/table">
            <a:tbl>
              <a:tblPr/>
              <a:tblGrid>
                <a:gridCol w="2514600">
                  <a:extLst>
                    <a:ext uri="{9D8B030D-6E8A-4147-A177-3AD203B41FA5}">
                      <a16:colId xmlns="" xmlns:a16="http://schemas.microsoft.com/office/drawing/2014/main" val="20000"/>
                    </a:ext>
                  </a:extLst>
                </a:gridCol>
                <a:gridCol w="2514600">
                  <a:extLst>
                    <a:ext uri="{9D8B030D-6E8A-4147-A177-3AD203B41FA5}">
                      <a16:colId xmlns="" xmlns:a16="http://schemas.microsoft.com/office/drawing/2014/main" val="20001"/>
                    </a:ext>
                  </a:extLst>
                </a:gridCol>
                <a:gridCol w="2895600">
                  <a:extLst>
                    <a:ext uri="{9D8B030D-6E8A-4147-A177-3AD203B41FA5}">
                      <a16:colId xmlns="" xmlns:a16="http://schemas.microsoft.com/office/drawing/2014/main" val="20002"/>
                    </a:ext>
                  </a:extLst>
                </a:gridCol>
              </a:tblGrid>
              <a:tr h="822871">
                <a:tc>
                  <a:txBody>
                    <a:bodyPr/>
                    <a:lstStyle>
                      <a:lvl1pPr>
                        <a:spcBef>
                          <a:spcPct val="20000"/>
                        </a:spcBef>
                        <a:buClr>
                          <a:schemeClr val="accent2"/>
                        </a:buClr>
                        <a:buSzPct val="110000"/>
                        <a:defRPr sz="2800">
                          <a:solidFill>
                            <a:schemeClr val="tx1"/>
                          </a:solidFill>
                          <a:latin typeface="Times New Roman" panose="02020603050405020304" pitchFamily="18" charset="0"/>
                        </a:defRPr>
                      </a:lvl1pPr>
                      <a:lvl2pPr>
                        <a:spcBef>
                          <a:spcPct val="20000"/>
                        </a:spcBef>
                        <a:buClr>
                          <a:schemeClr val="hlink"/>
                        </a:buClr>
                        <a:buSzPct val="110000"/>
                        <a:defRPr sz="2400">
                          <a:solidFill>
                            <a:schemeClr val="tx1"/>
                          </a:solidFill>
                          <a:latin typeface="Times New Roman" panose="02020603050405020304" pitchFamily="18" charset="0"/>
                        </a:defRPr>
                      </a:lvl2pPr>
                      <a:lvl3pPr>
                        <a:spcBef>
                          <a:spcPct val="20000"/>
                        </a:spcBef>
                        <a:buClr>
                          <a:schemeClr val="folHlink"/>
                        </a:buClr>
                        <a:buSzPct val="110000"/>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buClr>
                          <a:schemeClr val="tx1"/>
                        </a:buClr>
                        <a:defRPr>
                          <a:solidFill>
                            <a:schemeClr val="tx1"/>
                          </a:solidFill>
                          <a:latin typeface="Times New Roman" panose="02020603050405020304" pitchFamily="18" charset="0"/>
                        </a:defRPr>
                      </a:lvl5pPr>
                      <a:lvl6pPr fontAlgn="base">
                        <a:spcBef>
                          <a:spcPct val="20000"/>
                        </a:spcBef>
                        <a:spcAft>
                          <a:spcPct val="0"/>
                        </a:spcAft>
                        <a:buClr>
                          <a:schemeClr val="tx1"/>
                        </a:buClr>
                        <a:defRPr>
                          <a:solidFill>
                            <a:schemeClr val="tx1"/>
                          </a:solidFill>
                          <a:latin typeface="Times New Roman" panose="02020603050405020304" pitchFamily="18" charset="0"/>
                        </a:defRPr>
                      </a:lvl6pPr>
                      <a:lvl7pPr fontAlgn="base">
                        <a:spcBef>
                          <a:spcPct val="20000"/>
                        </a:spcBef>
                        <a:spcAft>
                          <a:spcPct val="0"/>
                        </a:spcAft>
                        <a:buClr>
                          <a:schemeClr val="tx1"/>
                        </a:buClr>
                        <a:defRPr>
                          <a:solidFill>
                            <a:schemeClr val="tx1"/>
                          </a:solidFill>
                          <a:latin typeface="Times New Roman" panose="02020603050405020304" pitchFamily="18" charset="0"/>
                        </a:defRPr>
                      </a:lvl7pPr>
                      <a:lvl8pPr fontAlgn="base">
                        <a:spcBef>
                          <a:spcPct val="20000"/>
                        </a:spcBef>
                        <a:spcAft>
                          <a:spcPct val="0"/>
                        </a:spcAft>
                        <a:buClr>
                          <a:schemeClr val="tx1"/>
                        </a:buClr>
                        <a:defRPr>
                          <a:solidFill>
                            <a:schemeClr val="tx1"/>
                          </a:solidFill>
                          <a:latin typeface="Times New Roman" panose="02020603050405020304" pitchFamily="18" charset="0"/>
                        </a:defRPr>
                      </a:lvl8pPr>
                      <a:lvl9pPr fontAlgn="base">
                        <a:spcBef>
                          <a:spcPct val="20000"/>
                        </a:spcBef>
                        <a:spcAft>
                          <a:spcPct val="0"/>
                        </a:spcAft>
                        <a:buClr>
                          <a:schemeClr val="tx1"/>
                        </a:buClr>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0" lang="ru-RU" sz="2400" b="0" i="0" u="none" strike="noStrike" cap="none" normalizeH="0" baseline="0">
                          <a:ln>
                            <a:noFill/>
                          </a:ln>
                          <a:solidFill>
                            <a:srgbClr val="FFFF00"/>
                          </a:solidFill>
                          <a:effectLst/>
                          <a:latin typeface="Arial" panose="020B0604020202020204" pitchFamily="34" charset="0"/>
                        </a:rPr>
                        <a:t>Характеристика</a:t>
                      </a:r>
                    </a:p>
                  </a:txBody>
                  <a:tcPr marT="45715" marB="45715"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lvl1pPr>
                        <a:spcBef>
                          <a:spcPct val="20000"/>
                        </a:spcBef>
                        <a:buClr>
                          <a:schemeClr val="accent2"/>
                        </a:buClr>
                        <a:buSzPct val="110000"/>
                        <a:defRPr sz="2800">
                          <a:solidFill>
                            <a:schemeClr val="tx1"/>
                          </a:solidFill>
                          <a:latin typeface="Times New Roman" panose="02020603050405020304" pitchFamily="18" charset="0"/>
                        </a:defRPr>
                      </a:lvl1pPr>
                      <a:lvl2pPr>
                        <a:spcBef>
                          <a:spcPct val="20000"/>
                        </a:spcBef>
                        <a:buClr>
                          <a:schemeClr val="hlink"/>
                        </a:buClr>
                        <a:buSzPct val="110000"/>
                        <a:defRPr sz="2400">
                          <a:solidFill>
                            <a:schemeClr val="tx1"/>
                          </a:solidFill>
                          <a:latin typeface="Times New Roman" panose="02020603050405020304" pitchFamily="18" charset="0"/>
                        </a:defRPr>
                      </a:lvl2pPr>
                      <a:lvl3pPr>
                        <a:spcBef>
                          <a:spcPct val="20000"/>
                        </a:spcBef>
                        <a:buClr>
                          <a:schemeClr val="folHlink"/>
                        </a:buClr>
                        <a:buSzPct val="110000"/>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buClr>
                          <a:schemeClr val="tx1"/>
                        </a:buClr>
                        <a:defRPr>
                          <a:solidFill>
                            <a:schemeClr val="tx1"/>
                          </a:solidFill>
                          <a:latin typeface="Times New Roman" panose="02020603050405020304" pitchFamily="18" charset="0"/>
                        </a:defRPr>
                      </a:lvl5pPr>
                      <a:lvl6pPr fontAlgn="base">
                        <a:spcBef>
                          <a:spcPct val="20000"/>
                        </a:spcBef>
                        <a:spcAft>
                          <a:spcPct val="0"/>
                        </a:spcAft>
                        <a:buClr>
                          <a:schemeClr val="tx1"/>
                        </a:buClr>
                        <a:defRPr>
                          <a:solidFill>
                            <a:schemeClr val="tx1"/>
                          </a:solidFill>
                          <a:latin typeface="Times New Roman" panose="02020603050405020304" pitchFamily="18" charset="0"/>
                        </a:defRPr>
                      </a:lvl6pPr>
                      <a:lvl7pPr fontAlgn="base">
                        <a:spcBef>
                          <a:spcPct val="20000"/>
                        </a:spcBef>
                        <a:spcAft>
                          <a:spcPct val="0"/>
                        </a:spcAft>
                        <a:buClr>
                          <a:schemeClr val="tx1"/>
                        </a:buClr>
                        <a:defRPr>
                          <a:solidFill>
                            <a:schemeClr val="tx1"/>
                          </a:solidFill>
                          <a:latin typeface="Times New Roman" panose="02020603050405020304" pitchFamily="18" charset="0"/>
                        </a:defRPr>
                      </a:lvl7pPr>
                      <a:lvl8pPr fontAlgn="base">
                        <a:spcBef>
                          <a:spcPct val="20000"/>
                        </a:spcBef>
                        <a:spcAft>
                          <a:spcPct val="0"/>
                        </a:spcAft>
                        <a:buClr>
                          <a:schemeClr val="tx1"/>
                        </a:buClr>
                        <a:defRPr>
                          <a:solidFill>
                            <a:schemeClr val="tx1"/>
                          </a:solidFill>
                          <a:latin typeface="Times New Roman" panose="02020603050405020304" pitchFamily="18" charset="0"/>
                        </a:defRPr>
                      </a:lvl8pPr>
                      <a:lvl9pPr fontAlgn="base">
                        <a:spcBef>
                          <a:spcPct val="20000"/>
                        </a:spcBef>
                        <a:spcAft>
                          <a:spcPct val="0"/>
                        </a:spcAft>
                        <a:buClr>
                          <a:schemeClr val="tx1"/>
                        </a:buClr>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0" lang="ru-RU" sz="2400" b="0" i="0" u="none" strike="noStrike" cap="none" normalizeH="0" baseline="0">
                          <a:ln>
                            <a:noFill/>
                          </a:ln>
                          <a:solidFill>
                            <a:srgbClr val="FF99FF"/>
                          </a:solidFill>
                          <a:effectLst/>
                          <a:latin typeface="Arial" panose="020B0604020202020204" pitchFamily="34" charset="0"/>
                        </a:rPr>
                        <a:t>Литературный обзор</a:t>
                      </a:r>
                    </a:p>
                  </a:txBody>
                  <a:tcPr marT="45715" marB="45715"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lvl1pPr>
                        <a:spcBef>
                          <a:spcPct val="20000"/>
                        </a:spcBef>
                        <a:buClr>
                          <a:schemeClr val="accent2"/>
                        </a:buClr>
                        <a:buSzPct val="110000"/>
                        <a:defRPr sz="2800">
                          <a:solidFill>
                            <a:schemeClr val="tx1"/>
                          </a:solidFill>
                          <a:latin typeface="Times New Roman" panose="02020603050405020304" pitchFamily="18" charset="0"/>
                        </a:defRPr>
                      </a:lvl1pPr>
                      <a:lvl2pPr>
                        <a:spcBef>
                          <a:spcPct val="20000"/>
                        </a:spcBef>
                        <a:buClr>
                          <a:schemeClr val="hlink"/>
                        </a:buClr>
                        <a:buSzPct val="110000"/>
                        <a:defRPr sz="2400">
                          <a:solidFill>
                            <a:schemeClr val="tx1"/>
                          </a:solidFill>
                          <a:latin typeface="Times New Roman" panose="02020603050405020304" pitchFamily="18" charset="0"/>
                        </a:defRPr>
                      </a:lvl2pPr>
                      <a:lvl3pPr>
                        <a:spcBef>
                          <a:spcPct val="20000"/>
                        </a:spcBef>
                        <a:buClr>
                          <a:schemeClr val="folHlink"/>
                        </a:buClr>
                        <a:buSzPct val="110000"/>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buClr>
                          <a:schemeClr val="tx1"/>
                        </a:buClr>
                        <a:defRPr>
                          <a:solidFill>
                            <a:schemeClr val="tx1"/>
                          </a:solidFill>
                          <a:latin typeface="Times New Roman" panose="02020603050405020304" pitchFamily="18" charset="0"/>
                        </a:defRPr>
                      </a:lvl5pPr>
                      <a:lvl6pPr fontAlgn="base">
                        <a:spcBef>
                          <a:spcPct val="20000"/>
                        </a:spcBef>
                        <a:spcAft>
                          <a:spcPct val="0"/>
                        </a:spcAft>
                        <a:buClr>
                          <a:schemeClr val="tx1"/>
                        </a:buClr>
                        <a:defRPr>
                          <a:solidFill>
                            <a:schemeClr val="tx1"/>
                          </a:solidFill>
                          <a:latin typeface="Times New Roman" panose="02020603050405020304" pitchFamily="18" charset="0"/>
                        </a:defRPr>
                      </a:lvl6pPr>
                      <a:lvl7pPr fontAlgn="base">
                        <a:spcBef>
                          <a:spcPct val="20000"/>
                        </a:spcBef>
                        <a:spcAft>
                          <a:spcPct val="0"/>
                        </a:spcAft>
                        <a:buClr>
                          <a:schemeClr val="tx1"/>
                        </a:buClr>
                        <a:defRPr>
                          <a:solidFill>
                            <a:schemeClr val="tx1"/>
                          </a:solidFill>
                          <a:latin typeface="Times New Roman" panose="02020603050405020304" pitchFamily="18" charset="0"/>
                        </a:defRPr>
                      </a:lvl7pPr>
                      <a:lvl8pPr fontAlgn="base">
                        <a:spcBef>
                          <a:spcPct val="20000"/>
                        </a:spcBef>
                        <a:spcAft>
                          <a:spcPct val="0"/>
                        </a:spcAft>
                        <a:buClr>
                          <a:schemeClr val="tx1"/>
                        </a:buClr>
                        <a:defRPr>
                          <a:solidFill>
                            <a:schemeClr val="tx1"/>
                          </a:solidFill>
                          <a:latin typeface="Times New Roman" panose="02020603050405020304" pitchFamily="18" charset="0"/>
                        </a:defRPr>
                      </a:lvl8pPr>
                      <a:lvl9pPr fontAlgn="base">
                        <a:spcBef>
                          <a:spcPct val="20000"/>
                        </a:spcBef>
                        <a:spcAft>
                          <a:spcPct val="0"/>
                        </a:spcAft>
                        <a:buClr>
                          <a:schemeClr val="tx1"/>
                        </a:buClr>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0" lang="ru-RU" sz="2400" b="0" i="0" u="none" strike="noStrike" cap="none" normalizeH="0" baseline="0">
                          <a:ln>
                            <a:noFill/>
                          </a:ln>
                          <a:solidFill>
                            <a:srgbClr val="00FFFF"/>
                          </a:solidFill>
                          <a:effectLst/>
                          <a:latin typeface="Arial" panose="020B0604020202020204" pitchFamily="34" charset="0"/>
                        </a:rPr>
                        <a:t>Систематический обзор</a:t>
                      </a:r>
                    </a:p>
                  </a:txBody>
                  <a:tcPr marT="45715" marB="45715"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 xmlns:a16="http://schemas.microsoft.com/office/drawing/2014/main" val="10000"/>
                  </a:ext>
                </a:extLst>
              </a:tr>
              <a:tr h="700964">
                <a:tc>
                  <a:txBody>
                    <a:bodyPr/>
                    <a:lstStyle>
                      <a:lvl1pPr>
                        <a:spcBef>
                          <a:spcPct val="20000"/>
                        </a:spcBef>
                        <a:buClr>
                          <a:schemeClr val="accent2"/>
                        </a:buClr>
                        <a:buSzPct val="110000"/>
                        <a:defRPr sz="2800">
                          <a:solidFill>
                            <a:schemeClr val="tx1"/>
                          </a:solidFill>
                          <a:latin typeface="Times New Roman" panose="02020603050405020304" pitchFamily="18" charset="0"/>
                        </a:defRPr>
                      </a:lvl1pPr>
                      <a:lvl2pPr>
                        <a:spcBef>
                          <a:spcPct val="20000"/>
                        </a:spcBef>
                        <a:buClr>
                          <a:schemeClr val="hlink"/>
                        </a:buClr>
                        <a:buSzPct val="110000"/>
                        <a:defRPr sz="2400">
                          <a:solidFill>
                            <a:schemeClr val="tx1"/>
                          </a:solidFill>
                          <a:latin typeface="Times New Roman" panose="02020603050405020304" pitchFamily="18" charset="0"/>
                        </a:defRPr>
                      </a:lvl2pPr>
                      <a:lvl3pPr>
                        <a:spcBef>
                          <a:spcPct val="20000"/>
                        </a:spcBef>
                        <a:buClr>
                          <a:schemeClr val="folHlink"/>
                        </a:buClr>
                        <a:buSzPct val="110000"/>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buClr>
                          <a:schemeClr val="tx1"/>
                        </a:buClr>
                        <a:defRPr>
                          <a:solidFill>
                            <a:schemeClr val="tx1"/>
                          </a:solidFill>
                          <a:latin typeface="Times New Roman" panose="02020603050405020304" pitchFamily="18" charset="0"/>
                        </a:defRPr>
                      </a:lvl5pPr>
                      <a:lvl6pPr fontAlgn="base">
                        <a:spcBef>
                          <a:spcPct val="20000"/>
                        </a:spcBef>
                        <a:spcAft>
                          <a:spcPct val="0"/>
                        </a:spcAft>
                        <a:buClr>
                          <a:schemeClr val="tx1"/>
                        </a:buClr>
                        <a:defRPr>
                          <a:solidFill>
                            <a:schemeClr val="tx1"/>
                          </a:solidFill>
                          <a:latin typeface="Times New Roman" panose="02020603050405020304" pitchFamily="18" charset="0"/>
                        </a:defRPr>
                      </a:lvl6pPr>
                      <a:lvl7pPr fontAlgn="base">
                        <a:spcBef>
                          <a:spcPct val="20000"/>
                        </a:spcBef>
                        <a:spcAft>
                          <a:spcPct val="0"/>
                        </a:spcAft>
                        <a:buClr>
                          <a:schemeClr val="tx1"/>
                        </a:buClr>
                        <a:defRPr>
                          <a:solidFill>
                            <a:schemeClr val="tx1"/>
                          </a:solidFill>
                          <a:latin typeface="Times New Roman" panose="02020603050405020304" pitchFamily="18" charset="0"/>
                        </a:defRPr>
                      </a:lvl7pPr>
                      <a:lvl8pPr fontAlgn="base">
                        <a:spcBef>
                          <a:spcPct val="20000"/>
                        </a:spcBef>
                        <a:spcAft>
                          <a:spcPct val="0"/>
                        </a:spcAft>
                        <a:buClr>
                          <a:schemeClr val="tx1"/>
                        </a:buClr>
                        <a:defRPr>
                          <a:solidFill>
                            <a:schemeClr val="tx1"/>
                          </a:solidFill>
                          <a:latin typeface="Times New Roman" panose="02020603050405020304" pitchFamily="18" charset="0"/>
                        </a:defRPr>
                      </a:lvl8pPr>
                      <a:lvl9pPr fontAlgn="base">
                        <a:spcBef>
                          <a:spcPct val="20000"/>
                        </a:spcBef>
                        <a:spcAft>
                          <a:spcPct val="0"/>
                        </a:spcAft>
                        <a:buClr>
                          <a:schemeClr val="tx1"/>
                        </a:buClr>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0" lang="ru-RU" sz="2000" b="0" i="0" u="none" strike="noStrike" cap="none" normalizeH="0" baseline="0">
                          <a:ln>
                            <a:noFill/>
                          </a:ln>
                          <a:solidFill>
                            <a:srgbClr val="FFFF00"/>
                          </a:solidFill>
                          <a:effectLst/>
                          <a:latin typeface="Arial" panose="020B0604020202020204" pitchFamily="34" charset="0"/>
                        </a:rPr>
                        <a:t>Освещаемые вопросы</a:t>
                      </a:r>
                    </a:p>
                  </a:txBody>
                  <a:tcPr marT="45715" marB="45715"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lvl1pPr>
                        <a:spcBef>
                          <a:spcPct val="20000"/>
                        </a:spcBef>
                        <a:buClr>
                          <a:schemeClr val="accent2"/>
                        </a:buClr>
                        <a:buSzPct val="110000"/>
                        <a:defRPr sz="2800">
                          <a:solidFill>
                            <a:schemeClr val="tx1"/>
                          </a:solidFill>
                          <a:latin typeface="Times New Roman" panose="02020603050405020304" pitchFamily="18" charset="0"/>
                        </a:defRPr>
                      </a:lvl1pPr>
                      <a:lvl2pPr>
                        <a:spcBef>
                          <a:spcPct val="20000"/>
                        </a:spcBef>
                        <a:buClr>
                          <a:schemeClr val="hlink"/>
                        </a:buClr>
                        <a:buSzPct val="110000"/>
                        <a:defRPr sz="2400">
                          <a:solidFill>
                            <a:schemeClr val="tx1"/>
                          </a:solidFill>
                          <a:latin typeface="Times New Roman" panose="02020603050405020304" pitchFamily="18" charset="0"/>
                        </a:defRPr>
                      </a:lvl2pPr>
                      <a:lvl3pPr>
                        <a:spcBef>
                          <a:spcPct val="20000"/>
                        </a:spcBef>
                        <a:buClr>
                          <a:schemeClr val="folHlink"/>
                        </a:buClr>
                        <a:buSzPct val="110000"/>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buClr>
                          <a:schemeClr val="tx1"/>
                        </a:buClr>
                        <a:defRPr>
                          <a:solidFill>
                            <a:schemeClr val="tx1"/>
                          </a:solidFill>
                          <a:latin typeface="Times New Roman" panose="02020603050405020304" pitchFamily="18" charset="0"/>
                        </a:defRPr>
                      </a:lvl5pPr>
                      <a:lvl6pPr fontAlgn="base">
                        <a:spcBef>
                          <a:spcPct val="20000"/>
                        </a:spcBef>
                        <a:spcAft>
                          <a:spcPct val="0"/>
                        </a:spcAft>
                        <a:buClr>
                          <a:schemeClr val="tx1"/>
                        </a:buClr>
                        <a:defRPr>
                          <a:solidFill>
                            <a:schemeClr val="tx1"/>
                          </a:solidFill>
                          <a:latin typeface="Times New Roman" panose="02020603050405020304" pitchFamily="18" charset="0"/>
                        </a:defRPr>
                      </a:lvl6pPr>
                      <a:lvl7pPr fontAlgn="base">
                        <a:spcBef>
                          <a:spcPct val="20000"/>
                        </a:spcBef>
                        <a:spcAft>
                          <a:spcPct val="0"/>
                        </a:spcAft>
                        <a:buClr>
                          <a:schemeClr val="tx1"/>
                        </a:buClr>
                        <a:defRPr>
                          <a:solidFill>
                            <a:schemeClr val="tx1"/>
                          </a:solidFill>
                          <a:latin typeface="Times New Roman" panose="02020603050405020304" pitchFamily="18" charset="0"/>
                        </a:defRPr>
                      </a:lvl7pPr>
                      <a:lvl8pPr fontAlgn="base">
                        <a:spcBef>
                          <a:spcPct val="20000"/>
                        </a:spcBef>
                        <a:spcAft>
                          <a:spcPct val="0"/>
                        </a:spcAft>
                        <a:buClr>
                          <a:schemeClr val="tx1"/>
                        </a:buClr>
                        <a:defRPr>
                          <a:solidFill>
                            <a:schemeClr val="tx1"/>
                          </a:solidFill>
                          <a:latin typeface="Times New Roman" panose="02020603050405020304" pitchFamily="18" charset="0"/>
                        </a:defRPr>
                      </a:lvl8pPr>
                      <a:lvl9pPr fontAlgn="base">
                        <a:spcBef>
                          <a:spcPct val="20000"/>
                        </a:spcBef>
                        <a:spcAft>
                          <a:spcPct val="0"/>
                        </a:spcAft>
                        <a:buClr>
                          <a:schemeClr val="tx1"/>
                        </a:buClr>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0" lang="ru-RU" sz="2000" b="0" i="0" u="none" strike="noStrike" cap="none" normalizeH="0" baseline="0">
                          <a:ln>
                            <a:noFill/>
                          </a:ln>
                          <a:solidFill>
                            <a:srgbClr val="FF99FF"/>
                          </a:solidFill>
                          <a:effectLst/>
                          <a:latin typeface="Arial" panose="020B0604020202020204" pitchFamily="34" charset="0"/>
                        </a:rPr>
                        <a:t>Широкий спектр вопросов</a:t>
                      </a:r>
                    </a:p>
                  </a:txBody>
                  <a:tcPr marT="45715" marB="45715"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lvl1pPr>
                        <a:spcBef>
                          <a:spcPct val="20000"/>
                        </a:spcBef>
                        <a:buClr>
                          <a:schemeClr val="accent2"/>
                        </a:buClr>
                        <a:buSzPct val="110000"/>
                        <a:defRPr sz="2800">
                          <a:solidFill>
                            <a:schemeClr val="tx1"/>
                          </a:solidFill>
                          <a:latin typeface="Times New Roman" panose="02020603050405020304" pitchFamily="18" charset="0"/>
                        </a:defRPr>
                      </a:lvl1pPr>
                      <a:lvl2pPr>
                        <a:spcBef>
                          <a:spcPct val="20000"/>
                        </a:spcBef>
                        <a:buClr>
                          <a:schemeClr val="hlink"/>
                        </a:buClr>
                        <a:buSzPct val="110000"/>
                        <a:defRPr sz="2400">
                          <a:solidFill>
                            <a:schemeClr val="tx1"/>
                          </a:solidFill>
                          <a:latin typeface="Times New Roman" panose="02020603050405020304" pitchFamily="18" charset="0"/>
                        </a:defRPr>
                      </a:lvl2pPr>
                      <a:lvl3pPr>
                        <a:spcBef>
                          <a:spcPct val="20000"/>
                        </a:spcBef>
                        <a:buClr>
                          <a:schemeClr val="folHlink"/>
                        </a:buClr>
                        <a:buSzPct val="110000"/>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buClr>
                          <a:schemeClr val="tx1"/>
                        </a:buClr>
                        <a:defRPr>
                          <a:solidFill>
                            <a:schemeClr val="tx1"/>
                          </a:solidFill>
                          <a:latin typeface="Times New Roman" panose="02020603050405020304" pitchFamily="18" charset="0"/>
                        </a:defRPr>
                      </a:lvl5pPr>
                      <a:lvl6pPr fontAlgn="base">
                        <a:spcBef>
                          <a:spcPct val="20000"/>
                        </a:spcBef>
                        <a:spcAft>
                          <a:spcPct val="0"/>
                        </a:spcAft>
                        <a:buClr>
                          <a:schemeClr val="tx1"/>
                        </a:buClr>
                        <a:defRPr>
                          <a:solidFill>
                            <a:schemeClr val="tx1"/>
                          </a:solidFill>
                          <a:latin typeface="Times New Roman" panose="02020603050405020304" pitchFamily="18" charset="0"/>
                        </a:defRPr>
                      </a:lvl6pPr>
                      <a:lvl7pPr fontAlgn="base">
                        <a:spcBef>
                          <a:spcPct val="20000"/>
                        </a:spcBef>
                        <a:spcAft>
                          <a:spcPct val="0"/>
                        </a:spcAft>
                        <a:buClr>
                          <a:schemeClr val="tx1"/>
                        </a:buClr>
                        <a:defRPr>
                          <a:solidFill>
                            <a:schemeClr val="tx1"/>
                          </a:solidFill>
                          <a:latin typeface="Times New Roman" panose="02020603050405020304" pitchFamily="18" charset="0"/>
                        </a:defRPr>
                      </a:lvl7pPr>
                      <a:lvl8pPr fontAlgn="base">
                        <a:spcBef>
                          <a:spcPct val="20000"/>
                        </a:spcBef>
                        <a:spcAft>
                          <a:spcPct val="0"/>
                        </a:spcAft>
                        <a:buClr>
                          <a:schemeClr val="tx1"/>
                        </a:buClr>
                        <a:defRPr>
                          <a:solidFill>
                            <a:schemeClr val="tx1"/>
                          </a:solidFill>
                          <a:latin typeface="Times New Roman" panose="02020603050405020304" pitchFamily="18" charset="0"/>
                        </a:defRPr>
                      </a:lvl8pPr>
                      <a:lvl9pPr fontAlgn="base">
                        <a:spcBef>
                          <a:spcPct val="20000"/>
                        </a:spcBef>
                        <a:spcAft>
                          <a:spcPct val="0"/>
                        </a:spcAft>
                        <a:buClr>
                          <a:schemeClr val="tx1"/>
                        </a:buClr>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0" lang="ru-RU" sz="2000" b="0" i="0" u="none" strike="noStrike" cap="none" normalizeH="0" baseline="0">
                          <a:ln>
                            <a:noFill/>
                          </a:ln>
                          <a:solidFill>
                            <a:srgbClr val="00FFFF"/>
                          </a:solidFill>
                          <a:effectLst/>
                          <a:latin typeface="Arial" panose="020B0604020202020204" pitchFamily="34" charset="0"/>
                        </a:rPr>
                        <a:t>Конкретный клинический вопрос</a:t>
                      </a:r>
                    </a:p>
                  </a:txBody>
                  <a:tcPr marT="45715" marB="45715"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 xmlns:a16="http://schemas.microsoft.com/office/drawing/2014/main" val="10001"/>
                  </a:ext>
                </a:extLst>
              </a:tr>
              <a:tr h="1310498">
                <a:tc>
                  <a:txBody>
                    <a:bodyPr/>
                    <a:lstStyle>
                      <a:lvl1pPr>
                        <a:spcBef>
                          <a:spcPct val="20000"/>
                        </a:spcBef>
                        <a:buClr>
                          <a:schemeClr val="accent2"/>
                        </a:buClr>
                        <a:buSzPct val="110000"/>
                        <a:defRPr sz="2800">
                          <a:solidFill>
                            <a:schemeClr val="tx1"/>
                          </a:solidFill>
                          <a:latin typeface="Times New Roman" panose="02020603050405020304" pitchFamily="18" charset="0"/>
                        </a:defRPr>
                      </a:lvl1pPr>
                      <a:lvl2pPr>
                        <a:spcBef>
                          <a:spcPct val="20000"/>
                        </a:spcBef>
                        <a:buClr>
                          <a:schemeClr val="hlink"/>
                        </a:buClr>
                        <a:buSzPct val="110000"/>
                        <a:defRPr sz="2400">
                          <a:solidFill>
                            <a:schemeClr val="tx1"/>
                          </a:solidFill>
                          <a:latin typeface="Times New Roman" panose="02020603050405020304" pitchFamily="18" charset="0"/>
                        </a:defRPr>
                      </a:lvl2pPr>
                      <a:lvl3pPr>
                        <a:spcBef>
                          <a:spcPct val="20000"/>
                        </a:spcBef>
                        <a:buClr>
                          <a:schemeClr val="folHlink"/>
                        </a:buClr>
                        <a:buSzPct val="110000"/>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buClr>
                          <a:schemeClr val="tx1"/>
                        </a:buClr>
                        <a:defRPr>
                          <a:solidFill>
                            <a:schemeClr val="tx1"/>
                          </a:solidFill>
                          <a:latin typeface="Times New Roman" panose="02020603050405020304" pitchFamily="18" charset="0"/>
                        </a:defRPr>
                      </a:lvl5pPr>
                      <a:lvl6pPr fontAlgn="base">
                        <a:spcBef>
                          <a:spcPct val="20000"/>
                        </a:spcBef>
                        <a:spcAft>
                          <a:spcPct val="0"/>
                        </a:spcAft>
                        <a:buClr>
                          <a:schemeClr val="tx1"/>
                        </a:buClr>
                        <a:defRPr>
                          <a:solidFill>
                            <a:schemeClr val="tx1"/>
                          </a:solidFill>
                          <a:latin typeface="Times New Roman" panose="02020603050405020304" pitchFamily="18" charset="0"/>
                        </a:defRPr>
                      </a:lvl6pPr>
                      <a:lvl7pPr fontAlgn="base">
                        <a:spcBef>
                          <a:spcPct val="20000"/>
                        </a:spcBef>
                        <a:spcAft>
                          <a:spcPct val="0"/>
                        </a:spcAft>
                        <a:buClr>
                          <a:schemeClr val="tx1"/>
                        </a:buClr>
                        <a:defRPr>
                          <a:solidFill>
                            <a:schemeClr val="tx1"/>
                          </a:solidFill>
                          <a:latin typeface="Times New Roman" panose="02020603050405020304" pitchFamily="18" charset="0"/>
                        </a:defRPr>
                      </a:lvl7pPr>
                      <a:lvl8pPr fontAlgn="base">
                        <a:spcBef>
                          <a:spcPct val="20000"/>
                        </a:spcBef>
                        <a:spcAft>
                          <a:spcPct val="0"/>
                        </a:spcAft>
                        <a:buClr>
                          <a:schemeClr val="tx1"/>
                        </a:buClr>
                        <a:defRPr>
                          <a:solidFill>
                            <a:schemeClr val="tx1"/>
                          </a:solidFill>
                          <a:latin typeface="Times New Roman" panose="02020603050405020304" pitchFamily="18" charset="0"/>
                        </a:defRPr>
                      </a:lvl8pPr>
                      <a:lvl9pPr fontAlgn="base">
                        <a:spcBef>
                          <a:spcPct val="20000"/>
                        </a:spcBef>
                        <a:spcAft>
                          <a:spcPct val="0"/>
                        </a:spcAft>
                        <a:buClr>
                          <a:schemeClr val="tx1"/>
                        </a:buClr>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0" lang="ru-RU" sz="2000" b="0" i="0" u="none" strike="noStrike" cap="none" normalizeH="0" baseline="0">
                          <a:ln>
                            <a:noFill/>
                          </a:ln>
                          <a:solidFill>
                            <a:srgbClr val="FFFF00"/>
                          </a:solidFill>
                          <a:effectLst/>
                          <a:latin typeface="Arial" panose="020B0604020202020204" pitchFamily="34" charset="0"/>
                        </a:rPr>
                        <a:t>Стратегия поиска литературных источников</a:t>
                      </a:r>
                    </a:p>
                  </a:txBody>
                  <a:tcPr marT="45715" marB="45715"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lvl1pPr>
                        <a:spcBef>
                          <a:spcPct val="20000"/>
                        </a:spcBef>
                        <a:buClr>
                          <a:schemeClr val="accent2"/>
                        </a:buClr>
                        <a:buSzPct val="110000"/>
                        <a:defRPr sz="2800">
                          <a:solidFill>
                            <a:schemeClr val="tx1"/>
                          </a:solidFill>
                          <a:latin typeface="Times New Roman" panose="02020603050405020304" pitchFamily="18" charset="0"/>
                        </a:defRPr>
                      </a:lvl1pPr>
                      <a:lvl2pPr>
                        <a:spcBef>
                          <a:spcPct val="20000"/>
                        </a:spcBef>
                        <a:buClr>
                          <a:schemeClr val="hlink"/>
                        </a:buClr>
                        <a:buSzPct val="110000"/>
                        <a:defRPr sz="2400">
                          <a:solidFill>
                            <a:schemeClr val="tx1"/>
                          </a:solidFill>
                          <a:latin typeface="Times New Roman" panose="02020603050405020304" pitchFamily="18" charset="0"/>
                        </a:defRPr>
                      </a:lvl2pPr>
                      <a:lvl3pPr>
                        <a:spcBef>
                          <a:spcPct val="20000"/>
                        </a:spcBef>
                        <a:buClr>
                          <a:schemeClr val="folHlink"/>
                        </a:buClr>
                        <a:buSzPct val="110000"/>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buClr>
                          <a:schemeClr val="tx1"/>
                        </a:buClr>
                        <a:defRPr>
                          <a:solidFill>
                            <a:schemeClr val="tx1"/>
                          </a:solidFill>
                          <a:latin typeface="Times New Roman" panose="02020603050405020304" pitchFamily="18" charset="0"/>
                        </a:defRPr>
                      </a:lvl5pPr>
                      <a:lvl6pPr fontAlgn="base">
                        <a:spcBef>
                          <a:spcPct val="20000"/>
                        </a:spcBef>
                        <a:spcAft>
                          <a:spcPct val="0"/>
                        </a:spcAft>
                        <a:buClr>
                          <a:schemeClr val="tx1"/>
                        </a:buClr>
                        <a:defRPr>
                          <a:solidFill>
                            <a:schemeClr val="tx1"/>
                          </a:solidFill>
                          <a:latin typeface="Times New Roman" panose="02020603050405020304" pitchFamily="18" charset="0"/>
                        </a:defRPr>
                      </a:lvl6pPr>
                      <a:lvl7pPr fontAlgn="base">
                        <a:spcBef>
                          <a:spcPct val="20000"/>
                        </a:spcBef>
                        <a:spcAft>
                          <a:spcPct val="0"/>
                        </a:spcAft>
                        <a:buClr>
                          <a:schemeClr val="tx1"/>
                        </a:buClr>
                        <a:defRPr>
                          <a:solidFill>
                            <a:schemeClr val="tx1"/>
                          </a:solidFill>
                          <a:latin typeface="Times New Roman" panose="02020603050405020304" pitchFamily="18" charset="0"/>
                        </a:defRPr>
                      </a:lvl7pPr>
                      <a:lvl8pPr fontAlgn="base">
                        <a:spcBef>
                          <a:spcPct val="20000"/>
                        </a:spcBef>
                        <a:spcAft>
                          <a:spcPct val="0"/>
                        </a:spcAft>
                        <a:buClr>
                          <a:schemeClr val="tx1"/>
                        </a:buClr>
                        <a:defRPr>
                          <a:solidFill>
                            <a:schemeClr val="tx1"/>
                          </a:solidFill>
                          <a:latin typeface="Times New Roman" panose="02020603050405020304" pitchFamily="18" charset="0"/>
                        </a:defRPr>
                      </a:lvl8pPr>
                      <a:lvl9pPr fontAlgn="base">
                        <a:spcBef>
                          <a:spcPct val="20000"/>
                        </a:spcBef>
                        <a:spcAft>
                          <a:spcPct val="0"/>
                        </a:spcAft>
                        <a:buClr>
                          <a:schemeClr val="tx1"/>
                        </a:buClr>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0" lang="ru-RU" sz="2000" b="0" i="0" u="none" strike="noStrike" cap="none" normalizeH="0" baseline="0">
                          <a:ln>
                            <a:noFill/>
                          </a:ln>
                          <a:solidFill>
                            <a:srgbClr val="FF99FF"/>
                          </a:solidFill>
                          <a:effectLst/>
                          <a:latin typeface="Arial" panose="020B0604020202020204" pitchFamily="34" charset="0"/>
                        </a:rPr>
                        <a:t>Произвольная </a:t>
                      </a:r>
                    </a:p>
                  </a:txBody>
                  <a:tcPr marT="45715" marB="45715"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lvl1pPr>
                        <a:spcBef>
                          <a:spcPct val="20000"/>
                        </a:spcBef>
                        <a:buClr>
                          <a:schemeClr val="accent2"/>
                        </a:buClr>
                        <a:buSzPct val="110000"/>
                        <a:defRPr sz="2800">
                          <a:solidFill>
                            <a:schemeClr val="tx1"/>
                          </a:solidFill>
                          <a:latin typeface="Times New Roman" panose="02020603050405020304" pitchFamily="18" charset="0"/>
                        </a:defRPr>
                      </a:lvl1pPr>
                      <a:lvl2pPr>
                        <a:spcBef>
                          <a:spcPct val="20000"/>
                        </a:spcBef>
                        <a:buClr>
                          <a:schemeClr val="hlink"/>
                        </a:buClr>
                        <a:buSzPct val="110000"/>
                        <a:defRPr sz="2400">
                          <a:solidFill>
                            <a:schemeClr val="tx1"/>
                          </a:solidFill>
                          <a:latin typeface="Times New Roman" panose="02020603050405020304" pitchFamily="18" charset="0"/>
                        </a:defRPr>
                      </a:lvl2pPr>
                      <a:lvl3pPr>
                        <a:spcBef>
                          <a:spcPct val="20000"/>
                        </a:spcBef>
                        <a:buClr>
                          <a:schemeClr val="folHlink"/>
                        </a:buClr>
                        <a:buSzPct val="110000"/>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buClr>
                          <a:schemeClr val="tx1"/>
                        </a:buClr>
                        <a:defRPr>
                          <a:solidFill>
                            <a:schemeClr val="tx1"/>
                          </a:solidFill>
                          <a:latin typeface="Times New Roman" panose="02020603050405020304" pitchFamily="18" charset="0"/>
                        </a:defRPr>
                      </a:lvl5pPr>
                      <a:lvl6pPr fontAlgn="base">
                        <a:spcBef>
                          <a:spcPct val="20000"/>
                        </a:spcBef>
                        <a:spcAft>
                          <a:spcPct val="0"/>
                        </a:spcAft>
                        <a:buClr>
                          <a:schemeClr val="tx1"/>
                        </a:buClr>
                        <a:defRPr>
                          <a:solidFill>
                            <a:schemeClr val="tx1"/>
                          </a:solidFill>
                          <a:latin typeface="Times New Roman" panose="02020603050405020304" pitchFamily="18" charset="0"/>
                        </a:defRPr>
                      </a:lvl6pPr>
                      <a:lvl7pPr fontAlgn="base">
                        <a:spcBef>
                          <a:spcPct val="20000"/>
                        </a:spcBef>
                        <a:spcAft>
                          <a:spcPct val="0"/>
                        </a:spcAft>
                        <a:buClr>
                          <a:schemeClr val="tx1"/>
                        </a:buClr>
                        <a:defRPr>
                          <a:solidFill>
                            <a:schemeClr val="tx1"/>
                          </a:solidFill>
                          <a:latin typeface="Times New Roman" panose="02020603050405020304" pitchFamily="18" charset="0"/>
                        </a:defRPr>
                      </a:lvl7pPr>
                      <a:lvl8pPr fontAlgn="base">
                        <a:spcBef>
                          <a:spcPct val="20000"/>
                        </a:spcBef>
                        <a:spcAft>
                          <a:spcPct val="0"/>
                        </a:spcAft>
                        <a:buClr>
                          <a:schemeClr val="tx1"/>
                        </a:buClr>
                        <a:defRPr>
                          <a:solidFill>
                            <a:schemeClr val="tx1"/>
                          </a:solidFill>
                          <a:latin typeface="Times New Roman" panose="02020603050405020304" pitchFamily="18" charset="0"/>
                        </a:defRPr>
                      </a:lvl8pPr>
                      <a:lvl9pPr fontAlgn="base">
                        <a:spcBef>
                          <a:spcPct val="20000"/>
                        </a:spcBef>
                        <a:spcAft>
                          <a:spcPct val="0"/>
                        </a:spcAft>
                        <a:buClr>
                          <a:schemeClr val="tx1"/>
                        </a:buClr>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0" lang="ru-RU" sz="2000" b="0" i="0" u="none" strike="noStrike" cap="none" normalizeH="0" baseline="0">
                          <a:ln>
                            <a:noFill/>
                          </a:ln>
                          <a:solidFill>
                            <a:srgbClr val="00FFFF"/>
                          </a:solidFill>
                          <a:effectLst/>
                          <a:latin typeface="Arial" panose="020B0604020202020204" pitchFamily="34" charset="0"/>
                        </a:rPr>
                        <a:t>Всеобъемлющая, определяется протоколом исследования</a:t>
                      </a:r>
                    </a:p>
                  </a:txBody>
                  <a:tcPr marT="45715" marB="45715"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 xmlns:a16="http://schemas.microsoft.com/office/drawing/2014/main" val="10002"/>
                  </a:ext>
                </a:extLst>
              </a:tr>
              <a:tr h="1005731">
                <a:tc>
                  <a:txBody>
                    <a:bodyPr/>
                    <a:lstStyle>
                      <a:lvl1pPr>
                        <a:spcBef>
                          <a:spcPct val="20000"/>
                        </a:spcBef>
                        <a:buClr>
                          <a:schemeClr val="accent2"/>
                        </a:buClr>
                        <a:buSzPct val="110000"/>
                        <a:defRPr sz="2800">
                          <a:solidFill>
                            <a:schemeClr val="tx1"/>
                          </a:solidFill>
                          <a:latin typeface="Times New Roman" panose="02020603050405020304" pitchFamily="18" charset="0"/>
                        </a:defRPr>
                      </a:lvl1pPr>
                      <a:lvl2pPr>
                        <a:spcBef>
                          <a:spcPct val="20000"/>
                        </a:spcBef>
                        <a:buClr>
                          <a:schemeClr val="hlink"/>
                        </a:buClr>
                        <a:buSzPct val="110000"/>
                        <a:defRPr sz="2400">
                          <a:solidFill>
                            <a:schemeClr val="tx1"/>
                          </a:solidFill>
                          <a:latin typeface="Times New Roman" panose="02020603050405020304" pitchFamily="18" charset="0"/>
                        </a:defRPr>
                      </a:lvl2pPr>
                      <a:lvl3pPr>
                        <a:spcBef>
                          <a:spcPct val="20000"/>
                        </a:spcBef>
                        <a:buClr>
                          <a:schemeClr val="folHlink"/>
                        </a:buClr>
                        <a:buSzPct val="110000"/>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buClr>
                          <a:schemeClr val="tx1"/>
                        </a:buClr>
                        <a:defRPr>
                          <a:solidFill>
                            <a:schemeClr val="tx1"/>
                          </a:solidFill>
                          <a:latin typeface="Times New Roman" panose="02020603050405020304" pitchFamily="18" charset="0"/>
                        </a:defRPr>
                      </a:lvl5pPr>
                      <a:lvl6pPr fontAlgn="base">
                        <a:spcBef>
                          <a:spcPct val="20000"/>
                        </a:spcBef>
                        <a:spcAft>
                          <a:spcPct val="0"/>
                        </a:spcAft>
                        <a:buClr>
                          <a:schemeClr val="tx1"/>
                        </a:buClr>
                        <a:defRPr>
                          <a:solidFill>
                            <a:schemeClr val="tx1"/>
                          </a:solidFill>
                          <a:latin typeface="Times New Roman" panose="02020603050405020304" pitchFamily="18" charset="0"/>
                        </a:defRPr>
                      </a:lvl6pPr>
                      <a:lvl7pPr fontAlgn="base">
                        <a:spcBef>
                          <a:spcPct val="20000"/>
                        </a:spcBef>
                        <a:spcAft>
                          <a:spcPct val="0"/>
                        </a:spcAft>
                        <a:buClr>
                          <a:schemeClr val="tx1"/>
                        </a:buClr>
                        <a:defRPr>
                          <a:solidFill>
                            <a:schemeClr val="tx1"/>
                          </a:solidFill>
                          <a:latin typeface="Times New Roman" panose="02020603050405020304" pitchFamily="18" charset="0"/>
                        </a:defRPr>
                      </a:lvl7pPr>
                      <a:lvl8pPr fontAlgn="base">
                        <a:spcBef>
                          <a:spcPct val="20000"/>
                        </a:spcBef>
                        <a:spcAft>
                          <a:spcPct val="0"/>
                        </a:spcAft>
                        <a:buClr>
                          <a:schemeClr val="tx1"/>
                        </a:buClr>
                        <a:defRPr>
                          <a:solidFill>
                            <a:schemeClr val="tx1"/>
                          </a:solidFill>
                          <a:latin typeface="Times New Roman" panose="02020603050405020304" pitchFamily="18" charset="0"/>
                        </a:defRPr>
                      </a:lvl8pPr>
                      <a:lvl9pPr fontAlgn="base">
                        <a:spcBef>
                          <a:spcPct val="20000"/>
                        </a:spcBef>
                        <a:spcAft>
                          <a:spcPct val="0"/>
                        </a:spcAft>
                        <a:buClr>
                          <a:schemeClr val="tx1"/>
                        </a:buClr>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0" lang="ru-RU" sz="2000" b="0" i="0" u="none" strike="noStrike" cap="none" normalizeH="0" baseline="0">
                          <a:ln>
                            <a:noFill/>
                          </a:ln>
                          <a:solidFill>
                            <a:srgbClr val="FFFF00"/>
                          </a:solidFill>
                          <a:effectLst/>
                          <a:latin typeface="Arial" panose="020B0604020202020204" pitchFamily="34" charset="0"/>
                        </a:rPr>
                        <a:t>Оценка качества включаемых исследований</a:t>
                      </a:r>
                    </a:p>
                  </a:txBody>
                  <a:tcPr marT="45715" marB="45715"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lvl1pPr>
                        <a:spcBef>
                          <a:spcPct val="20000"/>
                        </a:spcBef>
                        <a:buClr>
                          <a:schemeClr val="accent2"/>
                        </a:buClr>
                        <a:buSzPct val="110000"/>
                        <a:defRPr sz="2800">
                          <a:solidFill>
                            <a:schemeClr val="tx1"/>
                          </a:solidFill>
                          <a:latin typeface="Times New Roman" panose="02020603050405020304" pitchFamily="18" charset="0"/>
                        </a:defRPr>
                      </a:lvl1pPr>
                      <a:lvl2pPr>
                        <a:spcBef>
                          <a:spcPct val="20000"/>
                        </a:spcBef>
                        <a:buClr>
                          <a:schemeClr val="hlink"/>
                        </a:buClr>
                        <a:buSzPct val="110000"/>
                        <a:defRPr sz="2400">
                          <a:solidFill>
                            <a:schemeClr val="tx1"/>
                          </a:solidFill>
                          <a:latin typeface="Times New Roman" panose="02020603050405020304" pitchFamily="18" charset="0"/>
                        </a:defRPr>
                      </a:lvl2pPr>
                      <a:lvl3pPr>
                        <a:spcBef>
                          <a:spcPct val="20000"/>
                        </a:spcBef>
                        <a:buClr>
                          <a:schemeClr val="folHlink"/>
                        </a:buClr>
                        <a:buSzPct val="110000"/>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buClr>
                          <a:schemeClr val="tx1"/>
                        </a:buClr>
                        <a:defRPr>
                          <a:solidFill>
                            <a:schemeClr val="tx1"/>
                          </a:solidFill>
                          <a:latin typeface="Times New Roman" panose="02020603050405020304" pitchFamily="18" charset="0"/>
                        </a:defRPr>
                      </a:lvl5pPr>
                      <a:lvl6pPr fontAlgn="base">
                        <a:spcBef>
                          <a:spcPct val="20000"/>
                        </a:spcBef>
                        <a:spcAft>
                          <a:spcPct val="0"/>
                        </a:spcAft>
                        <a:buClr>
                          <a:schemeClr val="tx1"/>
                        </a:buClr>
                        <a:defRPr>
                          <a:solidFill>
                            <a:schemeClr val="tx1"/>
                          </a:solidFill>
                          <a:latin typeface="Times New Roman" panose="02020603050405020304" pitchFamily="18" charset="0"/>
                        </a:defRPr>
                      </a:lvl6pPr>
                      <a:lvl7pPr fontAlgn="base">
                        <a:spcBef>
                          <a:spcPct val="20000"/>
                        </a:spcBef>
                        <a:spcAft>
                          <a:spcPct val="0"/>
                        </a:spcAft>
                        <a:buClr>
                          <a:schemeClr val="tx1"/>
                        </a:buClr>
                        <a:defRPr>
                          <a:solidFill>
                            <a:schemeClr val="tx1"/>
                          </a:solidFill>
                          <a:latin typeface="Times New Roman" panose="02020603050405020304" pitchFamily="18" charset="0"/>
                        </a:defRPr>
                      </a:lvl7pPr>
                      <a:lvl8pPr fontAlgn="base">
                        <a:spcBef>
                          <a:spcPct val="20000"/>
                        </a:spcBef>
                        <a:spcAft>
                          <a:spcPct val="0"/>
                        </a:spcAft>
                        <a:buClr>
                          <a:schemeClr val="tx1"/>
                        </a:buClr>
                        <a:defRPr>
                          <a:solidFill>
                            <a:schemeClr val="tx1"/>
                          </a:solidFill>
                          <a:latin typeface="Times New Roman" panose="02020603050405020304" pitchFamily="18" charset="0"/>
                        </a:defRPr>
                      </a:lvl8pPr>
                      <a:lvl9pPr fontAlgn="base">
                        <a:spcBef>
                          <a:spcPct val="20000"/>
                        </a:spcBef>
                        <a:spcAft>
                          <a:spcPct val="0"/>
                        </a:spcAft>
                        <a:buClr>
                          <a:schemeClr val="tx1"/>
                        </a:buClr>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0" lang="ru-RU" sz="2000" b="0" i="0" u="none" strike="noStrike" cap="none" normalizeH="0" baseline="0">
                          <a:ln>
                            <a:noFill/>
                          </a:ln>
                          <a:solidFill>
                            <a:srgbClr val="FF99FF"/>
                          </a:solidFill>
                          <a:effectLst/>
                          <a:latin typeface="Arial" panose="020B0604020202020204" pitchFamily="34" charset="0"/>
                        </a:rPr>
                        <a:t>Может отсутствовать</a:t>
                      </a:r>
                    </a:p>
                  </a:txBody>
                  <a:tcPr marT="45715" marB="45715"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lvl1pPr>
                        <a:spcBef>
                          <a:spcPct val="20000"/>
                        </a:spcBef>
                        <a:buClr>
                          <a:schemeClr val="accent2"/>
                        </a:buClr>
                        <a:buSzPct val="110000"/>
                        <a:defRPr sz="2800">
                          <a:solidFill>
                            <a:schemeClr val="tx1"/>
                          </a:solidFill>
                          <a:latin typeface="Times New Roman" panose="02020603050405020304" pitchFamily="18" charset="0"/>
                        </a:defRPr>
                      </a:lvl1pPr>
                      <a:lvl2pPr>
                        <a:spcBef>
                          <a:spcPct val="20000"/>
                        </a:spcBef>
                        <a:buClr>
                          <a:schemeClr val="hlink"/>
                        </a:buClr>
                        <a:buSzPct val="110000"/>
                        <a:defRPr sz="2400">
                          <a:solidFill>
                            <a:schemeClr val="tx1"/>
                          </a:solidFill>
                          <a:latin typeface="Times New Roman" panose="02020603050405020304" pitchFamily="18" charset="0"/>
                        </a:defRPr>
                      </a:lvl2pPr>
                      <a:lvl3pPr>
                        <a:spcBef>
                          <a:spcPct val="20000"/>
                        </a:spcBef>
                        <a:buClr>
                          <a:schemeClr val="folHlink"/>
                        </a:buClr>
                        <a:buSzPct val="110000"/>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buClr>
                          <a:schemeClr val="tx1"/>
                        </a:buClr>
                        <a:defRPr>
                          <a:solidFill>
                            <a:schemeClr val="tx1"/>
                          </a:solidFill>
                          <a:latin typeface="Times New Roman" panose="02020603050405020304" pitchFamily="18" charset="0"/>
                        </a:defRPr>
                      </a:lvl5pPr>
                      <a:lvl6pPr fontAlgn="base">
                        <a:spcBef>
                          <a:spcPct val="20000"/>
                        </a:spcBef>
                        <a:spcAft>
                          <a:spcPct val="0"/>
                        </a:spcAft>
                        <a:buClr>
                          <a:schemeClr val="tx1"/>
                        </a:buClr>
                        <a:defRPr>
                          <a:solidFill>
                            <a:schemeClr val="tx1"/>
                          </a:solidFill>
                          <a:latin typeface="Times New Roman" panose="02020603050405020304" pitchFamily="18" charset="0"/>
                        </a:defRPr>
                      </a:lvl6pPr>
                      <a:lvl7pPr fontAlgn="base">
                        <a:spcBef>
                          <a:spcPct val="20000"/>
                        </a:spcBef>
                        <a:spcAft>
                          <a:spcPct val="0"/>
                        </a:spcAft>
                        <a:buClr>
                          <a:schemeClr val="tx1"/>
                        </a:buClr>
                        <a:defRPr>
                          <a:solidFill>
                            <a:schemeClr val="tx1"/>
                          </a:solidFill>
                          <a:latin typeface="Times New Roman" panose="02020603050405020304" pitchFamily="18" charset="0"/>
                        </a:defRPr>
                      </a:lvl7pPr>
                      <a:lvl8pPr fontAlgn="base">
                        <a:spcBef>
                          <a:spcPct val="20000"/>
                        </a:spcBef>
                        <a:spcAft>
                          <a:spcPct val="0"/>
                        </a:spcAft>
                        <a:buClr>
                          <a:schemeClr val="tx1"/>
                        </a:buClr>
                        <a:defRPr>
                          <a:solidFill>
                            <a:schemeClr val="tx1"/>
                          </a:solidFill>
                          <a:latin typeface="Times New Roman" panose="02020603050405020304" pitchFamily="18" charset="0"/>
                        </a:defRPr>
                      </a:lvl8pPr>
                      <a:lvl9pPr fontAlgn="base">
                        <a:spcBef>
                          <a:spcPct val="20000"/>
                        </a:spcBef>
                        <a:spcAft>
                          <a:spcPct val="0"/>
                        </a:spcAft>
                        <a:buClr>
                          <a:schemeClr val="tx1"/>
                        </a:buClr>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0" lang="ru-RU" sz="2000" b="0" i="0" u="none" strike="noStrike" cap="none" normalizeH="0" baseline="0">
                          <a:ln>
                            <a:noFill/>
                          </a:ln>
                          <a:solidFill>
                            <a:srgbClr val="00FFFF"/>
                          </a:solidFill>
                          <a:effectLst/>
                          <a:latin typeface="Arial" panose="020B0604020202020204" pitchFamily="34" charset="0"/>
                        </a:rPr>
                        <a:t>Присутствует </a:t>
                      </a:r>
                    </a:p>
                  </a:txBody>
                  <a:tcPr marT="45715" marB="45715"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 xmlns:a16="http://schemas.microsoft.com/office/drawing/2014/main" val="10003"/>
                  </a:ext>
                </a:extLst>
              </a:tr>
              <a:tr h="1005731">
                <a:tc>
                  <a:txBody>
                    <a:bodyPr/>
                    <a:lstStyle>
                      <a:lvl1pPr>
                        <a:spcBef>
                          <a:spcPct val="20000"/>
                        </a:spcBef>
                        <a:buClr>
                          <a:schemeClr val="accent2"/>
                        </a:buClr>
                        <a:buSzPct val="110000"/>
                        <a:defRPr sz="2800">
                          <a:solidFill>
                            <a:schemeClr val="tx1"/>
                          </a:solidFill>
                          <a:latin typeface="Times New Roman" panose="02020603050405020304" pitchFamily="18" charset="0"/>
                        </a:defRPr>
                      </a:lvl1pPr>
                      <a:lvl2pPr>
                        <a:spcBef>
                          <a:spcPct val="20000"/>
                        </a:spcBef>
                        <a:buClr>
                          <a:schemeClr val="hlink"/>
                        </a:buClr>
                        <a:buSzPct val="110000"/>
                        <a:defRPr sz="2400">
                          <a:solidFill>
                            <a:schemeClr val="tx1"/>
                          </a:solidFill>
                          <a:latin typeface="Times New Roman" panose="02020603050405020304" pitchFamily="18" charset="0"/>
                        </a:defRPr>
                      </a:lvl2pPr>
                      <a:lvl3pPr>
                        <a:spcBef>
                          <a:spcPct val="20000"/>
                        </a:spcBef>
                        <a:buClr>
                          <a:schemeClr val="folHlink"/>
                        </a:buClr>
                        <a:buSzPct val="110000"/>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buClr>
                          <a:schemeClr val="tx1"/>
                        </a:buClr>
                        <a:defRPr>
                          <a:solidFill>
                            <a:schemeClr val="tx1"/>
                          </a:solidFill>
                          <a:latin typeface="Times New Roman" panose="02020603050405020304" pitchFamily="18" charset="0"/>
                        </a:defRPr>
                      </a:lvl5pPr>
                      <a:lvl6pPr fontAlgn="base">
                        <a:spcBef>
                          <a:spcPct val="20000"/>
                        </a:spcBef>
                        <a:spcAft>
                          <a:spcPct val="0"/>
                        </a:spcAft>
                        <a:buClr>
                          <a:schemeClr val="tx1"/>
                        </a:buClr>
                        <a:defRPr>
                          <a:solidFill>
                            <a:schemeClr val="tx1"/>
                          </a:solidFill>
                          <a:latin typeface="Times New Roman" panose="02020603050405020304" pitchFamily="18" charset="0"/>
                        </a:defRPr>
                      </a:lvl6pPr>
                      <a:lvl7pPr fontAlgn="base">
                        <a:spcBef>
                          <a:spcPct val="20000"/>
                        </a:spcBef>
                        <a:spcAft>
                          <a:spcPct val="0"/>
                        </a:spcAft>
                        <a:buClr>
                          <a:schemeClr val="tx1"/>
                        </a:buClr>
                        <a:defRPr>
                          <a:solidFill>
                            <a:schemeClr val="tx1"/>
                          </a:solidFill>
                          <a:latin typeface="Times New Roman" panose="02020603050405020304" pitchFamily="18" charset="0"/>
                        </a:defRPr>
                      </a:lvl7pPr>
                      <a:lvl8pPr fontAlgn="base">
                        <a:spcBef>
                          <a:spcPct val="20000"/>
                        </a:spcBef>
                        <a:spcAft>
                          <a:spcPct val="0"/>
                        </a:spcAft>
                        <a:buClr>
                          <a:schemeClr val="tx1"/>
                        </a:buClr>
                        <a:defRPr>
                          <a:solidFill>
                            <a:schemeClr val="tx1"/>
                          </a:solidFill>
                          <a:latin typeface="Times New Roman" panose="02020603050405020304" pitchFamily="18" charset="0"/>
                        </a:defRPr>
                      </a:lvl8pPr>
                      <a:lvl9pPr fontAlgn="base">
                        <a:spcBef>
                          <a:spcPct val="20000"/>
                        </a:spcBef>
                        <a:spcAft>
                          <a:spcPct val="0"/>
                        </a:spcAft>
                        <a:buClr>
                          <a:schemeClr val="tx1"/>
                        </a:buClr>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0" lang="ru-RU" sz="2000" b="0" i="0" u="none" strike="noStrike" cap="none" normalizeH="0" baseline="0">
                          <a:ln>
                            <a:noFill/>
                          </a:ln>
                          <a:solidFill>
                            <a:srgbClr val="FFFF00"/>
                          </a:solidFill>
                          <a:effectLst/>
                          <a:latin typeface="Arial" panose="020B0604020202020204" pitchFamily="34" charset="0"/>
                        </a:rPr>
                        <a:t>Отбор фактов для включения в обзор</a:t>
                      </a:r>
                    </a:p>
                  </a:txBody>
                  <a:tcPr marT="45715" marB="45715"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lvl1pPr>
                        <a:spcBef>
                          <a:spcPct val="20000"/>
                        </a:spcBef>
                        <a:buClr>
                          <a:schemeClr val="accent2"/>
                        </a:buClr>
                        <a:buSzPct val="110000"/>
                        <a:defRPr sz="2800">
                          <a:solidFill>
                            <a:schemeClr val="tx1"/>
                          </a:solidFill>
                          <a:latin typeface="Times New Roman" panose="02020603050405020304" pitchFamily="18" charset="0"/>
                        </a:defRPr>
                      </a:lvl1pPr>
                      <a:lvl2pPr>
                        <a:spcBef>
                          <a:spcPct val="20000"/>
                        </a:spcBef>
                        <a:buClr>
                          <a:schemeClr val="hlink"/>
                        </a:buClr>
                        <a:buSzPct val="110000"/>
                        <a:defRPr sz="2400">
                          <a:solidFill>
                            <a:schemeClr val="tx1"/>
                          </a:solidFill>
                          <a:latin typeface="Times New Roman" panose="02020603050405020304" pitchFamily="18" charset="0"/>
                        </a:defRPr>
                      </a:lvl2pPr>
                      <a:lvl3pPr>
                        <a:spcBef>
                          <a:spcPct val="20000"/>
                        </a:spcBef>
                        <a:buClr>
                          <a:schemeClr val="folHlink"/>
                        </a:buClr>
                        <a:buSzPct val="110000"/>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buClr>
                          <a:schemeClr val="tx1"/>
                        </a:buClr>
                        <a:defRPr>
                          <a:solidFill>
                            <a:schemeClr val="tx1"/>
                          </a:solidFill>
                          <a:latin typeface="Times New Roman" panose="02020603050405020304" pitchFamily="18" charset="0"/>
                        </a:defRPr>
                      </a:lvl5pPr>
                      <a:lvl6pPr fontAlgn="base">
                        <a:spcBef>
                          <a:spcPct val="20000"/>
                        </a:spcBef>
                        <a:spcAft>
                          <a:spcPct val="0"/>
                        </a:spcAft>
                        <a:buClr>
                          <a:schemeClr val="tx1"/>
                        </a:buClr>
                        <a:defRPr>
                          <a:solidFill>
                            <a:schemeClr val="tx1"/>
                          </a:solidFill>
                          <a:latin typeface="Times New Roman" panose="02020603050405020304" pitchFamily="18" charset="0"/>
                        </a:defRPr>
                      </a:lvl6pPr>
                      <a:lvl7pPr fontAlgn="base">
                        <a:spcBef>
                          <a:spcPct val="20000"/>
                        </a:spcBef>
                        <a:spcAft>
                          <a:spcPct val="0"/>
                        </a:spcAft>
                        <a:buClr>
                          <a:schemeClr val="tx1"/>
                        </a:buClr>
                        <a:defRPr>
                          <a:solidFill>
                            <a:schemeClr val="tx1"/>
                          </a:solidFill>
                          <a:latin typeface="Times New Roman" panose="02020603050405020304" pitchFamily="18" charset="0"/>
                        </a:defRPr>
                      </a:lvl7pPr>
                      <a:lvl8pPr fontAlgn="base">
                        <a:spcBef>
                          <a:spcPct val="20000"/>
                        </a:spcBef>
                        <a:spcAft>
                          <a:spcPct val="0"/>
                        </a:spcAft>
                        <a:buClr>
                          <a:schemeClr val="tx1"/>
                        </a:buClr>
                        <a:defRPr>
                          <a:solidFill>
                            <a:schemeClr val="tx1"/>
                          </a:solidFill>
                          <a:latin typeface="Times New Roman" panose="02020603050405020304" pitchFamily="18" charset="0"/>
                        </a:defRPr>
                      </a:lvl8pPr>
                      <a:lvl9pPr fontAlgn="base">
                        <a:spcBef>
                          <a:spcPct val="20000"/>
                        </a:spcBef>
                        <a:spcAft>
                          <a:spcPct val="0"/>
                        </a:spcAft>
                        <a:buClr>
                          <a:schemeClr val="tx1"/>
                        </a:buClr>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0" lang="ru-RU" sz="2000" b="0" i="0" u="none" strike="noStrike" cap="none" normalizeH="0" baseline="0">
                          <a:ln>
                            <a:noFill/>
                          </a:ln>
                          <a:solidFill>
                            <a:srgbClr val="FF99FF"/>
                          </a:solidFill>
                          <a:effectLst/>
                          <a:latin typeface="Arial" panose="020B0604020202020204" pitchFamily="34" charset="0"/>
                        </a:rPr>
                        <a:t>Произвольный </a:t>
                      </a:r>
                    </a:p>
                  </a:txBody>
                  <a:tcPr marT="45715" marB="45715"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lvl1pPr>
                        <a:spcBef>
                          <a:spcPct val="20000"/>
                        </a:spcBef>
                        <a:buClr>
                          <a:schemeClr val="accent2"/>
                        </a:buClr>
                        <a:buSzPct val="110000"/>
                        <a:defRPr sz="2800">
                          <a:solidFill>
                            <a:schemeClr val="tx1"/>
                          </a:solidFill>
                          <a:latin typeface="Times New Roman" panose="02020603050405020304" pitchFamily="18" charset="0"/>
                        </a:defRPr>
                      </a:lvl1pPr>
                      <a:lvl2pPr>
                        <a:spcBef>
                          <a:spcPct val="20000"/>
                        </a:spcBef>
                        <a:buClr>
                          <a:schemeClr val="hlink"/>
                        </a:buClr>
                        <a:buSzPct val="110000"/>
                        <a:defRPr sz="2400">
                          <a:solidFill>
                            <a:schemeClr val="tx1"/>
                          </a:solidFill>
                          <a:latin typeface="Times New Roman" panose="02020603050405020304" pitchFamily="18" charset="0"/>
                        </a:defRPr>
                      </a:lvl2pPr>
                      <a:lvl3pPr>
                        <a:spcBef>
                          <a:spcPct val="20000"/>
                        </a:spcBef>
                        <a:buClr>
                          <a:schemeClr val="folHlink"/>
                        </a:buClr>
                        <a:buSzPct val="110000"/>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buClr>
                          <a:schemeClr val="tx1"/>
                        </a:buClr>
                        <a:defRPr>
                          <a:solidFill>
                            <a:schemeClr val="tx1"/>
                          </a:solidFill>
                          <a:latin typeface="Times New Roman" panose="02020603050405020304" pitchFamily="18" charset="0"/>
                        </a:defRPr>
                      </a:lvl5pPr>
                      <a:lvl6pPr fontAlgn="base">
                        <a:spcBef>
                          <a:spcPct val="20000"/>
                        </a:spcBef>
                        <a:spcAft>
                          <a:spcPct val="0"/>
                        </a:spcAft>
                        <a:buClr>
                          <a:schemeClr val="tx1"/>
                        </a:buClr>
                        <a:defRPr>
                          <a:solidFill>
                            <a:schemeClr val="tx1"/>
                          </a:solidFill>
                          <a:latin typeface="Times New Roman" panose="02020603050405020304" pitchFamily="18" charset="0"/>
                        </a:defRPr>
                      </a:lvl6pPr>
                      <a:lvl7pPr fontAlgn="base">
                        <a:spcBef>
                          <a:spcPct val="20000"/>
                        </a:spcBef>
                        <a:spcAft>
                          <a:spcPct val="0"/>
                        </a:spcAft>
                        <a:buClr>
                          <a:schemeClr val="tx1"/>
                        </a:buClr>
                        <a:defRPr>
                          <a:solidFill>
                            <a:schemeClr val="tx1"/>
                          </a:solidFill>
                          <a:latin typeface="Times New Roman" panose="02020603050405020304" pitchFamily="18" charset="0"/>
                        </a:defRPr>
                      </a:lvl7pPr>
                      <a:lvl8pPr fontAlgn="base">
                        <a:spcBef>
                          <a:spcPct val="20000"/>
                        </a:spcBef>
                        <a:spcAft>
                          <a:spcPct val="0"/>
                        </a:spcAft>
                        <a:buClr>
                          <a:schemeClr val="tx1"/>
                        </a:buClr>
                        <a:defRPr>
                          <a:solidFill>
                            <a:schemeClr val="tx1"/>
                          </a:solidFill>
                          <a:latin typeface="Times New Roman" panose="02020603050405020304" pitchFamily="18" charset="0"/>
                        </a:defRPr>
                      </a:lvl8pPr>
                      <a:lvl9pPr fontAlgn="base">
                        <a:spcBef>
                          <a:spcPct val="20000"/>
                        </a:spcBef>
                        <a:spcAft>
                          <a:spcPct val="0"/>
                        </a:spcAft>
                        <a:buClr>
                          <a:schemeClr val="tx1"/>
                        </a:buClr>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0" lang="ru-RU" sz="2000" b="0" i="0" u="none" strike="noStrike" cap="none" normalizeH="0" baseline="0">
                          <a:ln>
                            <a:noFill/>
                          </a:ln>
                          <a:solidFill>
                            <a:srgbClr val="00FFFF"/>
                          </a:solidFill>
                          <a:effectLst/>
                          <a:latin typeface="Arial" panose="020B0604020202020204" pitchFamily="34" charset="0"/>
                        </a:rPr>
                        <a:t>В соответствии с критериями включения</a:t>
                      </a:r>
                    </a:p>
                  </a:txBody>
                  <a:tcPr marT="45715" marB="45715"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 xmlns:a16="http://schemas.microsoft.com/office/drawing/2014/main" val="10004"/>
                  </a:ext>
                </a:extLst>
              </a:tr>
              <a:tr h="1005731">
                <a:tc>
                  <a:txBody>
                    <a:bodyPr/>
                    <a:lstStyle>
                      <a:lvl1pPr>
                        <a:spcBef>
                          <a:spcPct val="20000"/>
                        </a:spcBef>
                        <a:buClr>
                          <a:schemeClr val="accent2"/>
                        </a:buClr>
                        <a:buSzPct val="110000"/>
                        <a:defRPr sz="2800">
                          <a:solidFill>
                            <a:schemeClr val="tx1"/>
                          </a:solidFill>
                          <a:latin typeface="Times New Roman" panose="02020603050405020304" pitchFamily="18" charset="0"/>
                        </a:defRPr>
                      </a:lvl1pPr>
                      <a:lvl2pPr>
                        <a:spcBef>
                          <a:spcPct val="20000"/>
                        </a:spcBef>
                        <a:buClr>
                          <a:schemeClr val="hlink"/>
                        </a:buClr>
                        <a:buSzPct val="110000"/>
                        <a:defRPr sz="2400">
                          <a:solidFill>
                            <a:schemeClr val="tx1"/>
                          </a:solidFill>
                          <a:latin typeface="Times New Roman" panose="02020603050405020304" pitchFamily="18" charset="0"/>
                        </a:defRPr>
                      </a:lvl2pPr>
                      <a:lvl3pPr>
                        <a:spcBef>
                          <a:spcPct val="20000"/>
                        </a:spcBef>
                        <a:buClr>
                          <a:schemeClr val="folHlink"/>
                        </a:buClr>
                        <a:buSzPct val="110000"/>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buClr>
                          <a:schemeClr val="tx1"/>
                        </a:buClr>
                        <a:defRPr>
                          <a:solidFill>
                            <a:schemeClr val="tx1"/>
                          </a:solidFill>
                          <a:latin typeface="Times New Roman" panose="02020603050405020304" pitchFamily="18" charset="0"/>
                        </a:defRPr>
                      </a:lvl5pPr>
                      <a:lvl6pPr fontAlgn="base">
                        <a:spcBef>
                          <a:spcPct val="20000"/>
                        </a:spcBef>
                        <a:spcAft>
                          <a:spcPct val="0"/>
                        </a:spcAft>
                        <a:buClr>
                          <a:schemeClr val="tx1"/>
                        </a:buClr>
                        <a:defRPr>
                          <a:solidFill>
                            <a:schemeClr val="tx1"/>
                          </a:solidFill>
                          <a:latin typeface="Times New Roman" panose="02020603050405020304" pitchFamily="18" charset="0"/>
                        </a:defRPr>
                      </a:lvl6pPr>
                      <a:lvl7pPr fontAlgn="base">
                        <a:spcBef>
                          <a:spcPct val="20000"/>
                        </a:spcBef>
                        <a:spcAft>
                          <a:spcPct val="0"/>
                        </a:spcAft>
                        <a:buClr>
                          <a:schemeClr val="tx1"/>
                        </a:buClr>
                        <a:defRPr>
                          <a:solidFill>
                            <a:schemeClr val="tx1"/>
                          </a:solidFill>
                          <a:latin typeface="Times New Roman" panose="02020603050405020304" pitchFamily="18" charset="0"/>
                        </a:defRPr>
                      </a:lvl7pPr>
                      <a:lvl8pPr fontAlgn="base">
                        <a:spcBef>
                          <a:spcPct val="20000"/>
                        </a:spcBef>
                        <a:spcAft>
                          <a:spcPct val="0"/>
                        </a:spcAft>
                        <a:buClr>
                          <a:schemeClr val="tx1"/>
                        </a:buClr>
                        <a:defRPr>
                          <a:solidFill>
                            <a:schemeClr val="tx1"/>
                          </a:solidFill>
                          <a:latin typeface="Times New Roman" panose="02020603050405020304" pitchFamily="18" charset="0"/>
                        </a:defRPr>
                      </a:lvl8pPr>
                      <a:lvl9pPr fontAlgn="base">
                        <a:spcBef>
                          <a:spcPct val="20000"/>
                        </a:spcBef>
                        <a:spcAft>
                          <a:spcPct val="0"/>
                        </a:spcAft>
                        <a:buClr>
                          <a:schemeClr val="tx1"/>
                        </a:buClr>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0" lang="ru-RU" sz="2000" b="0" i="0" u="none" strike="noStrike" cap="none" normalizeH="0" baseline="0">
                          <a:ln>
                            <a:noFill/>
                          </a:ln>
                          <a:solidFill>
                            <a:srgbClr val="FFFF00"/>
                          </a:solidFill>
                          <a:effectLst/>
                          <a:latin typeface="Arial" panose="020B0604020202020204" pitchFamily="34" charset="0"/>
                        </a:rPr>
                        <a:t>Обобщение данных</a:t>
                      </a:r>
                    </a:p>
                  </a:txBody>
                  <a:tcPr marT="45715" marB="45715"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c>
                  <a:txBody>
                    <a:bodyPr/>
                    <a:lstStyle>
                      <a:lvl1pPr>
                        <a:spcBef>
                          <a:spcPct val="20000"/>
                        </a:spcBef>
                        <a:buClr>
                          <a:schemeClr val="accent2"/>
                        </a:buClr>
                        <a:buSzPct val="110000"/>
                        <a:defRPr sz="2800">
                          <a:solidFill>
                            <a:schemeClr val="tx1"/>
                          </a:solidFill>
                          <a:latin typeface="Times New Roman" panose="02020603050405020304" pitchFamily="18" charset="0"/>
                        </a:defRPr>
                      </a:lvl1pPr>
                      <a:lvl2pPr>
                        <a:spcBef>
                          <a:spcPct val="20000"/>
                        </a:spcBef>
                        <a:buClr>
                          <a:schemeClr val="hlink"/>
                        </a:buClr>
                        <a:buSzPct val="110000"/>
                        <a:defRPr sz="2400">
                          <a:solidFill>
                            <a:schemeClr val="tx1"/>
                          </a:solidFill>
                          <a:latin typeface="Times New Roman" panose="02020603050405020304" pitchFamily="18" charset="0"/>
                        </a:defRPr>
                      </a:lvl2pPr>
                      <a:lvl3pPr>
                        <a:spcBef>
                          <a:spcPct val="20000"/>
                        </a:spcBef>
                        <a:buClr>
                          <a:schemeClr val="folHlink"/>
                        </a:buClr>
                        <a:buSzPct val="110000"/>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buClr>
                          <a:schemeClr val="tx1"/>
                        </a:buClr>
                        <a:defRPr>
                          <a:solidFill>
                            <a:schemeClr val="tx1"/>
                          </a:solidFill>
                          <a:latin typeface="Times New Roman" panose="02020603050405020304" pitchFamily="18" charset="0"/>
                        </a:defRPr>
                      </a:lvl5pPr>
                      <a:lvl6pPr fontAlgn="base">
                        <a:spcBef>
                          <a:spcPct val="20000"/>
                        </a:spcBef>
                        <a:spcAft>
                          <a:spcPct val="0"/>
                        </a:spcAft>
                        <a:buClr>
                          <a:schemeClr val="tx1"/>
                        </a:buClr>
                        <a:defRPr>
                          <a:solidFill>
                            <a:schemeClr val="tx1"/>
                          </a:solidFill>
                          <a:latin typeface="Times New Roman" panose="02020603050405020304" pitchFamily="18" charset="0"/>
                        </a:defRPr>
                      </a:lvl6pPr>
                      <a:lvl7pPr fontAlgn="base">
                        <a:spcBef>
                          <a:spcPct val="20000"/>
                        </a:spcBef>
                        <a:spcAft>
                          <a:spcPct val="0"/>
                        </a:spcAft>
                        <a:buClr>
                          <a:schemeClr val="tx1"/>
                        </a:buClr>
                        <a:defRPr>
                          <a:solidFill>
                            <a:schemeClr val="tx1"/>
                          </a:solidFill>
                          <a:latin typeface="Times New Roman" panose="02020603050405020304" pitchFamily="18" charset="0"/>
                        </a:defRPr>
                      </a:lvl7pPr>
                      <a:lvl8pPr fontAlgn="base">
                        <a:spcBef>
                          <a:spcPct val="20000"/>
                        </a:spcBef>
                        <a:spcAft>
                          <a:spcPct val="0"/>
                        </a:spcAft>
                        <a:buClr>
                          <a:schemeClr val="tx1"/>
                        </a:buClr>
                        <a:defRPr>
                          <a:solidFill>
                            <a:schemeClr val="tx1"/>
                          </a:solidFill>
                          <a:latin typeface="Times New Roman" panose="02020603050405020304" pitchFamily="18" charset="0"/>
                        </a:defRPr>
                      </a:lvl8pPr>
                      <a:lvl9pPr fontAlgn="base">
                        <a:spcBef>
                          <a:spcPct val="20000"/>
                        </a:spcBef>
                        <a:spcAft>
                          <a:spcPct val="0"/>
                        </a:spcAft>
                        <a:buClr>
                          <a:schemeClr val="tx1"/>
                        </a:buClr>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0" lang="ru-RU" sz="2000" b="0" i="0" u="none" strike="noStrike" cap="none" normalizeH="0" baseline="0">
                          <a:ln>
                            <a:noFill/>
                          </a:ln>
                          <a:solidFill>
                            <a:srgbClr val="FF99FF"/>
                          </a:solidFill>
                          <a:effectLst/>
                          <a:latin typeface="Arial" panose="020B0604020202020204" pitchFamily="34" charset="0"/>
                        </a:rPr>
                        <a:t>Обычно качественное, описательное</a:t>
                      </a:r>
                    </a:p>
                  </a:txBody>
                  <a:tcPr marT="45715" marB="45715"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c>
                  <a:txBody>
                    <a:bodyPr/>
                    <a:lstStyle>
                      <a:lvl1pPr>
                        <a:spcBef>
                          <a:spcPct val="20000"/>
                        </a:spcBef>
                        <a:buClr>
                          <a:schemeClr val="accent2"/>
                        </a:buClr>
                        <a:buSzPct val="110000"/>
                        <a:defRPr sz="2800">
                          <a:solidFill>
                            <a:schemeClr val="tx1"/>
                          </a:solidFill>
                          <a:latin typeface="Times New Roman" panose="02020603050405020304" pitchFamily="18" charset="0"/>
                        </a:defRPr>
                      </a:lvl1pPr>
                      <a:lvl2pPr>
                        <a:spcBef>
                          <a:spcPct val="20000"/>
                        </a:spcBef>
                        <a:buClr>
                          <a:schemeClr val="hlink"/>
                        </a:buClr>
                        <a:buSzPct val="110000"/>
                        <a:defRPr sz="2400">
                          <a:solidFill>
                            <a:schemeClr val="tx1"/>
                          </a:solidFill>
                          <a:latin typeface="Times New Roman" panose="02020603050405020304" pitchFamily="18" charset="0"/>
                        </a:defRPr>
                      </a:lvl2pPr>
                      <a:lvl3pPr>
                        <a:spcBef>
                          <a:spcPct val="20000"/>
                        </a:spcBef>
                        <a:buClr>
                          <a:schemeClr val="folHlink"/>
                        </a:buClr>
                        <a:buSzPct val="110000"/>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buClr>
                          <a:schemeClr val="tx1"/>
                        </a:buClr>
                        <a:defRPr>
                          <a:solidFill>
                            <a:schemeClr val="tx1"/>
                          </a:solidFill>
                          <a:latin typeface="Times New Roman" panose="02020603050405020304" pitchFamily="18" charset="0"/>
                        </a:defRPr>
                      </a:lvl5pPr>
                      <a:lvl6pPr fontAlgn="base">
                        <a:spcBef>
                          <a:spcPct val="20000"/>
                        </a:spcBef>
                        <a:spcAft>
                          <a:spcPct val="0"/>
                        </a:spcAft>
                        <a:buClr>
                          <a:schemeClr val="tx1"/>
                        </a:buClr>
                        <a:defRPr>
                          <a:solidFill>
                            <a:schemeClr val="tx1"/>
                          </a:solidFill>
                          <a:latin typeface="Times New Roman" panose="02020603050405020304" pitchFamily="18" charset="0"/>
                        </a:defRPr>
                      </a:lvl6pPr>
                      <a:lvl7pPr fontAlgn="base">
                        <a:spcBef>
                          <a:spcPct val="20000"/>
                        </a:spcBef>
                        <a:spcAft>
                          <a:spcPct val="0"/>
                        </a:spcAft>
                        <a:buClr>
                          <a:schemeClr val="tx1"/>
                        </a:buClr>
                        <a:defRPr>
                          <a:solidFill>
                            <a:schemeClr val="tx1"/>
                          </a:solidFill>
                          <a:latin typeface="Times New Roman" panose="02020603050405020304" pitchFamily="18" charset="0"/>
                        </a:defRPr>
                      </a:lvl7pPr>
                      <a:lvl8pPr fontAlgn="base">
                        <a:spcBef>
                          <a:spcPct val="20000"/>
                        </a:spcBef>
                        <a:spcAft>
                          <a:spcPct val="0"/>
                        </a:spcAft>
                        <a:buClr>
                          <a:schemeClr val="tx1"/>
                        </a:buClr>
                        <a:defRPr>
                          <a:solidFill>
                            <a:schemeClr val="tx1"/>
                          </a:solidFill>
                          <a:latin typeface="Times New Roman" panose="02020603050405020304" pitchFamily="18" charset="0"/>
                        </a:defRPr>
                      </a:lvl8pPr>
                      <a:lvl9pPr fontAlgn="base">
                        <a:spcBef>
                          <a:spcPct val="20000"/>
                        </a:spcBef>
                        <a:spcAft>
                          <a:spcPct val="0"/>
                        </a:spcAft>
                        <a:buClr>
                          <a:schemeClr val="tx1"/>
                        </a:buClr>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0" lang="ru-RU" sz="2000" b="0" i="0" u="none" strike="noStrike" cap="none" normalizeH="0" baseline="0">
                          <a:ln>
                            <a:noFill/>
                          </a:ln>
                          <a:solidFill>
                            <a:srgbClr val="00FFFF"/>
                          </a:solidFill>
                          <a:effectLst/>
                          <a:latin typeface="Arial" panose="020B0604020202020204" pitchFamily="34" charset="0"/>
                        </a:rPr>
                        <a:t>Часто количественное (мета-анализ)</a:t>
                      </a:r>
                    </a:p>
                  </a:txBody>
                  <a:tcPr marT="45715" marB="45715"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 xmlns:a16="http://schemas.microsoft.com/office/drawing/2014/main" val="10005"/>
                  </a:ext>
                </a:extLst>
              </a:tr>
            </a:tbl>
          </a:graphicData>
        </a:graphic>
      </p:graphicFrame>
    </p:spTree>
    <p:extLst>
      <p:ext uri="{BB962C8B-B14F-4D97-AF65-F5344CB8AC3E}">
        <p14:creationId xmlns:p14="http://schemas.microsoft.com/office/powerpoint/2010/main" val="1362000983"/>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ChangeArrowheads="1"/>
          </p:cNvSpPr>
          <p:nvPr>
            <p:ph type="title"/>
          </p:nvPr>
        </p:nvSpPr>
        <p:spPr/>
        <p:txBody>
          <a:bodyPr/>
          <a:lstStyle/>
          <a:p>
            <a:pPr eaLnBrk="1" hangingPunct="1"/>
            <a:r>
              <a:rPr lang="ru-RU" altLang="ru-RU" sz="3600">
                <a:latin typeface="Arial" panose="020B0604020202020204" pitchFamily="34" charset="0"/>
              </a:rPr>
              <a:t>Этапы составления систематического обзора</a:t>
            </a:r>
          </a:p>
        </p:txBody>
      </p:sp>
      <p:sp>
        <p:nvSpPr>
          <p:cNvPr id="118787" name="Rectangle 3"/>
          <p:cNvSpPr>
            <a:spLocks noGrp="1" noChangeArrowheads="1"/>
          </p:cNvSpPr>
          <p:nvPr>
            <p:ph type="body" idx="1"/>
          </p:nvPr>
        </p:nvSpPr>
        <p:spPr/>
        <p:txBody>
          <a:bodyPr/>
          <a:lstStyle/>
          <a:p>
            <a:pPr eaLnBrk="1" hangingPunct="1"/>
            <a:r>
              <a:rPr lang="ru-RU" altLang="ru-RU" sz="2400">
                <a:latin typeface="Arial" panose="020B0604020202020204" pitchFamily="34" charset="0"/>
              </a:rPr>
              <a:t>Поиск </a:t>
            </a:r>
            <a:r>
              <a:rPr lang="ru-RU" altLang="ru-RU" sz="2400">
                <a:solidFill>
                  <a:srgbClr val="FFFF00"/>
                </a:solidFill>
                <a:latin typeface="Arial" panose="020B0604020202020204" pitchFamily="34" charset="0"/>
              </a:rPr>
              <a:t>всех</a:t>
            </a:r>
            <a:r>
              <a:rPr lang="ru-RU" altLang="ru-RU" sz="2400">
                <a:latin typeface="Arial" panose="020B0604020202020204" pitchFamily="34" charset="0"/>
              </a:rPr>
              <a:t> публикаций по теме обзора</a:t>
            </a:r>
          </a:p>
          <a:p>
            <a:pPr eaLnBrk="1" hangingPunct="1"/>
            <a:r>
              <a:rPr lang="ru-RU" altLang="ru-RU" sz="2400">
                <a:latin typeface="Arial" panose="020B0604020202020204" pitchFamily="34" charset="0"/>
              </a:rPr>
              <a:t>Выявление из всех имеющихся публикаций </a:t>
            </a:r>
            <a:r>
              <a:rPr lang="ru-RU" altLang="ru-RU" sz="2400">
                <a:solidFill>
                  <a:srgbClr val="FFFF00"/>
                </a:solidFill>
                <a:latin typeface="Arial" panose="020B0604020202020204" pitchFamily="34" charset="0"/>
              </a:rPr>
              <a:t>наиболее надежных</a:t>
            </a:r>
            <a:r>
              <a:rPr lang="ru-RU" altLang="ru-RU" sz="2400">
                <a:latin typeface="Arial" panose="020B0604020202020204" pitchFamily="34" charset="0"/>
              </a:rPr>
              <a:t> в плане строгости методики</a:t>
            </a:r>
          </a:p>
          <a:p>
            <a:pPr eaLnBrk="1" hangingPunct="1"/>
            <a:r>
              <a:rPr lang="ru-RU" altLang="ru-RU" sz="2400">
                <a:latin typeface="Arial" panose="020B0604020202020204" pitchFamily="34" charset="0"/>
              </a:rPr>
              <a:t>Оценка соответствия статьи заранее установленным </a:t>
            </a:r>
            <a:r>
              <a:rPr lang="ru-RU" altLang="ru-RU" sz="2400">
                <a:solidFill>
                  <a:srgbClr val="FFFF00"/>
                </a:solidFill>
                <a:latin typeface="Arial" panose="020B0604020202020204" pitchFamily="34" charset="0"/>
              </a:rPr>
              <a:t>критериям качества</a:t>
            </a:r>
          </a:p>
          <a:p>
            <a:pPr eaLnBrk="1" hangingPunct="1"/>
            <a:r>
              <a:rPr lang="ru-RU" altLang="ru-RU" sz="2400">
                <a:solidFill>
                  <a:srgbClr val="FFFF00"/>
                </a:solidFill>
                <a:latin typeface="Arial" panose="020B0604020202020204" pitchFamily="34" charset="0"/>
              </a:rPr>
              <a:t>Объединение результатов</a:t>
            </a:r>
            <a:r>
              <a:rPr lang="ru-RU" altLang="ru-RU" sz="2400">
                <a:latin typeface="Arial" panose="020B0604020202020204" pitchFamily="34" charset="0"/>
              </a:rPr>
              <a:t> исследований: </a:t>
            </a:r>
          </a:p>
          <a:p>
            <a:pPr eaLnBrk="1" hangingPunct="1">
              <a:buFontTx/>
              <a:buNone/>
            </a:pPr>
            <a:r>
              <a:rPr lang="ru-RU" altLang="ru-RU" sz="2400">
                <a:latin typeface="Arial" panose="020B0604020202020204" pitchFamily="34" charset="0"/>
              </a:rPr>
              <a:t>		- качественное</a:t>
            </a:r>
          </a:p>
          <a:p>
            <a:pPr eaLnBrk="1" hangingPunct="1">
              <a:buFontTx/>
              <a:buNone/>
            </a:pPr>
            <a:r>
              <a:rPr lang="ru-RU" altLang="ru-RU" sz="2400">
                <a:latin typeface="Arial" panose="020B0604020202020204" pitchFamily="34" charset="0"/>
              </a:rPr>
              <a:t>		- количественное - мета-анализ</a:t>
            </a:r>
          </a:p>
          <a:p>
            <a:pPr eaLnBrk="1" hangingPunct="1"/>
            <a:r>
              <a:rPr lang="ru-RU" altLang="ru-RU" sz="2400">
                <a:solidFill>
                  <a:srgbClr val="FFFF00"/>
                </a:solidFill>
                <a:latin typeface="Arial" panose="020B0604020202020204" pitchFamily="34" charset="0"/>
              </a:rPr>
              <a:t>Оценка результатов</a:t>
            </a:r>
          </a:p>
        </p:txBody>
      </p:sp>
    </p:spTree>
    <p:extLst>
      <p:ext uri="{BB962C8B-B14F-4D97-AF65-F5344CB8AC3E}">
        <p14:creationId xmlns:p14="http://schemas.microsoft.com/office/powerpoint/2010/main" val="3021054125"/>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0" name="Picture 2" descr="C:\Мои документы\доказательная медицина\методика\69541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64166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9811" name="AutoShape 5"/>
          <p:cNvSpPr>
            <a:spLocks noChangeArrowheads="1"/>
          </p:cNvSpPr>
          <p:nvPr/>
        </p:nvSpPr>
        <p:spPr bwMode="auto">
          <a:xfrm>
            <a:off x="3810000" y="6172200"/>
            <a:ext cx="381000" cy="381000"/>
          </a:xfrm>
          <a:prstGeom prst="rightArrow">
            <a:avLst>
              <a:gd name="adj1" fmla="val 50000"/>
              <a:gd name="adj2" fmla="val 25000"/>
            </a:avLst>
          </a:prstGeom>
          <a:solidFill>
            <a:srgbClr val="CC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ru-RU" altLang="ru-RU" sz="1800" b="0" i="0" u="none" strike="noStrike" kern="0" cap="none" spc="0" normalizeH="0" baseline="0" noProof="0">
              <a:ln>
                <a:noFill/>
              </a:ln>
              <a:solidFill>
                <a:schemeClr val="tx1"/>
              </a:solidFill>
              <a:effectLst/>
              <a:uLnTx/>
              <a:uFillTx/>
              <a:latin typeface="Arial" panose="020B0604020202020204" pitchFamily="34" charset="0"/>
            </a:endParaRPr>
          </a:p>
        </p:txBody>
      </p:sp>
      <p:sp>
        <p:nvSpPr>
          <p:cNvPr id="119812" name="AutoShape 6"/>
          <p:cNvSpPr>
            <a:spLocks noChangeArrowheads="1"/>
          </p:cNvSpPr>
          <p:nvPr/>
        </p:nvSpPr>
        <p:spPr bwMode="auto">
          <a:xfrm>
            <a:off x="5867400" y="5791200"/>
            <a:ext cx="381000" cy="381000"/>
          </a:xfrm>
          <a:prstGeom prst="rightArrow">
            <a:avLst>
              <a:gd name="adj1" fmla="val 50000"/>
              <a:gd name="adj2" fmla="val 25000"/>
            </a:avLst>
          </a:prstGeom>
          <a:solidFill>
            <a:srgbClr val="CC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ru-RU" altLang="ru-RU" sz="1800" b="0" i="0" u="none" strike="noStrike" kern="0" cap="none" spc="0" normalizeH="0" baseline="0" noProof="0">
              <a:ln>
                <a:noFill/>
              </a:ln>
              <a:solidFill>
                <a:schemeClr val="tx1"/>
              </a:solidFill>
              <a:effectLst/>
              <a:uLnTx/>
              <a:uFillTx/>
              <a:latin typeface="Arial" panose="020B0604020202020204" pitchFamily="34" charset="0"/>
            </a:endParaRPr>
          </a:p>
        </p:txBody>
      </p:sp>
    </p:spTree>
    <p:extLst>
      <p:ext uri="{BB962C8B-B14F-4D97-AF65-F5344CB8AC3E}">
        <p14:creationId xmlns:p14="http://schemas.microsoft.com/office/powerpoint/2010/main" val="2373483748"/>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3"/>
          <p:cNvSpPr>
            <a:spLocks noGrp="1" noChangeArrowheads="1"/>
          </p:cNvSpPr>
          <p:nvPr>
            <p:ph type="body" idx="1"/>
          </p:nvPr>
        </p:nvSpPr>
        <p:spPr/>
        <p:txBody>
          <a:bodyPr/>
          <a:lstStyle/>
          <a:p>
            <a:pPr eaLnBrk="1" hangingPunct="1"/>
            <a:r>
              <a:rPr lang="ru-RU" altLang="ru-RU">
                <a:latin typeface="Arial" panose="020B0604020202020204" pitchFamily="34" charset="0"/>
              </a:rPr>
              <a:t>Систематическая ошибка вследствие избирательной публикации положительных результатов исследований </a:t>
            </a:r>
          </a:p>
        </p:txBody>
      </p:sp>
    </p:spTree>
    <p:extLst>
      <p:ext uri="{BB962C8B-B14F-4D97-AF65-F5344CB8AC3E}">
        <p14:creationId xmlns:p14="http://schemas.microsoft.com/office/powerpoint/2010/main" val="131907767"/>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1858" name="Rectangle 2"/>
          <p:cNvSpPr>
            <a:spLocks noGrp="1" noChangeArrowheads="1"/>
          </p:cNvSpPr>
          <p:nvPr>
            <p:ph type="title"/>
          </p:nvPr>
        </p:nvSpPr>
        <p:spPr>
          <a:xfrm>
            <a:off x="762000" y="304800"/>
            <a:ext cx="7772400" cy="1143000"/>
          </a:xfrm>
        </p:spPr>
        <p:txBody>
          <a:bodyPr/>
          <a:lstStyle/>
          <a:p>
            <a:pPr eaLnBrk="1" hangingPunct="1"/>
            <a:r>
              <a:rPr lang="ru-RU" altLang="ru-RU" sz="2800">
                <a:solidFill>
                  <a:srgbClr val="FFFF00"/>
                </a:solidFill>
                <a:latin typeface="Arial" panose="020B0604020202020204" pitchFamily="34" charset="0"/>
              </a:rPr>
              <a:t>Цель исследования должна определять выбор плана исследования</a:t>
            </a:r>
          </a:p>
        </p:txBody>
      </p:sp>
      <p:graphicFrame>
        <p:nvGraphicFramePr>
          <p:cNvPr id="63595" name="Group 107"/>
          <p:cNvGraphicFramePr>
            <a:graphicFrameLocks noGrp="1"/>
          </p:cNvGraphicFramePr>
          <p:nvPr>
            <p:ph type="tbl" idx="1"/>
          </p:nvPr>
        </p:nvGraphicFramePr>
        <p:xfrm>
          <a:off x="685800" y="1828800"/>
          <a:ext cx="7772400" cy="3883073"/>
        </p:xfrm>
        <a:graphic>
          <a:graphicData uri="http://schemas.openxmlformats.org/drawingml/2006/table">
            <a:tbl>
              <a:tblPr/>
              <a:tblGrid>
                <a:gridCol w="3352800">
                  <a:extLst>
                    <a:ext uri="{9D8B030D-6E8A-4147-A177-3AD203B41FA5}">
                      <a16:colId xmlns="" xmlns:a16="http://schemas.microsoft.com/office/drawing/2014/main" val="20000"/>
                    </a:ext>
                  </a:extLst>
                </a:gridCol>
                <a:gridCol w="4419600">
                  <a:extLst>
                    <a:ext uri="{9D8B030D-6E8A-4147-A177-3AD203B41FA5}">
                      <a16:colId xmlns="" xmlns:a16="http://schemas.microsoft.com/office/drawing/2014/main" val="20001"/>
                    </a:ext>
                  </a:extLst>
                </a:gridCol>
              </a:tblGrid>
              <a:tr h="896083">
                <a:tc>
                  <a:txBody>
                    <a:bodyPr/>
                    <a:lstStyle>
                      <a:lvl1pPr>
                        <a:spcBef>
                          <a:spcPct val="20000"/>
                        </a:spcBef>
                        <a:buClr>
                          <a:schemeClr val="accent2"/>
                        </a:buClr>
                        <a:buSzPct val="110000"/>
                        <a:defRPr sz="2800">
                          <a:solidFill>
                            <a:schemeClr val="tx1"/>
                          </a:solidFill>
                          <a:latin typeface="Times New Roman" panose="02020603050405020304" pitchFamily="18" charset="0"/>
                        </a:defRPr>
                      </a:lvl1pPr>
                      <a:lvl2pPr>
                        <a:spcBef>
                          <a:spcPct val="20000"/>
                        </a:spcBef>
                        <a:buClr>
                          <a:schemeClr val="hlink"/>
                        </a:buClr>
                        <a:buSzPct val="110000"/>
                        <a:defRPr sz="2400">
                          <a:solidFill>
                            <a:schemeClr val="tx1"/>
                          </a:solidFill>
                          <a:latin typeface="Times New Roman" panose="02020603050405020304" pitchFamily="18" charset="0"/>
                        </a:defRPr>
                      </a:lvl2pPr>
                      <a:lvl3pPr>
                        <a:spcBef>
                          <a:spcPct val="20000"/>
                        </a:spcBef>
                        <a:buClr>
                          <a:schemeClr val="folHlink"/>
                        </a:buClr>
                        <a:buSzPct val="110000"/>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buClr>
                          <a:schemeClr val="tx1"/>
                        </a:buClr>
                        <a:defRPr>
                          <a:solidFill>
                            <a:schemeClr val="tx1"/>
                          </a:solidFill>
                          <a:latin typeface="Times New Roman" panose="02020603050405020304" pitchFamily="18" charset="0"/>
                        </a:defRPr>
                      </a:lvl5pPr>
                      <a:lvl6pPr fontAlgn="base">
                        <a:spcBef>
                          <a:spcPct val="20000"/>
                        </a:spcBef>
                        <a:spcAft>
                          <a:spcPct val="0"/>
                        </a:spcAft>
                        <a:buClr>
                          <a:schemeClr val="tx1"/>
                        </a:buClr>
                        <a:defRPr>
                          <a:solidFill>
                            <a:schemeClr val="tx1"/>
                          </a:solidFill>
                          <a:latin typeface="Times New Roman" panose="02020603050405020304" pitchFamily="18" charset="0"/>
                        </a:defRPr>
                      </a:lvl6pPr>
                      <a:lvl7pPr fontAlgn="base">
                        <a:spcBef>
                          <a:spcPct val="20000"/>
                        </a:spcBef>
                        <a:spcAft>
                          <a:spcPct val="0"/>
                        </a:spcAft>
                        <a:buClr>
                          <a:schemeClr val="tx1"/>
                        </a:buClr>
                        <a:defRPr>
                          <a:solidFill>
                            <a:schemeClr val="tx1"/>
                          </a:solidFill>
                          <a:latin typeface="Times New Roman" panose="02020603050405020304" pitchFamily="18" charset="0"/>
                        </a:defRPr>
                      </a:lvl7pPr>
                      <a:lvl8pPr fontAlgn="base">
                        <a:spcBef>
                          <a:spcPct val="20000"/>
                        </a:spcBef>
                        <a:spcAft>
                          <a:spcPct val="0"/>
                        </a:spcAft>
                        <a:buClr>
                          <a:schemeClr val="tx1"/>
                        </a:buClr>
                        <a:defRPr>
                          <a:solidFill>
                            <a:schemeClr val="tx1"/>
                          </a:solidFill>
                          <a:latin typeface="Times New Roman" panose="02020603050405020304" pitchFamily="18" charset="0"/>
                        </a:defRPr>
                      </a:lvl8pPr>
                      <a:lvl9pPr fontAlgn="base">
                        <a:spcBef>
                          <a:spcPct val="20000"/>
                        </a:spcBef>
                        <a:spcAft>
                          <a:spcPct val="0"/>
                        </a:spcAft>
                        <a:buClr>
                          <a:schemeClr val="tx1"/>
                        </a:buClr>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0" lang="ru-RU" sz="2400" b="0" i="0" u="none" strike="noStrike" cap="none" normalizeH="0" baseline="0">
                          <a:ln>
                            <a:noFill/>
                          </a:ln>
                          <a:solidFill>
                            <a:schemeClr val="tx1"/>
                          </a:solidFill>
                          <a:effectLst/>
                          <a:latin typeface="Arial" panose="020B0604020202020204" pitchFamily="34" charset="0"/>
                        </a:rPr>
                        <a:t>Цель исследования - </a:t>
                      </a:r>
                    </a:p>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0" lang="ru-RU" sz="2400" b="0" i="0" u="none" strike="noStrike" cap="none" normalizeH="0" baseline="0">
                          <a:ln>
                            <a:noFill/>
                          </a:ln>
                          <a:solidFill>
                            <a:schemeClr val="tx1"/>
                          </a:solidFill>
                          <a:effectLst/>
                          <a:latin typeface="Arial" panose="020B0604020202020204" pitchFamily="34" charset="0"/>
                        </a:rPr>
                        <a:t>изучение …</a:t>
                      </a:r>
                    </a:p>
                  </a:txBody>
                  <a:tcPr marT="45719" marB="45719" horzOverflow="overflow">
                    <a:lnL cap="flat">
                      <a:noFill/>
                    </a:lnL>
                    <a:lnR>
                      <a:noFill/>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accent1"/>
                    </a:solidFill>
                  </a:tcPr>
                </a:tc>
                <a:tc>
                  <a:txBody>
                    <a:bodyPr/>
                    <a:lstStyle>
                      <a:lvl1pPr>
                        <a:spcBef>
                          <a:spcPct val="20000"/>
                        </a:spcBef>
                        <a:buClr>
                          <a:schemeClr val="accent2"/>
                        </a:buClr>
                        <a:buSzPct val="110000"/>
                        <a:defRPr sz="2800">
                          <a:solidFill>
                            <a:schemeClr val="tx1"/>
                          </a:solidFill>
                          <a:latin typeface="Times New Roman" panose="02020603050405020304" pitchFamily="18" charset="0"/>
                        </a:defRPr>
                      </a:lvl1pPr>
                      <a:lvl2pPr>
                        <a:spcBef>
                          <a:spcPct val="20000"/>
                        </a:spcBef>
                        <a:buClr>
                          <a:schemeClr val="hlink"/>
                        </a:buClr>
                        <a:buSzPct val="110000"/>
                        <a:defRPr sz="2400">
                          <a:solidFill>
                            <a:schemeClr val="tx1"/>
                          </a:solidFill>
                          <a:latin typeface="Times New Roman" panose="02020603050405020304" pitchFamily="18" charset="0"/>
                        </a:defRPr>
                      </a:lvl2pPr>
                      <a:lvl3pPr>
                        <a:spcBef>
                          <a:spcPct val="20000"/>
                        </a:spcBef>
                        <a:buClr>
                          <a:schemeClr val="folHlink"/>
                        </a:buClr>
                        <a:buSzPct val="110000"/>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buClr>
                          <a:schemeClr val="tx1"/>
                        </a:buClr>
                        <a:defRPr>
                          <a:solidFill>
                            <a:schemeClr val="tx1"/>
                          </a:solidFill>
                          <a:latin typeface="Times New Roman" panose="02020603050405020304" pitchFamily="18" charset="0"/>
                        </a:defRPr>
                      </a:lvl5pPr>
                      <a:lvl6pPr fontAlgn="base">
                        <a:spcBef>
                          <a:spcPct val="20000"/>
                        </a:spcBef>
                        <a:spcAft>
                          <a:spcPct val="0"/>
                        </a:spcAft>
                        <a:buClr>
                          <a:schemeClr val="tx1"/>
                        </a:buClr>
                        <a:defRPr>
                          <a:solidFill>
                            <a:schemeClr val="tx1"/>
                          </a:solidFill>
                          <a:latin typeface="Times New Roman" panose="02020603050405020304" pitchFamily="18" charset="0"/>
                        </a:defRPr>
                      </a:lvl6pPr>
                      <a:lvl7pPr fontAlgn="base">
                        <a:spcBef>
                          <a:spcPct val="20000"/>
                        </a:spcBef>
                        <a:spcAft>
                          <a:spcPct val="0"/>
                        </a:spcAft>
                        <a:buClr>
                          <a:schemeClr val="tx1"/>
                        </a:buClr>
                        <a:defRPr>
                          <a:solidFill>
                            <a:schemeClr val="tx1"/>
                          </a:solidFill>
                          <a:latin typeface="Times New Roman" panose="02020603050405020304" pitchFamily="18" charset="0"/>
                        </a:defRPr>
                      </a:lvl7pPr>
                      <a:lvl8pPr fontAlgn="base">
                        <a:spcBef>
                          <a:spcPct val="20000"/>
                        </a:spcBef>
                        <a:spcAft>
                          <a:spcPct val="0"/>
                        </a:spcAft>
                        <a:buClr>
                          <a:schemeClr val="tx1"/>
                        </a:buClr>
                        <a:defRPr>
                          <a:solidFill>
                            <a:schemeClr val="tx1"/>
                          </a:solidFill>
                          <a:latin typeface="Times New Roman" panose="02020603050405020304" pitchFamily="18" charset="0"/>
                        </a:defRPr>
                      </a:lvl8pPr>
                      <a:lvl9pPr fontAlgn="base">
                        <a:spcBef>
                          <a:spcPct val="20000"/>
                        </a:spcBef>
                        <a:spcAft>
                          <a:spcPct val="0"/>
                        </a:spcAft>
                        <a:buClr>
                          <a:schemeClr val="tx1"/>
                        </a:buClr>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0" lang="ru-RU" sz="2400" b="0" i="0" u="none" strike="noStrike" cap="none" normalizeH="0" baseline="0">
                          <a:ln>
                            <a:noFill/>
                          </a:ln>
                          <a:solidFill>
                            <a:schemeClr val="tx1"/>
                          </a:solidFill>
                          <a:effectLst/>
                          <a:latin typeface="Arial" panose="020B0604020202020204" pitchFamily="34" charset="0"/>
                        </a:rPr>
                        <a:t>Метод исследования</a:t>
                      </a:r>
                    </a:p>
                  </a:txBody>
                  <a:tcPr marT="45719" marB="45719" horzOverflow="overflow">
                    <a:lnL>
                      <a:noFill/>
                    </a:lnL>
                    <a:lnR cap="flat">
                      <a:noFill/>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1"/>
                    </a:solidFill>
                  </a:tcPr>
                </a:tc>
                <a:extLst>
                  <a:ext uri="{0D108BD9-81ED-4DB2-BD59-A6C34878D82A}">
                    <a16:rowId xmlns="" xmlns:a16="http://schemas.microsoft.com/office/drawing/2014/main" val="10000"/>
                  </a:ext>
                </a:extLst>
              </a:tr>
              <a:tr h="457185">
                <a:tc>
                  <a:txBody>
                    <a:bodyPr/>
                    <a:lstStyle>
                      <a:lvl1pPr>
                        <a:spcBef>
                          <a:spcPct val="20000"/>
                        </a:spcBef>
                        <a:buClr>
                          <a:schemeClr val="accent2"/>
                        </a:buClr>
                        <a:buSzPct val="110000"/>
                        <a:defRPr sz="2800">
                          <a:solidFill>
                            <a:schemeClr val="tx1"/>
                          </a:solidFill>
                          <a:latin typeface="Times New Roman" panose="02020603050405020304" pitchFamily="18" charset="0"/>
                        </a:defRPr>
                      </a:lvl1pPr>
                      <a:lvl2pPr>
                        <a:spcBef>
                          <a:spcPct val="20000"/>
                        </a:spcBef>
                        <a:buClr>
                          <a:schemeClr val="hlink"/>
                        </a:buClr>
                        <a:buSzPct val="110000"/>
                        <a:defRPr sz="2400">
                          <a:solidFill>
                            <a:schemeClr val="tx1"/>
                          </a:solidFill>
                          <a:latin typeface="Times New Roman" panose="02020603050405020304" pitchFamily="18" charset="0"/>
                        </a:defRPr>
                      </a:lvl2pPr>
                      <a:lvl3pPr>
                        <a:spcBef>
                          <a:spcPct val="20000"/>
                        </a:spcBef>
                        <a:buClr>
                          <a:schemeClr val="folHlink"/>
                        </a:buClr>
                        <a:buSzPct val="110000"/>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buClr>
                          <a:schemeClr val="tx1"/>
                        </a:buClr>
                        <a:defRPr>
                          <a:solidFill>
                            <a:schemeClr val="tx1"/>
                          </a:solidFill>
                          <a:latin typeface="Times New Roman" panose="02020603050405020304" pitchFamily="18" charset="0"/>
                        </a:defRPr>
                      </a:lvl5pPr>
                      <a:lvl6pPr fontAlgn="base">
                        <a:spcBef>
                          <a:spcPct val="20000"/>
                        </a:spcBef>
                        <a:spcAft>
                          <a:spcPct val="0"/>
                        </a:spcAft>
                        <a:buClr>
                          <a:schemeClr val="tx1"/>
                        </a:buClr>
                        <a:defRPr>
                          <a:solidFill>
                            <a:schemeClr val="tx1"/>
                          </a:solidFill>
                          <a:latin typeface="Times New Roman" panose="02020603050405020304" pitchFamily="18" charset="0"/>
                        </a:defRPr>
                      </a:lvl6pPr>
                      <a:lvl7pPr fontAlgn="base">
                        <a:spcBef>
                          <a:spcPct val="20000"/>
                        </a:spcBef>
                        <a:spcAft>
                          <a:spcPct val="0"/>
                        </a:spcAft>
                        <a:buClr>
                          <a:schemeClr val="tx1"/>
                        </a:buClr>
                        <a:defRPr>
                          <a:solidFill>
                            <a:schemeClr val="tx1"/>
                          </a:solidFill>
                          <a:latin typeface="Times New Roman" panose="02020603050405020304" pitchFamily="18" charset="0"/>
                        </a:defRPr>
                      </a:lvl7pPr>
                      <a:lvl8pPr fontAlgn="base">
                        <a:spcBef>
                          <a:spcPct val="20000"/>
                        </a:spcBef>
                        <a:spcAft>
                          <a:spcPct val="0"/>
                        </a:spcAft>
                        <a:buClr>
                          <a:schemeClr val="tx1"/>
                        </a:buClr>
                        <a:defRPr>
                          <a:solidFill>
                            <a:schemeClr val="tx1"/>
                          </a:solidFill>
                          <a:latin typeface="Times New Roman" panose="02020603050405020304" pitchFamily="18" charset="0"/>
                        </a:defRPr>
                      </a:lvl8pPr>
                      <a:lvl9pPr fontAlgn="base">
                        <a:spcBef>
                          <a:spcPct val="20000"/>
                        </a:spcBef>
                        <a:spcAft>
                          <a:spcPct val="0"/>
                        </a:spcAft>
                        <a:buClr>
                          <a:schemeClr val="tx1"/>
                        </a:buClr>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0" lang="ru-RU" sz="2000" b="0" i="0" u="none" strike="noStrike" cap="none" normalizeH="0" baseline="0">
                          <a:ln>
                            <a:noFill/>
                          </a:ln>
                          <a:solidFill>
                            <a:schemeClr val="tx1"/>
                          </a:solidFill>
                          <a:effectLst/>
                          <a:latin typeface="Arial" panose="020B0604020202020204" pitchFamily="34" charset="0"/>
                        </a:rPr>
                        <a:t>метода диагностики</a:t>
                      </a:r>
                    </a:p>
                  </a:txBody>
                  <a:tcPr marT="45719" marB="45719" horzOverflow="overflow">
                    <a:lnL cap="flat">
                      <a:noFill/>
                    </a:lnL>
                    <a:lnR>
                      <a:noFill/>
                    </a:lnR>
                    <a:lnT w="12700" cap="flat" cmpd="sng" algn="ctr">
                      <a:solidFill>
                        <a:schemeClr val="tx1"/>
                      </a:solidFill>
                      <a:prstDash val="solid"/>
                      <a:miter lim="800000"/>
                      <a:headEnd type="none" w="med" len="med"/>
                      <a:tailEnd type="none" w="med" len="med"/>
                    </a:lnT>
                    <a:lnB>
                      <a:noFill/>
                    </a:lnB>
                    <a:lnTlToBr>
                      <a:noFill/>
                    </a:lnTlToBr>
                    <a:lnBlToTr>
                      <a:noFill/>
                    </a:lnBlToTr>
                    <a:solidFill>
                      <a:schemeClr val="accent1"/>
                    </a:solidFill>
                  </a:tcPr>
                </a:tc>
                <a:tc>
                  <a:txBody>
                    <a:bodyPr/>
                    <a:lstStyle>
                      <a:lvl1pPr>
                        <a:spcBef>
                          <a:spcPct val="20000"/>
                        </a:spcBef>
                        <a:buClr>
                          <a:schemeClr val="accent2"/>
                        </a:buClr>
                        <a:buSzPct val="110000"/>
                        <a:defRPr sz="2800">
                          <a:solidFill>
                            <a:schemeClr val="tx1"/>
                          </a:solidFill>
                          <a:latin typeface="Times New Roman" panose="02020603050405020304" pitchFamily="18" charset="0"/>
                        </a:defRPr>
                      </a:lvl1pPr>
                      <a:lvl2pPr>
                        <a:spcBef>
                          <a:spcPct val="20000"/>
                        </a:spcBef>
                        <a:buClr>
                          <a:schemeClr val="hlink"/>
                        </a:buClr>
                        <a:buSzPct val="110000"/>
                        <a:defRPr sz="2400">
                          <a:solidFill>
                            <a:schemeClr val="tx1"/>
                          </a:solidFill>
                          <a:latin typeface="Times New Roman" panose="02020603050405020304" pitchFamily="18" charset="0"/>
                        </a:defRPr>
                      </a:lvl2pPr>
                      <a:lvl3pPr>
                        <a:spcBef>
                          <a:spcPct val="20000"/>
                        </a:spcBef>
                        <a:buClr>
                          <a:schemeClr val="folHlink"/>
                        </a:buClr>
                        <a:buSzPct val="110000"/>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buClr>
                          <a:schemeClr val="tx1"/>
                        </a:buClr>
                        <a:defRPr>
                          <a:solidFill>
                            <a:schemeClr val="tx1"/>
                          </a:solidFill>
                          <a:latin typeface="Times New Roman" panose="02020603050405020304" pitchFamily="18" charset="0"/>
                        </a:defRPr>
                      </a:lvl5pPr>
                      <a:lvl6pPr fontAlgn="base">
                        <a:spcBef>
                          <a:spcPct val="20000"/>
                        </a:spcBef>
                        <a:spcAft>
                          <a:spcPct val="0"/>
                        </a:spcAft>
                        <a:buClr>
                          <a:schemeClr val="tx1"/>
                        </a:buClr>
                        <a:defRPr>
                          <a:solidFill>
                            <a:schemeClr val="tx1"/>
                          </a:solidFill>
                          <a:latin typeface="Times New Roman" panose="02020603050405020304" pitchFamily="18" charset="0"/>
                        </a:defRPr>
                      </a:lvl6pPr>
                      <a:lvl7pPr fontAlgn="base">
                        <a:spcBef>
                          <a:spcPct val="20000"/>
                        </a:spcBef>
                        <a:spcAft>
                          <a:spcPct val="0"/>
                        </a:spcAft>
                        <a:buClr>
                          <a:schemeClr val="tx1"/>
                        </a:buClr>
                        <a:defRPr>
                          <a:solidFill>
                            <a:schemeClr val="tx1"/>
                          </a:solidFill>
                          <a:latin typeface="Times New Roman" panose="02020603050405020304" pitchFamily="18" charset="0"/>
                        </a:defRPr>
                      </a:lvl7pPr>
                      <a:lvl8pPr fontAlgn="base">
                        <a:spcBef>
                          <a:spcPct val="20000"/>
                        </a:spcBef>
                        <a:spcAft>
                          <a:spcPct val="0"/>
                        </a:spcAft>
                        <a:buClr>
                          <a:schemeClr val="tx1"/>
                        </a:buClr>
                        <a:defRPr>
                          <a:solidFill>
                            <a:schemeClr val="tx1"/>
                          </a:solidFill>
                          <a:latin typeface="Times New Roman" panose="02020603050405020304" pitchFamily="18" charset="0"/>
                        </a:defRPr>
                      </a:lvl8pPr>
                      <a:lvl9pPr fontAlgn="base">
                        <a:spcBef>
                          <a:spcPct val="20000"/>
                        </a:spcBef>
                        <a:spcAft>
                          <a:spcPct val="0"/>
                        </a:spcAft>
                        <a:buClr>
                          <a:schemeClr val="tx1"/>
                        </a:buClr>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0" lang="ru-RU" sz="2000" b="0" i="0" u="none" strike="noStrike" cap="none" normalizeH="0" baseline="0">
                          <a:ln>
                            <a:noFill/>
                          </a:ln>
                          <a:solidFill>
                            <a:schemeClr val="tx1"/>
                          </a:solidFill>
                          <a:effectLst/>
                          <a:latin typeface="Arial" panose="020B0604020202020204" pitchFamily="34" charset="0"/>
                        </a:rPr>
                        <a:t>Одномоментное </a:t>
                      </a:r>
                    </a:p>
                  </a:txBody>
                  <a:tcPr marT="45719" marB="45719" horzOverflow="overflow">
                    <a:lnL>
                      <a:noFill/>
                    </a:lnL>
                    <a:lnR cap="flat">
                      <a:noFill/>
                    </a:lnR>
                    <a:lnT w="12700" cap="flat" cmpd="sng" algn="ctr">
                      <a:solidFill>
                        <a:schemeClr val="tx1"/>
                      </a:solidFill>
                      <a:prstDash val="solid"/>
                      <a:miter lim="800000"/>
                      <a:headEnd type="none" w="med" len="med"/>
                      <a:tailEnd type="none" w="med" len="med"/>
                    </a:lnT>
                    <a:lnB>
                      <a:noFill/>
                    </a:lnB>
                    <a:lnTlToBr>
                      <a:noFill/>
                    </a:lnTlToBr>
                    <a:lnBlToTr>
                      <a:noFill/>
                    </a:lnBlToTr>
                    <a:solidFill>
                      <a:schemeClr val="bg1"/>
                    </a:solidFill>
                  </a:tcPr>
                </a:tc>
                <a:extLst>
                  <a:ext uri="{0D108BD9-81ED-4DB2-BD59-A6C34878D82A}">
                    <a16:rowId xmlns="" xmlns:a16="http://schemas.microsoft.com/office/drawing/2014/main" val="10001"/>
                  </a:ext>
                </a:extLst>
              </a:tr>
              <a:tr h="457185">
                <a:tc>
                  <a:txBody>
                    <a:bodyPr/>
                    <a:lstStyle>
                      <a:lvl1pPr>
                        <a:spcBef>
                          <a:spcPct val="20000"/>
                        </a:spcBef>
                        <a:buClr>
                          <a:schemeClr val="accent2"/>
                        </a:buClr>
                        <a:buSzPct val="110000"/>
                        <a:defRPr sz="2800">
                          <a:solidFill>
                            <a:schemeClr val="tx1"/>
                          </a:solidFill>
                          <a:latin typeface="Times New Roman" panose="02020603050405020304" pitchFamily="18" charset="0"/>
                        </a:defRPr>
                      </a:lvl1pPr>
                      <a:lvl2pPr>
                        <a:spcBef>
                          <a:spcPct val="20000"/>
                        </a:spcBef>
                        <a:buClr>
                          <a:schemeClr val="hlink"/>
                        </a:buClr>
                        <a:buSzPct val="110000"/>
                        <a:defRPr sz="2400">
                          <a:solidFill>
                            <a:schemeClr val="tx1"/>
                          </a:solidFill>
                          <a:latin typeface="Times New Roman" panose="02020603050405020304" pitchFamily="18" charset="0"/>
                        </a:defRPr>
                      </a:lvl2pPr>
                      <a:lvl3pPr>
                        <a:spcBef>
                          <a:spcPct val="20000"/>
                        </a:spcBef>
                        <a:buClr>
                          <a:schemeClr val="folHlink"/>
                        </a:buClr>
                        <a:buSzPct val="110000"/>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buClr>
                          <a:schemeClr val="tx1"/>
                        </a:buClr>
                        <a:defRPr>
                          <a:solidFill>
                            <a:schemeClr val="tx1"/>
                          </a:solidFill>
                          <a:latin typeface="Times New Roman" panose="02020603050405020304" pitchFamily="18" charset="0"/>
                        </a:defRPr>
                      </a:lvl5pPr>
                      <a:lvl6pPr fontAlgn="base">
                        <a:spcBef>
                          <a:spcPct val="20000"/>
                        </a:spcBef>
                        <a:spcAft>
                          <a:spcPct val="0"/>
                        </a:spcAft>
                        <a:buClr>
                          <a:schemeClr val="tx1"/>
                        </a:buClr>
                        <a:defRPr>
                          <a:solidFill>
                            <a:schemeClr val="tx1"/>
                          </a:solidFill>
                          <a:latin typeface="Times New Roman" panose="02020603050405020304" pitchFamily="18" charset="0"/>
                        </a:defRPr>
                      </a:lvl6pPr>
                      <a:lvl7pPr fontAlgn="base">
                        <a:spcBef>
                          <a:spcPct val="20000"/>
                        </a:spcBef>
                        <a:spcAft>
                          <a:spcPct val="0"/>
                        </a:spcAft>
                        <a:buClr>
                          <a:schemeClr val="tx1"/>
                        </a:buClr>
                        <a:defRPr>
                          <a:solidFill>
                            <a:schemeClr val="tx1"/>
                          </a:solidFill>
                          <a:latin typeface="Times New Roman" panose="02020603050405020304" pitchFamily="18" charset="0"/>
                        </a:defRPr>
                      </a:lvl7pPr>
                      <a:lvl8pPr fontAlgn="base">
                        <a:spcBef>
                          <a:spcPct val="20000"/>
                        </a:spcBef>
                        <a:spcAft>
                          <a:spcPct val="0"/>
                        </a:spcAft>
                        <a:buClr>
                          <a:schemeClr val="tx1"/>
                        </a:buClr>
                        <a:defRPr>
                          <a:solidFill>
                            <a:schemeClr val="tx1"/>
                          </a:solidFill>
                          <a:latin typeface="Times New Roman" panose="02020603050405020304" pitchFamily="18" charset="0"/>
                        </a:defRPr>
                      </a:lvl8pPr>
                      <a:lvl9pPr fontAlgn="base">
                        <a:spcBef>
                          <a:spcPct val="20000"/>
                        </a:spcBef>
                        <a:spcAft>
                          <a:spcPct val="0"/>
                        </a:spcAft>
                        <a:buClr>
                          <a:schemeClr val="tx1"/>
                        </a:buClr>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0" lang="ru-RU" sz="2000" b="0" i="0" u="none" strike="noStrike" cap="none" normalizeH="0" baseline="0">
                          <a:ln>
                            <a:noFill/>
                          </a:ln>
                          <a:solidFill>
                            <a:schemeClr val="tx1"/>
                          </a:solidFill>
                          <a:effectLst/>
                          <a:latin typeface="Arial" panose="020B0604020202020204" pitchFamily="34" charset="0"/>
                        </a:rPr>
                        <a:t>факторов риска</a:t>
                      </a:r>
                    </a:p>
                  </a:txBody>
                  <a:tcPr marT="45719" marB="45719" horzOverflow="overflow">
                    <a:lnL cap="flat">
                      <a:noFill/>
                    </a:lnL>
                    <a:lnR>
                      <a:noFill/>
                    </a:lnR>
                    <a:lnT>
                      <a:noFill/>
                    </a:lnT>
                    <a:lnB>
                      <a:noFill/>
                    </a:lnB>
                    <a:lnTlToBr>
                      <a:noFill/>
                    </a:lnTlToBr>
                    <a:lnBlToTr>
                      <a:noFill/>
                    </a:lnBlToTr>
                    <a:solidFill>
                      <a:schemeClr val="accent1"/>
                    </a:solidFill>
                  </a:tcPr>
                </a:tc>
                <a:tc>
                  <a:txBody>
                    <a:bodyPr/>
                    <a:lstStyle>
                      <a:lvl1pPr>
                        <a:spcBef>
                          <a:spcPct val="20000"/>
                        </a:spcBef>
                        <a:buClr>
                          <a:schemeClr val="accent2"/>
                        </a:buClr>
                        <a:buSzPct val="110000"/>
                        <a:defRPr sz="2800">
                          <a:solidFill>
                            <a:schemeClr val="tx1"/>
                          </a:solidFill>
                          <a:latin typeface="Times New Roman" panose="02020603050405020304" pitchFamily="18" charset="0"/>
                        </a:defRPr>
                      </a:lvl1pPr>
                      <a:lvl2pPr>
                        <a:spcBef>
                          <a:spcPct val="20000"/>
                        </a:spcBef>
                        <a:buClr>
                          <a:schemeClr val="hlink"/>
                        </a:buClr>
                        <a:buSzPct val="110000"/>
                        <a:defRPr sz="2400">
                          <a:solidFill>
                            <a:schemeClr val="tx1"/>
                          </a:solidFill>
                          <a:latin typeface="Times New Roman" panose="02020603050405020304" pitchFamily="18" charset="0"/>
                        </a:defRPr>
                      </a:lvl2pPr>
                      <a:lvl3pPr>
                        <a:spcBef>
                          <a:spcPct val="20000"/>
                        </a:spcBef>
                        <a:buClr>
                          <a:schemeClr val="folHlink"/>
                        </a:buClr>
                        <a:buSzPct val="110000"/>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buClr>
                          <a:schemeClr val="tx1"/>
                        </a:buClr>
                        <a:defRPr>
                          <a:solidFill>
                            <a:schemeClr val="tx1"/>
                          </a:solidFill>
                          <a:latin typeface="Times New Roman" panose="02020603050405020304" pitchFamily="18" charset="0"/>
                        </a:defRPr>
                      </a:lvl5pPr>
                      <a:lvl6pPr fontAlgn="base">
                        <a:spcBef>
                          <a:spcPct val="20000"/>
                        </a:spcBef>
                        <a:spcAft>
                          <a:spcPct val="0"/>
                        </a:spcAft>
                        <a:buClr>
                          <a:schemeClr val="tx1"/>
                        </a:buClr>
                        <a:defRPr>
                          <a:solidFill>
                            <a:schemeClr val="tx1"/>
                          </a:solidFill>
                          <a:latin typeface="Times New Roman" panose="02020603050405020304" pitchFamily="18" charset="0"/>
                        </a:defRPr>
                      </a:lvl6pPr>
                      <a:lvl7pPr fontAlgn="base">
                        <a:spcBef>
                          <a:spcPct val="20000"/>
                        </a:spcBef>
                        <a:spcAft>
                          <a:spcPct val="0"/>
                        </a:spcAft>
                        <a:buClr>
                          <a:schemeClr val="tx1"/>
                        </a:buClr>
                        <a:defRPr>
                          <a:solidFill>
                            <a:schemeClr val="tx1"/>
                          </a:solidFill>
                          <a:latin typeface="Times New Roman" panose="02020603050405020304" pitchFamily="18" charset="0"/>
                        </a:defRPr>
                      </a:lvl7pPr>
                      <a:lvl8pPr fontAlgn="base">
                        <a:spcBef>
                          <a:spcPct val="20000"/>
                        </a:spcBef>
                        <a:spcAft>
                          <a:spcPct val="0"/>
                        </a:spcAft>
                        <a:buClr>
                          <a:schemeClr val="tx1"/>
                        </a:buClr>
                        <a:defRPr>
                          <a:solidFill>
                            <a:schemeClr val="tx1"/>
                          </a:solidFill>
                          <a:latin typeface="Times New Roman" panose="02020603050405020304" pitchFamily="18" charset="0"/>
                        </a:defRPr>
                      </a:lvl8pPr>
                      <a:lvl9pPr fontAlgn="base">
                        <a:spcBef>
                          <a:spcPct val="20000"/>
                        </a:spcBef>
                        <a:spcAft>
                          <a:spcPct val="0"/>
                        </a:spcAft>
                        <a:buClr>
                          <a:schemeClr val="tx1"/>
                        </a:buClr>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0" lang="ru-RU" sz="2000" b="0" i="0" u="none" strike="noStrike" cap="none" normalizeH="0" baseline="0">
                          <a:ln>
                            <a:noFill/>
                          </a:ln>
                          <a:solidFill>
                            <a:schemeClr val="tx1"/>
                          </a:solidFill>
                          <a:effectLst/>
                          <a:latin typeface="Arial" panose="020B0604020202020204" pitchFamily="34" charset="0"/>
                        </a:rPr>
                        <a:t>Когортное, случай-контроль </a:t>
                      </a:r>
                    </a:p>
                  </a:txBody>
                  <a:tcPr marT="45719" marB="45719" horzOverflow="overflow">
                    <a:lnL>
                      <a:noFill/>
                    </a:lnL>
                    <a:lnR cap="flat">
                      <a:noFill/>
                    </a:lnR>
                    <a:lnT>
                      <a:noFill/>
                    </a:lnT>
                    <a:lnB>
                      <a:noFill/>
                    </a:lnB>
                    <a:lnTlToBr>
                      <a:noFill/>
                    </a:lnTlToBr>
                    <a:lnBlToTr>
                      <a:noFill/>
                    </a:lnBlToTr>
                    <a:solidFill>
                      <a:schemeClr val="bg1"/>
                    </a:solidFill>
                  </a:tcPr>
                </a:tc>
                <a:extLst>
                  <a:ext uri="{0D108BD9-81ED-4DB2-BD59-A6C34878D82A}">
                    <a16:rowId xmlns="" xmlns:a16="http://schemas.microsoft.com/office/drawing/2014/main" val="10002"/>
                  </a:ext>
                </a:extLst>
              </a:tr>
              <a:tr h="701017">
                <a:tc>
                  <a:txBody>
                    <a:bodyPr/>
                    <a:lstStyle>
                      <a:lvl1pPr>
                        <a:spcBef>
                          <a:spcPct val="20000"/>
                        </a:spcBef>
                        <a:buClr>
                          <a:schemeClr val="accent2"/>
                        </a:buClr>
                        <a:buSzPct val="110000"/>
                        <a:defRPr sz="2800">
                          <a:solidFill>
                            <a:schemeClr val="tx1"/>
                          </a:solidFill>
                          <a:latin typeface="Times New Roman" panose="02020603050405020304" pitchFamily="18" charset="0"/>
                        </a:defRPr>
                      </a:lvl1pPr>
                      <a:lvl2pPr>
                        <a:spcBef>
                          <a:spcPct val="20000"/>
                        </a:spcBef>
                        <a:buClr>
                          <a:schemeClr val="hlink"/>
                        </a:buClr>
                        <a:buSzPct val="110000"/>
                        <a:defRPr sz="2400">
                          <a:solidFill>
                            <a:schemeClr val="tx1"/>
                          </a:solidFill>
                          <a:latin typeface="Times New Roman" panose="02020603050405020304" pitchFamily="18" charset="0"/>
                        </a:defRPr>
                      </a:lvl2pPr>
                      <a:lvl3pPr>
                        <a:spcBef>
                          <a:spcPct val="20000"/>
                        </a:spcBef>
                        <a:buClr>
                          <a:schemeClr val="folHlink"/>
                        </a:buClr>
                        <a:buSzPct val="110000"/>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buClr>
                          <a:schemeClr val="tx1"/>
                        </a:buClr>
                        <a:defRPr>
                          <a:solidFill>
                            <a:schemeClr val="tx1"/>
                          </a:solidFill>
                          <a:latin typeface="Times New Roman" panose="02020603050405020304" pitchFamily="18" charset="0"/>
                        </a:defRPr>
                      </a:lvl5pPr>
                      <a:lvl6pPr fontAlgn="base">
                        <a:spcBef>
                          <a:spcPct val="20000"/>
                        </a:spcBef>
                        <a:spcAft>
                          <a:spcPct val="0"/>
                        </a:spcAft>
                        <a:buClr>
                          <a:schemeClr val="tx1"/>
                        </a:buClr>
                        <a:defRPr>
                          <a:solidFill>
                            <a:schemeClr val="tx1"/>
                          </a:solidFill>
                          <a:latin typeface="Times New Roman" panose="02020603050405020304" pitchFamily="18" charset="0"/>
                        </a:defRPr>
                      </a:lvl6pPr>
                      <a:lvl7pPr fontAlgn="base">
                        <a:spcBef>
                          <a:spcPct val="20000"/>
                        </a:spcBef>
                        <a:spcAft>
                          <a:spcPct val="0"/>
                        </a:spcAft>
                        <a:buClr>
                          <a:schemeClr val="tx1"/>
                        </a:buClr>
                        <a:defRPr>
                          <a:solidFill>
                            <a:schemeClr val="tx1"/>
                          </a:solidFill>
                          <a:latin typeface="Times New Roman" panose="02020603050405020304" pitchFamily="18" charset="0"/>
                        </a:defRPr>
                      </a:lvl7pPr>
                      <a:lvl8pPr fontAlgn="base">
                        <a:spcBef>
                          <a:spcPct val="20000"/>
                        </a:spcBef>
                        <a:spcAft>
                          <a:spcPct val="0"/>
                        </a:spcAft>
                        <a:buClr>
                          <a:schemeClr val="tx1"/>
                        </a:buClr>
                        <a:defRPr>
                          <a:solidFill>
                            <a:schemeClr val="tx1"/>
                          </a:solidFill>
                          <a:latin typeface="Times New Roman" panose="02020603050405020304" pitchFamily="18" charset="0"/>
                        </a:defRPr>
                      </a:lvl8pPr>
                      <a:lvl9pPr fontAlgn="base">
                        <a:spcBef>
                          <a:spcPct val="20000"/>
                        </a:spcBef>
                        <a:spcAft>
                          <a:spcPct val="0"/>
                        </a:spcAft>
                        <a:buClr>
                          <a:schemeClr val="tx1"/>
                        </a:buClr>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0" lang="ru-RU" sz="2000" b="0" i="0" u="none" strike="noStrike" cap="none" normalizeH="0" baseline="0">
                          <a:ln>
                            <a:noFill/>
                          </a:ln>
                          <a:solidFill>
                            <a:schemeClr val="tx1"/>
                          </a:solidFill>
                          <a:effectLst/>
                          <a:latin typeface="Arial" panose="020B0604020202020204" pitchFamily="34" charset="0"/>
                        </a:rPr>
                        <a:t>причины (этиология и патогенез)</a:t>
                      </a:r>
                    </a:p>
                  </a:txBody>
                  <a:tcPr marT="45719" marB="45719" horzOverflow="overflow">
                    <a:lnL cap="flat">
                      <a:noFill/>
                    </a:lnL>
                    <a:lnR>
                      <a:noFill/>
                    </a:lnR>
                    <a:lnT>
                      <a:noFill/>
                    </a:lnT>
                    <a:lnB>
                      <a:noFill/>
                    </a:lnB>
                    <a:lnTlToBr>
                      <a:noFill/>
                    </a:lnTlToBr>
                    <a:lnBlToTr>
                      <a:noFill/>
                    </a:lnBlToTr>
                    <a:solidFill>
                      <a:schemeClr val="accent1"/>
                    </a:solidFill>
                  </a:tcPr>
                </a:tc>
                <a:tc>
                  <a:txBody>
                    <a:bodyPr/>
                    <a:lstStyle>
                      <a:lvl1pPr>
                        <a:spcBef>
                          <a:spcPct val="20000"/>
                        </a:spcBef>
                        <a:buClr>
                          <a:schemeClr val="accent2"/>
                        </a:buClr>
                        <a:buSzPct val="110000"/>
                        <a:defRPr sz="2800">
                          <a:solidFill>
                            <a:schemeClr val="tx1"/>
                          </a:solidFill>
                          <a:latin typeface="Times New Roman" panose="02020603050405020304" pitchFamily="18" charset="0"/>
                        </a:defRPr>
                      </a:lvl1pPr>
                      <a:lvl2pPr>
                        <a:spcBef>
                          <a:spcPct val="20000"/>
                        </a:spcBef>
                        <a:buClr>
                          <a:schemeClr val="hlink"/>
                        </a:buClr>
                        <a:buSzPct val="110000"/>
                        <a:defRPr sz="2400">
                          <a:solidFill>
                            <a:schemeClr val="tx1"/>
                          </a:solidFill>
                          <a:latin typeface="Times New Roman" panose="02020603050405020304" pitchFamily="18" charset="0"/>
                        </a:defRPr>
                      </a:lvl2pPr>
                      <a:lvl3pPr>
                        <a:spcBef>
                          <a:spcPct val="20000"/>
                        </a:spcBef>
                        <a:buClr>
                          <a:schemeClr val="folHlink"/>
                        </a:buClr>
                        <a:buSzPct val="110000"/>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buClr>
                          <a:schemeClr val="tx1"/>
                        </a:buClr>
                        <a:defRPr>
                          <a:solidFill>
                            <a:schemeClr val="tx1"/>
                          </a:solidFill>
                          <a:latin typeface="Times New Roman" panose="02020603050405020304" pitchFamily="18" charset="0"/>
                        </a:defRPr>
                      </a:lvl5pPr>
                      <a:lvl6pPr fontAlgn="base">
                        <a:spcBef>
                          <a:spcPct val="20000"/>
                        </a:spcBef>
                        <a:spcAft>
                          <a:spcPct val="0"/>
                        </a:spcAft>
                        <a:buClr>
                          <a:schemeClr val="tx1"/>
                        </a:buClr>
                        <a:defRPr>
                          <a:solidFill>
                            <a:schemeClr val="tx1"/>
                          </a:solidFill>
                          <a:latin typeface="Times New Roman" panose="02020603050405020304" pitchFamily="18" charset="0"/>
                        </a:defRPr>
                      </a:lvl6pPr>
                      <a:lvl7pPr fontAlgn="base">
                        <a:spcBef>
                          <a:spcPct val="20000"/>
                        </a:spcBef>
                        <a:spcAft>
                          <a:spcPct val="0"/>
                        </a:spcAft>
                        <a:buClr>
                          <a:schemeClr val="tx1"/>
                        </a:buClr>
                        <a:defRPr>
                          <a:solidFill>
                            <a:schemeClr val="tx1"/>
                          </a:solidFill>
                          <a:latin typeface="Times New Roman" panose="02020603050405020304" pitchFamily="18" charset="0"/>
                        </a:defRPr>
                      </a:lvl7pPr>
                      <a:lvl8pPr fontAlgn="base">
                        <a:spcBef>
                          <a:spcPct val="20000"/>
                        </a:spcBef>
                        <a:spcAft>
                          <a:spcPct val="0"/>
                        </a:spcAft>
                        <a:buClr>
                          <a:schemeClr val="tx1"/>
                        </a:buClr>
                        <a:defRPr>
                          <a:solidFill>
                            <a:schemeClr val="tx1"/>
                          </a:solidFill>
                          <a:latin typeface="Times New Roman" panose="02020603050405020304" pitchFamily="18" charset="0"/>
                        </a:defRPr>
                      </a:lvl8pPr>
                      <a:lvl9pPr fontAlgn="base">
                        <a:spcBef>
                          <a:spcPct val="20000"/>
                        </a:spcBef>
                        <a:spcAft>
                          <a:spcPct val="0"/>
                        </a:spcAft>
                        <a:buClr>
                          <a:schemeClr val="tx1"/>
                        </a:buClr>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0" lang="ru-RU" sz="2000" b="0" i="0" u="none" strike="noStrike" cap="none" normalizeH="0" baseline="0">
                          <a:ln>
                            <a:noFill/>
                          </a:ln>
                          <a:solidFill>
                            <a:schemeClr val="tx1"/>
                          </a:solidFill>
                          <a:effectLst/>
                          <a:latin typeface="Arial" panose="020B0604020202020204" pitchFamily="34" charset="0"/>
                        </a:rPr>
                        <a:t>Когортное, случай-контроль</a:t>
                      </a:r>
                    </a:p>
                  </a:txBody>
                  <a:tcPr marT="45719" marB="45719" horzOverflow="overflow">
                    <a:lnL>
                      <a:noFill/>
                    </a:lnL>
                    <a:lnR cap="flat">
                      <a:noFill/>
                    </a:lnR>
                    <a:lnT>
                      <a:noFill/>
                    </a:lnT>
                    <a:lnB>
                      <a:noFill/>
                    </a:lnB>
                    <a:lnTlToBr>
                      <a:noFill/>
                    </a:lnTlToBr>
                    <a:lnBlToTr>
                      <a:noFill/>
                    </a:lnBlToTr>
                    <a:solidFill>
                      <a:schemeClr val="bg1"/>
                    </a:solidFill>
                  </a:tcPr>
                </a:tc>
                <a:extLst>
                  <a:ext uri="{0D108BD9-81ED-4DB2-BD59-A6C34878D82A}">
                    <a16:rowId xmlns="" xmlns:a16="http://schemas.microsoft.com/office/drawing/2014/main" val="10003"/>
                  </a:ext>
                </a:extLst>
              </a:tr>
              <a:tr h="457185">
                <a:tc>
                  <a:txBody>
                    <a:bodyPr/>
                    <a:lstStyle>
                      <a:lvl1pPr>
                        <a:spcBef>
                          <a:spcPct val="20000"/>
                        </a:spcBef>
                        <a:buClr>
                          <a:schemeClr val="accent2"/>
                        </a:buClr>
                        <a:buSzPct val="110000"/>
                        <a:defRPr sz="2800">
                          <a:solidFill>
                            <a:schemeClr val="tx1"/>
                          </a:solidFill>
                          <a:latin typeface="Times New Roman" panose="02020603050405020304" pitchFamily="18" charset="0"/>
                        </a:defRPr>
                      </a:lvl1pPr>
                      <a:lvl2pPr>
                        <a:spcBef>
                          <a:spcPct val="20000"/>
                        </a:spcBef>
                        <a:buClr>
                          <a:schemeClr val="hlink"/>
                        </a:buClr>
                        <a:buSzPct val="110000"/>
                        <a:defRPr sz="2400">
                          <a:solidFill>
                            <a:schemeClr val="tx1"/>
                          </a:solidFill>
                          <a:latin typeface="Times New Roman" panose="02020603050405020304" pitchFamily="18" charset="0"/>
                        </a:defRPr>
                      </a:lvl2pPr>
                      <a:lvl3pPr>
                        <a:spcBef>
                          <a:spcPct val="20000"/>
                        </a:spcBef>
                        <a:buClr>
                          <a:schemeClr val="folHlink"/>
                        </a:buClr>
                        <a:buSzPct val="110000"/>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buClr>
                          <a:schemeClr val="tx1"/>
                        </a:buClr>
                        <a:defRPr>
                          <a:solidFill>
                            <a:schemeClr val="tx1"/>
                          </a:solidFill>
                          <a:latin typeface="Times New Roman" panose="02020603050405020304" pitchFamily="18" charset="0"/>
                        </a:defRPr>
                      </a:lvl5pPr>
                      <a:lvl6pPr fontAlgn="base">
                        <a:spcBef>
                          <a:spcPct val="20000"/>
                        </a:spcBef>
                        <a:spcAft>
                          <a:spcPct val="0"/>
                        </a:spcAft>
                        <a:buClr>
                          <a:schemeClr val="tx1"/>
                        </a:buClr>
                        <a:defRPr>
                          <a:solidFill>
                            <a:schemeClr val="tx1"/>
                          </a:solidFill>
                          <a:latin typeface="Times New Roman" panose="02020603050405020304" pitchFamily="18" charset="0"/>
                        </a:defRPr>
                      </a:lvl6pPr>
                      <a:lvl7pPr fontAlgn="base">
                        <a:spcBef>
                          <a:spcPct val="20000"/>
                        </a:spcBef>
                        <a:spcAft>
                          <a:spcPct val="0"/>
                        </a:spcAft>
                        <a:buClr>
                          <a:schemeClr val="tx1"/>
                        </a:buClr>
                        <a:defRPr>
                          <a:solidFill>
                            <a:schemeClr val="tx1"/>
                          </a:solidFill>
                          <a:latin typeface="Times New Roman" panose="02020603050405020304" pitchFamily="18" charset="0"/>
                        </a:defRPr>
                      </a:lvl7pPr>
                      <a:lvl8pPr fontAlgn="base">
                        <a:spcBef>
                          <a:spcPct val="20000"/>
                        </a:spcBef>
                        <a:spcAft>
                          <a:spcPct val="0"/>
                        </a:spcAft>
                        <a:buClr>
                          <a:schemeClr val="tx1"/>
                        </a:buClr>
                        <a:defRPr>
                          <a:solidFill>
                            <a:schemeClr val="tx1"/>
                          </a:solidFill>
                          <a:latin typeface="Times New Roman" panose="02020603050405020304" pitchFamily="18" charset="0"/>
                        </a:defRPr>
                      </a:lvl8pPr>
                      <a:lvl9pPr fontAlgn="base">
                        <a:spcBef>
                          <a:spcPct val="20000"/>
                        </a:spcBef>
                        <a:spcAft>
                          <a:spcPct val="0"/>
                        </a:spcAft>
                        <a:buClr>
                          <a:schemeClr val="tx1"/>
                        </a:buClr>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0" lang="ru-RU" sz="2000" b="0" i="0" u="none" strike="noStrike" cap="none" normalizeH="0" baseline="0">
                          <a:ln>
                            <a:noFill/>
                          </a:ln>
                          <a:solidFill>
                            <a:schemeClr val="tx1"/>
                          </a:solidFill>
                          <a:effectLst/>
                          <a:latin typeface="Arial" panose="020B0604020202020204" pitchFamily="34" charset="0"/>
                        </a:rPr>
                        <a:t>прогноза </a:t>
                      </a:r>
                    </a:p>
                  </a:txBody>
                  <a:tcPr marT="45719" marB="45719" horzOverflow="overflow">
                    <a:lnL cap="flat">
                      <a:noFill/>
                    </a:lnL>
                    <a:lnR>
                      <a:noFill/>
                    </a:lnR>
                    <a:lnT>
                      <a:noFill/>
                    </a:lnT>
                    <a:lnB>
                      <a:noFill/>
                    </a:lnB>
                    <a:lnTlToBr>
                      <a:noFill/>
                    </a:lnTlToBr>
                    <a:lnBlToTr>
                      <a:noFill/>
                    </a:lnBlToTr>
                    <a:solidFill>
                      <a:schemeClr val="accent1"/>
                    </a:solidFill>
                  </a:tcPr>
                </a:tc>
                <a:tc>
                  <a:txBody>
                    <a:bodyPr/>
                    <a:lstStyle>
                      <a:lvl1pPr>
                        <a:spcBef>
                          <a:spcPct val="20000"/>
                        </a:spcBef>
                        <a:buClr>
                          <a:schemeClr val="accent2"/>
                        </a:buClr>
                        <a:buSzPct val="110000"/>
                        <a:defRPr sz="2800">
                          <a:solidFill>
                            <a:schemeClr val="tx1"/>
                          </a:solidFill>
                          <a:latin typeface="Times New Roman" panose="02020603050405020304" pitchFamily="18" charset="0"/>
                        </a:defRPr>
                      </a:lvl1pPr>
                      <a:lvl2pPr>
                        <a:spcBef>
                          <a:spcPct val="20000"/>
                        </a:spcBef>
                        <a:buClr>
                          <a:schemeClr val="hlink"/>
                        </a:buClr>
                        <a:buSzPct val="110000"/>
                        <a:defRPr sz="2400">
                          <a:solidFill>
                            <a:schemeClr val="tx1"/>
                          </a:solidFill>
                          <a:latin typeface="Times New Roman" panose="02020603050405020304" pitchFamily="18" charset="0"/>
                        </a:defRPr>
                      </a:lvl2pPr>
                      <a:lvl3pPr>
                        <a:spcBef>
                          <a:spcPct val="20000"/>
                        </a:spcBef>
                        <a:buClr>
                          <a:schemeClr val="folHlink"/>
                        </a:buClr>
                        <a:buSzPct val="110000"/>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buClr>
                          <a:schemeClr val="tx1"/>
                        </a:buClr>
                        <a:defRPr>
                          <a:solidFill>
                            <a:schemeClr val="tx1"/>
                          </a:solidFill>
                          <a:latin typeface="Times New Roman" panose="02020603050405020304" pitchFamily="18" charset="0"/>
                        </a:defRPr>
                      </a:lvl5pPr>
                      <a:lvl6pPr fontAlgn="base">
                        <a:spcBef>
                          <a:spcPct val="20000"/>
                        </a:spcBef>
                        <a:spcAft>
                          <a:spcPct val="0"/>
                        </a:spcAft>
                        <a:buClr>
                          <a:schemeClr val="tx1"/>
                        </a:buClr>
                        <a:defRPr>
                          <a:solidFill>
                            <a:schemeClr val="tx1"/>
                          </a:solidFill>
                          <a:latin typeface="Times New Roman" panose="02020603050405020304" pitchFamily="18" charset="0"/>
                        </a:defRPr>
                      </a:lvl6pPr>
                      <a:lvl7pPr fontAlgn="base">
                        <a:spcBef>
                          <a:spcPct val="20000"/>
                        </a:spcBef>
                        <a:spcAft>
                          <a:spcPct val="0"/>
                        </a:spcAft>
                        <a:buClr>
                          <a:schemeClr val="tx1"/>
                        </a:buClr>
                        <a:defRPr>
                          <a:solidFill>
                            <a:schemeClr val="tx1"/>
                          </a:solidFill>
                          <a:latin typeface="Times New Roman" panose="02020603050405020304" pitchFamily="18" charset="0"/>
                        </a:defRPr>
                      </a:lvl7pPr>
                      <a:lvl8pPr fontAlgn="base">
                        <a:spcBef>
                          <a:spcPct val="20000"/>
                        </a:spcBef>
                        <a:spcAft>
                          <a:spcPct val="0"/>
                        </a:spcAft>
                        <a:buClr>
                          <a:schemeClr val="tx1"/>
                        </a:buClr>
                        <a:defRPr>
                          <a:solidFill>
                            <a:schemeClr val="tx1"/>
                          </a:solidFill>
                          <a:latin typeface="Times New Roman" panose="02020603050405020304" pitchFamily="18" charset="0"/>
                        </a:defRPr>
                      </a:lvl8pPr>
                      <a:lvl9pPr fontAlgn="base">
                        <a:spcBef>
                          <a:spcPct val="20000"/>
                        </a:spcBef>
                        <a:spcAft>
                          <a:spcPct val="0"/>
                        </a:spcAft>
                        <a:buClr>
                          <a:schemeClr val="tx1"/>
                        </a:buClr>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0" lang="ru-RU" sz="2000" b="0" i="0" u="none" strike="noStrike" cap="none" normalizeH="0" baseline="0">
                          <a:ln>
                            <a:noFill/>
                          </a:ln>
                          <a:solidFill>
                            <a:schemeClr val="tx1"/>
                          </a:solidFill>
                          <a:effectLst/>
                          <a:latin typeface="Arial" panose="020B0604020202020204" pitchFamily="34" charset="0"/>
                        </a:rPr>
                        <a:t>Когортное </a:t>
                      </a:r>
                    </a:p>
                  </a:txBody>
                  <a:tcPr marT="45719" marB="45719" horzOverflow="overflow">
                    <a:lnL>
                      <a:noFill/>
                    </a:lnL>
                    <a:lnR cap="flat">
                      <a:noFill/>
                    </a:lnR>
                    <a:lnT>
                      <a:noFill/>
                    </a:lnT>
                    <a:lnB>
                      <a:noFill/>
                    </a:lnB>
                    <a:lnTlToBr>
                      <a:noFill/>
                    </a:lnTlToBr>
                    <a:lnBlToTr>
                      <a:noFill/>
                    </a:lnBlToTr>
                    <a:solidFill>
                      <a:schemeClr val="bg1"/>
                    </a:solidFill>
                  </a:tcPr>
                </a:tc>
                <a:extLst>
                  <a:ext uri="{0D108BD9-81ED-4DB2-BD59-A6C34878D82A}">
                    <a16:rowId xmlns="" xmlns:a16="http://schemas.microsoft.com/office/drawing/2014/main" val="10004"/>
                  </a:ext>
                </a:extLst>
              </a:tr>
              <a:tr h="457185">
                <a:tc>
                  <a:txBody>
                    <a:bodyPr/>
                    <a:lstStyle>
                      <a:lvl1pPr>
                        <a:spcBef>
                          <a:spcPct val="20000"/>
                        </a:spcBef>
                        <a:buClr>
                          <a:schemeClr val="accent2"/>
                        </a:buClr>
                        <a:buSzPct val="110000"/>
                        <a:defRPr sz="2800">
                          <a:solidFill>
                            <a:schemeClr val="tx1"/>
                          </a:solidFill>
                          <a:latin typeface="Times New Roman" panose="02020603050405020304" pitchFamily="18" charset="0"/>
                        </a:defRPr>
                      </a:lvl1pPr>
                      <a:lvl2pPr>
                        <a:spcBef>
                          <a:spcPct val="20000"/>
                        </a:spcBef>
                        <a:buClr>
                          <a:schemeClr val="hlink"/>
                        </a:buClr>
                        <a:buSzPct val="110000"/>
                        <a:defRPr sz="2400">
                          <a:solidFill>
                            <a:schemeClr val="tx1"/>
                          </a:solidFill>
                          <a:latin typeface="Times New Roman" panose="02020603050405020304" pitchFamily="18" charset="0"/>
                        </a:defRPr>
                      </a:lvl2pPr>
                      <a:lvl3pPr>
                        <a:spcBef>
                          <a:spcPct val="20000"/>
                        </a:spcBef>
                        <a:buClr>
                          <a:schemeClr val="folHlink"/>
                        </a:buClr>
                        <a:buSzPct val="110000"/>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buClr>
                          <a:schemeClr val="tx1"/>
                        </a:buClr>
                        <a:defRPr>
                          <a:solidFill>
                            <a:schemeClr val="tx1"/>
                          </a:solidFill>
                          <a:latin typeface="Times New Roman" panose="02020603050405020304" pitchFamily="18" charset="0"/>
                        </a:defRPr>
                      </a:lvl5pPr>
                      <a:lvl6pPr fontAlgn="base">
                        <a:spcBef>
                          <a:spcPct val="20000"/>
                        </a:spcBef>
                        <a:spcAft>
                          <a:spcPct val="0"/>
                        </a:spcAft>
                        <a:buClr>
                          <a:schemeClr val="tx1"/>
                        </a:buClr>
                        <a:defRPr>
                          <a:solidFill>
                            <a:schemeClr val="tx1"/>
                          </a:solidFill>
                          <a:latin typeface="Times New Roman" panose="02020603050405020304" pitchFamily="18" charset="0"/>
                        </a:defRPr>
                      </a:lvl6pPr>
                      <a:lvl7pPr fontAlgn="base">
                        <a:spcBef>
                          <a:spcPct val="20000"/>
                        </a:spcBef>
                        <a:spcAft>
                          <a:spcPct val="0"/>
                        </a:spcAft>
                        <a:buClr>
                          <a:schemeClr val="tx1"/>
                        </a:buClr>
                        <a:defRPr>
                          <a:solidFill>
                            <a:schemeClr val="tx1"/>
                          </a:solidFill>
                          <a:latin typeface="Times New Roman" panose="02020603050405020304" pitchFamily="18" charset="0"/>
                        </a:defRPr>
                      </a:lvl7pPr>
                      <a:lvl8pPr fontAlgn="base">
                        <a:spcBef>
                          <a:spcPct val="20000"/>
                        </a:spcBef>
                        <a:spcAft>
                          <a:spcPct val="0"/>
                        </a:spcAft>
                        <a:buClr>
                          <a:schemeClr val="tx1"/>
                        </a:buClr>
                        <a:defRPr>
                          <a:solidFill>
                            <a:schemeClr val="tx1"/>
                          </a:solidFill>
                          <a:latin typeface="Times New Roman" panose="02020603050405020304" pitchFamily="18" charset="0"/>
                        </a:defRPr>
                      </a:lvl8pPr>
                      <a:lvl9pPr fontAlgn="base">
                        <a:spcBef>
                          <a:spcPct val="20000"/>
                        </a:spcBef>
                        <a:spcAft>
                          <a:spcPct val="0"/>
                        </a:spcAft>
                        <a:buClr>
                          <a:schemeClr val="tx1"/>
                        </a:buClr>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0" lang="ru-RU" sz="2000" b="0" i="0" u="none" strike="noStrike" cap="none" normalizeH="0" baseline="0">
                          <a:ln>
                            <a:noFill/>
                          </a:ln>
                          <a:solidFill>
                            <a:schemeClr val="tx1"/>
                          </a:solidFill>
                          <a:effectLst/>
                          <a:latin typeface="Arial" panose="020B0604020202020204" pitchFamily="34" charset="0"/>
                        </a:rPr>
                        <a:t>метода лечения</a:t>
                      </a:r>
                    </a:p>
                  </a:txBody>
                  <a:tcPr marT="45719" marB="45719" horzOverflow="overflow">
                    <a:lnL cap="flat">
                      <a:noFill/>
                    </a:lnL>
                    <a:lnR>
                      <a:noFill/>
                    </a:lnR>
                    <a:lnT>
                      <a:noFill/>
                    </a:lnT>
                    <a:lnB>
                      <a:noFill/>
                    </a:lnB>
                    <a:lnTlToBr>
                      <a:noFill/>
                    </a:lnTlToBr>
                    <a:lnBlToTr>
                      <a:noFill/>
                    </a:lnBlToTr>
                    <a:solidFill>
                      <a:schemeClr val="accent1"/>
                    </a:solidFill>
                  </a:tcPr>
                </a:tc>
                <a:tc>
                  <a:txBody>
                    <a:bodyPr/>
                    <a:lstStyle>
                      <a:lvl1pPr>
                        <a:spcBef>
                          <a:spcPct val="20000"/>
                        </a:spcBef>
                        <a:buClr>
                          <a:schemeClr val="accent2"/>
                        </a:buClr>
                        <a:buSzPct val="110000"/>
                        <a:defRPr sz="2800">
                          <a:solidFill>
                            <a:schemeClr val="tx1"/>
                          </a:solidFill>
                          <a:latin typeface="Times New Roman" panose="02020603050405020304" pitchFamily="18" charset="0"/>
                        </a:defRPr>
                      </a:lvl1pPr>
                      <a:lvl2pPr>
                        <a:spcBef>
                          <a:spcPct val="20000"/>
                        </a:spcBef>
                        <a:buClr>
                          <a:schemeClr val="hlink"/>
                        </a:buClr>
                        <a:buSzPct val="110000"/>
                        <a:defRPr sz="2400">
                          <a:solidFill>
                            <a:schemeClr val="tx1"/>
                          </a:solidFill>
                          <a:latin typeface="Times New Roman" panose="02020603050405020304" pitchFamily="18" charset="0"/>
                        </a:defRPr>
                      </a:lvl2pPr>
                      <a:lvl3pPr>
                        <a:spcBef>
                          <a:spcPct val="20000"/>
                        </a:spcBef>
                        <a:buClr>
                          <a:schemeClr val="folHlink"/>
                        </a:buClr>
                        <a:buSzPct val="110000"/>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buClr>
                          <a:schemeClr val="tx1"/>
                        </a:buClr>
                        <a:defRPr>
                          <a:solidFill>
                            <a:schemeClr val="tx1"/>
                          </a:solidFill>
                          <a:latin typeface="Times New Roman" panose="02020603050405020304" pitchFamily="18" charset="0"/>
                        </a:defRPr>
                      </a:lvl5pPr>
                      <a:lvl6pPr fontAlgn="base">
                        <a:spcBef>
                          <a:spcPct val="20000"/>
                        </a:spcBef>
                        <a:spcAft>
                          <a:spcPct val="0"/>
                        </a:spcAft>
                        <a:buClr>
                          <a:schemeClr val="tx1"/>
                        </a:buClr>
                        <a:defRPr>
                          <a:solidFill>
                            <a:schemeClr val="tx1"/>
                          </a:solidFill>
                          <a:latin typeface="Times New Roman" panose="02020603050405020304" pitchFamily="18" charset="0"/>
                        </a:defRPr>
                      </a:lvl6pPr>
                      <a:lvl7pPr fontAlgn="base">
                        <a:spcBef>
                          <a:spcPct val="20000"/>
                        </a:spcBef>
                        <a:spcAft>
                          <a:spcPct val="0"/>
                        </a:spcAft>
                        <a:buClr>
                          <a:schemeClr val="tx1"/>
                        </a:buClr>
                        <a:defRPr>
                          <a:solidFill>
                            <a:schemeClr val="tx1"/>
                          </a:solidFill>
                          <a:latin typeface="Times New Roman" panose="02020603050405020304" pitchFamily="18" charset="0"/>
                        </a:defRPr>
                      </a:lvl7pPr>
                      <a:lvl8pPr fontAlgn="base">
                        <a:spcBef>
                          <a:spcPct val="20000"/>
                        </a:spcBef>
                        <a:spcAft>
                          <a:spcPct val="0"/>
                        </a:spcAft>
                        <a:buClr>
                          <a:schemeClr val="tx1"/>
                        </a:buClr>
                        <a:defRPr>
                          <a:solidFill>
                            <a:schemeClr val="tx1"/>
                          </a:solidFill>
                          <a:latin typeface="Times New Roman" panose="02020603050405020304" pitchFamily="18" charset="0"/>
                        </a:defRPr>
                      </a:lvl8pPr>
                      <a:lvl9pPr fontAlgn="base">
                        <a:spcBef>
                          <a:spcPct val="20000"/>
                        </a:spcBef>
                        <a:spcAft>
                          <a:spcPct val="0"/>
                        </a:spcAft>
                        <a:buClr>
                          <a:schemeClr val="tx1"/>
                        </a:buClr>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0" lang="ru-RU" sz="2000" b="0" i="0" u="none" strike="noStrike" cap="none" normalizeH="0" baseline="0">
                          <a:ln>
                            <a:noFill/>
                          </a:ln>
                          <a:solidFill>
                            <a:schemeClr val="tx1"/>
                          </a:solidFill>
                          <a:effectLst/>
                          <a:latin typeface="Arial" panose="020B0604020202020204" pitchFamily="34" charset="0"/>
                        </a:rPr>
                        <a:t>Клиническое испытание</a:t>
                      </a:r>
                    </a:p>
                  </a:txBody>
                  <a:tcPr marT="45719" marB="45719" horzOverflow="overflow">
                    <a:lnL>
                      <a:noFill/>
                    </a:lnL>
                    <a:lnR cap="flat">
                      <a:noFill/>
                    </a:lnR>
                    <a:lnT>
                      <a:noFill/>
                    </a:lnT>
                    <a:lnB>
                      <a:noFill/>
                    </a:lnB>
                    <a:lnTlToBr>
                      <a:noFill/>
                    </a:lnTlToBr>
                    <a:lnBlToTr>
                      <a:noFill/>
                    </a:lnBlToTr>
                    <a:solidFill>
                      <a:schemeClr val="bg1"/>
                    </a:solidFill>
                  </a:tcPr>
                </a:tc>
                <a:extLst>
                  <a:ext uri="{0D108BD9-81ED-4DB2-BD59-A6C34878D82A}">
                    <a16:rowId xmlns="" xmlns:a16="http://schemas.microsoft.com/office/drawing/2014/main" val="10005"/>
                  </a:ext>
                </a:extLst>
              </a:tr>
              <a:tr h="457185">
                <a:tc>
                  <a:txBody>
                    <a:bodyPr/>
                    <a:lstStyle>
                      <a:lvl1pPr>
                        <a:spcBef>
                          <a:spcPct val="20000"/>
                        </a:spcBef>
                        <a:buClr>
                          <a:schemeClr val="accent2"/>
                        </a:buClr>
                        <a:buSzPct val="110000"/>
                        <a:defRPr sz="2800">
                          <a:solidFill>
                            <a:schemeClr val="tx1"/>
                          </a:solidFill>
                          <a:latin typeface="Times New Roman" panose="02020603050405020304" pitchFamily="18" charset="0"/>
                        </a:defRPr>
                      </a:lvl1pPr>
                      <a:lvl2pPr>
                        <a:spcBef>
                          <a:spcPct val="20000"/>
                        </a:spcBef>
                        <a:buClr>
                          <a:schemeClr val="hlink"/>
                        </a:buClr>
                        <a:buSzPct val="110000"/>
                        <a:defRPr sz="2400">
                          <a:solidFill>
                            <a:schemeClr val="tx1"/>
                          </a:solidFill>
                          <a:latin typeface="Times New Roman" panose="02020603050405020304" pitchFamily="18" charset="0"/>
                        </a:defRPr>
                      </a:lvl2pPr>
                      <a:lvl3pPr>
                        <a:spcBef>
                          <a:spcPct val="20000"/>
                        </a:spcBef>
                        <a:buClr>
                          <a:schemeClr val="folHlink"/>
                        </a:buClr>
                        <a:buSzPct val="110000"/>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buClr>
                          <a:schemeClr val="tx1"/>
                        </a:buClr>
                        <a:defRPr>
                          <a:solidFill>
                            <a:schemeClr val="tx1"/>
                          </a:solidFill>
                          <a:latin typeface="Times New Roman" panose="02020603050405020304" pitchFamily="18" charset="0"/>
                        </a:defRPr>
                      </a:lvl5pPr>
                      <a:lvl6pPr fontAlgn="base">
                        <a:spcBef>
                          <a:spcPct val="20000"/>
                        </a:spcBef>
                        <a:spcAft>
                          <a:spcPct val="0"/>
                        </a:spcAft>
                        <a:buClr>
                          <a:schemeClr val="tx1"/>
                        </a:buClr>
                        <a:defRPr>
                          <a:solidFill>
                            <a:schemeClr val="tx1"/>
                          </a:solidFill>
                          <a:latin typeface="Times New Roman" panose="02020603050405020304" pitchFamily="18" charset="0"/>
                        </a:defRPr>
                      </a:lvl6pPr>
                      <a:lvl7pPr fontAlgn="base">
                        <a:spcBef>
                          <a:spcPct val="20000"/>
                        </a:spcBef>
                        <a:spcAft>
                          <a:spcPct val="0"/>
                        </a:spcAft>
                        <a:buClr>
                          <a:schemeClr val="tx1"/>
                        </a:buClr>
                        <a:defRPr>
                          <a:solidFill>
                            <a:schemeClr val="tx1"/>
                          </a:solidFill>
                          <a:latin typeface="Times New Roman" panose="02020603050405020304" pitchFamily="18" charset="0"/>
                        </a:defRPr>
                      </a:lvl7pPr>
                      <a:lvl8pPr fontAlgn="base">
                        <a:spcBef>
                          <a:spcPct val="20000"/>
                        </a:spcBef>
                        <a:spcAft>
                          <a:spcPct val="0"/>
                        </a:spcAft>
                        <a:buClr>
                          <a:schemeClr val="tx1"/>
                        </a:buClr>
                        <a:defRPr>
                          <a:solidFill>
                            <a:schemeClr val="tx1"/>
                          </a:solidFill>
                          <a:latin typeface="Times New Roman" panose="02020603050405020304" pitchFamily="18" charset="0"/>
                        </a:defRPr>
                      </a:lvl8pPr>
                      <a:lvl9pPr fontAlgn="base">
                        <a:spcBef>
                          <a:spcPct val="20000"/>
                        </a:spcBef>
                        <a:spcAft>
                          <a:spcPct val="0"/>
                        </a:spcAft>
                        <a:buClr>
                          <a:schemeClr val="tx1"/>
                        </a:buClr>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0" lang="ru-RU" sz="2000" b="0" i="0" u="none" strike="noStrike" cap="none" normalizeH="0" baseline="0">
                          <a:ln>
                            <a:noFill/>
                          </a:ln>
                          <a:solidFill>
                            <a:schemeClr val="tx1"/>
                          </a:solidFill>
                          <a:effectLst/>
                          <a:latin typeface="Arial" panose="020B0604020202020204" pitchFamily="34" charset="0"/>
                        </a:rPr>
                        <a:t>метода профилактики</a:t>
                      </a:r>
                    </a:p>
                  </a:txBody>
                  <a:tcPr marT="45719" marB="45719" horzOverflow="overflow">
                    <a:lnL cap="flat">
                      <a:noFill/>
                    </a:lnL>
                    <a:lnR>
                      <a:noFill/>
                    </a:lnR>
                    <a:lnT>
                      <a:noFill/>
                    </a:lnT>
                    <a:lnB w="28575" cap="flat" cmpd="sng" algn="ctr">
                      <a:solidFill>
                        <a:schemeClr val="tx1"/>
                      </a:solidFill>
                      <a:prstDash val="solid"/>
                      <a:miter lim="800000"/>
                      <a:headEnd type="none" w="med" len="med"/>
                      <a:tailEnd type="none" w="med" len="med"/>
                    </a:lnB>
                    <a:lnTlToBr>
                      <a:noFill/>
                    </a:lnTlToBr>
                    <a:lnBlToTr>
                      <a:noFill/>
                    </a:lnBlToTr>
                    <a:solidFill>
                      <a:schemeClr val="accent1"/>
                    </a:solidFill>
                  </a:tcPr>
                </a:tc>
                <a:tc>
                  <a:txBody>
                    <a:bodyPr/>
                    <a:lstStyle>
                      <a:lvl1pPr>
                        <a:spcBef>
                          <a:spcPct val="20000"/>
                        </a:spcBef>
                        <a:buClr>
                          <a:schemeClr val="accent2"/>
                        </a:buClr>
                        <a:buSzPct val="110000"/>
                        <a:defRPr sz="2800">
                          <a:solidFill>
                            <a:schemeClr val="tx1"/>
                          </a:solidFill>
                          <a:latin typeface="Times New Roman" panose="02020603050405020304" pitchFamily="18" charset="0"/>
                        </a:defRPr>
                      </a:lvl1pPr>
                      <a:lvl2pPr>
                        <a:spcBef>
                          <a:spcPct val="20000"/>
                        </a:spcBef>
                        <a:buClr>
                          <a:schemeClr val="hlink"/>
                        </a:buClr>
                        <a:buSzPct val="110000"/>
                        <a:defRPr sz="2400">
                          <a:solidFill>
                            <a:schemeClr val="tx1"/>
                          </a:solidFill>
                          <a:latin typeface="Times New Roman" panose="02020603050405020304" pitchFamily="18" charset="0"/>
                        </a:defRPr>
                      </a:lvl2pPr>
                      <a:lvl3pPr>
                        <a:spcBef>
                          <a:spcPct val="20000"/>
                        </a:spcBef>
                        <a:buClr>
                          <a:schemeClr val="folHlink"/>
                        </a:buClr>
                        <a:buSzPct val="110000"/>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buClr>
                          <a:schemeClr val="tx1"/>
                        </a:buClr>
                        <a:defRPr>
                          <a:solidFill>
                            <a:schemeClr val="tx1"/>
                          </a:solidFill>
                          <a:latin typeface="Times New Roman" panose="02020603050405020304" pitchFamily="18" charset="0"/>
                        </a:defRPr>
                      </a:lvl5pPr>
                      <a:lvl6pPr fontAlgn="base">
                        <a:spcBef>
                          <a:spcPct val="20000"/>
                        </a:spcBef>
                        <a:spcAft>
                          <a:spcPct val="0"/>
                        </a:spcAft>
                        <a:buClr>
                          <a:schemeClr val="tx1"/>
                        </a:buClr>
                        <a:defRPr>
                          <a:solidFill>
                            <a:schemeClr val="tx1"/>
                          </a:solidFill>
                          <a:latin typeface="Times New Roman" panose="02020603050405020304" pitchFamily="18" charset="0"/>
                        </a:defRPr>
                      </a:lvl6pPr>
                      <a:lvl7pPr fontAlgn="base">
                        <a:spcBef>
                          <a:spcPct val="20000"/>
                        </a:spcBef>
                        <a:spcAft>
                          <a:spcPct val="0"/>
                        </a:spcAft>
                        <a:buClr>
                          <a:schemeClr val="tx1"/>
                        </a:buClr>
                        <a:defRPr>
                          <a:solidFill>
                            <a:schemeClr val="tx1"/>
                          </a:solidFill>
                          <a:latin typeface="Times New Roman" panose="02020603050405020304" pitchFamily="18" charset="0"/>
                        </a:defRPr>
                      </a:lvl7pPr>
                      <a:lvl8pPr fontAlgn="base">
                        <a:spcBef>
                          <a:spcPct val="20000"/>
                        </a:spcBef>
                        <a:spcAft>
                          <a:spcPct val="0"/>
                        </a:spcAft>
                        <a:buClr>
                          <a:schemeClr val="tx1"/>
                        </a:buClr>
                        <a:defRPr>
                          <a:solidFill>
                            <a:schemeClr val="tx1"/>
                          </a:solidFill>
                          <a:latin typeface="Times New Roman" panose="02020603050405020304" pitchFamily="18" charset="0"/>
                        </a:defRPr>
                      </a:lvl8pPr>
                      <a:lvl9pPr fontAlgn="base">
                        <a:spcBef>
                          <a:spcPct val="20000"/>
                        </a:spcBef>
                        <a:spcAft>
                          <a:spcPct val="0"/>
                        </a:spcAft>
                        <a:buClr>
                          <a:schemeClr val="tx1"/>
                        </a:buClr>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0" lang="ru-RU" sz="2000" b="0" i="0" u="none" strike="noStrike" cap="none" normalizeH="0" baseline="0">
                          <a:ln>
                            <a:noFill/>
                          </a:ln>
                          <a:solidFill>
                            <a:schemeClr val="tx1"/>
                          </a:solidFill>
                          <a:effectLst/>
                          <a:latin typeface="Arial" panose="020B0604020202020204" pitchFamily="34" charset="0"/>
                        </a:rPr>
                        <a:t>Клиническое испытание</a:t>
                      </a:r>
                    </a:p>
                  </a:txBody>
                  <a:tcPr marT="45719" marB="45719" horzOverflow="overflow">
                    <a:lnL>
                      <a:noFill/>
                    </a:lnL>
                    <a:lnR cap="flat">
                      <a:noFill/>
                    </a:lnR>
                    <a:lnT>
                      <a:noFill/>
                    </a:lnT>
                    <a:lnB w="28575" cap="flat" cmpd="sng" algn="ctr">
                      <a:solidFill>
                        <a:schemeClr val="tx1"/>
                      </a:solidFill>
                      <a:prstDash val="solid"/>
                      <a:miter lim="800000"/>
                      <a:headEnd type="none" w="med" len="med"/>
                      <a:tailEnd type="none" w="med" len="med"/>
                    </a:lnB>
                    <a:lnTlToBr>
                      <a:noFill/>
                    </a:lnTlToBr>
                    <a:lnBlToTr>
                      <a:noFill/>
                    </a:lnBlToTr>
                    <a:solidFill>
                      <a:schemeClr val="bg1"/>
                    </a:solidFill>
                  </a:tcPr>
                </a:tc>
                <a:extLst>
                  <a:ext uri="{0D108BD9-81ED-4DB2-BD59-A6C34878D82A}">
                    <a16:rowId xmlns="" xmlns:a16="http://schemas.microsoft.com/office/drawing/2014/main" val="10006"/>
                  </a:ext>
                </a:extLst>
              </a:tr>
            </a:tbl>
          </a:graphicData>
        </a:graphic>
      </p:graphicFrame>
    </p:spTree>
    <p:extLst>
      <p:ext uri="{BB962C8B-B14F-4D97-AF65-F5344CB8AC3E}">
        <p14:creationId xmlns:p14="http://schemas.microsoft.com/office/powerpoint/2010/main" val="6332871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Вырезка экрана"/>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4936" y="0"/>
            <a:ext cx="7594127" cy="6858000"/>
          </a:xfrm>
          <a:prstGeom prst="rect">
            <a:avLst/>
          </a:prstGeom>
        </p:spPr>
      </p:pic>
    </p:spTree>
    <p:extLst>
      <p:ext uri="{BB962C8B-B14F-4D97-AF65-F5344CB8AC3E}">
        <p14:creationId xmlns:p14="http://schemas.microsoft.com/office/powerpoint/2010/main" val="2029249057"/>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dirty="0"/>
              <a:t>Основные проблемы и перспективы доказательной медицины</a:t>
            </a:r>
          </a:p>
        </p:txBody>
      </p:sp>
      <p:sp>
        <p:nvSpPr>
          <p:cNvPr id="3" name="Текст 2"/>
          <p:cNvSpPr>
            <a:spLocks noGrp="1"/>
          </p:cNvSpPr>
          <p:nvPr>
            <p:ph type="body" idx="1"/>
          </p:nvPr>
        </p:nvSpPr>
        <p:spPr/>
        <p:txBody>
          <a:bodyPr/>
          <a:lstStyle/>
          <a:p>
            <a:endParaRPr lang="ru-RU"/>
          </a:p>
        </p:txBody>
      </p:sp>
    </p:spTree>
    <p:extLst>
      <p:ext uri="{BB962C8B-B14F-4D97-AF65-F5344CB8AC3E}">
        <p14:creationId xmlns:p14="http://schemas.microsoft.com/office/powerpoint/2010/main" val="672959949"/>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259632" y="260648"/>
            <a:ext cx="7488832" cy="1569660"/>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ru-RU" sz="2400" b="1" i="0" u="none" strike="noStrike" kern="0" cap="none" spc="0" normalizeH="0" baseline="0" noProof="0" dirty="0">
                <a:ln>
                  <a:noFill/>
                </a:ln>
                <a:solidFill>
                  <a:sysClr val="windowText" lastClr="000000"/>
                </a:solidFill>
                <a:effectLst/>
                <a:uLnTx/>
                <a:uFillTx/>
              </a:rPr>
              <a:t>Встает вопрос: как могло получиться, что из поколения в поколение врачи назначали неправильное лечение, полагаясь на различные теории? </a:t>
            </a:r>
          </a:p>
        </p:txBody>
      </p:sp>
      <p:sp>
        <p:nvSpPr>
          <p:cNvPr id="3" name="Прямоугольник 2"/>
          <p:cNvSpPr/>
          <p:nvPr/>
        </p:nvSpPr>
        <p:spPr>
          <a:xfrm>
            <a:off x="1367644" y="2420888"/>
            <a:ext cx="7272808" cy="4154984"/>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ru-RU" sz="2400" b="0" i="0" u="none" strike="noStrike" kern="0" cap="none" spc="0" normalizeH="0" baseline="0" noProof="0" dirty="0">
                <a:ln>
                  <a:noFill/>
                </a:ln>
                <a:solidFill>
                  <a:sysClr val="windowText" lastClr="000000"/>
                </a:solidFill>
                <a:effectLst/>
                <a:uLnTx/>
                <a:uFillTx/>
              </a:rPr>
              <a:t>Большинство хронических болезней характеризуется волнообразным течением, и больные, как правило, обращаются к врачу в момент обострения. Логично ожидать, что вслед за ухудшением состояние пациента начнет улучшаться, причем независимо от того, каким будет лечение. Не исключено, что именно этот феномен на протяжении многих столетий служит одной из причин самообмана врачей и пациентов. С другой стороны, если больной не выздоравливает, считается, что это происходит вопреки назначенному лечению</a:t>
            </a:r>
          </a:p>
        </p:txBody>
      </p:sp>
    </p:spTree>
    <p:extLst>
      <p:ext uri="{BB962C8B-B14F-4D97-AF65-F5344CB8AC3E}">
        <p14:creationId xmlns:p14="http://schemas.microsoft.com/office/powerpoint/2010/main" val="2526035193"/>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187624" y="188640"/>
            <a:ext cx="7632848" cy="1015663"/>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ru-RU" sz="2000" b="1" i="0" u="none" strike="noStrike" kern="0" cap="none" spc="0" normalizeH="0" baseline="0" noProof="0" dirty="0">
                <a:ln>
                  <a:noFill/>
                </a:ln>
                <a:solidFill>
                  <a:sysClr val="windowText" lastClr="000000"/>
                </a:solidFill>
                <a:effectLst/>
                <a:uLnTx/>
                <a:uFillTx/>
              </a:rPr>
              <a:t>!!! ни одно контролируемое клиническое исследование или </a:t>
            </a:r>
            <a:r>
              <a:rPr kumimoji="0" lang="ru-RU" sz="2000" b="1" i="0" u="none" strike="noStrike" kern="0" cap="none" spc="0" normalizeH="0" baseline="0" noProof="0" dirty="0" err="1">
                <a:ln>
                  <a:noFill/>
                </a:ln>
                <a:solidFill>
                  <a:sysClr val="windowText" lastClr="000000"/>
                </a:solidFill>
                <a:effectLst/>
                <a:uLnTx/>
                <a:uFillTx/>
              </a:rPr>
              <a:t>метаанализ</a:t>
            </a:r>
            <a:r>
              <a:rPr kumimoji="0" lang="ru-RU" sz="2000" b="1" i="0" u="none" strike="noStrike" kern="0" cap="none" spc="0" normalizeH="0" baseline="0" noProof="0" dirty="0">
                <a:ln>
                  <a:noFill/>
                </a:ln>
                <a:solidFill>
                  <a:sysClr val="windowText" lastClr="000000"/>
                </a:solidFill>
                <a:effectLst/>
                <a:uLnTx/>
                <a:uFillTx/>
              </a:rPr>
              <a:t> не может научить врача, как ему лечить конкретного пациента. </a:t>
            </a:r>
          </a:p>
        </p:txBody>
      </p:sp>
      <p:sp>
        <p:nvSpPr>
          <p:cNvPr id="3" name="Прямоугольник 2"/>
          <p:cNvSpPr/>
          <p:nvPr/>
        </p:nvSpPr>
        <p:spPr>
          <a:xfrm>
            <a:off x="1208208" y="1268760"/>
            <a:ext cx="7540256" cy="3046988"/>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ru-RU" sz="2400" b="0" i="0" u="none" strike="noStrike" kern="0" cap="none" spc="0" normalizeH="0" baseline="0" noProof="0" dirty="0">
                <a:ln>
                  <a:noFill/>
                </a:ln>
                <a:solidFill>
                  <a:sysClr val="windowText" lastClr="000000"/>
                </a:solidFill>
                <a:effectLst/>
                <a:uLnTx/>
                <a:uFillTx/>
              </a:rPr>
              <a:t>Например, вмешательство А представляет собой хирургическую операцию, а Б – медикаментозное лечение. Если пациент пожилого возраста или страдает тяжелыми сопутствующими заболеваниями, врач может предпочесть более безопасное вмешательство Б, хотя такой выбор будет противоречить результатам контролируемого клинического испытания</a:t>
            </a:r>
          </a:p>
        </p:txBody>
      </p:sp>
    </p:spTree>
    <p:extLst>
      <p:ext uri="{BB962C8B-B14F-4D97-AF65-F5344CB8AC3E}">
        <p14:creationId xmlns:p14="http://schemas.microsoft.com/office/powerpoint/2010/main" val="243558889"/>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29637" y="830997"/>
            <a:ext cx="8784976" cy="3970318"/>
          </a:xfrm>
          <a:prstGeom prst="rect">
            <a:avLst/>
          </a:prstGeom>
        </p:spPr>
        <p:txBody>
          <a:bodyPr wrap="square">
            <a:spAutoFit/>
          </a:bodyPr>
          <a:lstStyle/>
          <a:p>
            <a:r>
              <a:rPr lang="ru-RU" sz="2800" dirty="0"/>
              <a:t>«ЛЕЧИТЬ БОЛЬНОГО, А НЕ БОЛЕЗНЬ» Сам по себе такой подход не является новым для России. Блестящие врачи прошлого, включая одного из основоположников отечественной терапии Матвея </a:t>
            </a:r>
            <a:r>
              <a:rPr lang="ru-RU" sz="2800" dirty="0" err="1"/>
              <a:t>Мудрова</a:t>
            </a:r>
            <a:r>
              <a:rPr lang="ru-RU" sz="2800" dirty="0"/>
              <a:t> (1776-1831), – он разработал схему обследования больного, ввел в практику составление истории болезни – рассматривали каждого пациента как уникальную комбинацию факторов наследственности и приобретенных качеств, проявляющуюся</a:t>
            </a:r>
          </a:p>
        </p:txBody>
      </p:sp>
      <p:sp>
        <p:nvSpPr>
          <p:cNvPr id="3" name="Прямоугольник 2"/>
          <p:cNvSpPr/>
          <p:nvPr/>
        </p:nvSpPr>
        <p:spPr>
          <a:xfrm>
            <a:off x="-99749" y="0"/>
            <a:ext cx="9243749" cy="830997"/>
          </a:xfrm>
          <a:prstGeom prst="rect">
            <a:avLst/>
          </a:prstGeom>
          <a:noFill/>
        </p:spPr>
        <p:txBody>
          <a:bodyPr wrap="none" lIns="91440" tIns="45720" rIns="91440" bIns="45720">
            <a:spAutoFit/>
          </a:bodyPr>
          <a:lstStyle/>
          <a:p>
            <a:pPr algn="ctr"/>
            <a:r>
              <a:rPr lang="ru-RU" sz="4800" dirty="0">
                <a:ln w="0"/>
                <a:effectLst>
                  <a:outerShdw blurRad="38100" dist="19050" dir="2700000" algn="tl" rotWithShape="0">
                    <a:schemeClr val="dk1">
                      <a:alpha val="40000"/>
                    </a:schemeClr>
                  </a:outerShdw>
                </a:effectLst>
              </a:rPr>
              <a:t>Персонифицированная медицина</a:t>
            </a:r>
            <a:endParaRPr lang="ru-RU" sz="48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1908784117"/>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79512" y="188640"/>
            <a:ext cx="8712968" cy="1569660"/>
          </a:xfrm>
          <a:prstGeom prst="rect">
            <a:avLst/>
          </a:prstGeom>
        </p:spPr>
        <p:txBody>
          <a:bodyPr wrap="square">
            <a:spAutoFit/>
          </a:bodyPr>
          <a:lstStyle/>
          <a:p>
            <a:r>
              <a:rPr lang="ru-RU" sz="2400" b="1" dirty="0"/>
              <a:t>В 1990-х годах специалист в области функциональной медицины Лео </a:t>
            </a:r>
            <a:r>
              <a:rPr lang="ru-RU" sz="2400" b="1" dirty="0" err="1"/>
              <a:t>Голланд</a:t>
            </a:r>
            <a:r>
              <a:rPr lang="ru-RU" sz="2400" b="1" dirty="0"/>
              <a:t> (США) предложил иной подход, получивший название «Пациент-</a:t>
            </a:r>
            <a:r>
              <a:rPr lang="ru-RU" sz="2400" b="1" dirty="0" err="1"/>
              <a:t>ориентироанная</a:t>
            </a:r>
            <a:r>
              <a:rPr lang="ru-RU" sz="2400" b="1" dirty="0"/>
              <a:t> диагностика и лечение». </a:t>
            </a:r>
          </a:p>
        </p:txBody>
      </p:sp>
      <p:sp>
        <p:nvSpPr>
          <p:cNvPr id="3" name="Прямоугольник 2"/>
          <p:cNvSpPr/>
          <p:nvPr/>
        </p:nvSpPr>
        <p:spPr>
          <a:xfrm>
            <a:off x="179512" y="1628800"/>
            <a:ext cx="8712968" cy="2677656"/>
          </a:xfrm>
          <a:prstGeom prst="rect">
            <a:avLst/>
          </a:prstGeom>
        </p:spPr>
        <p:txBody>
          <a:bodyPr wrap="square">
            <a:spAutoFit/>
          </a:bodyPr>
          <a:lstStyle/>
          <a:p>
            <a:r>
              <a:rPr lang="ru-RU" sz="2400" dirty="0"/>
              <a:t>В этой модели составление многофакторной базы данных на каждого пациента предполагает учет его биологических и психосоциальных особенностей. При этом общая картина складывается из множества деталей – результатов анализа работы различных систем организма, в необходимых случаях – на молекулярном уровне, наличия наследственных патологий и даже... описания особенностей отношений в семье. </a:t>
            </a:r>
          </a:p>
        </p:txBody>
      </p:sp>
    </p:spTree>
    <p:extLst>
      <p:ext uri="{BB962C8B-B14F-4D97-AF65-F5344CB8AC3E}">
        <p14:creationId xmlns:p14="http://schemas.microsoft.com/office/powerpoint/2010/main" val="2940477842"/>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Рисунок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3850" y="350838"/>
            <a:ext cx="3905250" cy="6200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3" name="Подзаголовок 5"/>
          <p:cNvSpPr>
            <a:spLocks noGrp="1"/>
          </p:cNvSpPr>
          <p:nvPr>
            <p:ph type="subTitle" sz="quarter" idx="1"/>
          </p:nvPr>
        </p:nvSpPr>
        <p:spPr>
          <a:xfrm>
            <a:off x="4427984" y="367998"/>
            <a:ext cx="4392612" cy="4431983"/>
          </a:xfrm>
        </p:spPr>
        <p:txBody>
          <a:bodyPr/>
          <a:lstStyle/>
          <a:p>
            <a:r>
              <a:rPr lang="ru-RU" altLang="ru-RU" dirty="0">
                <a:solidFill>
                  <a:schemeClr val="bg1"/>
                </a:solidFill>
              </a:rPr>
              <a:t>Еще со времен Гиппократа существует правило – фармакотерапия должна быть эффективной и безопасной.</a:t>
            </a:r>
          </a:p>
          <a:p>
            <a:endParaRPr lang="ru-RU" altLang="ru-RU" dirty="0">
              <a:solidFill>
                <a:schemeClr val="bg1"/>
              </a:solidFill>
            </a:endParaRPr>
          </a:p>
          <a:p>
            <a:r>
              <a:rPr lang="ru-RU" altLang="ru-RU" dirty="0">
                <a:solidFill>
                  <a:schemeClr val="bg1"/>
                </a:solidFill>
              </a:rPr>
              <a:t>С этой целью, врач должен овладеть алгоритмом выбора ЛС, режима его дозирования, знать методы оценки эффективности и безопасности ЛС.</a:t>
            </a:r>
          </a:p>
        </p:txBody>
      </p:sp>
    </p:spTree>
    <p:extLst>
      <p:ext uri="{BB962C8B-B14F-4D97-AF65-F5344CB8AC3E}">
        <p14:creationId xmlns:p14="http://schemas.microsoft.com/office/powerpoint/2010/main" val="868952875"/>
      </p:ext>
    </p:extLst>
  </p:cSld>
  <p:clrMapOvr>
    <a:masterClrMapping/>
  </p:clrMapOvr>
  <p:transition/>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214282" y="117439"/>
            <a:ext cx="8643998" cy="954107"/>
          </a:xfrm>
          <a:prstGeom prst="rect">
            <a:avLst/>
          </a:prstGeom>
          <a:solidFill>
            <a:srgbClr val="92D050"/>
          </a:solidFill>
        </p:spPr>
        <p:style>
          <a:lnRef idx="0">
            <a:schemeClr val="accent1"/>
          </a:lnRef>
          <a:fillRef idx="3">
            <a:schemeClr val="accent1"/>
          </a:fillRef>
          <a:effectRef idx="3">
            <a:schemeClr val="accent1"/>
          </a:effectRef>
          <a:fontRef idx="minor">
            <a:schemeClr val="lt1"/>
          </a:fontRef>
        </p:style>
        <p:txBody>
          <a:bodyPr>
            <a:spAutoFit/>
          </a:bodyPr>
          <a:lstStyle/>
          <a:p>
            <a:pPr algn="ctr">
              <a:defRPr/>
            </a:pPr>
            <a:r>
              <a:rPr lang="ru-RU" sz="2800" dirty="0">
                <a:solidFill>
                  <a:schemeClr val="tx1"/>
                </a:solidFill>
              </a:rPr>
              <a:t>В начала 21</a:t>
            </a:r>
            <a:r>
              <a:rPr lang="en-US" sz="2800" dirty="0">
                <a:solidFill>
                  <a:schemeClr val="tx1"/>
                </a:solidFill>
              </a:rPr>
              <a:t> </a:t>
            </a:r>
            <a:r>
              <a:rPr lang="ru-RU" sz="2800" dirty="0">
                <a:solidFill>
                  <a:schemeClr val="tx1"/>
                </a:solidFill>
              </a:rPr>
              <a:t>века, многие возлагали надежды на новые группы лекарств. </a:t>
            </a:r>
          </a:p>
        </p:txBody>
      </p:sp>
      <p:sp>
        <p:nvSpPr>
          <p:cNvPr id="5" name="Прямоугольник 4"/>
          <p:cNvSpPr/>
          <p:nvPr/>
        </p:nvSpPr>
        <p:spPr>
          <a:xfrm>
            <a:off x="0" y="1184490"/>
            <a:ext cx="9144000" cy="1815882"/>
          </a:xfrm>
          <a:prstGeom prst="rect">
            <a:avLst/>
          </a:prstGeom>
          <a:solidFill>
            <a:srgbClr val="FFFF00"/>
          </a:solidFill>
        </p:spPr>
        <p:style>
          <a:lnRef idx="0">
            <a:schemeClr val="accent1"/>
          </a:lnRef>
          <a:fillRef idx="3">
            <a:schemeClr val="accent1"/>
          </a:fillRef>
          <a:effectRef idx="3">
            <a:schemeClr val="accent1"/>
          </a:effectRef>
          <a:fontRef idx="minor">
            <a:schemeClr val="lt1"/>
          </a:fontRef>
        </p:style>
        <p:txBody>
          <a:bodyPr>
            <a:spAutoFit/>
          </a:bodyPr>
          <a:lstStyle/>
          <a:p>
            <a:pPr>
              <a:defRPr/>
            </a:pPr>
            <a:r>
              <a:rPr lang="ru-RU" sz="2800" b="1" dirty="0">
                <a:ln w="6600">
                  <a:solidFill>
                    <a:schemeClr val="accent2"/>
                  </a:solidFill>
                  <a:prstDash val="solid"/>
                </a:ln>
                <a:solidFill>
                  <a:srgbClr val="FFFFFF"/>
                </a:solidFill>
                <a:effectLst>
                  <a:outerShdw dist="38100" dir="2700000" algn="tl" rotWithShape="0">
                    <a:schemeClr val="accent2"/>
                  </a:outerShdw>
                </a:effectLst>
              </a:rPr>
              <a:t>Несмотря на то, что применение ЛС основывается на принципах доказательной медицины (ВОЗ, 2009)., эффективность фармакотерапии составляло 60%.</a:t>
            </a:r>
          </a:p>
        </p:txBody>
      </p:sp>
      <p:sp>
        <p:nvSpPr>
          <p:cNvPr id="7" name="Прямоугольник 6"/>
          <p:cNvSpPr/>
          <p:nvPr/>
        </p:nvSpPr>
        <p:spPr>
          <a:xfrm>
            <a:off x="245178" y="3113316"/>
            <a:ext cx="8715436" cy="3539430"/>
          </a:xfrm>
          <a:prstGeom prst="rect">
            <a:avLst/>
          </a:prstGeom>
          <a:solidFill>
            <a:srgbClr val="FF0000"/>
          </a:solidFill>
        </p:spPr>
        <p:style>
          <a:lnRef idx="0">
            <a:schemeClr val="accent1"/>
          </a:lnRef>
          <a:fillRef idx="3">
            <a:schemeClr val="accent1"/>
          </a:fillRef>
          <a:effectRef idx="3">
            <a:schemeClr val="accent1"/>
          </a:effectRef>
          <a:fontRef idx="minor">
            <a:schemeClr val="lt1"/>
          </a:fontRef>
        </p:style>
        <p:txBody>
          <a:bodyPr>
            <a:spAutoFit/>
          </a:bodyPr>
          <a:lstStyle/>
          <a:p>
            <a:pPr>
              <a:defRPr/>
            </a:pPr>
            <a:r>
              <a:rPr lang="ru-RU" sz="2800" dirty="0">
                <a:solidFill>
                  <a:schemeClr val="bg1"/>
                </a:solidFill>
              </a:rPr>
              <a:t>Растет частота нежелательных лекарственных реакций вплоть до смертельных исходов.</a:t>
            </a:r>
          </a:p>
          <a:p>
            <a:pPr algn="ctr">
              <a:defRPr/>
            </a:pPr>
            <a:r>
              <a:rPr lang="ru-RU" sz="2800" dirty="0">
                <a:solidFill>
                  <a:schemeClr val="bg1"/>
                </a:solidFill>
              </a:rPr>
              <a:t>В исследованиях ряда клиницистов было установлено, что при назначении стандартной дозы многих ЛС у части больных их концентрация   в крови была высокой – развивались побочные эффекты, у других концентрация была низкой и лечение оказывалось неэффективным.  </a:t>
            </a:r>
          </a:p>
        </p:txBody>
      </p:sp>
    </p:spTree>
    <p:extLst>
      <p:ext uri="{BB962C8B-B14F-4D97-AF65-F5344CB8AC3E}">
        <p14:creationId xmlns:p14="http://schemas.microsoft.com/office/powerpoint/2010/main" val="236176672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ox(in)">
                                      <p:cBhvr>
                                        <p:cTn id="12" dur="500"/>
                                        <p:tgtEl>
                                          <p:spTgt spid="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heckerboard(across)">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a:spLocks noChangeArrowheads="1"/>
          </p:cNvSpPr>
          <p:nvPr/>
        </p:nvSpPr>
        <p:spPr bwMode="auto">
          <a:xfrm>
            <a:off x="214282" y="214290"/>
            <a:ext cx="8715436" cy="6477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none" lIns="90000" tIns="46800" rIns="90000" bIns="46800" anchor="ctr"/>
          <a:lstStyle>
            <a:lvl1pPr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defRPr>
            </a:lvl1pPr>
            <a:lvl2pPr marL="742950" indent="-28575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defRPr>
            </a:lvl2pPr>
            <a:lvl3pPr marL="1143000" indent="-22860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defRPr>
            </a:lvl3pPr>
            <a:lvl4pPr marL="1600200" indent="-22860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defRPr>
            </a:lvl4pPr>
            <a:lvl5pPr marL="2057400" indent="-22860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defRPr>
            </a:lvl9pPr>
          </a:lstStyle>
          <a:p>
            <a:pPr algn="ctr" eaLnBrk="1" hangingPunct="1">
              <a:lnSpc>
                <a:spcPct val="126000"/>
              </a:lnSpc>
              <a:buClr>
                <a:srgbClr val="000000"/>
              </a:buClr>
              <a:buSzPct val="100000"/>
              <a:buFont typeface="Times New Roman" panose="02020603050405020304" pitchFamily="18" charset="0"/>
              <a:buNone/>
            </a:pPr>
            <a:r>
              <a:rPr lang="en-GB" altLang="ru-RU" sz="2800" b="1">
                <a:solidFill>
                  <a:srgbClr val="000000"/>
                </a:solidFill>
                <a:cs typeface="msgothic" charset="0"/>
              </a:rPr>
              <a:t>Проведено более 100</a:t>
            </a:r>
            <a:r>
              <a:rPr lang="ru-RU" altLang="ru-RU" sz="2800" b="1">
                <a:solidFill>
                  <a:srgbClr val="000000"/>
                </a:solidFill>
                <a:cs typeface="msgothic" charset="0"/>
              </a:rPr>
              <a:t> </a:t>
            </a:r>
            <a:r>
              <a:rPr lang="en-GB" altLang="ru-RU" sz="2800" b="1">
                <a:solidFill>
                  <a:srgbClr val="000000"/>
                </a:solidFill>
                <a:cs typeface="msgothic" charset="0"/>
              </a:rPr>
              <a:t>РКИ</a:t>
            </a:r>
            <a:r>
              <a:rPr lang="ru-RU" altLang="ru-RU" sz="2800" b="1">
                <a:solidFill>
                  <a:srgbClr val="000000"/>
                </a:solidFill>
                <a:cs typeface="msgothic" charset="0"/>
              </a:rPr>
              <a:t> Цизаприда с 1978 г.</a:t>
            </a:r>
            <a:endParaRPr lang="en-GB" altLang="ru-RU" sz="2800" b="1">
              <a:solidFill>
                <a:srgbClr val="000000"/>
              </a:solidFill>
              <a:cs typeface="msgothic" charset="0"/>
            </a:endParaRPr>
          </a:p>
        </p:txBody>
      </p:sp>
      <p:sp>
        <p:nvSpPr>
          <p:cNvPr id="4" name="Rectangle 4"/>
          <p:cNvSpPr>
            <a:spLocks noChangeArrowheads="1"/>
          </p:cNvSpPr>
          <p:nvPr/>
        </p:nvSpPr>
        <p:spPr bwMode="auto">
          <a:xfrm>
            <a:off x="214282" y="1714488"/>
            <a:ext cx="8715436" cy="647700"/>
          </a:xfrm>
          <a:prstGeom prst="rect">
            <a:avLst/>
          </a:prstGeom>
          <a:solidFill>
            <a:srgbClr val="FFFF00"/>
          </a:solidFill>
          <a:ln>
            <a:headEnd/>
            <a:tailEnd/>
          </a:ln>
        </p:spPr>
        <p:style>
          <a:lnRef idx="0">
            <a:schemeClr val="accent1"/>
          </a:lnRef>
          <a:fillRef idx="3">
            <a:schemeClr val="accent1"/>
          </a:fillRef>
          <a:effectRef idx="3">
            <a:schemeClr val="accent1"/>
          </a:effectRef>
          <a:fontRef idx="minor">
            <a:schemeClr val="lt1"/>
          </a:fontRef>
        </p:style>
        <p:txBody>
          <a:bodyPr wrap="none" lIns="90000" tIns="46800" rIns="90000" bIns="46800" anchor="ctr"/>
          <a:lstStyle>
            <a:lvl1pPr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defRPr>
            </a:lvl1pPr>
            <a:lvl2pPr marL="742950" indent="-28575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defRPr>
            </a:lvl2pPr>
            <a:lvl3pPr marL="1143000" indent="-22860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defRPr>
            </a:lvl3pPr>
            <a:lvl4pPr marL="1600200" indent="-22860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defRPr>
            </a:lvl4pPr>
            <a:lvl5pPr marL="2057400" indent="-22860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defRPr>
            </a:lvl9pPr>
          </a:lstStyle>
          <a:p>
            <a:pPr algn="ctr" eaLnBrk="1" hangingPunct="1">
              <a:lnSpc>
                <a:spcPct val="126000"/>
              </a:lnSpc>
              <a:buClr>
                <a:srgbClr val="000000"/>
              </a:buClr>
              <a:buSzPct val="100000"/>
              <a:buFont typeface="Times New Roman" panose="02020603050405020304" pitchFamily="18" charset="0"/>
              <a:buNone/>
            </a:pPr>
            <a:r>
              <a:rPr lang="en-GB" altLang="ru-RU" sz="2800" b="1">
                <a:solidFill>
                  <a:srgbClr val="000000"/>
                </a:solidFill>
                <a:cs typeface="msgothic" charset="0"/>
              </a:rPr>
              <a:t>Регистрация</a:t>
            </a:r>
            <a:r>
              <a:rPr lang="ru-RU" altLang="ru-RU" sz="2800" b="1">
                <a:solidFill>
                  <a:srgbClr val="000000"/>
                </a:solidFill>
                <a:cs typeface="msgothic" charset="0"/>
              </a:rPr>
              <a:t> Цизаприда – 1993 г.</a:t>
            </a:r>
            <a:endParaRPr lang="en-GB" altLang="ru-RU" sz="2800" b="1">
              <a:solidFill>
                <a:srgbClr val="000000"/>
              </a:solidFill>
              <a:cs typeface="msgothic" charset="0"/>
            </a:endParaRPr>
          </a:p>
        </p:txBody>
      </p:sp>
      <p:sp>
        <p:nvSpPr>
          <p:cNvPr id="5" name="Rectangle 5"/>
          <p:cNvSpPr>
            <a:spLocks noChangeArrowheads="1"/>
          </p:cNvSpPr>
          <p:nvPr/>
        </p:nvSpPr>
        <p:spPr bwMode="auto">
          <a:xfrm>
            <a:off x="214282" y="5786454"/>
            <a:ext cx="8715436" cy="647700"/>
          </a:xfrm>
          <a:prstGeom prst="rect">
            <a:avLst/>
          </a:prstGeom>
          <a:solidFill>
            <a:srgbClr val="FF0000"/>
          </a:solidFill>
          <a:ln>
            <a:headEnd/>
            <a:tailEnd/>
          </a:ln>
        </p:spPr>
        <p:style>
          <a:lnRef idx="0">
            <a:schemeClr val="accent1"/>
          </a:lnRef>
          <a:fillRef idx="3">
            <a:schemeClr val="accent1"/>
          </a:fillRef>
          <a:effectRef idx="3">
            <a:schemeClr val="accent1"/>
          </a:effectRef>
          <a:fontRef idx="minor">
            <a:schemeClr val="lt1"/>
          </a:fontRef>
        </p:style>
        <p:txBody>
          <a:bodyPr wrap="none" lIns="90000" tIns="46800" rIns="90000" bIns="46800" anchor="ctr"/>
          <a:lstStyle>
            <a:lvl1pPr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defRPr>
            </a:lvl1pPr>
            <a:lvl2pPr marL="742950" indent="-28575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defRPr>
            </a:lvl2pPr>
            <a:lvl3pPr marL="1143000" indent="-22860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defRPr>
            </a:lvl3pPr>
            <a:lvl4pPr marL="1600200" indent="-22860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defRPr>
            </a:lvl4pPr>
            <a:lvl5pPr marL="2057400" indent="-22860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defRPr>
            </a:lvl9pPr>
          </a:lstStyle>
          <a:p>
            <a:pPr algn="ctr" eaLnBrk="1" hangingPunct="1">
              <a:lnSpc>
                <a:spcPct val="126000"/>
              </a:lnSpc>
              <a:buClr>
                <a:srgbClr val="000000"/>
              </a:buClr>
              <a:buSzPct val="100000"/>
              <a:buFont typeface="Times New Roman" panose="02020603050405020304" pitchFamily="18" charset="0"/>
              <a:buNone/>
            </a:pPr>
            <a:r>
              <a:rPr lang="en-GB" altLang="ru-RU" sz="2800" b="1">
                <a:solidFill>
                  <a:schemeClr val="bg1"/>
                </a:solidFill>
                <a:cs typeface="msgothic" charset="0"/>
              </a:rPr>
              <a:t>Отмена регистрации</a:t>
            </a:r>
            <a:r>
              <a:rPr lang="ru-RU" altLang="ru-RU" sz="2800" b="1">
                <a:solidFill>
                  <a:schemeClr val="bg1"/>
                </a:solidFill>
                <a:cs typeface="msgothic" charset="0"/>
              </a:rPr>
              <a:t> </a:t>
            </a:r>
            <a:r>
              <a:rPr lang="en-GB" altLang="ru-RU" sz="2800" b="1">
                <a:solidFill>
                  <a:schemeClr val="bg1"/>
                </a:solidFill>
                <a:cs typeface="msgothic" charset="0"/>
              </a:rPr>
              <a:t>FDA</a:t>
            </a:r>
            <a:r>
              <a:rPr lang="ru-RU" altLang="ru-RU" sz="2800" b="1">
                <a:solidFill>
                  <a:schemeClr val="bg1"/>
                </a:solidFill>
                <a:cs typeface="msgothic" charset="0"/>
              </a:rPr>
              <a:t> – 2000 г.</a:t>
            </a:r>
            <a:endParaRPr lang="en-GB" altLang="ru-RU" sz="2800" b="1">
              <a:solidFill>
                <a:schemeClr val="bg1"/>
              </a:solidFill>
              <a:cs typeface="msgothic" charset="0"/>
            </a:endParaRPr>
          </a:p>
        </p:txBody>
      </p:sp>
      <p:sp>
        <p:nvSpPr>
          <p:cNvPr id="7" name="Стрелка вниз 6"/>
          <p:cNvSpPr/>
          <p:nvPr/>
        </p:nvSpPr>
        <p:spPr>
          <a:xfrm>
            <a:off x="214313" y="928688"/>
            <a:ext cx="285750" cy="714375"/>
          </a:xfrm>
          <a:prstGeom prst="downArrow">
            <a:avLst/>
          </a:prstGeom>
        </p:spPr>
        <p:style>
          <a:lnRef idx="1">
            <a:schemeClr val="accent2"/>
          </a:lnRef>
          <a:fillRef idx="2">
            <a:schemeClr val="accent2"/>
          </a:fillRef>
          <a:effectRef idx="1">
            <a:schemeClr val="accent2"/>
          </a:effectRef>
          <a:fontRef idx="minor">
            <a:schemeClr val="dk1"/>
          </a:fontRef>
        </p:style>
        <p:txBody>
          <a:bodyPr anchor="ctr"/>
          <a:lstStyle/>
          <a:p>
            <a:pPr algn="ctr">
              <a:defRPr/>
            </a:pPr>
            <a:endParaRPr lang="ru-RU"/>
          </a:p>
        </p:txBody>
      </p:sp>
      <p:sp>
        <p:nvSpPr>
          <p:cNvPr id="9" name="TextBox 8"/>
          <p:cNvSpPr txBox="1"/>
          <p:nvPr/>
        </p:nvSpPr>
        <p:spPr>
          <a:xfrm>
            <a:off x="500063" y="2455863"/>
            <a:ext cx="8072437" cy="3305520"/>
          </a:xfrm>
          <a:prstGeom prst="rect">
            <a:avLst/>
          </a:prstGeom>
          <a:noFill/>
        </p:spPr>
        <p:txBody>
          <a:bodyPr>
            <a:spAutoFit/>
          </a:bodyPr>
          <a:lstStyle>
            <a:lvl1pPr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defRPr>
            </a:lvl1pPr>
            <a:lvl2pPr marL="742950" indent="-28575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defRPr>
            </a:lvl2pPr>
            <a:lvl3pPr marL="1143000" indent="-22860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defRPr>
            </a:lvl3pPr>
            <a:lvl4pPr marL="1600200" indent="-22860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defRPr>
            </a:lvl4pPr>
            <a:lvl5pPr marL="2057400" indent="-22860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defRPr>
            </a:lvl9pPr>
          </a:lstStyle>
          <a:p>
            <a:pPr algn="ctr" eaLnBrk="1" hangingPunct="1">
              <a:lnSpc>
                <a:spcPct val="116000"/>
              </a:lnSpc>
              <a:buClr>
                <a:srgbClr val="000000"/>
              </a:buClr>
              <a:buSzPct val="100000"/>
              <a:buFont typeface="Times New Roman" panose="02020603050405020304" pitchFamily="18" charset="0"/>
              <a:buNone/>
            </a:pPr>
            <a:r>
              <a:rPr lang="en-GB" altLang="ru-RU" sz="3000" b="1" dirty="0" err="1">
                <a:ln w="22225">
                  <a:solidFill>
                    <a:schemeClr val="accent2"/>
                  </a:solidFill>
                  <a:prstDash val="solid"/>
                </a:ln>
                <a:solidFill>
                  <a:schemeClr val="accent2">
                    <a:lumMod val="40000"/>
                    <a:lumOff val="60000"/>
                  </a:schemeClr>
                </a:solidFill>
                <a:cs typeface="msgothic" charset="0"/>
              </a:rPr>
              <a:t>За</a:t>
            </a:r>
            <a:r>
              <a:rPr lang="en-GB" altLang="ru-RU" sz="3000" b="1" dirty="0">
                <a:ln w="22225">
                  <a:solidFill>
                    <a:schemeClr val="accent2"/>
                  </a:solidFill>
                  <a:prstDash val="solid"/>
                </a:ln>
                <a:solidFill>
                  <a:schemeClr val="accent2">
                    <a:lumMod val="40000"/>
                    <a:lumOff val="60000"/>
                  </a:schemeClr>
                </a:solidFill>
                <a:cs typeface="msgothic" charset="0"/>
              </a:rPr>
              <a:t> 7 </a:t>
            </a:r>
            <a:r>
              <a:rPr lang="en-GB" altLang="ru-RU" sz="3000" b="1" dirty="0" err="1">
                <a:ln w="22225">
                  <a:solidFill>
                    <a:schemeClr val="accent2"/>
                  </a:solidFill>
                  <a:prstDash val="solid"/>
                </a:ln>
                <a:solidFill>
                  <a:schemeClr val="accent2">
                    <a:lumMod val="40000"/>
                    <a:lumOff val="60000"/>
                  </a:schemeClr>
                </a:solidFill>
                <a:cs typeface="msgothic" charset="0"/>
              </a:rPr>
              <a:t>лет</a:t>
            </a:r>
            <a:r>
              <a:rPr lang="en-GB" altLang="ru-RU" sz="3000" b="1" dirty="0">
                <a:ln w="22225">
                  <a:solidFill>
                    <a:schemeClr val="accent2"/>
                  </a:solidFill>
                  <a:prstDash val="solid"/>
                </a:ln>
                <a:solidFill>
                  <a:schemeClr val="accent2">
                    <a:lumMod val="40000"/>
                    <a:lumOff val="60000"/>
                  </a:schemeClr>
                </a:solidFill>
                <a:cs typeface="msgothic" charset="0"/>
              </a:rPr>
              <a:t> </a:t>
            </a:r>
            <a:r>
              <a:rPr lang="en-GB" altLang="ru-RU" sz="3000" b="1" dirty="0" err="1">
                <a:ln w="22225">
                  <a:solidFill>
                    <a:schemeClr val="accent2"/>
                  </a:solidFill>
                  <a:prstDash val="solid"/>
                </a:ln>
                <a:solidFill>
                  <a:schemeClr val="accent2">
                    <a:lumMod val="40000"/>
                    <a:lumOff val="60000"/>
                  </a:schemeClr>
                </a:solidFill>
                <a:cs typeface="msgothic" charset="0"/>
              </a:rPr>
              <a:t>применения</a:t>
            </a:r>
            <a:r>
              <a:rPr lang="ru-RU" altLang="ru-RU" sz="3000" b="1" dirty="0">
                <a:ln w="22225">
                  <a:solidFill>
                    <a:schemeClr val="accent2"/>
                  </a:solidFill>
                  <a:prstDash val="solid"/>
                </a:ln>
                <a:solidFill>
                  <a:schemeClr val="accent2">
                    <a:lumMod val="40000"/>
                    <a:lumOff val="60000"/>
                  </a:schemeClr>
                </a:solidFill>
                <a:cs typeface="msgothic" charset="0"/>
              </a:rPr>
              <a:t> </a:t>
            </a:r>
            <a:r>
              <a:rPr lang="en-GB" altLang="ru-RU" sz="3000" b="1" dirty="0" err="1">
                <a:ln w="22225">
                  <a:solidFill>
                    <a:schemeClr val="accent2"/>
                  </a:solidFill>
                  <a:prstDash val="solid"/>
                </a:ln>
                <a:solidFill>
                  <a:schemeClr val="accent2">
                    <a:lumMod val="40000"/>
                    <a:lumOff val="60000"/>
                  </a:schemeClr>
                </a:solidFill>
                <a:cs typeface="msgothic" charset="0"/>
              </a:rPr>
              <a:t>Цизаприда</a:t>
            </a:r>
            <a:r>
              <a:rPr lang="en-GB" altLang="ru-RU" sz="3000" b="1" dirty="0">
                <a:ln w="22225">
                  <a:solidFill>
                    <a:schemeClr val="accent2"/>
                  </a:solidFill>
                  <a:prstDash val="solid"/>
                </a:ln>
                <a:solidFill>
                  <a:schemeClr val="accent2">
                    <a:lumMod val="40000"/>
                    <a:lumOff val="60000"/>
                  </a:schemeClr>
                </a:solidFill>
                <a:cs typeface="msgothic" charset="0"/>
              </a:rPr>
              <a:t>, в </a:t>
            </a:r>
            <a:r>
              <a:rPr lang="en-GB" altLang="ru-RU" sz="3000" b="1" dirty="0" err="1">
                <a:ln w="22225">
                  <a:solidFill>
                    <a:schemeClr val="accent2"/>
                  </a:solidFill>
                  <a:prstDash val="solid"/>
                </a:ln>
                <a:solidFill>
                  <a:schemeClr val="accent2">
                    <a:lumMod val="40000"/>
                    <a:lumOff val="60000"/>
                  </a:schemeClr>
                </a:solidFill>
                <a:cs typeface="msgothic" charset="0"/>
              </a:rPr>
              <a:t>широкой</a:t>
            </a:r>
            <a:r>
              <a:rPr lang="en-GB" altLang="ru-RU" sz="3000" b="1" dirty="0">
                <a:ln w="22225">
                  <a:solidFill>
                    <a:schemeClr val="accent2"/>
                  </a:solidFill>
                  <a:prstDash val="solid"/>
                </a:ln>
                <a:solidFill>
                  <a:schemeClr val="accent2">
                    <a:lumMod val="40000"/>
                    <a:lumOff val="60000"/>
                  </a:schemeClr>
                </a:solidFill>
                <a:cs typeface="msgothic" charset="0"/>
              </a:rPr>
              <a:t> </a:t>
            </a:r>
            <a:r>
              <a:rPr lang="en-GB" altLang="ru-RU" sz="3000" b="1" dirty="0" err="1">
                <a:ln w="22225">
                  <a:solidFill>
                    <a:schemeClr val="accent2"/>
                  </a:solidFill>
                  <a:prstDash val="solid"/>
                </a:ln>
                <a:solidFill>
                  <a:schemeClr val="accent2">
                    <a:lumMod val="40000"/>
                    <a:lumOff val="60000"/>
                  </a:schemeClr>
                </a:solidFill>
                <a:cs typeface="msgothic" charset="0"/>
              </a:rPr>
              <a:t>клинической</a:t>
            </a:r>
            <a:r>
              <a:rPr lang="ru-RU" altLang="ru-RU" sz="3000" b="1" dirty="0">
                <a:ln w="22225">
                  <a:solidFill>
                    <a:schemeClr val="accent2"/>
                  </a:solidFill>
                  <a:prstDash val="solid"/>
                </a:ln>
                <a:solidFill>
                  <a:schemeClr val="accent2">
                    <a:lumMod val="40000"/>
                    <a:lumOff val="60000"/>
                  </a:schemeClr>
                </a:solidFill>
                <a:cs typeface="msgothic" charset="0"/>
              </a:rPr>
              <a:t> </a:t>
            </a:r>
            <a:r>
              <a:rPr lang="en-GB" altLang="ru-RU" sz="3000" b="1" dirty="0" err="1">
                <a:ln w="22225">
                  <a:solidFill>
                    <a:schemeClr val="accent2"/>
                  </a:solidFill>
                  <a:prstDash val="solid"/>
                </a:ln>
                <a:solidFill>
                  <a:schemeClr val="accent2">
                    <a:lumMod val="40000"/>
                    <a:lumOff val="60000"/>
                  </a:schemeClr>
                </a:solidFill>
                <a:cs typeface="msgothic" charset="0"/>
              </a:rPr>
              <a:t>практике</a:t>
            </a:r>
            <a:r>
              <a:rPr lang="ru-RU" altLang="ru-RU" sz="3000" b="1" dirty="0">
                <a:ln w="22225">
                  <a:solidFill>
                    <a:schemeClr val="accent2"/>
                  </a:solidFill>
                  <a:prstDash val="solid"/>
                </a:ln>
                <a:solidFill>
                  <a:schemeClr val="accent2">
                    <a:lumMod val="40000"/>
                    <a:lumOff val="60000"/>
                  </a:schemeClr>
                </a:solidFill>
                <a:cs typeface="msgothic" charset="0"/>
              </a:rPr>
              <a:t>,</a:t>
            </a:r>
            <a:r>
              <a:rPr lang="en-GB" altLang="ru-RU" sz="3000" b="1" dirty="0">
                <a:ln w="22225">
                  <a:solidFill>
                    <a:schemeClr val="accent2"/>
                  </a:solidFill>
                  <a:prstDash val="solid"/>
                </a:ln>
                <a:solidFill>
                  <a:schemeClr val="accent2">
                    <a:lumMod val="40000"/>
                    <a:lumOff val="60000"/>
                  </a:schemeClr>
                </a:solidFill>
                <a:cs typeface="msgothic" charset="0"/>
              </a:rPr>
              <a:t> </a:t>
            </a:r>
            <a:r>
              <a:rPr lang="en-GB" altLang="ru-RU" sz="3000" b="1" dirty="0" err="1">
                <a:ln w="22225">
                  <a:solidFill>
                    <a:schemeClr val="accent2"/>
                  </a:solidFill>
                  <a:prstDash val="solid"/>
                </a:ln>
                <a:solidFill>
                  <a:schemeClr val="accent2">
                    <a:lumMod val="40000"/>
                    <a:lumOff val="60000"/>
                  </a:schemeClr>
                </a:solidFill>
                <a:cs typeface="msgothic" charset="0"/>
              </a:rPr>
              <a:t>было</a:t>
            </a:r>
            <a:r>
              <a:rPr lang="en-GB" altLang="ru-RU" sz="3000" b="1" dirty="0">
                <a:ln w="22225">
                  <a:solidFill>
                    <a:schemeClr val="accent2"/>
                  </a:solidFill>
                  <a:prstDash val="solid"/>
                </a:ln>
                <a:solidFill>
                  <a:schemeClr val="accent2">
                    <a:lumMod val="40000"/>
                    <a:lumOff val="60000"/>
                  </a:schemeClr>
                </a:solidFill>
                <a:cs typeface="msgothic" charset="0"/>
              </a:rPr>
              <a:t> </a:t>
            </a:r>
            <a:r>
              <a:rPr lang="ru-RU" altLang="ru-RU" sz="3000" b="1" dirty="0">
                <a:ln w="22225">
                  <a:solidFill>
                    <a:schemeClr val="accent2"/>
                  </a:solidFill>
                  <a:prstDash val="solid"/>
                </a:ln>
                <a:solidFill>
                  <a:schemeClr val="accent2">
                    <a:lumMod val="40000"/>
                    <a:lumOff val="60000"/>
                  </a:schemeClr>
                </a:solidFill>
                <a:cs typeface="msgothic" charset="0"/>
              </a:rPr>
              <a:t>множество </a:t>
            </a:r>
            <a:r>
              <a:rPr lang="en-GB" altLang="ru-RU" sz="3000" b="1" dirty="0" err="1">
                <a:ln w="22225">
                  <a:solidFill>
                    <a:schemeClr val="accent2"/>
                  </a:solidFill>
                  <a:prstDash val="solid"/>
                </a:ln>
                <a:solidFill>
                  <a:schemeClr val="accent2">
                    <a:lumMod val="40000"/>
                    <a:lumOff val="60000"/>
                  </a:schemeClr>
                </a:solidFill>
                <a:cs typeface="msgothic" charset="0"/>
              </a:rPr>
              <a:t>сообщен</a:t>
            </a:r>
            <a:r>
              <a:rPr lang="ru-RU" altLang="ru-RU" sz="3000" b="1" dirty="0" err="1">
                <a:ln w="22225">
                  <a:solidFill>
                    <a:schemeClr val="accent2"/>
                  </a:solidFill>
                  <a:prstDash val="solid"/>
                </a:ln>
                <a:solidFill>
                  <a:schemeClr val="accent2">
                    <a:lumMod val="40000"/>
                    <a:lumOff val="60000"/>
                  </a:schemeClr>
                </a:solidFill>
                <a:cs typeface="msgothic" charset="0"/>
              </a:rPr>
              <a:t>ий</a:t>
            </a:r>
            <a:r>
              <a:rPr lang="ru-RU" altLang="ru-RU" sz="3000" b="1" dirty="0">
                <a:ln w="22225">
                  <a:solidFill>
                    <a:schemeClr val="accent2"/>
                  </a:solidFill>
                  <a:prstDash val="solid"/>
                </a:ln>
                <a:solidFill>
                  <a:schemeClr val="accent2">
                    <a:lumMod val="40000"/>
                    <a:lumOff val="60000"/>
                  </a:schemeClr>
                </a:solidFill>
                <a:cs typeface="msgothic" charset="0"/>
              </a:rPr>
              <a:t> о развитии </a:t>
            </a:r>
            <a:r>
              <a:rPr lang="en-GB" altLang="ru-RU" sz="3000" b="1" dirty="0" err="1">
                <a:ln w="22225">
                  <a:solidFill>
                    <a:schemeClr val="accent2"/>
                  </a:solidFill>
                  <a:prstDash val="solid"/>
                </a:ln>
                <a:solidFill>
                  <a:schemeClr val="accent2">
                    <a:lumMod val="40000"/>
                    <a:lumOff val="60000"/>
                  </a:schemeClr>
                </a:solidFill>
                <a:cs typeface="msgothic" charset="0"/>
              </a:rPr>
              <a:t>аритмий</a:t>
            </a:r>
            <a:r>
              <a:rPr lang="en-GB" altLang="ru-RU" sz="3000" b="1" dirty="0">
                <a:ln w="22225">
                  <a:solidFill>
                    <a:schemeClr val="accent2"/>
                  </a:solidFill>
                  <a:prstDash val="solid"/>
                </a:ln>
                <a:solidFill>
                  <a:schemeClr val="accent2">
                    <a:lumMod val="40000"/>
                    <a:lumOff val="60000"/>
                  </a:schemeClr>
                </a:solidFill>
                <a:cs typeface="msgothic" charset="0"/>
              </a:rPr>
              <a:t> </a:t>
            </a:r>
            <a:r>
              <a:rPr lang="en-GB" altLang="ru-RU" sz="3000" b="1" dirty="0" err="1">
                <a:ln w="22225">
                  <a:solidFill>
                    <a:schemeClr val="accent2"/>
                  </a:solidFill>
                  <a:prstDash val="solid"/>
                </a:ln>
                <a:solidFill>
                  <a:schemeClr val="accent2">
                    <a:lumMod val="40000"/>
                    <a:lumOff val="60000"/>
                  </a:schemeClr>
                </a:solidFill>
                <a:cs typeface="msgothic" charset="0"/>
              </a:rPr>
              <a:t>по</a:t>
            </a:r>
            <a:r>
              <a:rPr lang="en-GB" altLang="ru-RU" sz="3000" b="1" dirty="0">
                <a:ln w="22225">
                  <a:solidFill>
                    <a:schemeClr val="accent2"/>
                  </a:solidFill>
                  <a:prstDash val="solid"/>
                </a:ln>
                <a:solidFill>
                  <a:schemeClr val="accent2">
                    <a:lumMod val="40000"/>
                    <a:lumOff val="60000"/>
                  </a:schemeClr>
                </a:solidFill>
                <a:cs typeface="msgothic" charset="0"/>
              </a:rPr>
              <a:t> </a:t>
            </a:r>
            <a:r>
              <a:rPr lang="en-GB" altLang="ru-RU" sz="3000" b="1" dirty="0" err="1">
                <a:ln w="22225">
                  <a:solidFill>
                    <a:schemeClr val="accent2"/>
                  </a:solidFill>
                  <a:prstDash val="solid"/>
                </a:ln>
                <a:solidFill>
                  <a:schemeClr val="accent2">
                    <a:lumMod val="40000"/>
                    <a:lumOff val="60000"/>
                  </a:schemeClr>
                </a:solidFill>
                <a:cs typeface="msgothic" charset="0"/>
              </a:rPr>
              <a:t>типу</a:t>
            </a:r>
            <a:r>
              <a:rPr lang="en-GB" altLang="ru-RU" sz="3000" b="1" dirty="0">
                <a:ln w="22225">
                  <a:solidFill>
                    <a:schemeClr val="accent2"/>
                  </a:solidFill>
                  <a:prstDash val="solid"/>
                </a:ln>
                <a:solidFill>
                  <a:schemeClr val="accent2">
                    <a:lumMod val="40000"/>
                    <a:lumOff val="60000"/>
                  </a:schemeClr>
                </a:solidFill>
                <a:cs typeface="msgothic" charset="0"/>
              </a:rPr>
              <a:t> «</a:t>
            </a:r>
            <a:r>
              <a:rPr lang="en-GB" altLang="ru-RU" sz="3000" b="1" dirty="0" err="1">
                <a:ln w="22225">
                  <a:solidFill>
                    <a:schemeClr val="accent2"/>
                  </a:solidFill>
                  <a:prstDash val="solid"/>
                </a:ln>
                <a:solidFill>
                  <a:schemeClr val="accent2">
                    <a:lumMod val="40000"/>
                    <a:lumOff val="60000"/>
                  </a:schemeClr>
                </a:solidFill>
                <a:cs typeface="msgothic" charset="0"/>
              </a:rPr>
              <a:t>пируэт</a:t>
            </a:r>
            <a:r>
              <a:rPr lang="en-GB" altLang="ru-RU" sz="3000" b="1" dirty="0">
                <a:ln w="22225">
                  <a:solidFill>
                    <a:schemeClr val="accent2"/>
                  </a:solidFill>
                  <a:prstDash val="solid"/>
                </a:ln>
                <a:solidFill>
                  <a:schemeClr val="accent2">
                    <a:lumMod val="40000"/>
                    <a:lumOff val="60000"/>
                  </a:schemeClr>
                </a:solidFill>
                <a:cs typeface="msgothic" charset="0"/>
              </a:rPr>
              <a:t>»</a:t>
            </a:r>
            <a:r>
              <a:rPr lang="ru-RU" altLang="ru-RU" sz="3000" b="1" dirty="0">
                <a:ln w="22225">
                  <a:solidFill>
                    <a:schemeClr val="accent2"/>
                  </a:solidFill>
                  <a:prstDash val="solid"/>
                </a:ln>
                <a:solidFill>
                  <a:schemeClr val="accent2">
                    <a:lumMod val="40000"/>
                    <a:lumOff val="60000"/>
                  </a:schemeClr>
                </a:solidFill>
                <a:cs typeface="msgothic" charset="0"/>
              </a:rPr>
              <a:t>: </a:t>
            </a:r>
            <a:r>
              <a:rPr lang="en-GB" altLang="ru-RU" sz="3000" b="1" u="sng" dirty="0">
                <a:ln w="22225">
                  <a:solidFill>
                    <a:schemeClr val="accent2"/>
                  </a:solidFill>
                  <a:prstDash val="solid"/>
                </a:ln>
                <a:solidFill>
                  <a:schemeClr val="accent2">
                    <a:lumMod val="40000"/>
                    <a:lumOff val="60000"/>
                  </a:schemeClr>
                </a:solidFill>
                <a:cs typeface="msgothic" charset="0"/>
              </a:rPr>
              <a:t>300</a:t>
            </a:r>
            <a:r>
              <a:rPr lang="ru-RU" altLang="ru-RU" sz="3000" b="1" u="sng" dirty="0">
                <a:ln w="22225">
                  <a:solidFill>
                    <a:schemeClr val="accent2"/>
                  </a:solidFill>
                  <a:prstDash val="solid"/>
                </a:ln>
                <a:solidFill>
                  <a:schemeClr val="accent2">
                    <a:lumMod val="40000"/>
                    <a:lumOff val="60000"/>
                  </a:schemeClr>
                </a:solidFill>
                <a:cs typeface="msgothic" charset="0"/>
              </a:rPr>
              <a:t> </a:t>
            </a:r>
            <a:r>
              <a:rPr lang="en-GB" altLang="ru-RU" sz="3000" b="1" u="sng" dirty="0">
                <a:ln w="22225">
                  <a:solidFill>
                    <a:schemeClr val="accent2"/>
                  </a:solidFill>
                  <a:prstDash val="solid"/>
                </a:ln>
                <a:solidFill>
                  <a:schemeClr val="accent2">
                    <a:lumMod val="40000"/>
                    <a:lumOff val="60000"/>
                  </a:schemeClr>
                </a:solidFill>
                <a:cs typeface="msgothic" charset="0"/>
              </a:rPr>
              <a:t> </a:t>
            </a:r>
            <a:r>
              <a:rPr lang="en-GB" altLang="ru-RU" sz="3000" b="1" u="sng" dirty="0" err="1">
                <a:ln w="22225">
                  <a:solidFill>
                    <a:schemeClr val="accent2"/>
                  </a:solidFill>
                  <a:prstDash val="solid"/>
                </a:ln>
                <a:solidFill>
                  <a:schemeClr val="accent2">
                    <a:lumMod val="40000"/>
                    <a:lumOff val="60000"/>
                  </a:schemeClr>
                </a:solidFill>
                <a:cs typeface="msgothic" charset="0"/>
              </a:rPr>
              <a:t>смертельных</a:t>
            </a:r>
            <a:r>
              <a:rPr lang="en-GB" altLang="ru-RU" sz="3000" b="1" u="sng" dirty="0">
                <a:ln w="22225">
                  <a:solidFill>
                    <a:schemeClr val="accent2"/>
                  </a:solidFill>
                  <a:prstDash val="solid"/>
                </a:ln>
                <a:solidFill>
                  <a:schemeClr val="accent2">
                    <a:lumMod val="40000"/>
                    <a:lumOff val="60000"/>
                  </a:schemeClr>
                </a:solidFill>
                <a:cs typeface="msgothic" charset="0"/>
              </a:rPr>
              <a:t> </a:t>
            </a:r>
            <a:r>
              <a:rPr lang="en-GB" altLang="ru-RU" sz="3000" b="1" u="sng" dirty="0" err="1">
                <a:ln w="22225">
                  <a:solidFill>
                    <a:schemeClr val="accent2"/>
                  </a:solidFill>
                  <a:prstDash val="solid"/>
                </a:ln>
                <a:solidFill>
                  <a:schemeClr val="accent2">
                    <a:lumMod val="40000"/>
                    <a:lumOff val="60000"/>
                  </a:schemeClr>
                </a:solidFill>
                <a:cs typeface="msgothic" charset="0"/>
              </a:rPr>
              <a:t>исходов</a:t>
            </a:r>
            <a:r>
              <a:rPr lang="en-GB" altLang="ru-RU" sz="3000" b="1" dirty="0">
                <a:ln w="22225">
                  <a:solidFill>
                    <a:schemeClr val="accent2"/>
                  </a:solidFill>
                  <a:prstDash val="solid"/>
                </a:ln>
                <a:solidFill>
                  <a:schemeClr val="accent2">
                    <a:lumMod val="40000"/>
                    <a:lumOff val="60000"/>
                  </a:schemeClr>
                </a:solidFill>
                <a:cs typeface="msgothic" charset="0"/>
              </a:rPr>
              <a:t> и </a:t>
            </a:r>
            <a:r>
              <a:rPr lang="en-GB" altLang="ru-RU" sz="3000" b="1" u="sng" dirty="0" err="1">
                <a:ln w="22225">
                  <a:solidFill>
                    <a:schemeClr val="accent2"/>
                  </a:solidFill>
                  <a:prstDash val="solid"/>
                </a:ln>
                <a:solidFill>
                  <a:schemeClr val="accent2">
                    <a:lumMod val="40000"/>
                    <a:lumOff val="60000"/>
                  </a:schemeClr>
                </a:solidFill>
                <a:cs typeface="msgothic" charset="0"/>
              </a:rPr>
              <a:t>более</a:t>
            </a:r>
            <a:r>
              <a:rPr lang="ru-RU" altLang="ru-RU" sz="3000" b="1" u="sng" dirty="0">
                <a:ln w="22225">
                  <a:solidFill>
                    <a:schemeClr val="accent2"/>
                  </a:solidFill>
                  <a:prstDash val="solid"/>
                </a:ln>
                <a:solidFill>
                  <a:schemeClr val="accent2">
                    <a:lumMod val="40000"/>
                    <a:lumOff val="60000"/>
                  </a:schemeClr>
                </a:solidFill>
                <a:cs typeface="msgothic" charset="0"/>
              </a:rPr>
              <a:t> </a:t>
            </a:r>
            <a:r>
              <a:rPr lang="en-GB" altLang="ru-RU" sz="3000" b="1" u="sng" dirty="0">
                <a:ln w="22225">
                  <a:solidFill>
                    <a:schemeClr val="accent2"/>
                  </a:solidFill>
                  <a:prstDash val="solid"/>
                </a:ln>
                <a:solidFill>
                  <a:schemeClr val="accent2">
                    <a:lumMod val="40000"/>
                    <a:lumOff val="60000"/>
                  </a:schemeClr>
                </a:solidFill>
                <a:cs typeface="msgothic" charset="0"/>
              </a:rPr>
              <a:t>1000 </a:t>
            </a:r>
            <a:r>
              <a:rPr lang="en-GB" altLang="ru-RU" sz="3000" b="1" u="sng" dirty="0" err="1">
                <a:ln w="22225">
                  <a:solidFill>
                    <a:schemeClr val="accent2"/>
                  </a:solidFill>
                  <a:prstDash val="solid"/>
                </a:ln>
                <a:solidFill>
                  <a:schemeClr val="accent2">
                    <a:lumMod val="40000"/>
                    <a:lumOff val="60000"/>
                  </a:schemeClr>
                </a:solidFill>
                <a:cs typeface="msgothic" charset="0"/>
              </a:rPr>
              <a:t>случаев</a:t>
            </a:r>
            <a:r>
              <a:rPr lang="en-GB" altLang="ru-RU" sz="3000" b="1" u="sng" dirty="0">
                <a:ln w="22225">
                  <a:solidFill>
                    <a:schemeClr val="accent2"/>
                  </a:solidFill>
                  <a:prstDash val="solid"/>
                </a:ln>
                <a:solidFill>
                  <a:schemeClr val="accent2">
                    <a:lumMod val="40000"/>
                    <a:lumOff val="60000"/>
                  </a:schemeClr>
                </a:solidFill>
                <a:cs typeface="msgothic" charset="0"/>
              </a:rPr>
              <a:t> </a:t>
            </a:r>
            <a:r>
              <a:rPr lang="en-GB" altLang="ru-RU" sz="3000" b="1" u="sng" dirty="0" err="1">
                <a:ln w="22225">
                  <a:solidFill>
                    <a:schemeClr val="accent2"/>
                  </a:solidFill>
                  <a:prstDash val="solid"/>
                </a:ln>
                <a:solidFill>
                  <a:schemeClr val="accent2">
                    <a:lumMod val="40000"/>
                    <a:lumOff val="60000"/>
                  </a:schemeClr>
                </a:solidFill>
                <a:cs typeface="msgothic" charset="0"/>
              </a:rPr>
              <a:t>без</a:t>
            </a:r>
            <a:r>
              <a:rPr lang="ru-RU" altLang="ru-RU" sz="3000" b="1" u="sng" dirty="0">
                <a:ln w="22225">
                  <a:solidFill>
                    <a:schemeClr val="accent2"/>
                  </a:solidFill>
                  <a:prstDash val="solid"/>
                </a:ln>
                <a:solidFill>
                  <a:schemeClr val="accent2">
                    <a:lumMod val="40000"/>
                    <a:lumOff val="60000"/>
                  </a:schemeClr>
                </a:solidFill>
                <a:cs typeface="msgothic" charset="0"/>
              </a:rPr>
              <a:t> </a:t>
            </a:r>
            <a:r>
              <a:rPr lang="en-GB" altLang="ru-RU" sz="3000" b="1" u="sng" dirty="0" err="1">
                <a:ln w="22225">
                  <a:solidFill>
                    <a:schemeClr val="accent2"/>
                  </a:solidFill>
                  <a:prstDash val="solid"/>
                </a:ln>
                <a:solidFill>
                  <a:schemeClr val="accent2">
                    <a:lumMod val="40000"/>
                    <a:lumOff val="60000"/>
                  </a:schemeClr>
                </a:solidFill>
                <a:cs typeface="msgothic" charset="0"/>
              </a:rPr>
              <a:t>летального</a:t>
            </a:r>
            <a:r>
              <a:rPr lang="en-GB" altLang="ru-RU" sz="3000" b="1" u="sng" dirty="0">
                <a:ln w="22225">
                  <a:solidFill>
                    <a:schemeClr val="accent2"/>
                  </a:solidFill>
                  <a:prstDash val="solid"/>
                </a:ln>
                <a:solidFill>
                  <a:schemeClr val="accent2">
                    <a:lumMod val="40000"/>
                    <a:lumOff val="60000"/>
                  </a:schemeClr>
                </a:solidFill>
                <a:cs typeface="msgothic" charset="0"/>
              </a:rPr>
              <a:t> </a:t>
            </a:r>
            <a:r>
              <a:rPr lang="en-GB" altLang="ru-RU" sz="3000" b="1" u="sng" dirty="0" err="1">
                <a:ln w="22225">
                  <a:solidFill>
                    <a:schemeClr val="accent2"/>
                  </a:solidFill>
                  <a:prstDash val="solid"/>
                </a:ln>
                <a:solidFill>
                  <a:schemeClr val="accent2">
                    <a:lumMod val="40000"/>
                    <a:lumOff val="60000"/>
                  </a:schemeClr>
                </a:solidFill>
                <a:cs typeface="msgothic" charset="0"/>
              </a:rPr>
              <a:t>исхода</a:t>
            </a:r>
            <a:r>
              <a:rPr lang="en-GB" altLang="ru-RU" sz="3000" b="1" u="sng" dirty="0">
                <a:ln w="22225">
                  <a:solidFill>
                    <a:schemeClr val="accent2"/>
                  </a:solidFill>
                  <a:prstDash val="solid"/>
                </a:ln>
                <a:solidFill>
                  <a:schemeClr val="accent2">
                    <a:lumMod val="40000"/>
                    <a:lumOff val="60000"/>
                  </a:schemeClr>
                </a:solidFill>
                <a:cs typeface="msgothic" charset="0"/>
              </a:rPr>
              <a:t> </a:t>
            </a:r>
            <a:endParaRPr lang="ru-RU" altLang="ru-RU" sz="3000" b="1" u="sng" dirty="0">
              <a:ln w="22225">
                <a:solidFill>
                  <a:schemeClr val="accent2"/>
                </a:solidFill>
                <a:prstDash val="solid"/>
              </a:ln>
              <a:solidFill>
                <a:schemeClr val="accent2">
                  <a:lumMod val="40000"/>
                  <a:lumOff val="60000"/>
                </a:schemeClr>
              </a:solidFill>
            </a:endParaRPr>
          </a:p>
        </p:txBody>
      </p:sp>
      <p:sp>
        <p:nvSpPr>
          <p:cNvPr id="10" name="Стрелка вниз 9"/>
          <p:cNvSpPr/>
          <p:nvPr/>
        </p:nvSpPr>
        <p:spPr>
          <a:xfrm>
            <a:off x="214313" y="2428875"/>
            <a:ext cx="285750" cy="3286125"/>
          </a:xfrm>
          <a:prstGeom prst="downArrow">
            <a:avLst/>
          </a:prstGeom>
        </p:spPr>
        <p:style>
          <a:lnRef idx="1">
            <a:schemeClr val="accent2"/>
          </a:lnRef>
          <a:fillRef idx="2">
            <a:schemeClr val="accent2"/>
          </a:fillRef>
          <a:effectRef idx="1">
            <a:schemeClr val="accent2"/>
          </a:effectRef>
          <a:fontRef idx="minor">
            <a:schemeClr val="dk1"/>
          </a:fontRef>
        </p:style>
        <p:txBody>
          <a:bodyPr anchor="ctr"/>
          <a:lstStyle/>
          <a:p>
            <a:pPr algn="ctr">
              <a:defRPr/>
            </a:pPr>
            <a:endParaRPr lang="ru-RU"/>
          </a:p>
        </p:txBody>
      </p:sp>
      <p:sp>
        <p:nvSpPr>
          <p:cNvPr id="11" name="Стрелка вниз 10"/>
          <p:cNvSpPr/>
          <p:nvPr/>
        </p:nvSpPr>
        <p:spPr>
          <a:xfrm>
            <a:off x="8643938" y="2428875"/>
            <a:ext cx="285750" cy="3286125"/>
          </a:xfrm>
          <a:prstGeom prst="downArrow">
            <a:avLst/>
          </a:prstGeom>
        </p:spPr>
        <p:style>
          <a:lnRef idx="1">
            <a:schemeClr val="accent2"/>
          </a:lnRef>
          <a:fillRef idx="2">
            <a:schemeClr val="accent2"/>
          </a:fillRef>
          <a:effectRef idx="1">
            <a:schemeClr val="accent2"/>
          </a:effectRef>
          <a:fontRef idx="minor">
            <a:schemeClr val="dk1"/>
          </a:fontRef>
        </p:style>
        <p:txBody>
          <a:bodyPr anchor="ctr"/>
          <a:lstStyle/>
          <a:p>
            <a:pPr algn="ctr">
              <a:defRPr/>
            </a:pPr>
            <a:endParaRPr lang="ru-RU"/>
          </a:p>
        </p:txBody>
      </p:sp>
      <p:sp>
        <p:nvSpPr>
          <p:cNvPr id="12" name="Стрелка вниз 11"/>
          <p:cNvSpPr/>
          <p:nvPr/>
        </p:nvSpPr>
        <p:spPr>
          <a:xfrm>
            <a:off x="8572500" y="928688"/>
            <a:ext cx="285750" cy="714375"/>
          </a:xfrm>
          <a:prstGeom prst="downArrow">
            <a:avLst/>
          </a:prstGeom>
        </p:spPr>
        <p:style>
          <a:lnRef idx="1">
            <a:schemeClr val="accent2"/>
          </a:lnRef>
          <a:fillRef idx="2">
            <a:schemeClr val="accent2"/>
          </a:fillRef>
          <a:effectRef idx="1">
            <a:schemeClr val="accent2"/>
          </a:effectRef>
          <a:fontRef idx="minor">
            <a:schemeClr val="dk1"/>
          </a:fontRef>
        </p:style>
        <p:txBody>
          <a:bodyPr anchor="ctr"/>
          <a:lstStyle/>
          <a:p>
            <a:pPr algn="ctr">
              <a:defRPr/>
            </a:pPr>
            <a:endParaRPr lang="ru-RU"/>
          </a:p>
        </p:txBody>
      </p:sp>
    </p:spTree>
    <p:extLst>
      <p:ext uri="{BB962C8B-B14F-4D97-AF65-F5344CB8AC3E}">
        <p14:creationId xmlns:p14="http://schemas.microsoft.com/office/powerpoint/2010/main" val="3196571978"/>
      </p:ext>
    </p:extLst>
  </p:cSld>
  <p:clrMapOvr>
    <a:masterClrMapping/>
  </p:clrMapOvr>
  <p:transition>
    <p:wedge/>
  </p:transition>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a:spLocks noChangeArrowheads="1"/>
          </p:cNvSpPr>
          <p:nvPr/>
        </p:nvSpPr>
        <p:spPr bwMode="auto">
          <a:xfrm>
            <a:off x="214282" y="285728"/>
            <a:ext cx="8715436" cy="6477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none" lIns="90000" tIns="46800" rIns="90000" bIns="46800" anchor="ctr"/>
          <a:lstStyle>
            <a:lvl1pPr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defRPr>
            </a:lvl1pPr>
            <a:lvl2pPr marL="742950" indent="-28575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defRPr>
            </a:lvl2pPr>
            <a:lvl3pPr marL="1143000" indent="-22860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defRPr>
            </a:lvl3pPr>
            <a:lvl4pPr marL="1600200" indent="-22860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defRPr>
            </a:lvl4pPr>
            <a:lvl5pPr marL="2057400" indent="-22860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defRPr>
            </a:lvl9pPr>
          </a:lstStyle>
          <a:p>
            <a:pPr algn="ctr" eaLnBrk="1" hangingPunct="1">
              <a:lnSpc>
                <a:spcPct val="126000"/>
              </a:lnSpc>
              <a:buClr>
                <a:srgbClr val="000000"/>
              </a:buClr>
              <a:buSzPct val="100000"/>
              <a:buFont typeface="Times New Roman" panose="02020603050405020304" pitchFamily="18" charset="0"/>
              <a:buNone/>
            </a:pPr>
            <a:r>
              <a:rPr lang="en-GB" altLang="ru-RU" sz="2800" b="1">
                <a:solidFill>
                  <a:srgbClr val="000000"/>
                </a:solidFill>
                <a:cs typeface="msgothic" charset="0"/>
              </a:rPr>
              <a:t>Проведено более 100</a:t>
            </a:r>
            <a:r>
              <a:rPr lang="ru-RU" altLang="ru-RU" sz="2800" b="1">
                <a:solidFill>
                  <a:srgbClr val="000000"/>
                </a:solidFill>
                <a:cs typeface="msgothic" charset="0"/>
              </a:rPr>
              <a:t> </a:t>
            </a:r>
            <a:r>
              <a:rPr lang="en-GB" altLang="ru-RU" sz="2800" b="1">
                <a:solidFill>
                  <a:srgbClr val="000000"/>
                </a:solidFill>
                <a:cs typeface="msgothic" charset="0"/>
              </a:rPr>
              <a:t>РКИ</a:t>
            </a:r>
            <a:r>
              <a:rPr lang="ru-RU" altLang="ru-RU" sz="2800" b="1">
                <a:solidFill>
                  <a:srgbClr val="000000"/>
                </a:solidFill>
                <a:cs typeface="msgothic" charset="0"/>
              </a:rPr>
              <a:t> Церивастатина.</a:t>
            </a:r>
            <a:endParaRPr lang="en-GB" altLang="ru-RU" sz="2800" b="1">
              <a:solidFill>
                <a:srgbClr val="000000"/>
              </a:solidFill>
              <a:cs typeface="msgothic" charset="0"/>
            </a:endParaRPr>
          </a:p>
        </p:txBody>
      </p:sp>
      <p:sp>
        <p:nvSpPr>
          <p:cNvPr id="4" name="Rectangle 4"/>
          <p:cNvSpPr>
            <a:spLocks noChangeArrowheads="1"/>
          </p:cNvSpPr>
          <p:nvPr/>
        </p:nvSpPr>
        <p:spPr bwMode="auto">
          <a:xfrm>
            <a:off x="214282" y="1785926"/>
            <a:ext cx="8715436" cy="647700"/>
          </a:xfrm>
          <a:prstGeom prst="rect">
            <a:avLst/>
          </a:prstGeom>
          <a:solidFill>
            <a:srgbClr val="FFFF00"/>
          </a:solidFill>
          <a:ln>
            <a:headEnd/>
            <a:tailEnd/>
          </a:ln>
        </p:spPr>
        <p:style>
          <a:lnRef idx="0">
            <a:schemeClr val="accent1"/>
          </a:lnRef>
          <a:fillRef idx="3">
            <a:schemeClr val="accent1"/>
          </a:fillRef>
          <a:effectRef idx="3">
            <a:schemeClr val="accent1"/>
          </a:effectRef>
          <a:fontRef idx="minor">
            <a:schemeClr val="lt1"/>
          </a:fontRef>
        </p:style>
        <p:txBody>
          <a:bodyPr wrap="none" lIns="90000" tIns="46800" rIns="90000" bIns="46800" anchor="ctr"/>
          <a:lstStyle>
            <a:lvl1pPr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defRPr>
            </a:lvl1pPr>
            <a:lvl2pPr marL="742950" indent="-28575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defRPr>
            </a:lvl2pPr>
            <a:lvl3pPr marL="1143000" indent="-22860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defRPr>
            </a:lvl3pPr>
            <a:lvl4pPr marL="1600200" indent="-22860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defRPr>
            </a:lvl4pPr>
            <a:lvl5pPr marL="2057400" indent="-22860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defRPr>
            </a:lvl9pPr>
          </a:lstStyle>
          <a:p>
            <a:pPr algn="ctr" eaLnBrk="1" hangingPunct="1">
              <a:lnSpc>
                <a:spcPct val="126000"/>
              </a:lnSpc>
              <a:buClr>
                <a:srgbClr val="000000"/>
              </a:buClr>
              <a:buSzPct val="100000"/>
              <a:buFont typeface="Times New Roman" panose="02020603050405020304" pitchFamily="18" charset="0"/>
              <a:buNone/>
            </a:pPr>
            <a:r>
              <a:rPr lang="en-GB" altLang="ru-RU" sz="2800" b="1">
                <a:solidFill>
                  <a:srgbClr val="000000"/>
                </a:solidFill>
                <a:cs typeface="msgothic" charset="0"/>
              </a:rPr>
              <a:t>Регистрация</a:t>
            </a:r>
            <a:r>
              <a:rPr lang="ru-RU" altLang="ru-RU" sz="2800" b="1">
                <a:solidFill>
                  <a:srgbClr val="000000"/>
                </a:solidFill>
                <a:cs typeface="msgothic" charset="0"/>
              </a:rPr>
              <a:t> Церивастатина – 2000 г.</a:t>
            </a:r>
            <a:endParaRPr lang="en-GB" altLang="ru-RU" sz="2800" b="1">
              <a:solidFill>
                <a:srgbClr val="000000"/>
              </a:solidFill>
              <a:cs typeface="msgothic" charset="0"/>
            </a:endParaRPr>
          </a:p>
        </p:txBody>
      </p:sp>
      <p:sp>
        <p:nvSpPr>
          <p:cNvPr id="5" name="Rectangle 5"/>
          <p:cNvSpPr>
            <a:spLocks noChangeArrowheads="1"/>
          </p:cNvSpPr>
          <p:nvPr/>
        </p:nvSpPr>
        <p:spPr bwMode="auto">
          <a:xfrm>
            <a:off x="214282" y="5857892"/>
            <a:ext cx="8715436" cy="647700"/>
          </a:xfrm>
          <a:prstGeom prst="rect">
            <a:avLst/>
          </a:prstGeom>
          <a:solidFill>
            <a:srgbClr val="FF0000"/>
          </a:solidFill>
          <a:ln>
            <a:headEnd/>
            <a:tailEnd/>
          </a:ln>
        </p:spPr>
        <p:style>
          <a:lnRef idx="0">
            <a:schemeClr val="accent1"/>
          </a:lnRef>
          <a:fillRef idx="3">
            <a:schemeClr val="accent1"/>
          </a:fillRef>
          <a:effectRef idx="3">
            <a:schemeClr val="accent1"/>
          </a:effectRef>
          <a:fontRef idx="minor">
            <a:schemeClr val="lt1"/>
          </a:fontRef>
        </p:style>
        <p:txBody>
          <a:bodyPr wrap="none" lIns="90000" tIns="46800" rIns="90000" bIns="46800" anchor="ctr"/>
          <a:lstStyle>
            <a:lvl1pPr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defRPr>
            </a:lvl1pPr>
            <a:lvl2pPr marL="742950" indent="-28575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defRPr>
            </a:lvl2pPr>
            <a:lvl3pPr marL="1143000" indent="-22860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defRPr>
            </a:lvl3pPr>
            <a:lvl4pPr marL="1600200" indent="-22860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defRPr>
            </a:lvl4pPr>
            <a:lvl5pPr marL="2057400" indent="-22860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defRPr>
            </a:lvl9pPr>
          </a:lstStyle>
          <a:p>
            <a:pPr algn="ctr" eaLnBrk="1" hangingPunct="1">
              <a:lnSpc>
                <a:spcPct val="126000"/>
              </a:lnSpc>
              <a:buClr>
                <a:srgbClr val="000000"/>
              </a:buClr>
              <a:buSzPct val="100000"/>
              <a:buFont typeface="Times New Roman" panose="02020603050405020304" pitchFamily="18" charset="0"/>
              <a:buNone/>
            </a:pPr>
            <a:r>
              <a:rPr lang="en-GB" altLang="ru-RU" sz="2800" b="1">
                <a:solidFill>
                  <a:schemeClr val="bg1"/>
                </a:solidFill>
                <a:cs typeface="msgothic" charset="0"/>
              </a:rPr>
              <a:t>Отмена регистрации</a:t>
            </a:r>
            <a:r>
              <a:rPr lang="ru-RU" altLang="ru-RU" sz="2800" b="1">
                <a:solidFill>
                  <a:schemeClr val="bg1"/>
                </a:solidFill>
                <a:cs typeface="msgothic" charset="0"/>
              </a:rPr>
              <a:t> </a:t>
            </a:r>
            <a:r>
              <a:rPr lang="en-GB" altLang="ru-RU" sz="2800" b="1">
                <a:solidFill>
                  <a:schemeClr val="bg1"/>
                </a:solidFill>
                <a:cs typeface="msgothic" charset="0"/>
              </a:rPr>
              <a:t>FDA</a:t>
            </a:r>
            <a:r>
              <a:rPr lang="ru-RU" altLang="ru-RU" sz="2800" b="1">
                <a:solidFill>
                  <a:schemeClr val="bg1"/>
                </a:solidFill>
                <a:cs typeface="msgothic" charset="0"/>
              </a:rPr>
              <a:t> – 2002 г.</a:t>
            </a:r>
            <a:endParaRPr lang="en-GB" altLang="ru-RU" sz="2800" b="1">
              <a:solidFill>
                <a:schemeClr val="bg1"/>
              </a:solidFill>
              <a:cs typeface="msgothic" charset="0"/>
            </a:endParaRPr>
          </a:p>
        </p:txBody>
      </p:sp>
      <p:sp>
        <p:nvSpPr>
          <p:cNvPr id="7" name="Стрелка вниз 6"/>
          <p:cNvSpPr/>
          <p:nvPr/>
        </p:nvSpPr>
        <p:spPr>
          <a:xfrm>
            <a:off x="214313" y="1000125"/>
            <a:ext cx="285750" cy="714375"/>
          </a:xfrm>
          <a:prstGeom prst="downArrow">
            <a:avLst/>
          </a:prstGeom>
        </p:spPr>
        <p:style>
          <a:lnRef idx="1">
            <a:schemeClr val="accent2"/>
          </a:lnRef>
          <a:fillRef idx="2">
            <a:schemeClr val="accent2"/>
          </a:fillRef>
          <a:effectRef idx="1">
            <a:schemeClr val="accent2"/>
          </a:effectRef>
          <a:fontRef idx="minor">
            <a:schemeClr val="dk1"/>
          </a:fontRef>
        </p:style>
        <p:txBody>
          <a:bodyPr anchor="ctr"/>
          <a:lstStyle/>
          <a:p>
            <a:pPr algn="ctr">
              <a:defRPr/>
            </a:pPr>
            <a:endParaRPr lang="ru-RU"/>
          </a:p>
        </p:txBody>
      </p:sp>
      <p:sp>
        <p:nvSpPr>
          <p:cNvPr id="8204" name="TextBox 8"/>
          <p:cNvSpPr txBox="1">
            <a:spLocks noChangeArrowheads="1"/>
          </p:cNvSpPr>
          <p:nvPr/>
        </p:nvSpPr>
        <p:spPr bwMode="auto">
          <a:xfrm>
            <a:off x="357188" y="2527300"/>
            <a:ext cx="8501062" cy="3144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defRPr>
            </a:lvl1pPr>
            <a:lvl2pPr marL="742950" indent="-28575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defRPr>
            </a:lvl2pPr>
            <a:lvl3pPr marL="1143000" indent="-22860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defRPr>
            </a:lvl3pPr>
            <a:lvl4pPr marL="1600200" indent="-22860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defRPr>
            </a:lvl4pPr>
            <a:lvl5pPr marL="2057400" indent="-22860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defRPr>
            </a:lvl9pPr>
          </a:lstStyle>
          <a:p>
            <a:pPr algn="ctr" eaLnBrk="1" hangingPunct="1">
              <a:lnSpc>
                <a:spcPct val="124000"/>
              </a:lnSpc>
              <a:buClr>
                <a:srgbClr val="000000"/>
              </a:buClr>
              <a:buSzPct val="100000"/>
              <a:buFont typeface="Times New Roman" panose="02020603050405020304" pitchFamily="18" charset="0"/>
              <a:buNone/>
            </a:pPr>
            <a:r>
              <a:rPr lang="en-GB" altLang="ru-RU" sz="3200" b="1" dirty="0">
                <a:ln w="22225">
                  <a:solidFill>
                    <a:schemeClr val="accent2"/>
                  </a:solidFill>
                  <a:prstDash val="solid"/>
                </a:ln>
                <a:solidFill>
                  <a:schemeClr val="accent2">
                    <a:lumMod val="40000"/>
                    <a:lumOff val="60000"/>
                  </a:schemeClr>
                </a:solidFill>
                <a:cs typeface="msgothic" charset="0"/>
              </a:rPr>
              <a:t>С 2000 </a:t>
            </a:r>
            <a:r>
              <a:rPr lang="en-GB" altLang="ru-RU" sz="3200" b="1" dirty="0" err="1">
                <a:ln w="22225">
                  <a:solidFill>
                    <a:schemeClr val="accent2"/>
                  </a:solidFill>
                  <a:prstDash val="solid"/>
                </a:ln>
                <a:solidFill>
                  <a:schemeClr val="accent2">
                    <a:lumMod val="40000"/>
                    <a:lumOff val="60000"/>
                  </a:schemeClr>
                </a:solidFill>
                <a:cs typeface="msgothic" charset="0"/>
              </a:rPr>
              <a:t>по</a:t>
            </a:r>
            <a:r>
              <a:rPr lang="en-GB" altLang="ru-RU" sz="3200" b="1" dirty="0">
                <a:ln w="22225">
                  <a:solidFill>
                    <a:schemeClr val="accent2"/>
                  </a:solidFill>
                  <a:prstDash val="solid"/>
                </a:ln>
                <a:solidFill>
                  <a:schemeClr val="accent2">
                    <a:lumMod val="40000"/>
                    <a:lumOff val="60000"/>
                  </a:schemeClr>
                </a:solidFill>
                <a:cs typeface="msgothic" charset="0"/>
              </a:rPr>
              <a:t> 2002 </a:t>
            </a:r>
            <a:r>
              <a:rPr lang="en-GB" altLang="ru-RU" sz="3200" b="1" dirty="0" err="1">
                <a:ln w="22225">
                  <a:solidFill>
                    <a:schemeClr val="accent2"/>
                  </a:solidFill>
                  <a:prstDash val="solid"/>
                </a:ln>
                <a:solidFill>
                  <a:schemeClr val="accent2">
                    <a:lumMod val="40000"/>
                    <a:lumOff val="60000"/>
                  </a:schemeClr>
                </a:solidFill>
                <a:cs typeface="msgothic" charset="0"/>
              </a:rPr>
              <a:t>годы</a:t>
            </a:r>
            <a:r>
              <a:rPr lang="ru-RU" altLang="ru-RU" sz="3200" b="1" dirty="0">
                <a:ln w="22225">
                  <a:solidFill>
                    <a:schemeClr val="accent2"/>
                  </a:solidFill>
                  <a:prstDash val="solid"/>
                </a:ln>
                <a:solidFill>
                  <a:schemeClr val="accent2">
                    <a:lumMod val="40000"/>
                    <a:lumOff val="60000"/>
                  </a:schemeClr>
                </a:solidFill>
                <a:cs typeface="msgothic" charset="0"/>
              </a:rPr>
              <a:t> </a:t>
            </a:r>
            <a:r>
              <a:rPr lang="en-GB" altLang="ru-RU" sz="3200" b="1" dirty="0">
                <a:ln w="22225">
                  <a:solidFill>
                    <a:schemeClr val="accent2"/>
                  </a:solidFill>
                  <a:prstDash val="solid"/>
                </a:ln>
                <a:solidFill>
                  <a:schemeClr val="accent2">
                    <a:lumMod val="40000"/>
                    <a:lumOff val="60000"/>
                  </a:schemeClr>
                </a:solidFill>
                <a:cs typeface="msgothic" charset="0"/>
              </a:rPr>
              <a:t>в </a:t>
            </a:r>
            <a:r>
              <a:rPr lang="ru-RU" altLang="ru-RU" sz="3200" b="1" dirty="0">
                <a:ln w="22225">
                  <a:solidFill>
                    <a:schemeClr val="accent2"/>
                  </a:solidFill>
                  <a:prstDash val="solid"/>
                </a:ln>
                <a:solidFill>
                  <a:schemeClr val="accent2">
                    <a:lumMod val="40000"/>
                    <a:lumOff val="60000"/>
                  </a:schemeClr>
                </a:solidFill>
                <a:cs typeface="msgothic" charset="0"/>
              </a:rPr>
              <a:t>к</a:t>
            </a:r>
            <a:r>
              <a:rPr lang="en-GB" altLang="ru-RU" sz="3200" b="1" dirty="0" err="1">
                <a:ln w="22225">
                  <a:solidFill>
                    <a:schemeClr val="accent2"/>
                  </a:solidFill>
                  <a:prstDash val="solid"/>
                </a:ln>
                <a:solidFill>
                  <a:schemeClr val="accent2">
                    <a:lumMod val="40000"/>
                    <a:lumOff val="60000"/>
                  </a:schemeClr>
                </a:solidFill>
                <a:cs typeface="msgothic" charset="0"/>
              </a:rPr>
              <a:t>линической</a:t>
            </a:r>
            <a:r>
              <a:rPr lang="en-GB" altLang="ru-RU" sz="3200" b="1" dirty="0">
                <a:ln w="22225">
                  <a:solidFill>
                    <a:schemeClr val="accent2"/>
                  </a:solidFill>
                  <a:prstDash val="solid"/>
                </a:ln>
                <a:solidFill>
                  <a:schemeClr val="accent2">
                    <a:lumMod val="40000"/>
                    <a:lumOff val="60000"/>
                  </a:schemeClr>
                </a:solidFill>
                <a:cs typeface="msgothic" charset="0"/>
              </a:rPr>
              <a:t> </a:t>
            </a:r>
            <a:r>
              <a:rPr lang="en-GB" altLang="ru-RU" sz="3200" b="1" dirty="0" err="1">
                <a:ln w="22225">
                  <a:solidFill>
                    <a:schemeClr val="accent2"/>
                  </a:solidFill>
                  <a:prstDash val="solid"/>
                </a:ln>
                <a:solidFill>
                  <a:schemeClr val="accent2">
                    <a:lumMod val="40000"/>
                    <a:lumOff val="60000"/>
                  </a:schemeClr>
                </a:solidFill>
                <a:cs typeface="msgothic" charset="0"/>
              </a:rPr>
              <a:t>практике</a:t>
            </a:r>
            <a:r>
              <a:rPr lang="en-GB" altLang="ru-RU" sz="3200" b="1" dirty="0">
                <a:ln w="22225">
                  <a:solidFill>
                    <a:schemeClr val="accent2"/>
                  </a:solidFill>
                  <a:prstDash val="solid"/>
                </a:ln>
                <a:solidFill>
                  <a:schemeClr val="accent2">
                    <a:lumMod val="40000"/>
                    <a:lumOff val="60000"/>
                  </a:schemeClr>
                </a:solidFill>
                <a:cs typeface="msgothic" charset="0"/>
              </a:rPr>
              <a:t> </a:t>
            </a:r>
            <a:r>
              <a:rPr lang="en-GB" altLang="ru-RU" sz="3200" b="1" dirty="0" err="1">
                <a:ln w="22225">
                  <a:solidFill>
                    <a:schemeClr val="accent2"/>
                  </a:solidFill>
                  <a:prstDash val="solid"/>
                </a:ln>
                <a:solidFill>
                  <a:schemeClr val="accent2">
                    <a:lumMod val="40000"/>
                    <a:lumOff val="60000"/>
                  </a:schemeClr>
                </a:solidFill>
                <a:cs typeface="msgothic" charset="0"/>
              </a:rPr>
              <a:t>было</a:t>
            </a:r>
            <a:r>
              <a:rPr lang="ru-RU" altLang="ru-RU" sz="3200" b="1" dirty="0">
                <a:ln w="22225">
                  <a:solidFill>
                    <a:schemeClr val="accent2"/>
                  </a:solidFill>
                  <a:prstDash val="solid"/>
                </a:ln>
                <a:solidFill>
                  <a:schemeClr val="accent2">
                    <a:lumMod val="40000"/>
                    <a:lumOff val="60000"/>
                  </a:schemeClr>
                </a:solidFill>
                <a:cs typeface="msgothic" charset="0"/>
              </a:rPr>
              <a:t> </a:t>
            </a:r>
            <a:r>
              <a:rPr lang="en-GB" altLang="ru-RU" sz="3200" b="1" dirty="0" err="1">
                <a:ln w="22225">
                  <a:solidFill>
                    <a:schemeClr val="accent2"/>
                  </a:solidFill>
                  <a:prstDash val="solid"/>
                </a:ln>
                <a:solidFill>
                  <a:schemeClr val="accent2">
                    <a:lumMod val="40000"/>
                    <a:lumOff val="60000"/>
                  </a:schemeClr>
                </a:solidFill>
                <a:cs typeface="msgothic" charset="0"/>
              </a:rPr>
              <a:t>зафиксировано</a:t>
            </a:r>
            <a:r>
              <a:rPr lang="ru-RU" altLang="ru-RU" sz="3200" b="1" dirty="0">
                <a:ln w="22225">
                  <a:solidFill>
                    <a:schemeClr val="accent2"/>
                  </a:solidFill>
                  <a:prstDash val="solid"/>
                </a:ln>
                <a:solidFill>
                  <a:schemeClr val="accent2">
                    <a:lumMod val="40000"/>
                    <a:lumOff val="60000"/>
                  </a:schemeClr>
                </a:solidFill>
                <a:cs typeface="msgothic" charset="0"/>
              </a:rPr>
              <a:t> </a:t>
            </a:r>
            <a:r>
              <a:rPr lang="en-GB" altLang="ru-RU" sz="3200" b="1" dirty="0" err="1">
                <a:ln w="22225">
                  <a:solidFill>
                    <a:schemeClr val="accent2"/>
                  </a:solidFill>
                  <a:prstDash val="solid"/>
                </a:ln>
                <a:solidFill>
                  <a:schemeClr val="accent2">
                    <a:lumMod val="40000"/>
                    <a:lumOff val="60000"/>
                  </a:schemeClr>
                </a:solidFill>
                <a:cs typeface="msgothic" charset="0"/>
              </a:rPr>
              <a:t>более</a:t>
            </a:r>
            <a:r>
              <a:rPr lang="en-GB" altLang="ru-RU" sz="3200" b="1" dirty="0">
                <a:ln w="22225">
                  <a:solidFill>
                    <a:schemeClr val="accent2"/>
                  </a:solidFill>
                  <a:prstDash val="solid"/>
                </a:ln>
                <a:solidFill>
                  <a:schemeClr val="accent2">
                    <a:lumMod val="40000"/>
                    <a:lumOff val="60000"/>
                  </a:schemeClr>
                </a:solidFill>
                <a:cs typeface="msgothic" charset="0"/>
              </a:rPr>
              <a:t> 150 </a:t>
            </a:r>
            <a:r>
              <a:rPr lang="ru-RU" altLang="ru-RU" sz="3200" b="1" dirty="0">
                <a:ln w="22225">
                  <a:solidFill>
                    <a:schemeClr val="accent2"/>
                  </a:solidFill>
                  <a:prstDash val="solid"/>
                </a:ln>
                <a:solidFill>
                  <a:schemeClr val="accent2">
                    <a:lumMod val="40000"/>
                    <a:lumOff val="60000"/>
                  </a:schemeClr>
                </a:solidFill>
                <a:cs typeface="msgothic" charset="0"/>
              </a:rPr>
              <a:t>с</a:t>
            </a:r>
            <a:r>
              <a:rPr lang="en-GB" altLang="ru-RU" sz="3200" b="1" dirty="0" err="1">
                <a:ln w="22225">
                  <a:solidFill>
                    <a:schemeClr val="accent2"/>
                  </a:solidFill>
                  <a:prstDash val="solid"/>
                </a:ln>
                <a:solidFill>
                  <a:schemeClr val="accent2">
                    <a:lumMod val="40000"/>
                    <a:lumOff val="60000"/>
                  </a:schemeClr>
                </a:solidFill>
                <a:cs typeface="msgothic" charset="0"/>
              </a:rPr>
              <a:t>лучаев</a:t>
            </a:r>
            <a:r>
              <a:rPr lang="ru-RU" altLang="ru-RU" sz="3200" b="1" dirty="0">
                <a:ln w="22225">
                  <a:solidFill>
                    <a:schemeClr val="accent2"/>
                  </a:solidFill>
                  <a:prstDash val="solid"/>
                </a:ln>
                <a:solidFill>
                  <a:schemeClr val="accent2">
                    <a:lumMod val="40000"/>
                    <a:lumOff val="60000"/>
                  </a:schemeClr>
                </a:solidFill>
                <a:cs typeface="msgothic" charset="0"/>
              </a:rPr>
              <a:t> </a:t>
            </a:r>
            <a:r>
              <a:rPr lang="en-GB" altLang="ru-RU" sz="3200" b="1" dirty="0" err="1">
                <a:ln w="22225">
                  <a:solidFill>
                    <a:schemeClr val="accent2"/>
                  </a:solidFill>
                  <a:prstDash val="solid"/>
                </a:ln>
                <a:solidFill>
                  <a:schemeClr val="accent2">
                    <a:lumMod val="40000"/>
                    <a:lumOff val="60000"/>
                  </a:schemeClr>
                </a:solidFill>
                <a:cs typeface="msgothic" charset="0"/>
              </a:rPr>
              <a:t>рабдомиолиза</a:t>
            </a:r>
            <a:r>
              <a:rPr lang="en-GB" altLang="ru-RU" sz="3200" b="1" dirty="0">
                <a:ln w="22225">
                  <a:solidFill>
                    <a:schemeClr val="accent2"/>
                  </a:solidFill>
                  <a:prstDash val="solid"/>
                </a:ln>
                <a:solidFill>
                  <a:schemeClr val="accent2">
                    <a:lumMod val="40000"/>
                    <a:lumOff val="60000"/>
                  </a:schemeClr>
                </a:solidFill>
                <a:cs typeface="msgothic" charset="0"/>
              </a:rPr>
              <a:t> с</a:t>
            </a:r>
            <a:r>
              <a:rPr lang="ru-RU" altLang="ru-RU" sz="3200" b="1" dirty="0">
                <a:ln w="22225">
                  <a:solidFill>
                    <a:schemeClr val="accent2"/>
                  </a:solidFill>
                  <a:prstDash val="solid"/>
                </a:ln>
                <a:solidFill>
                  <a:schemeClr val="accent2">
                    <a:lumMod val="40000"/>
                    <a:lumOff val="60000"/>
                  </a:schemeClr>
                </a:solidFill>
                <a:cs typeface="msgothic" charset="0"/>
              </a:rPr>
              <a:t> </a:t>
            </a:r>
            <a:r>
              <a:rPr lang="en-GB" altLang="ru-RU" sz="3200" b="1" dirty="0" err="1">
                <a:ln w="22225">
                  <a:solidFill>
                    <a:schemeClr val="accent2"/>
                  </a:solidFill>
                  <a:prstDash val="solid"/>
                </a:ln>
                <a:solidFill>
                  <a:schemeClr val="accent2">
                    <a:lumMod val="40000"/>
                    <a:lumOff val="60000"/>
                  </a:schemeClr>
                </a:solidFill>
                <a:cs typeface="msgothic" charset="0"/>
              </a:rPr>
              <a:t>повышеним</a:t>
            </a:r>
            <a:r>
              <a:rPr lang="en-GB" altLang="ru-RU" sz="3200" b="1" dirty="0">
                <a:ln w="22225">
                  <a:solidFill>
                    <a:schemeClr val="accent2"/>
                  </a:solidFill>
                  <a:prstDash val="solid"/>
                </a:ln>
                <a:solidFill>
                  <a:schemeClr val="accent2">
                    <a:lumMod val="40000"/>
                    <a:lumOff val="60000"/>
                  </a:schemeClr>
                </a:solidFill>
                <a:cs typeface="msgothic" charset="0"/>
              </a:rPr>
              <a:t> </a:t>
            </a:r>
            <a:r>
              <a:rPr lang="ru-RU" altLang="ru-RU" sz="3200" b="1" dirty="0">
                <a:ln w="22225">
                  <a:solidFill>
                    <a:schemeClr val="accent2"/>
                  </a:solidFill>
                  <a:prstDash val="solid"/>
                </a:ln>
                <a:solidFill>
                  <a:schemeClr val="accent2">
                    <a:lumMod val="40000"/>
                    <a:lumOff val="60000"/>
                  </a:schemeClr>
                </a:solidFill>
                <a:cs typeface="msgothic" charset="0"/>
              </a:rPr>
              <a:t> </a:t>
            </a:r>
            <a:r>
              <a:rPr lang="en-GB" altLang="ru-RU" sz="3200" b="1" dirty="0" err="1">
                <a:ln w="22225">
                  <a:solidFill>
                    <a:schemeClr val="accent2"/>
                  </a:solidFill>
                  <a:prstDash val="solid"/>
                </a:ln>
                <a:solidFill>
                  <a:schemeClr val="accent2">
                    <a:lumMod val="40000"/>
                    <a:lumOff val="60000"/>
                  </a:schemeClr>
                </a:solidFill>
                <a:cs typeface="msgothic" charset="0"/>
              </a:rPr>
              <a:t>концентрации</a:t>
            </a:r>
            <a:r>
              <a:rPr lang="ru-RU" altLang="ru-RU" sz="3200" b="1" dirty="0">
                <a:ln w="22225">
                  <a:solidFill>
                    <a:schemeClr val="accent2"/>
                  </a:solidFill>
                  <a:prstDash val="solid"/>
                </a:ln>
                <a:solidFill>
                  <a:schemeClr val="accent2">
                    <a:lumMod val="40000"/>
                    <a:lumOff val="60000"/>
                  </a:schemeClr>
                </a:solidFill>
                <a:cs typeface="msgothic" charset="0"/>
              </a:rPr>
              <a:t> </a:t>
            </a:r>
            <a:r>
              <a:rPr lang="en-GB" altLang="ru-RU" sz="3200" b="1" dirty="0" err="1">
                <a:ln w="22225">
                  <a:solidFill>
                    <a:schemeClr val="accent2"/>
                  </a:solidFill>
                  <a:prstDash val="solid"/>
                </a:ln>
                <a:solidFill>
                  <a:schemeClr val="accent2">
                    <a:lumMod val="40000"/>
                    <a:lumOff val="60000"/>
                  </a:schemeClr>
                </a:solidFill>
                <a:cs typeface="msgothic" charset="0"/>
              </a:rPr>
              <a:t>церивастатина</a:t>
            </a:r>
            <a:r>
              <a:rPr lang="ru-RU" altLang="ru-RU" sz="3200" b="1" dirty="0">
                <a:ln w="22225">
                  <a:solidFill>
                    <a:schemeClr val="accent2"/>
                  </a:solidFill>
                  <a:prstDash val="solid"/>
                </a:ln>
                <a:solidFill>
                  <a:schemeClr val="accent2">
                    <a:lumMod val="40000"/>
                    <a:lumOff val="60000"/>
                  </a:schemeClr>
                </a:solidFill>
                <a:cs typeface="msgothic" charset="0"/>
              </a:rPr>
              <a:t> </a:t>
            </a:r>
            <a:r>
              <a:rPr lang="en-GB" altLang="ru-RU" sz="3200" b="1" dirty="0">
                <a:ln w="22225">
                  <a:solidFill>
                    <a:schemeClr val="accent2"/>
                  </a:solidFill>
                  <a:prstDash val="solid"/>
                </a:ln>
                <a:solidFill>
                  <a:schemeClr val="accent2">
                    <a:lumMod val="40000"/>
                    <a:lumOff val="60000"/>
                  </a:schemeClr>
                </a:solidFill>
                <a:cs typeface="msgothic" charset="0"/>
              </a:rPr>
              <a:t>в </a:t>
            </a:r>
            <a:r>
              <a:rPr lang="en-GB" altLang="ru-RU" sz="3200" b="1" dirty="0" err="1">
                <a:ln w="22225">
                  <a:solidFill>
                    <a:schemeClr val="accent2"/>
                  </a:solidFill>
                  <a:prstDash val="solid"/>
                </a:ln>
                <a:solidFill>
                  <a:schemeClr val="accent2">
                    <a:lumMod val="40000"/>
                    <a:lumOff val="60000"/>
                  </a:schemeClr>
                </a:solidFill>
                <a:cs typeface="msgothic" charset="0"/>
              </a:rPr>
              <a:t>плазме</a:t>
            </a:r>
            <a:r>
              <a:rPr lang="en-GB" altLang="ru-RU" sz="3200" b="1" dirty="0">
                <a:ln w="22225">
                  <a:solidFill>
                    <a:schemeClr val="accent2"/>
                  </a:solidFill>
                  <a:prstDash val="solid"/>
                </a:ln>
                <a:solidFill>
                  <a:schemeClr val="accent2">
                    <a:lumMod val="40000"/>
                    <a:lumOff val="60000"/>
                  </a:schemeClr>
                </a:solidFill>
                <a:cs typeface="msgothic" charset="0"/>
              </a:rPr>
              <a:t> </a:t>
            </a:r>
            <a:r>
              <a:rPr lang="en-GB" altLang="ru-RU" sz="3200" b="1" dirty="0" err="1">
                <a:ln w="22225">
                  <a:solidFill>
                    <a:schemeClr val="accent2"/>
                  </a:solidFill>
                  <a:prstDash val="solid"/>
                </a:ln>
                <a:solidFill>
                  <a:schemeClr val="accent2">
                    <a:lumMod val="40000"/>
                    <a:lumOff val="60000"/>
                  </a:schemeClr>
                </a:solidFill>
                <a:cs typeface="msgothic" charset="0"/>
              </a:rPr>
              <a:t>крови</a:t>
            </a:r>
            <a:r>
              <a:rPr lang="ru-RU" altLang="ru-RU" sz="3200" b="1" dirty="0">
                <a:ln w="22225">
                  <a:solidFill>
                    <a:schemeClr val="accent2"/>
                  </a:solidFill>
                  <a:prstDash val="solid"/>
                </a:ln>
                <a:solidFill>
                  <a:schemeClr val="accent2">
                    <a:lumMod val="40000"/>
                    <a:lumOff val="60000"/>
                  </a:schemeClr>
                </a:solidFill>
                <a:cs typeface="msgothic" charset="0"/>
              </a:rPr>
              <a:t> </a:t>
            </a:r>
            <a:r>
              <a:rPr lang="en-GB" altLang="ru-RU" sz="3200" b="1" dirty="0" err="1">
                <a:ln w="22225">
                  <a:solidFill>
                    <a:schemeClr val="accent2"/>
                  </a:solidFill>
                  <a:prstDash val="solid"/>
                </a:ln>
                <a:solidFill>
                  <a:schemeClr val="accent2">
                    <a:lumMod val="40000"/>
                    <a:lumOff val="60000"/>
                  </a:schemeClr>
                </a:solidFill>
                <a:cs typeface="msgothic" charset="0"/>
              </a:rPr>
              <a:t>больных</a:t>
            </a:r>
            <a:endParaRPr lang="en-GB" altLang="ru-RU" sz="3200" b="1" dirty="0">
              <a:ln w="22225">
                <a:solidFill>
                  <a:schemeClr val="accent2"/>
                </a:solidFill>
                <a:prstDash val="solid"/>
              </a:ln>
              <a:solidFill>
                <a:schemeClr val="accent2">
                  <a:lumMod val="40000"/>
                  <a:lumOff val="60000"/>
                </a:schemeClr>
              </a:solidFill>
              <a:cs typeface="msgothic" charset="0"/>
            </a:endParaRPr>
          </a:p>
        </p:txBody>
      </p:sp>
      <p:sp>
        <p:nvSpPr>
          <p:cNvPr id="10" name="Стрелка вниз 9"/>
          <p:cNvSpPr/>
          <p:nvPr/>
        </p:nvSpPr>
        <p:spPr>
          <a:xfrm>
            <a:off x="214313" y="2500313"/>
            <a:ext cx="285750" cy="3286125"/>
          </a:xfrm>
          <a:prstGeom prst="downArrow">
            <a:avLst/>
          </a:prstGeom>
        </p:spPr>
        <p:style>
          <a:lnRef idx="1">
            <a:schemeClr val="accent2"/>
          </a:lnRef>
          <a:fillRef idx="2">
            <a:schemeClr val="accent2"/>
          </a:fillRef>
          <a:effectRef idx="1">
            <a:schemeClr val="accent2"/>
          </a:effectRef>
          <a:fontRef idx="minor">
            <a:schemeClr val="dk1"/>
          </a:fontRef>
        </p:style>
        <p:txBody>
          <a:bodyPr anchor="ctr"/>
          <a:lstStyle/>
          <a:p>
            <a:pPr algn="ctr">
              <a:defRPr/>
            </a:pPr>
            <a:endParaRPr lang="ru-RU"/>
          </a:p>
        </p:txBody>
      </p:sp>
      <p:sp>
        <p:nvSpPr>
          <p:cNvPr id="11" name="Стрелка вниз 10"/>
          <p:cNvSpPr/>
          <p:nvPr/>
        </p:nvSpPr>
        <p:spPr>
          <a:xfrm>
            <a:off x="8643938" y="2500313"/>
            <a:ext cx="285750" cy="3286125"/>
          </a:xfrm>
          <a:prstGeom prst="downArrow">
            <a:avLst/>
          </a:prstGeom>
        </p:spPr>
        <p:style>
          <a:lnRef idx="1">
            <a:schemeClr val="accent2"/>
          </a:lnRef>
          <a:fillRef idx="2">
            <a:schemeClr val="accent2"/>
          </a:fillRef>
          <a:effectRef idx="1">
            <a:schemeClr val="accent2"/>
          </a:effectRef>
          <a:fontRef idx="minor">
            <a:schemeClr val="dk1"/>
          </a:fontRef>
        </p:style>
        <p:txBody>
          <a:bodyPr anchor="ctr"/>
          <a:lstStyle/>
          <a:p>
            <a:pPr algn="ctr">
              <a:defRPr/>
            </a:pPr>
            <a:endParaRPr lang="ru-RU"/>
          </a:p>
        </p:txBody>
      </p:sp>
      <p:sp>
        <p:nvSpPr>
          <p:cNvPr id="12" name="Стрелка вниз 11"/>
          <p:cNvSpPr/>
          <p:nvPr/>
        </p:nvSpPr>
        <p:spPr>
          <a:xfrm>
            <a:off x="8572500" y="1000125"/>
            <a:ext cx="285750" cy="714375"/>
          </a:xfrm>
          <a:prstGeom prst="downArrow">
            <a:avLst/>
          </a:prstGeom>
        </p:spPr>
        <p:style>
          <a:lnRef idx="1">
            <a:schemeClr val="accent2"/>
          </a:lnRef>
          <a:fillRef idx="2">
            <a:schemeClr val="accent2"/>
          </a:fillRef>
          <a:effectRef idx="1">
            <a:schemeClr val="accent2"/>
          </a:effectRef>
          <a:fontRef idx="minor">
            <a:schemeClr val="dk1"/>
          </a:fontRef>
        </p:style>
        <p:txBody>
          <a:bodyPr anchor="ctr"/>
          <a:lstStyle/>
          <a:p>
            <a:pPr algn="ctr">
              <a:defRPr/>
            </a:pPr>
            <a:endParaRPr lang="ru-RU"/>
          </a:p>
        </p:txBody>
      </p:sp>
    </p:spTree>
    <p:extLst>
      <p:ext uri="{BB962C8B-B14F-4D97-AF65-F5344CB8AC3E}">
        <p14:creationId xmlns:p14="http://schemas.microsoft.com/office/powerpoint/2010/main" val="3952290126"/>
      </p:ext>
    </p:extLst>
  </p:cSld>
  <p:clrMapOvr>
    <a:masterClrMapping/>
  </p:clrMapOvr>
  <p:transition>
    <p:wedge/>
  </p:transition>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ChangeArrowheads="1"/>
          </p:cNvSpPr>
          <p:nvPr/>
        </p:nvSpPr>
        <p:spPr bwMode="auto">
          <a:xfrm>
            <a:off x="0" y="3276600"/>
            <a:ext cx="2362200" cy="762000"/>
          </a:xfrm>
          <a:prstGeom prst="rect">
            <a:avLst/>
          </a:prstGeom>
          <a:ln>
            <a:headEnd/>
            <a:tailEnd/>
          </a:ln>
        </p:spPr>
        <p:style>
          <a:lnRef idx="0">
            <a:schemeClr val="accent2"/>
          </a:lnRef>
          <a:fillRef idx="3">
            <a:schemeClr val="accent2"/>
          </a:fillRef>
          <a:effectRef idx="3">
            <a:schemeClr val="accent2"/>
          </a:effectRef>
          <a:fontRef idx="minor">
            <a:schemeClr val="lt1"/>
          </a:fontRef>
        </p:style>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ru-RU" altLang="ru-RU" b="1"/>
              <a:t>ВСАСЫВАНИЕ</a:t>
            </a:r>
          </a:p>
        </p:txBody>
      </p:sp>
      <p:sp>
        <p:nvSpPr>
          <p:cNvPr id="9219" name="Rectangle 3"/>
          <p:cNvSpPr>
            <a:spLocks noChangeArrowheads="1"/>
          </p:cNvSpPr>
          <p:nvPr/>
        </p:nvSpPr>
        <p:spPr bwMode="auto">
          <a:xfrm>
            <a:off x="6781800" y="3276600"/>
            <a:ext cx="2362200" cy="762000"/>
          </a:xfrm>
          <a:prstGeom prst="rect">
            <a:avLst/>
          </a:prstGeom>
          <a:ln>
            <a:headEnd/>
            <a:tailEnd/>
          </a:ln>
        </p:spPr>
        <p:style>
          <a:lnRef idx="0">
            <a:schemeClr val="accent2"/>
          </a:lnRef>
          <a:fillRef idx="3">
            <a:schemeClr val="accent2"/>
          </a:fillRef>
          <a:effectRef idx="3">
            <a:schemeClr val="accent2"/>
          </a:effectRef>
          <a:fontRef idx="minor">
            <a:schemeClr val="lt1"/>
          </a:fontRef>
        </p:style>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ru-RU" altLang="ru-RU" b="1"/>
              <a:t>МЕТАБОЛИЗМ</a:t>
            </a:r>
          </a:p>
        </p:txBody>
      </p:sp>
      <p:sp>
        <p:nvSpPr>
          <p:cNvPr id="9220" name="Rectangle 4"/>
          <p:cNvSpPr>
            <a:spLocks noChangeArrowheads="1"/>
          </p:cNvSpPr>
          <p:nvPr/>
        </p:nvSpPr>
        <p:spPr bwMode="auto">
          <a:xfrm>
            <a:off x="2362200" y="5257800"/>
            <a:ext cx="2362200" cy="762000"/>
          </a:xfrm>
          <a:prstGeom prst="rect">
            <a:avLst/>
          </a:prstGeom>
          <a:ln>
            <a:headEnd/>
            <a:tailEnd/>
          </a:ln>
        </p:spPr>
        <p:style>
          <a:lnRef idx="0">
            <a:schemeClr val="accent2"/>
          </a:lnRef>
          <a:fillRef idx="3">
            <a:schemeClr val="accent2"/>
          </a:fillRef>
          <a:effectRef idx="3">
            <a:schemeClr val="accent2"/>
          </a:effectRef>
          <a:fontRef idx="minor">
            <a:schemeClr val="lt1"/>
          </a:fontRef>
        </p:style>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ru-RU" altLang="ru-RU" b="1"/>
              <a:t>ВЫВЕДЕНИЕ</a:t>
            </a:r>
          </a:p>
        </p:txBody>
      </p:sp>
      <p:sp>
        <p:nvSpPr>
          <p:cNvPr id="9221" name="Oval 5"/>
          <p:cNvSpPr>
            <a:spLocks noChangeArrowheads="1"/>
          </p:cNvSpPr>
          <p:nvPr/>
        </p:nvSpPr>
        <p:spPr bwMode="auto">
          <a:xfrm>
            <a:off x="2667000" y="2971800"/>
            <a:ext cx="1676400" cy="1524000"/>
          </a:xfrm>
          <a:prstGeom prst="ellipse">
            <a:avLst/>
          </a:prstGeom>
          <a:solidFill>
            <a:srgbClr val="FF7C80"/>
          </a:solidFill>
          <a:ln w="76200">
            <a:solidFill>
              <a:srgbClr val="FF3300"/>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ru-RU" altLang="ru-RU" b="1"/>
              <a:t>Транспотреры</a:t>
            </a:r>
          </a:p>
          <a:p>
            <a:pPr algn="ctr" eaLnBrk="1" hangingPunct="1"/>
            <a:r>
              <a:rPr lang="ru-RU" altLang="ru-RU" b="1"/>
              <a:t>лекарственных</a:t>
            </a:r>
          </a:p>
          <a:p>
            <a:pPr algn="ctr" eaLnBrk="1" hangingPunct="1"/>
            <a:r>
              <a:rPr lang="ru-RU" altLang="ru-RU" b="1"/>
              <a:t>средств</a:t>
            </a:r>
          </a:p>
        </p:txBody>
      </p:sp>
      <p:sp>
        <p:nvSpPr>
          <p:cNvPr id="9222" name="Oval 6"/>
          <p:cNvSpPr>
            <a:spLocks noChangeArrowheads="1"/>
          </p:cNvSpPr>
          <p:nvPr/>
        </p:nvSpPr>
        <p:spPr bwMode="auto">
          <a:xfrm>
            <a:off x="4648200" y="2971800"/>
            <a:ext cx="1676400" cy="1524000"/>
          </a:xfrm>
          <a:prstGeom prst="ellipse">
            <a:avLst/>
          </a:prstGeom>
          <a:solidFill>
            <a:srgbClr val="FF7C80"/>
          </a:solidFill>
          <a:ln w="76200">
            <a:solidFill>
              <a:srgbClr val="FF3300"/>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ru-RU" altLang="ru-RU" b="1"/>
              <a:t>Ферменты</a:t>
            </a:r>
          </a:p>
          <a:p>
            <a:pPr algn="ctr" eaLnBrk="1" hangingPunct="1"/>
            <a:r>
              <a:rPr lang="ru-RU" altLang="ru-RU" b="1"/>
              <a:t>метаболизма</a:t>
            </a:r>
          </a:p>
          <a:p>
            <a:pPr algn="ctr" eaLnBrk="1" hangingPunct="1"/>
            <a:r>
              <a:rPr lang="ru-RU" altLang="ru-RU" b="1"/>
              <a:t>лекарственных</a:t>
            </a:r>
          </a:p>
          <a:p>
            <a:pPr algn="ctr" eaLnBrk="1" hangingPunct="1"/>
            <a:r>
              <a:rPr lang="ru-RU" altLang="ru-RU" b="1"/>
              <a:t>средств</a:t>
            </a:r>
          </a:p>
        </p:txBody>
      </p:sp>
      <p:sp>
        <p:nvSpPr>
          <p:cNvPr id="57351" name="Line 7"/>
          <p:cNvSpPr>
            <a:spLocks noChangeShapeType="1"/>
          </p:cNvSpPr>
          <p:nvPr/>
        </p:nvSpPr>
        <p:spPr bwMode="auto">
          <a:xfrm>
            <a:off x="2362200" y="3657600"/>
            <a:ext cx="304800" cy="0"/>
          </a:xfrm>
          <a:prstGeom prst="line">
            <a:avLst/>
          </a:prstGeom>
          <a:noFill/>
          <a:ln w="76200">
            <a:solidFill>
              <a:srgbClr val="FFFF66"/>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57352" name="Line 8"/>
          <p:cNvSpPr>
            <a:spLocks noChangeShapeType="1"/>
          </p:cNvSpPr>
          <p:nvPr/>
        </p:nvSpPr>
        <p:spPr bwMode="auto">
          <a:xfrm>
            <a:off x="3581400" y="4495800"/>
            <a:ext cx="0" cy="762000"/>
          </a:xfrm>
          <a:prstGeom prst="line">
            <a:avLst/>
          </a:prstGeom>
          <a:noFill/>
          <a:ln w="76200">
            <a:solidFill>
              <a:srgbClr val="FFFF66"/>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57353" name="Line 9"/>
          <p:cNvSpPr>
            <a:spLocks noChangeShapeType="1"/>
          </p:cNvSpPr>
          <p:nvPr/>
        </p:nvSpPr>
        <p:spPr bwMode="auto">
          <a:xfrm>
            <a:off x="6324600" y="3657600"/>
            <a:ext cx="533400" cy="0"/>
          </a:xfrm>
          <a:prstGeom prst="line">
            <a:avLst/>
          </a:prstGeom>
          <a:noFill/>
          <a:ln w="76200">
            <a:solidFill>
              <a:srgbClr val="FFFF66"/>
            </a:solidFill>
            <a:round/>
            <a:headEnd/>
            <a:tailEnd/>
          </a:ln>
          <a:extLst>
            <a:ext uri="{909E8E84-426E-40DD-AFC4-6F175D3DCCD1}">
              <a14:hiddenFill xmlns:a14="http://schemas.microsoft.com/office/drawing/2010/main">
                <a:noFill/>
              </a14:hiddenFill>
            </a:ext>
          </a:extLst>
        </p:spPr>
        <p:txBody>
          <a:bodyPr/>
          <a:lstStyle/>
          <a:p>
            <a:endParaRPr lang="ru-RU"/>
          </a:p>
        </p:txBody>
      </p:sp>
      <p:cxnSp>
        <p:nvCxnSpPr>
          <p:cNvPr id="9226" name="AutoShape 10"/>
          <p:cNvCxnSpPr>
            <a:cxnSpLocks noChangeShapeType="1"/>
            <a:stCxn id="9219" idx="2"/>
            <a:endCxn id="9220" idx="3"/>
          </p:cNvCxnSpPr>
          <p:nvPr/>
        </p:nvCxnSpPr>
        <p:spPr bwMode="auto">
          <a:xfrm rot="5400000">
            <a:off x="5543550" y="3219450"/>
            <a:ext cx="1600200" cy="3238500"/>
          </a:xfrm>
          <a:prstGeom prst="bentConnector2">
            <a:avLst/>
          </a:prstGeom>
          <a:noFill/>
          <a:ln w="76200">
            <a:solidFill>
              <a:schemeClr val="bg1"/>
            </a:solidFill>
            <a:miter lim="800000"/>
            <a:headEnd/>
            <a:tailEnd type="triangle" w="med" len="med"/>
          </a:ln>
          <a:extLst>
            <a:ext uri="{909E8E84-426E-40DD-AFC4-6F175D3DCCD1}">
              <a14:hiddenFill xmlns:a14="http://schemas.microsoft.com/office/drawing/2010/main">
                <a:noFill/>
              </a14:hiddenFill>
            </a:ext>
          </a:extLst>
        </p:spPr>
      </p:cxnSp>
      <p:sp>
        <p:nvSpPr>
          <p:cNvPr id="9227" name="AutoShape 11"/>
          <p:cNvSpPr>
            <a:spLocks noChangeArrowheads="1"/>
          </p:cNvSpPr>
          <p:nvPr/>
        </p:nvSpPr>
        <p:spPr bwMode="auto">
          <a:xfrm>
            <a:off x="533400" y="4724400"/>
            <a:ext cx="1295400" cy="533400"/>
          </a:xfrm>
          <a:prstGeom prst="can">
            <a:avLst>
              <a:gd name="adj" fmla="val 25000"/>
            </a:avLst>
          </a:prstGeom>
          <a:ln>
            <a:headEnd/>
            <a:tailEnd/>
          </a:ln>
        </p:spPr>
        <p:style>
          <a:lnRef idx="0">
            <a:schemeClr val="accent1"/>
          </a:lnRef>
          <a:fillRef idx="3">
            <a:schemeClr val="accent1"/>
          </a:fillRef>
          <a:effectRef idx="3">
            <a:schemeClr val="accent1"/>
          </a:effectRef>
          <a:fontRef idx="minor">
            <a:schemeClr val="lt1"/>
          </a:fontRef>
        </p:style>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ru-RU" altLang="ru-RU" b="1"/>
              <a:t>ЛС</a:t>
            </a:r>
          </a:p>
        </p:txBody>
      </p:sp>
      <p:sp>
        <p:nvSpPr>
          <p:cNvPr id="9228" name="AutoShape 12"/>
          <p:cNvSpPr>
            <a:spLocks noChangeArrowheads="1"/>
          </p:cNvSpPr>
          <p:nvPr/>
        </p:nvSpPr>
        <p:spPr bwMode="auto">
          <a:xfrm>
            <a:off x="1066800" y="4114800"/>
            <a:ext cx="304800" cy="533400"/>
          </a:xfrm>
          <a:prstGeom prst="upArrow">
            <a:avLst>
              <a:gd name="adj1" fmla="val 50000"/>
              <a:gd name="adj2" fmla="val 43750"/>
            </a:avLst>
          </a:prstGeom>
          <a:solidFill>
            <a:schemeClr val="accent1"/>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ru-RU" altLang="ru-RU"/>
          </a:p>
        </p:txBody>
      </p:sp>
      <p:sp>
        <p:nvSpPr>
          <p:cNvPr id="9229" name="Rectangle 13"/>
          <p:cNvSpPr>
            <a:spLocks noChangeArrowheads="1"/>
          </p:cNvSpPr>
          <p:nvPr/>
        </p:nvSpPr>
        <p:spPr bwMode="auto">
          <a:xfrm>
            <a:off x="0" y="0"/>
            <a:ext cx="9144000" cy="685800"/>
          </a:xfrm>
          <a:prstGeom prst="rect">
            <a:avLst/>
          </a:prstGeom>
          <a:ln/>
          <a:extLst/>
        </p:spPr>
        <p:style>
          <a:lnRef idx="0">
            <a:schemeClr val="accent3"/>
          </a:lnRef>
          <a:fillRef idx="3">
            <a:schemeClr val="accent3"/>
          </a:fillRef>
          <a:effectRef idx="3">
            <a:schemeClr val="accent3"/>
          </a:effectRef>
          <a:fontRef idx="minor">
            <a:schemeClr val="lt1"/>
          </a:fontRef>
        </p:style>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ru-RU" altLang="ru-RU" sz="2400" b="1" dirty="0">
                <a:solidFill>
                  <a:schemeClr val="bg1"/>
                </a:solidFill>
              </a:rPr>
              <a:t>Установлено, что концентрация ЛС в плазме зависит от …</a:t>
            </a:r>
          </a:p>
        </p:txBody>
      </p:sp>
      <p:sp>
        <p:nvSpPr>
          <p:cNvPr id="9230" name="Text Box 14"/>
          <p:cNvSpPr txBox="1">
            <a:spLocks noChangeArrowheads="1"/>
          </p:cNvSpPr>
          <p:nvPr/>
        </p:nvSpPr>
        <p:spPr bwMode="auto">
          <a:xfrm>
            <a:off x="7332663" y="6491288"/>
            <a:ext cx="18113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ru-RU" altLang="ru-RU">
                <a:solidFill>
                  <a:schemeClr val="bg1"/>
                </a:solidFill>
              </a:rPr>
              <a:t>Кукес В.Г.</a:t>
            </a:r>
            <a:r>
              <a:rPr lang="en-US" altLang="ru-RU">
                <a:solidFill>
                  <a:schemeClr val="bg1"/>
                </a:solidFill>
              </a:rPr>
              <a:t> </a:t>
            </a:r>
            <a:r>
              <a:rPr lang="ru-RU" altLang="ru-RU">
                <a:solidFill>
                  <a:schemeClr val="bg1"/>
                </a:solidFill>
              </a:rPr>
              <a:t>2003</a:t>
            </a:r>
          </a:p>
        </p:txBody>
      </p:sp>
      <p:cxnSp>
        <p:nvCxnSpPr>
          <p:cNvPr id="9231" name="AutoShape 15"/>
          <p:cNvCxnSpPr>
            <a:cxnSpLocks noChangeShapeType="1"/>
            <a:stCxn id="9218" idx="0"/>
            <a:endCxn id="9219" idx="0"/>
          </p:cNvCxnSpPr>
          <p:nvPr/>
        </p:nvCxnSpPr>
        <p:spPr bwMode="auto">
          <a:xfrm rot="5400000" flipV="1">
            <a:off x="4571206" y="-113506"/>
            <a:ext cx="1588" cy="6781800"/>
          </a:xfrm>
          <a:prstGeom prst="bentConnector3">
            <a:avLst>
              <a:gd name="adj1" fmla="val -94900000"/>
            </a:avLst>
          </a:prstGeom>
          <a:noFill/>
          <a:ln w="76200">
            <a:solidFill>
              <a:schemeClr val="bg1"/>
            </a:solidFill>
            <a:miter lim="800000"/>
            <a:headEnd/>
            <a:tailEnd type="triangle" w="med" len="med"/>
          </a:ln>
          <a:extLst>
            <a:ext uri="{909E8E84-426E-40DD-AFC4-6F175D3DCCD1}">
              <a14:hiddenFill xmlns:a14="http://schemas.microsoft.com/office/drawing/2010/main">
                <a:noFill/>
              </a14:hiddenFill>
            </a:ext>
          </a:extLst>
        </p:spPr>
      </p:cxnSp>
      <p:sp>
        <p:nvSpPr>
          <p:cNvPr id="57360" name="AutoShape 16"/>
          <p:cNvSpPr>
            <a:spLocks noChangeArrowheads="1"/>
          </p:cNvSpPr>
          <p:nvPr/>
        </p:nvSpPr>
        <p:spPr bwMode="auto">
          <a:xfrm>
            <a:off x="5181600" y="914400"/>
            <a:ext cx="2438400" cy="1066800"/>
          </a:xfrm>
          <a:prstGeom prst="wedgeRoundRectCallout">
            <a:avLst>
              <a:gd name="adj1" fmla="val -27931"/>
              <a:gd name="adj2" fmla="val 134227"/>
              <a:gd name="adj3" fmla="val 16667"/>
            </a:avLst>
          </a:prstGeom>
          <a:solidFill>
            <a:srgbClr val="CCFFCC"/>
          </a:solidFill>
          <a:ln w="9525">
            <a:solidFill>
              <a:schemeClr val="tx1"/>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ru-RU" altLang="ru-RU" b="1" i="1">
                <a:solidFill>
                  <a:srgbClr val="000099"/>
                </a:solidFill>
              </a:rPr>
              <a:t>Генетический</a:t>
            </a:r>
          </a:p>
          <a:p>
            <a:pPr algn="ctr" eaLnBrk="1" hangingPunct="1"/>
            <a:r>
              <a:rPr lang="ru-RU" altLang="ru-RU" b="1" i="1">
                <a:solidFill>
                  <a:srgbClr val="000099"/>
                </a:solidFill>
              </a:rPr>
              <a:t>полиморфизм</a:t>
            </a:r>
          </a:p>
        </p:txBody>
      </p:sp>
      <p:sp>
        <p:nvSpPr>
          <p:cNvPr id="57362" name="AutoShape 18"/>
          <p:cNvSpPr>
            <a:spLocks noChangeArrowheads="1"/>
          </p:cNvSpPr>
          <p:nvPr/>
        </p:nvSpPr>
        <p:spPr bwMode="auto">
          <a:xfrm>
            <a:off x="6400800" y="5181600"/>
            <a:ext cx="2438400" cy="1219200"/>
          </a:xfrm>
          <a:prstGeom prst="wedgeRoundRectCallout">
            <a:avLst>
              <a:gd name="adj1" fmla="val -63088"/>
              <a:gd name="adj2" fmla="val -140366"/>
              <a:gd name="adj3" fmla="val 16667"/>
            </a:avLst>
          </a:prstGeom>
          <a:solidFill>
            <a:srgbClr val="CCFFCC"/>
          </a:solidFill>
          <a:ln w="9525">
            <a:solidFill>
              <a:schemeClr val="tx1"/>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ru-RU" altLang="ru-RU" b="1" i="1">
                <a:solidFill>
                  <a:srgbClr val="000099"/>
                </a:solidFill>
              </a:rPr>
              <a:t>Совместно применяемые ЛС</a:t>
            </a:r>
          </a:p>
        </p:txBody>
      </p:sp>
      <p:sp>
        <p:nvSpPr>
          <p:cNvPr id="57363" name="AutoShape 19"/>
          <p:cNvSpPr>
            <a:spLocks noChangeArrowheads="1"/>
          </p:cNvSpPr>
          <p:nvPr/>
        </p:nvSpPr>
        <p:spPr bwMode="auto">
          <a:xfrm>
            <a:off x="1828800" y="762000"/>
            <a:ext cx="2438400" cy="1066800"/>
          </a:xfrm>
          <a:prstGeom prst="wedgeRoundRectCallout">
            <a:avLst>
              <a:gd name="adj1" fmla="val -1366"/>
              <a:gd name="adj2" fmla="val 159227"/>
              <a:gd name="adj3" fmla="val 16667"/>
            </a:avLst>
          </a:prstGeom>
          <a:solidFill>
            <a:srgbClr val="CCFFCC"/>
          </a:solidFill>
          <a:ln w="9525">
            <a:solidFill>
              <a:schemeClr val="tx1"/>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ru-RU" altLang="ru-RU" b="1" i="1">
                <a:solidFill>
                  <a:srgbClr val="000099"/>
                </a:solidFill>
              </a:rPr>
              <a:t>Генетический</a:t>
            </a:r>
          </a:p>
          <a:p>
            <a:pPr algn="ctr" eaLnBrk="1" hangingPunct="1"/>
            <a:r>
              <a:rPr lang="ru-RU" altLang="ru-RU" b="1" i="1">
                <a:solidFill>
                  <a:srgbClr val="000099"/>
                </a:solidFill>
              </a:rPr>
              <a:t>полиморфизм</a:t>
            </a:r>
          </a:p>
        </p:txBody>
      </p:sp>
      <p:sp>
        <p:nvSpPr>
          <p:cNvPr id="57364" name="AutoShape 20"/>
          <p:cNvSpPr>
            <a:spLocks noChangeArrowheads="1"/>
          </p:cNvSpPr>
          <p:nvPr/>
        </p:nvSpPr>
        <p:spPr bwMode="auto">
          <a:xfrm>
            <a:off x="0" y="5105400"/>
            <a:ext cx="2438400" cy="1219200"/>
          </a:xfrm>
          <a:prstGeom prst="wedgeRoundRectCallout">
            <a:avLst>
              <a:gd name="adj1" fmla="val 65819"/>
              <a:gd name="adj2" fmla="val -140366"/>
              <a:gd name="adj3" fmla="val 16667"/>
            </a:avLst>
          </a:prstGeom>
          <a:solidFill>
            <a:srgbClr val="CCFFCC"/>
          </a:solidFill>
          <a:ln w="9525">
            <a:solidFill>
              <a:schemeClr val="tx1"/>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ru-RU" altLang="ru-RU" b="1" i="1">
                <a:solidFill>
                  <a:srgbClr val="000099"/>
                </a:solidFill>
              </a:rPr>
              <a:t>Совместно применяемые ЛС</a:t>
            </a:r>
          </a:p>
        </p:txBody>
      </p:sp>
    </p:spTree>
    <p:extLst>
      <p:ext uri="{BB962C8B-B14F-4D97-AF65-F5344CB8AC3E}">
        <p14:creationId xmlns:p14="http://schemas.microsoft.com/office/powerpoint/2010/main" val="196063778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499"/>
                                          </p:stCondLst>
                                        </p:cTn>
                                        <p:tgtEl>
                                          <p:spTgt spid="57351"/>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nodeType="afterEffect">
                                  <p:stCondLst>
                                    <p:cond delay="0"/>
                                  </p:stCondLst>
                                  <p:childTnLst>
                                    <p:set>
                                      <p:cBhvr>
                                        <p:cTn id="9" dur="1" fill="hold">
                                          <p:stCondLst>
                                            <p:cond delay="499"/>
                                          </p:stCondLst>
                                        </p:cTn>
                                        <p:tgtEl>
                                          <p:spTgt spid="57352"/>
                                        </p:tgtEl>
                                        <p:attrNameLst>
                                          <p:attrName>style.visibility</p:attrName>
                                        </p:attrNameLst>
                                      </p:cBhvr>
                                      <p:to>
                                        <p:strVal val="visible"/>
                                      </p:to>
                                    </p:set>
                                  </p:childTnLst>
                                </p:cTn>
                              </p:par>
                            </p:childTnLst>
                          </p:cTn>
                        </p:par>
                        <p:par>
                          <p:cTn id="10" fill="hold" nodeType="afterGroup">
                            <p:stCondLst>
                              <p:cond delay="1000"/>
                            </p:stCondLst>
                            <p:childTnLst>
                              <p:par>
                                <p:cTn id="11" presetID="1" presetClass="entr" presetSubtype="0" fill="hold" nodeType="afterEffect">
                                  <p:stCondLst>
                                    <p:cond delay="0"/>
                                  </p:stCondLst>
                                  <p:childTnLst>
                                    <p:set>
                                      <p:cBhvr>
                                        <p:cTn id="12" dur="1" fill="hold">
                                          <p:stCondLst>
                                            <p:cond delay="499"/>
                                          </p:stCondLst>
                                        </p:cTn>
                                        <p:tgtEl>
                                          <p:spTgt spid="57353"/>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9" fill="hold" grpId="0" nodeType="clickEffect">
                                  <p:stCondLst>
                                    <p:cond delay="0"/>
                                  </p:stCondLst>
                                  <p:childTnLst>
                                    <p:set>
                                      <p:cBhvr>
                                        <p:cTn id="16" dur="1" fill="hold">
                                          <p:stCondLst>
                                            <p:cond delay="0"/>
                                          </p:stCondLst>
                                        </p:cTn>
                                        <p:tgtEl>
                                          <p:spTgt spid="57363"/>
                                        </p:tgtEl>
                                        <p:attrNameLst>
                                          <p:attrName>style.visibility</p:attrName>
                                        </p:attrNameLst>
                                      </p:cBhvr>
                                      <p:to>
                                        <p:strVal val="visible"/>
                                      </p:to>
                                    </p:set>
                                    <p:anim calcmode="lin" valueType="num">
                                      <p:cBhvr additive="base">
                                        <p:cTn id="17" dur="500" fill="hold"/>
                                        <p:tgtEl>
                                          <p:spTgt spid="57363"/>
                                        </p:tgtEl>
                                        <p:attrNameLst>
                                          <p:attrName>ppt_x</p:attrName>
                                        </p:attrNameLst>
                                      </p:cBhvr>
                                      <p:tavLst>
                                        <p:tav tm="0">
                                          <p:val>
                                            <p:strVal val="0-#ppt_w/2"/>
                                          </p:val>
                                        </p:tav>
                                        <p:tav tm="100000">
                                          <p:val>
                                            <p:strVal val="#ppt_x"/>
                                          </p:val>
                                        </p:tav>
                                      </p:tavLst>
                                    </p:anim>
                                    <p:anim calcmode="lin" valueType="num">
                                      <p:cBhvr additive="base">
                                        <p:cTn id="18" dur="500" fill="hold"/>
                                        <p:tgtEl>
                                          <p:spTgt spid="57363"/>
                                        </p:tgtEl>
                                        <p:attrNameLst>
                                          <p:attrName>ppt_y</p:attrName>
                                        </p:attrNameLst>
                                      </p:cBhvr>
                                      <p:tavLst>
                                        <p:tav tm="0">
                                          <p:val>
                                            <p:strVal val="0-#ppt_h/2"/>
                                          </p:val>
                                        </p:tav>
                                        <p:tav tm="100000">
                                          <p:val>
                                            <p:strVal val="#ppt_y"/>
                                          </p:val>
                                        </p:tav>
                                      </p:tavLst>
                                    </p:anim>
                                  </p:childTnLst>
                                </p:cTn>
                              </p:par>
                            </p:childTnLst>
                          </p:cTn>
                        </p:par>
                        <p:par>
                          <p:cTn id="19" fill="hold" nodeType="afterGroup">
                            <p:stCondLst>
                              <p:cond delay="500"/>
                            </p:stCondLst>
                            <p:childTnLst>
                              <p:par>
                                <p:cTn id="20" presetID="2" presetClass="entr" presetSubtype="12" fill="hold" grpId="0" nodeType="afterEffect">
                                  <p:stCondLst>
                                    <p:cond delay="0"/>
                                  </p:stCondLst>
                                  <p:childTnLst>
                                    <p:set>
                                      <p:cBhvr>
                                        <p:cTn id="21" dur="1" fill="hold">
                                          <p:stCondLst>
                                            <p:cond delay="0"/>
                                          </p:stCondLst>
                                        </p:cTn>
                                        <p:tgtEl>
                                          <p:spTgt spid="57364"/>
                                        </p:tgtEl>
                                        <p:attrNameLst>
                                          <p:attrName>style.visibility</p:attrName>
                                        </p:attrNameLst>
                                      </p:cBhvr>
                                      <p:to>
                                        <p:strVal val="visible"/>
                                      </p:to>
                                    </p:set>
                                    <p:anim calcmode="lin" valueType="num">
                                      <p:cBhvr additive="base">
                                        <p:cTn id="22" dur="500" fill="hold"/>
                                        <p:tgtEl>
                                          <p:spTgt spid="57364"/>
                                        </p:tgtEl>
                                        <p:attrNameLst>
                                          <p:attrName>ppt_x</p:attrName>
                                        </p:attrNameLst>
                                      </p:cBhvr>
                                      <p:tavLst>
                                        <p:tav tm="0">
                                          <p:val>
                                            <p:strVal val="0-#ppt_w/2"/>
                                          </p:val>
                                        </p:tav>
                                        <p:tav tm="100000">
                                          <p:val>
                                            <p:strVal val="#ppt_x"/>
                                          </p:val>
                                        </p:tav>
                                      </p:tavLst>
                                    </p:anim>
                                    <p:anim calcmode="lin" valueType="num">
                                      <p:cBhvr additive="base">
                                        <p:cTn id="23" dur="500" fill="hold"/>
                                        <p:tgtEl>
                                          <p:spTgt spid="57364"/>
                                        </p:tgtEl>
                                        <p:attrNameLst>
                                          <p:attrName>ppt_y</p:attrName>
                                        </p:attrNameLst>
                                      </p:cBhvr>
                                      <p:tavLst>
                                        <p:tav tm="0">
                                          <p:val>
                                            <p:strVal val="1+#ppt_h/2"/>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2" presetClass="entr" presetSubtype="3" fill="hold" grpId="0" nodeType="clickEffect">
                                  <p:stCondLst>
                                    <p:cond delay="0"/>
                                  </p:stCondLst>
                                  <p:childTnLst>
                                    <p:set>
                                      <p:cBhvr>
                                        <p:cTn id="27" dur="1" fill="hold">
                                          <p:stCondLst>
                                            <p:cond delay="0"/>
                                          </p:stCondLst>
                                        </p:cTn>
                                        <p:tgtEl>
                                          <p:spTgt spid="57360"/>
                                        </p:tgtEl>
                                        <p:attrNameLst>
                                          <p:attrName>style.visibility</p:attrName>
                                        </p:attrNameLst>
                                      </p:cBhvr>
                                      <p:to>
                                        <p:strVal val="visible"/>
                                      </p:to>
                                    </p:set>
                                    <p:anim calcmode="lin" valueType="num">
                                      <p:cBhvr additive="base">
                                        <p:cTn id="28" dur="500" fill="hold"/>
                                        <p:tgtEl>
                                          <p:spTgt spid="57360"/>
                                        </p:tgtEl>
                                        <p:attrNameLst>
                                          <p:attrName>ppt_x</p:attrName>
                                        </p:attrNameLst>
                                      </p:cBhvr>
                                      <p:tavLst>
                                        <p:tav tm="0">
                                          <p:val>
                                            <p:strVal val="1+#ppt_w/2"/>
                                          </p:val>
                                        </p:tav>
                                        <p:tav tm="100000">
                                          <p:val>
                                            <p:strVal val="#ppt_x"/>
                                          </p:val>
                                        </p:tav>
                                      </p:tavLst>
                                    </p:anim>
                                    <p:anim calcmode="lin" valueType="num">
                                      <p:cBhvr additive="base">
                                        <p:cTn id="29" dur="500" fill="hold"/>
                                        <p:tgtEl>
                                          <p:spTgt spid="57360"/>
                                        </p:tgtEl>
                                        <p:attrNameLst>
                                          <p:attrName>ppt_y</p:attrName>
                                        </p:attrNameLst>
                                      </p:cBhvr>
                                      <p:tavLst>
                                        <p:tav tm="0">
                                          <p:val>
                                            <p:strVal val="0-#ppt_h/2"/>
                                          </p:val>
                                        </p:tav>
                                        <p:tav tm="100000">
                                          <p:val>
                                            <p:strVal val="#ppt_y"/>
                                          </p:val>
                                        </p:tav>
                                      </p:tavLst>
                                    </p:anim>
                                  </p:childTnLst>
                                </p:cTn>
                              </p:par>
                            </p:childTnLst>
                          </p:cTn>
                        </p:par>
                        <p:par>
                          <p:cTn id="30" fill="hold" nodeType="afterGroup">
                            <p:stCondLst>
                              <p:cond delay="500"/>
                            </p:stCondLst>
                            <p:childTnLst>
                              <p:par>
                                <p:cTn id="31" presetID="2" presetClass="entr" presetSubtype="6" fill="hold" grpId="0" nodeType="afterEffect">
                                  <p:stCondLst>
                                    <p:cond delay="0"/>
                                  </p:stCondLst>
                                  <p:childTnLst>
                                    <p:set>
                                      <p:cBhvr>
                                        <p:cTn id="32" dur="1" fill="hold">
                                          <p:stCondLst>
                                            <p:cond delay="0"/>
                                          </p:stCondLst>
                                        </p:cTn>
                                        <p:tgtEl>
                                          <p:spTgt spid="57362"/>
                                        </p:tgtEl>
                                        <p:attrNameLst>
                                          <p:attrName>style.visibility</p:attrName>
                                        </p:attrNameLst>
                                      </p:cBhvr>
                                      <p:to>
                                        <p:strVal val="visible"/>
                                      </p:to>
                                    </p:set>
                                    <p:anim calcmode="lin" valueType="num">
                                      <p:cBhvr additive="base">
                                        <p:cTn id="33" dur="500" fill="hold"/>
                                        <p:tgtEl>
                                          <p:spTgt spid="57362"/>
                                        </p:tgtEl>
                                        <p:attrNameLst>
                                          <p:attrName>ppt_x</p:attrName>
                                        </p:attrNameLst>
                                      </p:cBhvr>
                                      <p:tavLst>
                                        <p:tav tm="0">
                                          <p:val>
                                            <p:strVal val="1+#ppt_w/2"/>
                                          </p:val>
                                        </p:tav>
                                        <p:tav tm="100000">
                                          <p:val>
                                            <p:strVal val="#ppt_x"/>
                                          </p:val>
                                        </p:tav>
                                      </p:tavLst>
                                    </p:anim>
                                    <p:anim calcmode="lin" valueType="num">
                                      <p:cBhvr additive="base">
                                        <p:cTn id="34" dur="500" fill="hold"/>
                                        <p:tgtEl>
                                          <p:spTgt spid="5736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60" grpId="0" animBg="1" autoUpdateAnimBg="0"/>
      <p:bldP spid="57362" grpId="0" animBg="1" autoUpdateAnimBg="0"/>
      <p:bldP spid="57363" grpId="0" animBg="1" autoUpdateAnimBg="0"/>
      <p:bldP spid="57364" grpId="0" animBg="1"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79512" y="116632"/>
            <a:ext cx="8784976" cy="6232475"/>
          </a:xfrm>
          <a:prstGeom prst="rect">
            <a:avLst/>
          </a:prstGeom>
        </p:spPr>
        <p:txBody>
          <a:bodyPr wrap="square">
            <a:spAutoFit/>
          </a:bodyPr>
          <a:lstStyle/>
          <a:p>
            <a:pPr indent="342900" algn="just">
              <a:spcAft>
                <a:spcPts val="0"/>
              </a:spcAft>
            </a:pPr>
            <a:r>
              <a:rPr lang="ru-RU" sz="2100" dirty="0">
                <a:latin typeface="Arial" panose="020B0604020202020204" pitchFamily="34" charset="0"/>
                <a:ea typeface="Times New Roman" panose="02020603050405020304" pitchFamily="18" charset="0"/>
              </a:rPr>
              <a:t>Включение </a:t>
            </a:r>
            <a:r>
              <a:rPr lang="ru-RU" sz="2100" dirty="0" err="1">
                <a:latin typeface="Arial" panose="020B0604020202020204" pitchFamily="34" charset="0"/>
                <a:ea typeface="Times New Roman" panose="02020603050405020304" pitchFamily="18" charset="0"/>
              </a:rPr>
              <a:t>генотерапии</a:t>
            </a:r>
            <a:r>
              <a:rPr lang="ru-RU" sz="2100" dirty="0">
                <a:latin typeface="Arial" panose="020B0604020202020204" pitchFamily="34" charset="0"/>
                <a:ea typeface="Times New Roman" panose="02020603050405020304" pitchFamily="18" charset="0"/>
              </a:rPr>
              <a:t> в проблему евгенического отбора может иметь и другое обоснование. Современная медицина скорректировала естественный отбор, когда граждане с отягощенной наследственностью увеличивают свой возраст дожития, при этом нередко оттягивая на себя значительные финансовые средства общественного здравоохранения. В данном случае развитие медицины порождает "обратный эффект": "Успехи медицины обеспечивают выживание людей с генетическими аномалиями, которые передаются потомкам с определенной частотой и тем самым загрязняют популяцию разными аномалиями. Вследствие этого общество отягчается индивидуумами, которые не могут полноценно обслужить себя и тем более внести лепту в развитие общества" &lt;14&gt;. Некоторые ученые, политики, экономисты сетуют, что на такие исследования тратятся огромные финансовые ресурсы, которые могли бы быть распределены более равномерно. Для этого обществу необходимо всего лишь сбросить с себя дополнительную нагрузку. Логическим продолжением такой логики будет установление способов избавления: от эвтаназии до принудительной стерилизации.</a:t>
            </a:r>
          </a:p>
        </p:txBody>
      </p:sp>
    </p:spTree>
    <p:extLst>
      <p:ext uri="{BB962C8B-B14F-4D97-AF65-F5344CB8AC3E}">
        <p14:creationId xmlns:p14="http://schemas.microsoft.com/office/powerpoint/2010/main" val="2636102415"/>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1026"/>
          <p:cNvSpPr>
            <a:spLocks noChangeArrowheads="1"/>
          </p:cNvSpPr>
          <p:nvPr/>
        </p:nvSpPr>
        <p:spPr bwMode="auto">
          <a:xfrm>
            <a:off x="0" y="404813"/>
            <a:ext cx="9144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scene3d>
              <a:camera prst="orthographicFront"/>
              <a:lightRig rig="harsh" dir="t"/>
            </a:scene3d>
            <a:sp3d extrusionH="57150" prstMaterial="matte">
              <a:bevelT w="63500" h="12700" prst="angle"/>
              <a:contourClr>
                <a:schemeClr val="bg1">
                  <a:lumMod val="65000"/>
                </a:schemeClr>
              </a:contourClr>
            </a:sp3d>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ru-RU" altLang="ru-RU" sz="3600" b="1" dirty="0">
                <a:ln/>
                <a:solidFill>
                  <a:schemeClr val="accent3"/>
                </a:solidFill>
              </a:rPr>
              <a:t>На активность ферментов метаболизма ЛС могут влиять …</a:t>
            </a:r>
            <a:endParaRPr lang="en-US" altLang="ru-RU" sz="3600" b="1" dirty="0">
              <a:ln/>
              <a:solidFill>
                <a:schemeClr val="accent3"/>
              </a:solidFill>
            </a:endParaRPr>
          </a:p>
        </p:txBody>
      </p:sp>
      <p:sp>
        <p:nvSpPr>
          <p:cNvPr id="10243" name="Text Box 1027"/>
          <p:cNvSpPr txBox="1">
            <a:spLocks noChangeArrowheads="1"/>
          </p:cNvSpPr>
          <p:nvPr/>
        </p:nvSpPr>
        <p:spPr bwMode="auto">
          <a:xfrm>
            <a:off x="7332663" y="6491288"/>
            <a:ext cx="18113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ru-RU" altLang="ru-RU">
                <a:solidFill>
                  <a:schemeClr val="bg1"/>
                </a:solidFill>
              </a:rPr>
              <a:t>Кукес В.Г.</a:t>
            </a:r>
            <a:r>
              <a:rPr lang="en-US" altLang="ru-RU">
                <a:solidFill>
                  <a:schemeClr val="bg1"/>
                </a:solidFill>
              </a:rPr>
              <a:t> </a:t>
            </a:r>
            <a:r>
              <a:rPr lang="ru-RU" altLang="ru-RU">
                <a:solidFill>
                  <a:schemeClr val="bg1"/>
                </a:solidFill>
              </a:rPr>
              <a:t>2001</a:t>
            </a:r>
          </a:p>
        </p:txBody>
      </p:sp>
      <p:sp>
        <p:nvSpPr>
          <p:cNvPr id="10244" name="Oval 1028"/>
          <p:cNvSpPr>
            <a:spLocks noChangeArrowheads="1"/>
          </p:cNvSpPr>
          <p:nvPr/>
        </p:nvSpPr>
        <p:spPr bwMode="auto">
          <a:xfrm>
            <a:off x="2362200" y="3124200"/>
            <a:ext cx="2667000" cy="1524000"/>
          </a:xfrm>
          <a:prstGeom prst="ellipse">
            <a:avLst/>
          </a:prstGeom>
          <a:solidFill>
            <a:srgbClr val="FF7C80"/>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ru-RU" altLang="ru-RU" b="1"/>
              <a:t>Активность</a:t>
            </a:r>
          </a:p>
          <a:p>
            <a:pPr algn="ctr" eaLnBrk="1" hangingPunct="1"/>
            <a:r>
              <a:rPr lang="ru-RU" altLang="ru-RU" b="1"/>
              <a:t>ферментов</a:t>
            </a:r>
          </a:p>
          <a:p>
            <a:pPr algn="ctr" eaLnBrk="1" hangingPunct="1"/>
            <a:r>
              <a:rPr lang="ru-RU" altLang="ru-RU" b="1"/>
              <a:t>метаболизма</a:t>
            </a:r>
          </a:p>
          <a:p>
            <a:pPr algn="ctr" eaLnBrk="1" hangingPunct="1"/>
            <a:r>
              <a:rPr lang="ru-RU" altLang="ru-RU" b="1"/>
              <a:t>лекарственных</a:t>
            </a:r>
          </a:p>
          <a:p>
            <a:pPr algn="ctr" eaLnBrk="1" hangingPunct="1"/>
            <a:r>
              <a:rPr lang="ru-RU" altLang="ru-RU" b="1"/>
              <a:t>средств</a:t>
            </a:r>
          </a:p>
        </p:txBody>
      </p:sp>
      <p:sp>
        <p:nvSpPr>
          <p:cNvPr id="12293" name="AutoShape 1029"/>
          <p:cNvSpPr>
            <a:spLocks noChangeArrowheads="1"/>
          </p:cNvSpPr>
          <p:nvPr/>
        </p:nvSpPr>
        <p:spPr bwMode="auto">
          <a:xfrm>
            <a:off x="1905000" y="1447800"/>
            <a:ext cx="3657600" cy="1676400"/>
          </a:xfrm>
          <a:prstGeom prst="downArrowCallout">
            <a:avLst>
              <a:gd name="adj1" fmla="val 54545"/>
              <a:gd name="adj2" fmla="val 54545"/>
              <a:gd name="adj3" fmla="val 16667"/>
              <a:gd name="adj4" fmla="val 66667"/>
            </a:avLst>
          </a:prstGeom>
          <a:ln>
            <a:headEnd/>
            <a:tailEnd/>
          </a:ln>
        </p:spPr>
        <p:style>
          <a:lnRef idx="3">
            <a:schemeClr val="lt1"/>
          </a:lnRef>
          <a:fillRef idx="1">
            <a:schemeClr val="accent6"/>
          </a:fillRef>
          <a:effectRef idx="1">
            <a:schemeClr val="accent6"/>
          </a:effectRef>
          <a:fontRef idx="minor">
            <a:schemeClr val="lt1"/>
          </a:fontRef>
        </p:style>
        <p:txBody>
          <a:bodyPr wrap="none" anchor="ctr"/>
          <a:lstStyle/>
          <a:p>
            <a:pPr algn="ctr">
              <a:defRPr/>
            </a:pPr>
            <a:r>
              <a:rPr lang="ru-RU" b="1"/>
              <a:t>ГЕНЕТИЧЕСКИЕ</a:t>
            </a:r>
          </a:p>
          <a:p>
            <a:pPr algn="ctr">
              <a:defRPr/>
            </a:pPr>
            <a:r>
              <a:rPr lang="ru-RU" b="1"/>
              <a:t>ФАКТОРЫ</a:t>
            </a:r>
          </a:p>
        </p:txBody>
      </p:sp>
      <p:sp>
        <p:nvSpPr>
          <p:cNvPr id="12294" name="AutoShape 1030"/>
          <p:cNvSpPr>
            <a:spLocks noChangeArrowheads="1"/>
          </p:cNvSpPr>
          <p:nvPr/>
        </p:nvSpPr>
        <p:spPr bwMode="auto">
          <a:xfrm>
            <a:off x="1371600" y="4724400"/>
            <a:ext cx="4724400" cy="1752600"/>
          </a:xfrm>
          <a:prstGeom prst="upArrowCallout">
            <a:avLst>
              <a:gd name="adj1" fmla="val 67391"/>
              <a:gd name="adj2" fmla="val 67391"/>
              <a:gd name="adj3" fmla="val 16667"/>
              <a:gd name="adj4" fmla="val 66667"/>
            </a:avLst>
          </a:prstGeom>
          <a:ln>
            <a:headEnd/>
            <a:tailEnd/>
          </a:ln>
        </p:spPr>
        <p:style>
          <a:lnRef idx="3">
            <a:schemeClr val="lt1"/>
          </a:lnRef>
          <a:fillRef idx="1">
            <a:schemeClr val="accent6"/>
          </a:fillRef>
          <a:effectRef idx="1">
            <a:schemeClr val="accent6"/>
          </a:effectRef>
          <a:fontRef idx="minor">
            <a:schemeClr val="lt1"/>
          </a:fontRef>
        </p:style>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ru-RU" altLang="ru-RU" b="1"/>
              <a:t>ЛС, КОТОРЫЕ МОГУТ БЫТЬ</a:t>
            </a:r>
          </a:p>
          <a:p>
            <a:pPr algn="ctr" eaLnBrk="1" hangingPunct="1"/>
            <a:r>
              <a:rPr lang="ru-RU" altLang="ru-RU" b="1"/>
              <a:t>ИНДУКТОРАМИ,</a:t>
            </a:r>
          </a:p>
          <a:p>
            <a:pPr algn="ctr" eaLnBrk="1" hangingPunct="1"/>
            <a:r>
              <a:rPr lang="ru-RU" altLang="ru-RU" b="1"/>
              <a:t>ИНГИБИТОРАМИ</a:t>
            </a:r>
          </a:p>
        </p:txBody>
      </p:sp>
      <p:sp>
        <p:nvSpPr>
          <p:cNvPr id="12295" name="AutoShape 1031"/>
          <p:cNvSpPr>
            <a:spLocks noChangeArrowheads="1"/>
          </p:cNvSpPr>
          <p:nvPr/>
        </p:nvSpPr>
        <p:spPr bwMode="auto">
          <a:xfrm>
            <a:off x="4859338" y="3276600"/>
            <a:ext cx="4284662" cy="1219200"/>
          </a:xfrm>
          <a:prstGeom prst="leftArrowCallout">
            <a:avLst>
              <a:gd name="adj1" fmla="val 25000"/>
              <a:gd name="adj2" fmla="val 25000"/>
              <a:gd name="adj3" fmla="val 53138"/>
              <a:gd name="adj4" fmla="val 66667"/>
            </a:avLst>
          </a:prstGeom>
          <a:ln>
            <a:headEnd/>
            <a:tailEnd/>
          </a:ln>
        </p:spPr>
        <p:style>
          <a:lnRef idx="3">
            <a:schemeClr val="lt1"/>
          </a:lnRef>
          <a:fillRef idx="1">
            <a:schemeClr val="dk1"/>
          </a:fillRef>
          <a:effectRef idx="1">
            <a:schemeClr val="dk1"/>
          </a:effectRef>
          <a:fontRef idx="minor">
            <a:schemeClr val="lt1"/>
          </a:fontRef>
        </p:style>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ru-RU" altLang="ru-RU" sz="3600"/>
              <a:t>Заболевания</a:t>
            </a:r>
          </a:p>
        </p:txBody>
      </p:sp>
    </p:spTree>
    <p:extLst>
      <p:ext uri="{BB962C8B-B14F-4D97-AF65-F5344CB8AC3E}">
        <p14:creationId xmlns:p14="http://schemas.microsoft.com/office/powerpoint/2010/main" val="76908432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2293"/>
                                        </p:tgtEl>
                                        <p:attrNameLst>
                                          <p:attrName>style.visibility</p:attrName>
                                        </p:attrNameLst>
                                      </p:cBhvr>
                                      <p:to>
                                        <p:strVal val="visible"/>
                                      </p:to>
                                    </p:set>
                                    <p:anim calcmode="lin" valueType="num">
                                      <p:cBhvr additive="base">
                                        <p:cTn id="7" dur="500" fill="hold"/>
                                        <p:tgtEl>
                                          <p:spTgt spid="12293"/>
                                        </p:tgtEl>
                                        <p:attrNameLst>
                                          <p:attrName>ppt_x</p:attrName>
                                        </p:attrNameLst>
                                      </p:cBhvr>
                                      <p:tavLst>
                                        <p:tav tm="0">
                                          <p:val>
                                            <p:strVal val="#ppt_x"/>
                                          </p:val>
                                        </p:tav>
                                        <p:tav tm="100000">
                                          <p:val>
                                            <p:strVal val="#ppt_x"/>
                                          </p:val>
                                        </p:tav>
                                      </p:tavLst>
                                    </p:anim>
                                    <p:anim calcmode="lin" valueType="num">
                                      <p:cBhvr additive="base">
                                        <p:cTn id="8" dur="500" fill="hold"/>
                                        <p:tgtEl>
                                          <p:spTgt spid="12293"/>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12295"/>
                                        </p:tgtEl>
                                        <p:attrNameLst>
                                          <p:attrName>style.visibility</p:attrName>
                                        </p:attrNameLst>
                                      </p:cBhvr>
                                      <p:to>
                                        <p:strVal val="visible"/>
                                      </p:to>
                                    </p:set>
                                    <p:anim calcmode="lin" valueType="num">
                                      <p:cBhvr additive="base">
                                        <p:cTn id="13" dur="500" fill="hold"/>
                                        <p:tgtEl>
                                          <p:spTgt spid="12295"/>
                                        </p:tgtEl>
                                        <p:attrNameLst>
                                          <p:attrName>ppt_x</p:attrName>
                                        </p:attrNameLst>
                                      </p:cBhvr>
                                      <p:tavLst>
                                        <p:tav tm="0">
                                          <p:val>
                                            <p:strVal val="1+#ppt_w/2"/>
                                          </p:val>
                                        </p:tav>
                                        <p:tav tm="100000">
                                          <p:val>
                                            <p:strVal val="#ppt_x"/>
                                          </p:val>
                                        </p:tav>
                                      </p:tavLst>
                                    </p:anim>
                                    <p:anim calcmode="lin" valueType="num">
                                      <p:cBhvr additive="base">
                                        <p:cTn id="14" dur="500" fill="hold"/>
                                        <p:tgtEl>
                                          <p:spTgt spid="12295"/>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2294"/>
                                        </p:tgtEl>
                                        <p:attrNameLst>
                                          <p:attrName>style.visibility</p:attrName>
                                        </p:attrNameLst>
                                      </p:cBhvr>
                                      <p:to>
                                        <p:strVal val="visible"/>
                                      </p:to>
                                    </p:set>
                                    <p:anim calcmode="lin" valueType="num">
                                      <p:cBhvr additive="base">
                                        <p:cTn id="19" dur="500" fill="hold"/>
                                        <p:tgtEl>
                                          <p:spTgt spid="12294"/>
                                        </p:tgtEl>
                                        <p:attrNameLst>
                                          <p:attrName>ppt_x</p:attrName>
                                        </p:attrNameLst>
                                      </p:cBhvr>
                                      <p:tavLst>
                                        <p:tav tm="0">
                                          <p:val>
                                            <p:strVal val="#ppt_x"/>
                                          </p:val>
                                        </p:tav>
                                        <p:tav tm="100000">
                                          <p:val>
                                            <p:strVal val="#ppt_x"/>
                                          </p:val>
                                        </p:tav>
                                      </p:tavLst>
                                    </p:anim>
                                    <p:anim calcmode="lin" valueType="num">
                                      <p:cBhvr additive="base">
                                        <p:cTn id="20" dur="500" fill="hold"/>
                                        <p:tgtEl>
                                          <p:spTgt spid="1229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3" grpId="0" animBg="1"/>
      <p:bldP spid="12294" grpId="0" animBg="1"/>
      <p:bldP spid="12295" grpId="0" animBg="1"/>
    </p:bld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1026"/>
          <p:cNvSpPr>
            <a:spLocks noChangeArrowheads="1"/>
          </p:cNvSpPr>
          <p:nvPr/>
        </p:nvSpPr>
        <p:spPr bwMode="auto">
          <a:xfrm>
            <a:off x="0" y="304800"/>
            <a:ext cx="9144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u-RU" altLang="ru-RU" sz="3200" b="1" i="0" u="none" strike="noStrike" kern="0" cap="none" spc="0" normalizeH="0" baseline="0" noProof="0">
                <a:ln>
                  <a:noFill/>
                </a:ln>
                <a:solidFill>
                  <a:schemeClr val="bg1"/>
                </a:solidFill>
                <a:effectLst/>
                <a:uLnTx/>
                <a:uFillTx/>
                <a:latin typeface="Arial" panose="020B0604020202020204" pitchFamily="34" charset="0"/>
              </a:rPr>
              <a:t>Роль основных изоферментов цитохрома Р-450 в биотрансформации ЛС</a:t>
            </a:r>
            <a:endParaRPr kumimoji="0" lang="en-US" altLang="ru-RU" sz="3200" b="1" i="0" u="none" strike="noStrike" kern="0" cap="none" spc="0" normalizeH="0" baseline="0" noProof="0">
              <a:ln>
                <a:noFill/>
              </a:ln>
              <a:solidFill>
                <a:schemeClr val="bg1"/>
              </a:solidFill>
              <a:effectLst/>
              <a:uLnTx/>
              <a:uFillTx/>
              <a:latin typeface="Arial" panose="020B0604020202020204" pitchFamily="34" charset="0"/>
            </a:endParaRPr>
          </a:p>
        </p:txBody>
      </p:sp>
      <p:sp>
        <p:nvSpPr>
          <p:cNvPr id="11267" name="Text Box 1027"/>
          <p:cNvSpPr txBox="1">
            <a:spLocks noChangeArrowheads="1"/>
          </p:cNvSpPr>
          <p:nvPr/>
        </p:nvSpPr>
        <p:spPr bwMode="auto">
          <a:xfrm>
            <a:off x="7332663" y="6491288"/>
            <a:ext cx="18113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ru-RU" altLang="ru-RU" sz="1800" b="0" i="0" u="none" strike="noStrike" kern="0" cap="none" spc="0" normalizeH="0" baseline="0" noProof="0">
                <a:ln>
                  <a:noFill/>
                </a:ln>
                <a:solidFill>
                  <a:schemeClr val="bg1"/>
                </a:solidFill>
                <a:effectLst/>
                <a:uLnTx/>
                <a:uFillTx/>
                <a:latin typeface="Arial" panose="020B0604020202020204" pitchFamily="34" charset="0"/>
              </a:rPr>
              <a:t>Кукес В.Г.</a:t>
            </a:r>
            <a:r>
              <a:rPr kumimoji="0" lang="en-US" altLang="ru-RU" sz="1800" b="0" i="0" u="none" strike="noStrike" kern="0" cap="none" spc="0" normalizeH="0" baseline="0" noProof="0">
                <a:ln>
                  <a:noFill/>
                </a:ln>
                <a:solidFill>
                  <a:schemeClr val="bg1"/>
                </a:solidFill>
                <a:effectLst/>
                <a:uLnTx/>
                <a:uFillTx/>
                <a:latin typeface="Arial" panose="020B0604020202020204" pitchFamily="34" charset="0"/>
              </a:rPr>
              <a:t> </a:t>
            </a:r>
            <a:r>
              <a:rPr kumimoji="0" lang="ru-RU" altLang="ru-RU" sz="1800" b="0" i="0" u="none" strike="noStrike" kern="0" cap="none" spc="0" normalizeH="0" baseline="0" noProof="0">
                <a:ln>
                  <a:noFill/>
                </a:ln>
                <a:solidFill>
                  <a:schemeClr val="bg1"/>
                </a:solidFill>
                <a:effectLst/>
                <a:uLnTx/>
                <a:uFillTx/>
                <a:latin typeface="Arial" panose="020B0604020202020204" pitchFamily="34" charset="0"/>
              </a:rPr>
              <a:t>2001</a:t>
            </a:r>
          </a:p>
        </p:txBody>
      </p:sp>
      <p:sp>
        <p:nvSpPr>
          <p:cNvPr id="11268" name="Line 1028"/>
          <p:cNvSpPr>
            <a:spLocks noChangeShapeType="1"/>
          </p:cNvSpPr>
          <p:nvPr/>
        </p:nvSpPr>
        <p:spPr bwMode="auto">
          <a:xfrm>
            <a:off x="908050" y="5902325"/>
            <a:ext cx="7848600" cy="0"/>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a:ln>
                <a:noFill/>
              </a:ln>
              <a:solidFill>
                <a:sysClr val="windowText" lastClr="000000"/>
              </a:solidFill>
              <a:effectLst/>
              <a:uLnTx/>
              <a:uFillTx/>
            </a:endParaRPr>
          </a:p>
        </p:txBody>
      </p:sp>
      <p:sp>
        <p:nvSpPr>
          <p:cNvPr id="11269" name="Rectangle 1029"/>
          <p:cNvSpPr>
            <a:spLocks noChangeArrowheads="1"/>
          </p:cNvSpPr>
          <p:nvPr/>
        </p:nvSpPr>
        <p:spPr bwMode="auto">
          <a:xfrm>
            <a:off x="1371600" y="2286000"/>
            <a:ext cx="1009650" cy="3024188"/>
          </a:xfrm>
          <a:prstGeom prst="rect">
            <a:avLst/>
          </a:prstGeom>
          <a:solidFill>
            <a:srgbClr val="FF3300"/>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ru-RU" altLang="ru-RU" sz="1800" b="0" i="0" u="none" strike="noStrike" kern="0" cap="none" spc="0" normalizeH="0" baseline="0" noProof="0">
              <a:ln>
                <a:noFill/>
              </a:ln>
              <a:solidFill>
                <a:schemeClr val="tx1"/>
              </a:solidFill>
              <a:effectLst/>
              <a:uLnTx/>
              <a:uFillTx/>
              <a:latin typeface="Arial" panose="020B0604020202020204" pitchFamily="34" charset="0"/>
            </a:endParaRPr>
          </a:p>
        </p:txBody>
      </p:sp>
      <p:sp>
        <p:nvSpPr>
          <p:cNvPr id="11270" name="Rectangle 1030"/>
          <p:cNvSpPr>
            <a:spLocks noChangeArrowheads="1"/>
          </p:cNvSpPr>
          <p:nvPr/>
        </p:nvSpPr>
        <p:spPr bwMode="auto">
          <a:xfrm>
            <a:off x="2884488" y="3581400"/>
            <a:ext cx="1009650" cy="1728788"/>
          </a:xfrm>
          <a:prstGeom prst="rect">
            <a:avLst/>
          </a:prstGeom>
          <a:solidFill>
            <a:srgbClr val="FFFF00"/>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ru-RU" altLang="ru-RU" sz="1800" b="0" i="0" u="none" strike="noStrike" kern="0" cap="none" spc="0" normalizeH="0" baseline="0" noProof="0">
              <a:ln>
                <a:noFill/>
              </a:ln>
              <a:solidFill>
                <a:schemeClr val="tx1"/>
              </a:solidFill>
              <a:effectLst/>
              <a:uLnTx/>
              <a:uFillTx/>
              <a:latin typeface="Arial" panose="020B0604020202020204" pitchFamily="34" charset="0"/>
            </a:endParaRPr>
          </a:p>
        </p:txBody>
      </p:sp>
      <p:sp>
        <p:nvSpPr>
          <p:cNvPr id="11271" name="Rectangle 1031"/>
          <p:cNvSpPr>
            <a:spLocks noChangeArrowheads="1"/>
          </p:cNvSpPr>
          <p:nvPr/>
        </p:nvSpPr>
        <p:spPr bwMode="auto">
          <a:xfrm>
            <a:off x="4468813" y="4013200"/>
            <a:ext cx="1009650" cy="1296988"/>
          </a:xfrm>
          <a:prstGeom prst="rect">
            <a:avLst/>
          </a:prstGeom>
          <a:solidFill>
            <a:srgbClr val="33CC33"/>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ru-RU" altLang="ru-RU" sz="1800" b="0" i="0" u="none" strike="noStrike" kern="0" cap="none" spc="0" normalizeH="0" baseline="0" noProof="0">
              <a:ln>
                <a:noFill/>
              </a:ln>
              <a:solidFill>
                <a:schemeClr val="tx1"/>
              </a:solidFill>
              <a:effectLst/>
              <a:uLnTx/>
              <a:uFillTx/>
              <a:latin typeface="Arial" panose="020B0604020202020204" pitchFamily="34" charset="0"/>
            </a:endParaRPr>
          </a:p>
        </p:txBody>
      </p:sp>
      <p:sp>
        <p:nvSpPr>
          <p:cNvPr id="11272" name="Rectangle 1032"/>
          <p:cNvSpPr>
            <a:spLocks noChangeArrowheads="1"/>
          </p:cNvSpPr>
          <p:nvPr/>
        </p:nvSpPr>
        <p:spPr bwMode="auto">
          <a:xfrm>
            <a:off x="5980113" y="4518025"/>
            <a:ext cx="1009650" cy="792163"/>
          </a:xfrm>
          <a:prstGeom prst="rect">
            <a:avLst/>
          </a:prstGeom>
          <a:solidFill>
            <a:schemeClr val="accent1"/>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ru-RU" altLang="ru-RU" sz="1800" b="0" i="0" u="none" strike="noStrike" kern="0" cap="none" spc="0" normalizeH="0" baseline="0" noProof="0">
              <a:ln>
                <a:noFill/>
              </a:ln>
              <a:solidFill>
                <a:schemeClr val="tx1"/>
              </a:solidFill>
              <a:effectLst/>
              <a:uLnTx/>
              <a:uFillTx/>
              <a:latin typeface="Arial" panose="020B0604020202020204" pitchFamily="34" charset="0"/>
            </a:endParaRPr>
          </a:p>
        </p:txBody>
      </p:sp>
      <p:sp>
        <p:nvSpPr>
          <p:cNvPr id="11273" name="Rectangle 1033"/>
          <p:cNvSpPr>
            <a:spLocks noChangeArrowheads="1"/>
          </p:cNvSpPr>
          <p:nvPr/>
        </p:nvSpPr>
        <p:spPr bwMode="auto">
          <a:xfrm>
            <a:off x="7421563" y="4660900"/>
            <a:ext cx="1009650" cy="649288"/>
          </a:xfrm>
          <a:prstGeom prst="rect">
            <a:avLst/>
          </a:prstGeom>
          <a:solidFill>
            <a:srgbClr val="FF66FF"/>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ru-RU" altLang="ru-RU" sz="1800" b="0" i="0" u="none" strike="noStrike" kern="0" cap="none" spc="0" normalizeH="0" baseline="0" noProof="0">
              <a:ln>
                <a:noFill/>
              </a:ln>
              <a:solidFill>
                <a:schemeClr val="tx1"/>
              </a:solidFill>
              <a:effectLst/>
              <a:uLnTx/>
              <a:uFillTx/>
              <a:latin typeface="Arial" panose="020B0604020202020204" pitchFamily="34" charset="0"/>
            </a:endParaRPr>
          </a:p>
        </p:txBody>
      </p:sp>
      <p:sp>
        <p:nvSpPr>
          <p:cNvPr id="11274" name="Text Box 1034"/>
          <p:cNvSpPr txBox="1">
            <a:spLocks noChangeArrowheads="1"/>
          </p:cNvSpPr>
          <p:nvPr/>
        </p:nvSpPr>
        <p:spPr bwMode="auto">
          <a:xfrm>
            <a:off x="1300163" y="5500688"/>
            <a:ext cx="11747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ru-RU" sz="2000" b="1" i="0" u="none" strike="noStrike" kern="0" cap="none" spc="0" normalizeH="0" baseline="0" noProof="0">
                <a:ln>
                  <a:noFill/>
                </a:ln>
                <a:solidFill>
                  <a:schemeClr val="bg1"/>
                </a:solidFill>
                <a:effectLst/>
                <a:uLnTx/>
                <a:uFillTx/>
                <a:latin typeface="Arial" panose="020B0604020202020204" pitchFamily="34" charset="0"/>
              </a:rPr>
              <a:t>CYP3A4</a:t>
            </a:r>
            <a:endParaRPr kumimoji="0" lang="ru-RU" altLang="ru-RU" sz="2000" b="1" i="0" u="none" strike="noStrike" kern="0" cap="none" spc="0" normalizeH="0" baseline="0" noProof="0">
              <a:ln>
                <a:noFill/>
              </a:ln>
              <a:solidFill>
                <a:schemeClr val="bg1"/>
              </a:solidFill>
              <a:effectLst/>
              <a:uLnTx/>
              <a:uFillTx/>
              <a:latin typeface="Arial" panose="020B0604020202020204" pitchFamily="34" charset="0"/>
            </a:endParaRPr>
          </a:p>
        </p:txBody>
      </p:sp>
      <p:sp>
        <p:nvSpPr>
          <p:cNvPr id="11275" name="Text Box 1035"/>
          <p:cNvSpPr txBox="1">
            <a:spLocks noChangeArrowheads="1"/>
          </p:cNvSpPr>
          <p:nvPr/>
        </p:nvSpPr>
        <p:spPr bwMode="auto">
          <a:xfrm>
            <a:off x="2884488" y="5500688"/>
            <a:ext cx="11747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ru-RU" sz="2000" b="1" i="0" u="none" strike="noStrike" kern="0" cap="none" spc="0" normalizeH="0" baseline="0" noProof="0">
                <a:ln>
                  <a:noFill/>
                </a:ln>
                <a:solidFill>
                  <a:schemeClr val="bg1"/>
                </a:solidFill>
                <a:effectLst/>
                <a:uLnTx/>
                <a:uFillTx/>
                <a:latin typeface="Arial" panose="020B0604020202020204" pitchFamily="34" charset="0"/>
              </a:rPr>
              <a:t>CYP2D6</a:t>
            </a:r>
            <a:endParaRPr kumimoji="0" lang="ru-RU" altLang="ru-RU" sz="2000" b="1" i="0" u="none" strike="noStrike" kern="0" cap="none" spc="0" normalizeH="0" baseline="0" noProof="0">
              <a:ln>
                <a:noFill/>
              </a:ln>
              <a:solidFill>
                <a:schemeClr val="bg1"/>
              </a:solidFill>
              <a:effectLst/>
              <a:uLnTx/>
              <a:uFillTx/>
              <a:latin typeface="Arial" panose="020B0604020202020204" pitchFamily="34" charset="0"/>
            </a:endParaRPr>
          </a:p>
        </p:txBody>
      </p:sp>
      <p:sp>
        <p:nvSpPr>
          <p:cNvPr id="11276" name="Text Box 1036"/>
          <p:cNvSpPr txBox="1">
            <a:spLocks noChangeArrowheads="1"/>
          </p:cNvSpPr>
          <p:nvPr/>
        </p:nvSpPr>
        <p:spPr bwMode="auto">
          <a:xfrm>
            <a:off x="4468813" y="5500688"/>
            <a:ext cx="11747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ru-RU" sz="2000" b="1" i="0" u="none" strike="noStrike" kern="0" cap="none" spc="0" normalizeH="0" baseline="0" noProof="0">
                <a:ln>
                  <a:noFill/>
                </a:ln>
                <a:solidFill>
                  <a:schemeClr val="bg1"/>
                </a:solidFill>
                <a:effectLst/>
                <a:uLnTx/>
                <a:uFillTx/>
                <a:latin typeface="Arial" panose="020B0604020202020204" pitchFamily="34" charset="0"/>
              </a:rPr>
              <a:t>CYP2C9</a:t>
            </a:r>
            <a:endParaRPr kumimoji="0" lang="ru-RU" altLang="ru-RU" sz="2000" b="1" i="0" u="none" strike="noStrike" kern="0" cap="none" spc="0" normalizeH="0" baseline="0" noProof="0">
              <a:ln>
                <a:noFill/>
              </a:ln>
              <a:solidFill>
                <a:schemeClr val="bg1"/>
              </a:solidFill>
              <a:effectLst/>
              <a:uLnTx/>
              <a:uFillTx/>
              <a:latin typeface="Arial" panose="020B0604020202020204" pitchFamily="34" charset="0"/>
            </a:endParaRPr>
          </a:p>
        </p:txBody>
      </p:sp>
      <p:sp>
        <p:nvSpPr>
          <p:cNvPr id="11277" name="Text Box 1037"/>
          <p:cNvSpPr txBox="1">
            <a:spLocks noChangeArrowheads="1"/>
          </p:cNvSpPr>
          <p:nvPr/>
        </p:nvSpPr>
        <p:spPr bwMode="auto">
          <a:xfrm>
            <a:off x="5980113" y="5500688"/>
            <a:ext cx="11747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ru-RU" sz="2000" b="1" i="0" u="none" strike="noStrike" kern="0" cap="none" spc="0" normalizeH="0" baseline="0" noProof="0">
                <a:ln>
                  <a:noFill/>
                </a:ln>
                <a:solidFill>
                  <a:schemeClr val="bg1"/>
                </a:solidFill>
                <a:effectLst/>
                <a:uLnTx/>
                <a:uFillTx/>
                <a:latin typeface="Arial" panose="020B0604020202020204" pitchFamily="34" charset="0"/>
              </a:rPr>
              <a:t>CYP1A2</a:t>
            </a:r>
            <a:endParaRPr kumimoji="0" lang="ru-RU" altLang="ru-RU" sz="2000" b="1" i="0" u="none" strike="noStrike" kern="0" cap="none" spc="0" normalizeH="0" baseline="0" noProof="0">
              <a:ln>
                <a:noFill/>
              </a:ln>
              <a:solidFill>
                <a:schemeClr val="bg1"/>
              </a:solidFill>
              <a:effectLst/>
              <a:uLnTx/>
              <a:uFillTx/>
              <a:latin typeface="Arial" panose="020B0604020202020204" pitchFamily="34" charset="0"/>
            </a:endParaRPr>
          </a:p>
        </p:txBody>
      </p:sp>
      <p:sp>
        <p:nvSpPr>
          <p:cNvPr id="11278" name="Text Box 1038"/>
          <p:cNvSpPr txBox="1">
            <a:spLocks noChangeArrowheads="1"/>
          </p:cNvSpPr>
          <p:nvPr/>
        </p:nvSpPr>
        <p:spPr bwMode="auto">
          <a:xfrm>
            <a:off x="7421563" y="5500688"/>
            <a:ext cx="131603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ru-RU" sz="2000" b="1" i="0" u="none" strike="noStrike" kern="0" cap="none" spc="0" normalizeH="0" baseline="0" noProof="0">
                <a:ln>
                  <a:noFill/>
                </a:ln>
                <a:solidFill>
                  <a:schemeClr val="bg1"/>
                </a:solidFill>
                <a:effectLst/>
                <a:uLnTx/>
                <a:uFillTx/>
                <a:latin typeface="Arial" panose="020B0604020202020204" pitchFamily="34" charset="0"/>
              </a:rPr>
              <a:t>CYP2C19</a:t>
            </a:r>
            <a:endParaRPr kumimoji="0" lang="ru-RU" altLang="ru-RU" sz="2000" b="1" i="0" u="none" strike="noStrike" kern="0" cap="none" spc="0" normalizeH="0" baseline="0" noProof="0">
              <a:ln>
                <a:noFill/>
              </a:ln>
              <a:solidFill>
                <a:schemeClr val="bg1"/>
              </a:solidFill>
              <a:effectLst/>
              <a:uLnTx/>
              <a:uFillTx/>
              <a:latin typeface="Arial" panose="020B0604020202020204" pitchFamily="34" charset="0"/>
            </a:endParaRPr>
          </a:p>
        </p:txBody>
      </p:sp>
      <p:sp>
        <p:nvSpPr>
          <p:cNvPr id="11279" name="Text Box 1039"/>
          <p:cNvSpPr txBox="1">
            <a:spLocks noChangeArrowheads="1"/>
          </p:cNvSpPr>
          <p:nvPr/>
        </p:nvSpPr>
        <p:spPr bwMode="auto">
          <a:xfrm>
            <a:off x="1497013" y="1873250"/>
            <a:ext cx="8318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ru-RU" altLang="ru-RU" sz="1800" b="1" i="0" u="none" strike="noStrike" kern="0" cap="none" spc="0" normalizeH="0" baseline="0" noProof="0">
                <a:ln>
                  <a:noFill/>
                </a:ln>
                <a:solidFill>
                  <a:schemeClr val="bg1"/>
                </a:solidFill>
                <a:effectLst/>
                <a:uLnTx/>
                <a:uFillTx/>
                <a:latin typeface="Arial" panose="020B0604020202020204" pitchFamily="34" charset="0"/>
              </a:rPr>
              <a:t>74,1%</a:t>
            </a:r>
          </a:p>
        </p:txBody>
      </p:sp>
      <p:sp>
        <p:nvSpPr>
          <p:cNvPr id="11280" name="Text Box 1040"/>
          <p:cNvSpPr txBox="1">
            <a:spLocks noChangeArrowheads="1"/>
          </p:cNvSpPr>
          <p:nvPr/>
        </p:nvSpPr>
        <p:spPr bwMode="auto">
          <a:xfrm>
            <a:off x="2955925" y="3149600"/>
            <a:ext cx="8318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ru-RU" altLang="ru-RU" sz="1800" b="1" i="0" u="none" strike="noStrike" kern="0" cap="none" spc="0" normalizeH="0" baseline="0" noProof="0">
                <a:ln>
                  <a:noFill/>
                </a:ln>
                <a:solidFill>
                  <a:schemeClr val="bg1"/>
                </a:solidFill>
                <a:effectLst/>
                <a:uLnTx/>
                <a:uFillTx/>
                <a:latin typeface="Arial" panose="020B0604020202020204" pitchFamily="34" charset="0"/>
              </a:rPr>
              <a:t>18,8%</a:t>
            </a:r>
          </a:p>
        </p:txBody>
      </p:sp>
      <p:sp>
        <p:nvSpPr>
          <p:cNvPr id="11281" name="Text Box 1041"/>
          <p:cNvSpPr txBox="1">
            <a:spLocks noChangeArrowheads="1"/>
          </p:cNvSpPr>
          <p:nvPr/>
        </p:nvSpPr>
        <p:spPr bwMode="auto">
          <a:xfrm>
            <a:off x="4540250" y="3581400"/>
            <a:ext cx="8318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ru-RU" altLang="ru-RU" sz="1800" b="1" i="0" u="none" strike="noStrike" kern="0" cap="none" spc="0" normalizeH="0" baseline="0" noProof="0">
                <a:ln>
                  <a:noFill/>
                </a:ln>
                <a:solidFill>
                  <a:schemeClr val="bg1"/>
                </a:solidFill>
                <a:effectLst/>
                <a:uLnTx/>
                <a:uFillTx/>
                <a:latin typeface="Arial" panose="020B0604020202020204" pitchFamily="34" charset="0"/>
              </a:rPr>
              <a:t>15,8%</a:t>
            </a:r>
          </a:p>
        </p:txBody>
      </p:sp>
      <p:sp>
        <p:nvSpPr>
          <p:cNvPr id="11282" name="Text Box 1042"/>
          <p:cNvSpPr txBox="1">
            <a:spLocks noChangeArrowheads="1"/>
          </p:cNvSpPr>
          <p:nvPr/>
        </p:nvSpPr>
        <p:spPr bwMode="auto">
          <a:xfrm>
            <a:off x="6197600" y="4157663"/>
            <a:ext cx="7048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ru-RU" altLang="ru-RU" sz="1800" b="1" i="0" u="none" strike="noStrike" kern="0" cap="none" spc="0" normalizeH="0" baseline="0" noProof="0">
                <a:ln>
                  <a:noFill/>
                </a:ln>
                <a:solidFill>
                  <a:schemeClr val="bg1"/>
                </a:solidFill>
                <a:effectLst/>
                <a:uLnTx/>
                <a:uFillTx/>
                <a:latin typeface="Arial" panose="020B0604020202020204" pitchFamily="34" charset="0"/>
              </a:rPr>
              <a:t>8,3%</a:t>
            </a:r>
          </a:p>
        </p:txBody>
      </p:sp>
      <p:sp>
        <p:nvSpPr>
          <p:cNvPr id="11283" name="Text Box 1043"/>
          <p:cNvSpPr txBox="1">
            <a:spLocks noChangeArrowheads="1"/>
          </p:cNvSpPr>
          <p:nvPr/>
        </p:nvSpPr>
        <p:spPr bwMode="auto">
          <a:xfrm>
            <a:off x="7564438" y="4302125"/>
            <a:ext cx="7048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ru-RU" altLang="ru-RU" sz="1800" b="1" i="0" u="none" strike="noStrike" kern="0" cap="none" spc="0" normalizeH="0" baseline="0" noProof="0">
                <a:ln>
                  <a:noFill/>
                </a:ln>
                <a:solidFill>
                  <a:schemeClr val="bg1"/>
                </a:solidFill>
                <a:effectLst/>
                <a:uLnTx/>
                <a:uFillTx/>
                <a:latin typeface="Arial" panose="020B0604020202020204" pitchFamily="34" charset="0"/>
              </a:rPr>
              <a:t>8,2%</a:t>
            </a:r>
          </a:p>
        </p:txBody>
      </p:sp>
      <p:sp>
        <p:nvSpPr>
          <p:cNvPr id="2" name="Прямоугольник 1"/>
          <p:cNvSpPr/>
          <p:nvPr/>
        </p:nvSpPr>
        <p:spPr>
          <a:xfrm>
            <a:off x="3333361" y="1284218"/>
            <a:ext cx="5293504" cy="369332"/>
          </a:xfrm>
          <a:prstGeom prst="rect">
            <a:avLst/>
          </a:prstGeom>
          <a:noFill/>
        </p:spPr>
        <p:txBody>
          <a:bodyPr wrap="square" lIns="91440" tIns="45720" rIns="91440" bIns="45720">
            <a:spAutoFit/>
          </a:bodyPr>
          <a:lstStyle/>
          <a:p>
            <a:pPr algn="ctr"/>
            <a:r>
              <a:rPr lang="ru-RU" dirty="0">
                <a:ln w="0"/>
                <a:solidFill>
                  <a:schemeClr val="bg1">
                    <a:lumMod val="95000"/>
                  </a:schemeClr>
                </a:solidFill>
                <a:effectLst>
                  <a:outerShdw blurRad="38100" dist="19050" dir="2700000" algn="tl" rotWithShape="0">
                    <a:schemeClr val="dk1">
                      <a:alpha val="40000"/>
                    </a:schemeClr>
                  </a:outerShdw>
                </a:effectLst>
              </a:rPr>
              <a:t>По данным Академика </a:t>
            </a:r>
            <a:r>
              <a:rPr lang="ru-RU" dirty="0" err="1">
                <a:ln w="0"/>
                <a:solidFill>
                  <a:schemeClr val="bg1">
                    <a:lumMod val="95000"/>
                  </a:schemeClr>
                </a:solidFill>
                <a:effectLst>
                  <a:outerShdw blurRad="38100" dist="19050" dir="2700000" algn="tl" rotWithShape="0">
                    <a:schemeClr val="dk1">
                      <a:alpha val="40000"/>
                    </a:schemeClr>
                  </a:outerShdw>
                </a:effectLst>
              </a:rPr>
              <a:t>Кукеса</a:t>
            </a:r>
            <a:r>
              <a:rPr lang="ru-RU" dirty="0">
                <a:ln w="0"/>
                <a:solidFill>
                  <a:schemeClr val="bg1">
                    <a:lumMod val="95000"/>
                  </a:schemeClr>
                </a:solidFill>
                <a:effectLst>
                  <a:outerShdw blurRad="38100" dist="19050" dir="2700000" algn="tl" rotWithShape="0">
                    <a:schemeClr val="dk1">
                      <a:alpha val="40000"/>
                    </a:schemeClr>
                  </a:outerShdw>
                </a:effectLst>
              </a:rPr>
              <a:t> В. Г.</a:t>
            </a:r>
            <a:endParaRPr lang="ru-RU" b="0" cap="none" spc="0" dirty="0">
              <a:ln w="0"/>
              <a:solidFill>
                <a:schemeClr val="bg1">
                  <a:lumMod val="95000"/>
                </a:schemeClr>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551107353"/>
      </p:ext>
    </p:extLst>
  </p:cSld>
  <p:clrMapOvr>
    <a:masterClrMapping/>
  </p:clrMapOvr>
  <p:transition>
    <p:wedge/>
  </p:transition>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0" name="Rectangle 2"/>
          <p:cNvSpPr>
            <a:spLocks noChangeArrowheads="1"/>
          </p:cNvSpPr>
          <p:nvPr/>
        </p:nvSpPr>
        <p:spPr bwMode="auto">
          <a:xfrm>
            <a:off x="0" y="381000"/>
            <a:ext cx="92202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u-RU" altLang="ru-RU" sz="2000" b="1" i="0" u="none" strike="noStrike" kern="0" cap="none" spc="0" normalizeH="0" baseline="0" noProof="0">
                <a:ln>
                  <a:noFill/>
                </a:ln>
                <a:solidFill>
                  <a:schemeClr val="bg1"/>
                </a:solidFill>
                <a:effectLst/>
                <a:uLnTx/>
                <a:uFillTx/>
                <a:latin typeface="Arial" panose="020B0604020202020204" pitchFamily="34" charset="0"/>
              </a:rPr>
              <a:t>НАМИ БЫЛА ВЫЯВЛЕНА ЧАСТОТА «МЕДЛЕННЫХ»  АЛЛЕЛЕЙ ГЕНОВ РАЗЛИЧНЫХ ФЕРМЕНТОВ БИОТРАНСФОРМАЦИИ  В  МОСКОВСКОЙ ПОПУЛЯЦИИ</a:t>
            </a:r>
            <a:br>
              <a:rPr kumimoji="0" lang="ru-RU" altLang="ru-RU" sz="2000" b="1" i="0" u="none" strike="noStrike" kern="0" cap="none" spc="0" normalizeH="0" baseline="0" noProof="0">
                <a:ln>
                  <a:noFill/>
                </a:ln>
                <a:solidFill>
                  <a:schemeClr val="bg1"/>
                </a:solidFill>
                <a:effectLst/>
                <a:uLnTx/>
                <a:uFillTx/>
                <a:latin typeface="Arial" panose="020B0604020202020204" pitchFamily="34" charset="0"/>
              </a:rPr>
            </a:br>
            <a:r>
              <a:rPr kumimoji="0" lang="ru-RU" altLang="ru-RU" sz="2000" b="1" i="0" u="none" strike="noStrike" kern="0" cap="none" spc="0" normalizeH="0" baseline="0" noProof="0">
                <a:ln>
                  <a:noFill/>
                </a:ln>
                <a:solidFill>
                  <a:schemeClr val="bg1"/>
                </a:solidFill>
                <a:effectLst/>
                <a:uLnTx/>
                <a:uFillTx/>
                <a:latin typeface="Arial" panose="020B0604020202020204" pitchFamily="34" charset="0"/>
              </a:rPr>
              <a:t> (исследование проводилось у 800 человек)</a:t>
            </a:r>
            <a:endParaRPr kumimoji="0" lang="ru-RU" altLang="ru-RU" sz="2000" b="0" i="0" u="none" strike="noStrike" kern="0" cap="none" spc="0" normalizeH="0" baseline="0" noProof="0">
              <a:ln>
                <a:noFill/>
              </a:ln>
              <a:solidFill>
                <a:schemeClr val="bg1"/>
              </a:solidFill>
              <a:effectLst/>
              <a:uLnTx/>
              <a:uFillTx/>
              <a:latin typeface="Arial" panose="020B0604020202020204" pitchFamily="34" charset="0"/>
            </a:endParaRPr>
          </a:p>
        </p:txBody>
      </p:sp>
      <p:graphicFrame>
        <p:nvGraphicFramePr>
          <p:cNvPr id="1026" name="Object 2"/>
          <p:cNvGraphicFramePr>
            <a:graphicFrameLocks noChangeAspect="1"/>
          </p:cNvGraphicFramePr>
          <p:nvPr/>
        </p:nvGraphicFramePr>
        <p:xfrm>
          <a:off x="457200" y="2133600"/>
          <a:ext cx="3810000" cy="2149475"/>
        </p:xfrm>
        <a:graphic>
          <a:graphicData uri="http://schemas.openxmlformats.org/presentationml/2006/ole">
            <mc:AlternateContent xmlns:mc="http://schemas.openxmlformats.org/markup-compatibility/2006">
              <mc:Choice xmlns:v="urn:schemas-microsoft-com:vml" Requires="v">
                <p:oleObj spid="_x0000_s3130" name="Диаграмма" r:id="rId3" imgW="3143227" imgH="1714680" progId="Excel.Chart.8">
                  <p:embed/>
                </p:oleObj>
              </mc:Choice>
              <mc:Fallback>
                <p:oleObj name="Диаграмма" r:id="rId3" imgW="3143227" imgH="1714680" progId="Excel.Chart.8">
                  <p:embed/>
                  <p:pic>
                    <p:nvPicPr>
                      <p:cNvPr id="1026"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2133600"/>
                        <a:ext cx="3810000" cy="2149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027" name="Object 3"/>
          <p:cNvGraphicFramePr>
            <a:graphicFrameLocks noChangeAspect="1"/>
          </p:cNvGraphicFramePr>
          <p:nvPr/>
        </p:nvGraphicFramePr>
        <p:xfrm>
          <a:off x="5029200" y="2127250"/>
          <a:ext cx="3924300" cy="2139950"/>
        </p:xfrm>
        <a:graphic>
          <a:graphicData uri="http://schemas.openxmlformats.org/presentationml/2006/ole">
            <mc:AlternateContent xmlns:mc="http://schemas.openxmlformats.org/markup-compatibility/2006">
              <mc:Choice xmlns:v="urn:schemas-microsoft-com:vml" Requires="v">
                <p:oleObj spid="_x0000_s3131" name="Диаграмма" r:id="rId5" imgW="3143227" imgH="1714680" progId="Excel.Chart.8">
                  <p:embed/>
                </p:oleObj>
              </mc:Choice>
              <mc:Fallback>
                <p:oleObj name="Диаграмма" r:id="rId5" imgW="3143227" imgH="1714680" progId="Excel.Chart.8">
                  <p:embed/>
                  <p:pic>
                    <p:nvPicPr>
                      <p:cNvPr id="1027"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29200" y="2127250"/>
                        <a:ext cx="3924300" cy="2139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31" name="Text Box 5"/>
          <p:cNvSpPr txBox="1">
            <a:spLocks noChangeArrowheads="1"/>
          </p:cNvSpPr>
          <p:nvPr/>
        </p:nvSpPr>
        <p:spPr bwMode="auto">
          <a:xfrm>
            <a:off x="8153400" y="3048000"/>
            <a:ext cx="5508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ru-RU" altLang="ru-RU" sz="2000" b="1" i="0" u="none" strike="noStrike" kern="0" cap="none" spc="0" normalizeH="0" baseline="0" noProof="0">
                <a:ln>
                  <a:noFill/>
                </a:ln>
                <a:solidFill>
                  <a:schemeClr val="bg1"/>
                </a:solidFill>
                <a:effectLst/>
                <a:uLnTx/>
                <a:uFillTx/>
                <a:latin typeface="Arial" panose="020B0604020202020204" pitchFamily="34" charset="0"/>
              </a:rPr>
              <a:t>6%</a:t>
            </a:r>
          </a:p>
        </p:txBody>
      </p:sp>
      <p:sp>
        <p:nvSpPr>
          <p:cNvPr id="1032" name="Text Box 6"/>
          <p:cNvSpPr txBox="1">
            <a:spLocks noChangeArrowheads="1"/>
          </p:cNvSpPr>
          <p:nvPr/>
        </p:nvSpPr>
        <p:spPr bwMode="auto">
          <a:xfrm>
            <a:off x="5002213" y="6521450"/>
            <a:ext cx="414178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ru-RU" altLang="ru-RU" sz="1600" b="0" i="0" u="none" strike="noStrike" kern="0" cap="none" spc="0" normalizeH="0" baseline="0" noProof="0">
                <a:ln>
                  <a:noFill/>
                </a:ln>
                <a:solidFill>
                  <a:schemeClr val="bg1"/>
                </a:solidFill>
                <a:effectLst/>
                <a:uLnTx/>
                <a:uFillTx/>
                <a:latin typeface="Arial" panose="020B0604020202020204" pitchFamily="34" charset="0"/>
              </a:rPr>
              <a:t>Кукес В.Г. и соавт. 1999, 2002, 2003, 2004</a:t>
            </a:r>
          </a:p>
        </p:txBody>
      </p:sp>
      <p:sp>
        <p:nvSpPr>
          <p:cNvPr id="1033" name="Rectangle 7"/>
          <p:cNvSpPr>
            <a:spLocks noChangeArrowheads="1"/>
          </p:cNvSpPr>
          <p:nvPr/>
        </p:nvSpPr>
        <p:spPr bwMode="auto">
          <a:xfrm>
            <a:off x="45561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ru-RU" altLang="ru-RU" sz="4400" b="0" i="0" u="none" strike="noStrike" kern="0" cap="none" spc="0" normalizeH="0" baseline="0" noProof="0">
              <a:ln>
                <a:noFill/>
              </a:ln>
              <a:solidFill>
                <a:schemeClr val="bg1"/>
              </a:solidFill>
              <a:effectLst/>
              <a:uLnTx/>
              <a:uFillTx/>
              <a:latin typeface="Arial" panose="020B0604020202020204" pitchFamily="34" charset="0"/>
            </a:endParaRPr>
          </a:p>
        </p:txBody>
      </p:sp>
      <p:graphicFrame>
        <p:nvGraphicFramePr>
          <p:cNvPr id="1028" name="Object 4"/>
          <p:cNvGraphicFramePr>
            <a:graphicFrameLocks noChangeAspect="1"/>
          </p:cNvGraphicFramePr>
          <p:nvPr/>
        </p:nvGraphicFramePr>
        <p:xfrm>
          <a:off x="533400" y="4864100"/>
          <a:ext cx="3810000" cy="1993900"/>
        </p:xfrm>
        <a:graphic>
          <a:graphicData uri="http://schemas.openxmlformats.org/presentationml/2006/ole">
            <mc:AlternateContent xmlns:mc="http://schemas.openxmlformats.org/markup-compatibility/2006">
              <mc:Choice xmlns:v="urn:schemas-microsoft-com:vml" Requires="v">
                <p:oleObj spid="_x0000_s3132" name="Диаграмма" r:id="rId7" imgW="3611160" imgH="1980000" progId="Excel.Chart.8">
                  <p:embed/>
                </p:oleObj>
              </mc:Choice>
              <mc:Fallback>
                <p:oleObj name="Диаграмма" r:id="rId7" imgW="3611160" imgH="1980000" progId="Excel.Chart.8">
                  <p:embed/>
                  <p:pic>
                    <p:nvPicPr>
                      <p:cNvPr id="1028" name="Object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3400" y="4864100"/>
                        <a:ext cx="3810000" cy="1993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34" name="Text Box 9"/>
          <p:cNvSpPr txBox="1">
            <a:spLocks noChangeArrowheads="1"/>
          </p:cNvSpPr>
          <p:nvPr/>
        </p:nvSpPr>
        <p:spPr bwMode="auto">
          <a:xfrm>
            <a:off x="1657350" y="4343400"/>
            <a:ext cx="1371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ru-RU" sz="1800" b="1" i="0" u="none" strike="noStrike" kern="0" cap="none" spc="0" normalizeH="0" baseline="0" noProof="0">
                <a:ln>
                  <a:noFill/>
                </a:ln>
                <a:solidFill>
                  <a:schemeClr val="bg1"/>
                </a:solidFill>
                <a:effectLst/>
                <a:uLnTx/>
                <a:uFillTx/>
                <a:latin typeface="Arial" panose="020B0604020202020204" pitchFamily="34" charset="0"/>
              </a:rPr>
              <a:t>CYP2C9</a:t>
            </a:r>
            <a:endParaRPr kumimoji="0" lang="ru-RU" altLang="ru-RU" sz="1800" b="1" i="0" u="none" strike="noStrike" kern="0" cap="none" spc="0" normalizeH="0" baseline="0" noProof="0">
              <a:ln>
                <a:noFill/>
              </a:ln>
              <a:solidFill>
                <a:schemeClr val="bg1"/>
              </a:solidFill>
              <a:effectLst/>
              <a:uLnTx/>
              <a:uFillTx/>
              <a:latin typeface="Arial" panose="020B0604020202020204" pitchFamily="34" charset="0"/>
            </a:endParaRPr>
          </a:p>
        </p:txBody>
      </p:sp>
      <p:graphicFrame>
        <p:nvGraphicFramePr>
          <p:cNvPr id="1029" name="Object 5"/>
          <p:cNvGraphicFramePr>
            <a:graphicFrameLocks noChangeAspect="1"/>
          </p:cNvGraphicFramePr>
          <p:nvPr/>
        </p:nvGraphicFramePr>
        <p:xfrm>
          <a:off x="5486400" y="4800600"/>
          <a:ext cx="3124200" cy="1744663"/>
        </p:xfrm>
        <a:graphic>
          <a:graphicData uri="http://schemas.openxmlformats.org/presentationml/2006/ole">
            <mc:AlternateContent xmlns:mc="http://schemas.openxmlformats.org/markup-compatibility/2006">
              <mc:Choice xmlns:v="urn:schemas-microsoft-com:vml" Requires="v">
                <p:oleObj spid="_x0000_s3133" name="Диаграмма" r:id="rId9" imgW="3622680" imgH="1743840" progId="Excel.Chart.8">
                  <p:embed/>
                </p:oleObj>
              </mc:Choice>
              <mc:Fallback>
                <p:oleObj name="Диаграмма" r:id="rId9" imgW="3622680" imgH="1743840" progId="Excel.Chart.8">
                  <p:embed/>
                  <p:pic>
                    <p:nvPicPr>
                      <p:cNvPr id="1029" name="Object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486400" y="4800600"/>
                        <a:ext cx="3124200" cy="1744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35" name="Text Box 11"/>
          <p:cNvSpPr txBox="1">
            <a:spLocks noChangeArrowheads="1"/>
          </p:cNvSpPr>
          <p:nvPr/>
        </p:nvSpPr>
        <p:spPr bwMode="auto">
          <a:xfrm>
            <a:off x="6324600" y="4419600"/>
            <a:ext cx="15414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ru-RU" sz="1800" b="1" i="0" u="none" strike="noStrike" kern="0" cap="none" spc="0" normalizeH="0" baseline="0" noProof="0">
                <a:ln>
                  <a:noFill/>
                </a:ln>
                <a:solidFill>
                  <a:schemeClr val="bg1"/>
                </a:solidFill>
                <a:effectLst/>
                <a:uLnTx/>
                <a:uFillTx/>
                <a:latin typeface="Arial" panose="020B0604020202020204" pitchFamily="34" charset="0"/>
              </a:rPr>
              <a:t>CYP2C19</a:t>
            </a:r>
            <a:endParaRPr kumimoji="0" lang="ru-RU" altLang="ru-RU" sz="1800" b="1" i="0" u="none" strike="noStrike" kern="0" cap="none" spc="0" normalizeH="0" baseline="0" noProof="0">
              <a:ln>
                <a:noFill/>
              </a:ln>
              <a:solidFill>
                <a:schemeClr val="bg1"/>
              </a:solidFill>
              <a:effectLst/>
              <a:uLnTx/>
              <a:uFillTx/>
              <a:latin typeface="Arial" panose="020B0604020202020204" pitchFamily="34" charset="0"/>
            </a:endParaRPr>
          </a:p>
        </p:txBody>
      </p:sp>
      <p:sp>
        <p:nvSpPr>
          <p:cNvPr id="1036" name="Text Box 12"/>
          <p:cNvSpPr txBox="1">
            <a:spLocks noChangeArrowheads="1"/>
          </p:cNvSpPr>
          <p:nvPr/>
        </p:nvSpPr>
        <p:spPr bwMode="auto">
          <a:xfrm>
            <a:off x="8289925" y="3008313"/>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ru-RU" altLang="ru-RU" sz="1800" b="0" i="0" u="none" strike="noStrike" kern="0" cap="none" spc="0" normalizeH="0" baseline="0" noProof="0">
              <a:ln>
                <a:noFill/>
              </a:ln>
              <a:solidFill>
                <a:schemeClr val="bg1"/>
              </a:solidFill>
              <a:effectLst/>
              <a:uLnTx/>
              <a:uFillTx/>
              <a:latin typeface="Arial" panose="020B0604020202020204" pitchFamily="34" charset="0"/>
            </a:endParaRPr>
          </a:p>
        </p:txBody>
      </p:sp>
      <p:sp>
        <p:nvSpPr>
          <p:cNvPr id="1037" name="Text Box 13"/>
          <p:cNvSpPr txBox="1">
            <a:spLocks noChangeArrowheads="1"/>
          </p:cNvSpPr>
          <p:nvPr/>
        </p:nvSpPr>
        <p:spPr bwMode="auto">
          <a:xfrm>
            <a:off x="3429000" y="3429000"/>
            <a:ext cx="7937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ru-RU" altLang="ru-RU" sz="1800" b="1" i="0" u="none" strike="noStrike" kern="0" cap="none" spc="0" normalizeH="0" baseline="0" noProof="0">
                <a:ln>
                  <a:noFill/>
                </a:ln>
                <a:solidFill>
                  <a:schemeClr val="tx1"/>
                </a:solidFill>
                <a:effectLst/>
                <a:uLnTx/>
                <a:uFillTx/>
                <a:latin typeface="Arial" panose="020B0604020202020204" pitchFamily="34" charset="0"/>
              </a:rPr>
              <a:t>20%</a:t>
            </a:r>
          </a:p>
        </p:txBody>
      </p:sp>
      <p:sp>
        <p:nvSpPr>
          <p:cNvPr id="1038" name="Text Box 14"/>
          <p:cNvSpPr txBox="1">
            <a:spLocks noChangeArrowheads="1"/>
          </p:cNvSpPr>
          <p:nvPr/>
        </p:nvSpPr>
        <p:spPr bwMode="auto">
          <a:xfrm>
            <a:off x="8229600" y="3048000"/>
            <a:ext cx="641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ru-RU" altLang="ru-RU" sz="1800" b="1" i="0" u="none" strike="noStrike" kern="0" cap="none" spc="0" normalizeH="0" baseline="0" noProof="0">
                <a:ln>
                  <a:noFill/>
                </a:ln>
                <a:solidFill>
                  <a:schemeClr val="tx1"/>
                </a:solidFill>
                <a:effectLst/>
                <a:uLnTx/>
                <a:uFillTx/>
                <a:latin typeface="Arial" panose="020B0604020202020204" pitchFamily="34" charset="0"/>
              </a:rPr>
              <a:t>7%</a:t>
            </a:r>
          </a:p>
        </p:txBody>
      </p:sp>
      <p:sp>
        <p:nvSpPr>
          <p:cNvPr id="1039" name="Text Box 15"/>
          <p:cNvSpPr txBox="1">
            <a:spLocks noChangeArrowheads="1"/>
          </p:cNvSpPr>
          <p:nvPr/>
        </p:nvSpPr>
        <p:spPr bwMode="auto">
          <a:xfrm>
            <a:off x="3352800" y="5181600"/>
            <a:ext cx="7937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ru-RU" altLang="ru-RU" sz="1800" b="1" i="0" u="none" strike="noStrike" kern="0" cap="none" spc="0" normalizeH="0" baseline="0" noProof="0">
                <a:ln>
                  <a:noFill/>
                </a:ln>
                <a:solidFill>
                  <a:schemeClr val="tx1"/>
                </a:solidFill>
                <a:effectLst/>
                <a:uLnTx/>
                <a:uFillTx/>
                <a:latin typeface="Arial" panose="020B0604020202020204" pitchFamily="34" charset="0"/>
              </a:rPr>
              <a:t>15%</a:t>
            </a:r>
          </a:p>
        </p:txBody>
      </p:sp>
      <p:sp>
        <p:nvSpPr>
          <p:cNvPr id="1040" name="Text Box 16"/>
          <p:cNvSpPr txBox="1">
            <a:spLocks noChangeArrowheads="1"/>
          </p:cNvSpPr>
          <p:nvPr/>
        </p:nvSpPr>
        <p:spPr bwMode="auto">
          <a:xfrm>
            <a:off x="7924800" y="5257800"/>
            <a:ext cx="641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ru-RU" altLang="ru-RU" sz="1800" b="1" i="0" u="none" strike="noStrike" kern="0" cap="none" spc="0" normalizeH="0" baseline="0" noProof="0">
                <a:ln>
                  <a:noFill/>
                </a:ln>
                <a:solidFill>
                  <a:schemeClr val="tx1"/>
                </a:solidFill>
                <a:effectLst/>
                <a:uLnTx/>
                <a:uFillTx/>
                <a:latin typeface="Arial" panose="020B0604020202020204" pitchFamily="34" charset="0"/>
              </a:rPr>
              <a:t>8%</a:t>
            </a:r>
          </a:p>
        </p:txBody>
      </p:sp>
      <p:sp>
        <p:nvSpPr>
          <p:cNvPr id="1041" name="Text Box 17"/>
          <p:cNvSpPr txBox="1">
            <a:spLocks noChangeArrowheads="1"/>
          </p:cNvSpPr>
          <p:nvPr/>
        </p:nvSpPr>
        <p:spPr bwMode="auto">
          <a:xfrm>
            <a:off x="1447800" y="1752600"/>
            <a:ext cx="13716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ru-RU" sz="1800" b="1" i="0" u="none" strike="noStrike" kern="0" cap="none" spc="0" normalizeH="0" baseline="0" noProof="0">
                <a:ln>
                  <a:noFill/>
                </a:ln>
                <a:solidFill>
                  <a:schemeClr val="bg1"/>
                </a:solidFill>
                <a:effectLst/>
                <a:uLnTx/>
                <a:uFillTx/>
                <a:latin typeface="Arial" panose="020B0604020202020204" pitchFamily="34" charset="0"/>
              </a:rPr>
              <a:t>CYP2D6</a:t>
            </a:r>
            <a:endParaRPr kumimoji="0" lang="ru-RU" altLang="ru-RU" sz="1800" b="1" i="0" u="none" strike="noStrike" kern="0" cap="none" spc="0" normalizeH="0" baseline="0" noProof="0">
              <a:ln>
                <a:noFill/>
              </a:ln>
              <a:solidFill>
                <a:schemeClr val="bg1"/>
              </a:solidFill>
              <a:effectLst/>
              <a:uLnTx/>
              <a:uFillTx/>
              <a:latin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ru-RU" altLang="ru-RU" sz="1800" b="0" i="0" u="none" strike="noStrike" kern="0" cap="none" spc="0" normalizeH="0" baseline="0" noProof="0">
              <a:ln>
                <a:noFill/>
              </a:ln>
              <a:solidFill>
                <a:schemeClr val="tx1"/>
              </a:solidFill>
              <a:effectLst/>
              <a:uLnTx/>
              <a:uFillTx/>
              <a:latin typeface="Arial" panose="020B0604020202020204" pitchFamily="34" charset="0"/>
            </a:endParaRPr>
          </a:p>
        </p:txBody>
      </p:sp>
      <p:sp>
        <p:nvSpPr>
          <p:cNvPr id="1042" name="Text Box 18"/>
          <p:cNvSpPr txBox="1">
            <a:spLocks noChangeArrowheads="1"/>
          </p:cNvSpPr>
          <p:nvPr/>
        </p:nvSpPr>
        <p:spPr bwMode="auto">
          <a:xfrm>
            <a:off x="6324600" y="1752600"/>
            <a:ext cx="13716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ru-RU" sz="1800" b="1" i="0" u="none" strike="noStrike" kern="0" cap="none" spc="0" normalizeH="0" baseline="0" noProof="0">
                <a:ln>
                  <a:noFill/>
                </a:ln>
                <a:solidFill>
                  <a:schemeClr val="bg1"/>
                </a:solidFill>
                <a:effectLst/>
                <a:uLnTx/>
                <a:uFillTx/>
                <a:latin typeface="Arial" panose="020B0604020202020204" pitchFamily="34" charset="0"/>
              </a:rPr>
              <a:t>CYP2</a:t>
            </a:r>
            <a:r>
              <a:rPr kumimoji="0" lang="ru-RU" altLang="ru-RU" sz="1800" b="1" i="0" u="none" strike="noStrike" kern="0" cap="none" spc="0" normalizeH="0" baseline="0" noProof="0">
                <a:ln>
                  <a:noFill/>
                </a:ln>
                <a:solidFill>
                  <a:schemeClr val="bg1"/>
                </a:solidFill>
                <a:effectLst/>
                <a:uLnTx/>
                <a:uFillTx/>
                <a:latin typeface="Arial" panose="020B0604020202020204" pitchFamily="34" charset="0"/>
              </a:rPr>
              <a:t>А6</a:t>
            </a:r>
          </a:p>
          <a:p>
            <a:pPr marL="0" marR="0" lvl="0" indent="0" defTabSz="914400" eaLnBrk="1" fontAlgn="auto" latinLnBrk="0" hangingPunct="1">
              <a:lnSpc>
                <a:spcPct val="100000"/>
              </a:lnSpc>
              <a:spcBef>
                <a:spcPts val="0"/>
              </a:spcBef>
              <a:spcAft>
                <a:spcPts val="0"/>
              </a:spcAft>
              <a:buClrTx/>
              <a:buSzTx/>
              <a:buFontTx/>
              <a:buNone/>
              <a:tabLst/>
              <a:defRPr/>
            </a:pPr>
            <a:endParaRPr kumimoji="0" lang="ru-RU" altLang="ru-RU" sz="1800" b="0" i="0" u="none" strike="noStrike" kern="0" cap="none" spc="0" normalizeH="0" baseline="0" noProof="0">
              <a:ln>
                <a:noFill/>
              </a:ln>
              <a:solidFill>
                <a:schemeClr val="tx1"/>
              </a:solidFill>
              <a:effectLst/>
              <a:uLnTx/>
              <a:uFillTx/>
              <a:latin typeface="Arial" panose="020B0604020202020204" pitchFamily="34" charset="0"/>
            </a:endParaRPr>
          </a:p>
        </p:txBody>
      </p:sp>
      <p:sp>
        <p:nvSpPr>
          <p:cNvPr id="19" name="Прямоугольник 18"/>
          <p:cNvSpPr/>
          <p:nvPr/>
        </p:nvSpPr>
        <p:spPr>
          <a:xfrm>
            <a:off x="2001448" y="1477446"/>
            <a:ext cx="5293504" cy="369332"/>
          </a:xfrm>
          <a:prstGeom prst="rect">
            <a:avLst/>
          </a:prstGeom>
          <a:noFill/>
        </p:spPr>
        <p:txBody>
          <a:bodyPr wrap="square" lIns="91440" tIns="45720" rIns="91440" bIns="45720">
            <a:spAutoFit/>
          </a:bodyPr>
          <a:lstStyle/>
          <a:p>
            <a:pPr algn="ctr"/>
            <a:r>
              <a:rPr lang="ru-RU" dirty="0">
                <a:ln w="0"/>
                <a:solidFill>
                  <a:schemeClr val="bg1">
                    <a:lumMod val="95000"/>
                  </a:schemeClr>
                </a:solidFill>
                <a:effectLst>
                  <a:outerShdw blurRad="38100" dist="19050" dir="2700000" algn="tl" rotWithShape="0">
                    <a:schemeClr val="dk1">
                      <a:alpha val="40000"/>
                    </a:schemeClr>
                  </a:outerShdw>
                </a:effectLst>
              </a:rPr>
              <a:t>По данным Академика </a:t>
            </a:r>
            <a:r>
              <a:rPr lang="ru-RU" dirty="0" err="1">
                <a:ln w="0"/>
                <a:solidFill>
                  <a:schemeClr val="bg1">
                    <a:lumMod val="95000"/>
                  </a:schemeClr>
                </a:solidFill>
                <a:effectLst>
                  <a:outerShdw blurRad="38100" dist="19050" dir="2700000" algn="tl" rotWithShape="0">
                    <a:schemeClr val="dk1">
                      <a:alpha val="40000"/>
                    </a:schemeClr>
                  </a:outerShdw>
                </a:effectLst>
              </a:rPr>
              <a:t>Кукеса</a:t>
            </a:r>
            <a:r>
              <a:rPr lang="ru-RU" dirty="0">
                <a:ln w="0"/>
                <a:solidFill>
                  <a:schemeClr val="bg1">
                    <a:lumMod val="95000"/>
                  </a:schemeClr>
                </a:solidFill>
                <a:effectLst>
                  <a:outerShdw blurRad="38100" dist="19050" dir="2700000" algn="tl" rotWithShape="0">
                    <a:schemeClr val="dk1">
                      <a:alpha val="40000"/>
                    </a:schemeClr>
                  </a:outerShdw>
                </a:effectLst>
              </a:rPr>
              <a:t> В. Г.</a:t>
            </a:r>
            <a:endParaRPr lang="ru-RU" b="0" cap="none" spc="0" dirty="0">
              <a:ln w="0"/>
              <a:solidFill>
                <a:schemeClr val="bg1">
                  <a:lumMod val="95000"/>
                </a:schemeClr>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1596013287"/>
      </p:ext>
    </p:extLst>
  </p:cSld>
  <p:clrMapOvr>
    <a:masterClrMapping/>
  </p:clrMapOvr>
  <p:transition>
    <p:wedge/>
  </p:transition>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Содержимое 2"/>
          <p:cNvSpPr>
            <a:spLocks noGrp="1"/>
          </p:cNvSpPr>
          <p:nvPr>
            <p:ph idx="1"/>
          </p:nvPr>
        </p:nvSpPr>
        <p:spPr>
          <a:xfrm>
            <a:off x="428625" y="285750"/>
            <a:ext cx="8429625" cy="4525963"/>
          </a:xfrm>
        </p:spPr>
        <p:txBody>
          <a:bodyPr/>
          <a:lstStyle/>
          <a:p>
            <a:pPr algn="just"/>
            <a:r>
              <a:rPr lang="ru-RU" altLang="ru-RU" sz="2800" dirty="0">
                <a:solidFill>
                  <a:schemeClr val="bg1"/>
                </a:solidFill>
              </a:rPr>
              <a:t>Установлено, что колебание дозы препарата связано с нарушением метаболизма и выведения лекарства из организма.</a:t>
            </a:r>
          </a:p>
          <a:p>
            <a:pPr algn="just"/>
            <a:r>
              <a:rPr lang="ru-RU" altLang="ru-RU" sz="2800" dirty="0">
                <a:solidFill>
                  <a:schemeClr val="bg1"/>
                </a:solidFill>
              </a:rPr>
              <a:t>В этих процессах важную роль играют изоферменты </a:t>
            </a:r>
            <a:r>
              <a:rPr lang="ru-RU" altLang="ru-RU" sz="2800" dirty="0" err="1">
                <a:solidFill>
                  <a:schemeClr val="bg1"/>
                </a:solidFill>
              </a:rPr>
              <a:t>цитохрома</a:t>
            </a:r>
            <a:r>
              <a:rPr lang="ru-RU" altLang="ru-RU" sz="2800" dirty="0">
                <a:solidFill>
                  <a:schemeClr val="bg1"/>
                </a:solidFill>
              </a:rPr>
              <a:t> Р450 и транспортеры.</a:t>
            </a:r>
          </a:p>
          <a:p>
            <a:pPr algn="just"/>
            <a:r>
              <a:rPr lang="ru-RU" altLang="ru-RU" sz="2800" dirty="0">
                <a:solidFill>
                  <a:schemeClr val="bg1"/>
                </a:solidFill>
              </a:rPr>
              <a:t>Снижение их активности может быть вызвано:</a:t>
            </a:r>
          </a:p>
          <a:p>
            <a:pPr lvl="1" algn="just"/>
            <a:r>
              <a:rPr lang="ru-RU" altLang="ru-RU" dirty="0">
                <a:solidFill>
                  <a:schemeClr val="bg1"/>
                </a:solidFill>
              </a:rPr>
              <a:t>Тяжелыми заболеваниями</a:t>
            </a:r>
          </a:p>
          <a:p>
            <a:pPr lvl="1" algn="just"/>
            <a:r>
              <a:rPr lang="ru-RU" altLang="ru-RU" dirty="0">
                <a:solidFill>
                  <a:schemeClr val="bg1"/>
                </a:solidFill>
              </a:rPr>
              <a:t>Другими ксенобиотиками – лекарствами, фруктовыми соками</a:t>
            </a:r>
          </a:p>
          <a:p>
            <a:pPr lvl="1" algn="just"/>
            <a:r>
              <a:rPr lang="ru-RU" altLang="ru-RU" dirty="0">
                <a:solidFill>
                  <a:schemeClr val="bg1"/>
                </a:solidFill>
              </a:rPr>
              <a:t>Генетическим полиморфизмом генов, кодирующих эти белки.</a:t>
            </a:r>
          </a:p>
        </p:txBody>
      </p:sp>
      <p:sp>
        <p:nvSpPr>
          <p:cNvPr id="4" name="Прямоугольник 3"/>
          <p:cNvSpPr/>
          <p:nvPr/>
        </p:nvSpPr>
        <p:spPr>
          <a:xfrm>
            <a:off x="3333361" y="6228020"/>
            <a:ext cx="5293504" cy="369332"/>
          </a:xfrm>
          <a:prstGeom prst="rect">
            <a:avLst/>
          </a:prstGeom>
          <a:noFill/>
        </p:spPr>
        <p:txBody>
          <a:bodyPr wrap="square" lIns="91440" tIns="45720" rIns="91440" bIns="45720">
            <a:spAutoFit/>
          </a:bodyPr>
          <a:lstStyle/>
          <a:p>
            <a:pPr algn="ctr"/>
            <a:r>
              <a:rPr lang="ru-RU" dirty="0">
                <a:ln w="0"/>
                <a:solidFill>
                  <a:schemeClr val="bg1">
                    <a:lumMod val="95000"/>
                  </a:schemeClr>
                </a:solidFill>
                <a:effectLst>
                  <a:outerShdw blurRad="38100" dist="19050" dir="2700000" algn="tl" rotWithShape="0">
                    <a:schemeClr val="dk1">
                      <a:alpha val="40000"/>
                    </a:schemeClr>
                  </a:outerShdw>
                </a:effectLst>
              </a:rPr>
              <a:t>По данным Академика </a:t>
            </a:r>
            <a:r>
              <a:rPr lang="ru-RU" dirty="0" err="1">
                <a:ln w="0"/>
                <a:solidFill>
                  <a:schemeClr val="bg1">
                    <a:lumMod val="95000"/>
                  </a:schemeClr>
                </a:solidFill>
                <a:effectLst>
                  <a:outerShdw blurRad="38100" dist="19050" dir="2700000" algn="tl" rotWithShape="0">
                    <a:schemeClr val="dk1">
                      <a:alpha val="40000"/>
                    </a:schemeClr>
                  </a:outerShdw>
                </a:effectLst>
              </a:rPr>
              <a:t>Кукеса</a:t>
            </a:r>
            <a:r>
              <a:rPr lang="ru-RU" dirty="0">
                <a:ln w="0"/>
                <a:solidFill>
                  <a:schemeClr val="bg1">
                    <a:lumMod val="95000"/>
                  </a:schemeClr>
                </a:solidFill>
                <a:effectLst>
                  <a:outerShdw blurRad="38100" dist="19050" dir="2700000" algn="tl" rotWithShape="0">
                    <a:schemeClr val="dk1">
                      <a:alpha val="40000"/>
                    </a:schemeClr>
                  </a:outerShdw>
                </a:effectLst>
              </a:rPr>
              <a:t> В. Г.</a:t>
            </a:r>
            <a:endParaRPr lang="ru-RU" b="0" cap="none" spc="0" dirty="0">
              <a:ln w="0"/>
              <a:solidFill>
                <a:schemeClr val="bg1">
                  <a:lumMod val="95000"/>
                </a:schemeClr>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1432048071"/>
      </p:ext>
    </p:extLst>
  </p:cSld>
  <p:clrMapOvr>
    <a:masterClrMapping/>
  </p:clrMapOvr>
  <p:transition>
    <p:wedge/>
  </p:transition>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Содержимое 2"/>
          <p:cNvSpPr>
            <a:spLocks noGrp="1"/>
          </p:cNvSpPr>
          <p:nvPr>
            <p:ph idx="1"/>
          </p:nvPr>
        </p:nvSpPr>
        <p:spPr>
          <a:xfrm>
            <a:off x="500063" y="500063"/>
            <a:ext cx="8229600" cy="4786312"/>
          </a:xfrm>
          <a:solidFill>
            <a:srgbClr val="FF0000"/>
          </a:solidFill>
        </p:spPr>
        <p:style>
          <a:lnRef idx="0">
            <a:scrgbClr r="0" g="0" b="0"/>
          </a:lnRef>
          <a:fillRef idx="1001">
            <a:schemeClr val="lt2"/>
          </a:fillRef>
          <a:effectRef idx="0">
            <a:scrgbClr r="0" g="0" b="0"/>
          </a:effectRef>
          <a:fontRef idx="major"/>
        </p:style>
        <p:txBody>
          <a:bodyPr/>
          <a:lstStyle/>
          <a:p>
            <a:pPr algn="ctr">
              <a:buFontTx/>
              <a:buNone/>
              <a:defRPr/>
            </a:pPr>
            <a:r>
              <a:rPr lang="ru-RU" sz="6000" dirty="0">
                <a:solidFill>
                  <a:schemeClr val="bg1"/>
                </a:solidFill>
                <a:latin typeface="Times New Roman" pitchFamily="18" charset="0"/>
              </a:rPr>
              <a:t>Есть больные, которым нельзя помочь, но нет таких больных, которым нельзя не навредить.</a:t>
            </a:r>
          </a:p>
          <a:p>
            <a:pPr algn="ctr">
              <a:buFontTx/>
              <a:buNone/>
              <a:defRPr/>
            </a:pPr>
            <a:endParaRPr lang="ru-RU" sz="6000" dirty="0">
              <a:solidFill>
                <a:schemeClr val="bg1"/>
              </a:solidFill>
            </a:endParaRPr>
          </a:p>
        </p:txBody>
      </p:sp>
      <p:sp>
        <p:nvSpPr>
          <p:cNvPr id="13315" name="Прямоугольник 2"/>
          <p:cNvSpPr>
            <a:spLocks noChangeArrowheads="1"/>
          </p:cNvSpPr>
          <p:nvPr/>
        </p:nvSpPr>
        <p:spPr bwMode="auto">
          <a:xfrm>
            <a:off x="2786063" y="5572125"/>
            <a:ext cx="3935412"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eaLnBrk="0" fontAlgn="auto" latinLnBrk="0" hangingPunct="0">
              <a:lnSpc>
                <a:spcPct val="100000"/>
              </a:lnSpc>
              <a:spcBef>
                <a:spcPts val="0"/>
              </a:spcBef>
              <a:spcAft>
                <a:spcPts val="0"/>
              </a:spcAft>
              <a:buClrTx/>
              <a:buSzTx/>
              <a:buFontTx/>
              <a:buNone/>
              <a:tabLst/>
              <a:defRPr/>
            </a:pPr>
            <a:r>
              <a:rPr kumimoji="0" lang="en-US" altLang="ru-RU" sz="5400" b="0" i="1" u="none" strike="noStrike" kern="0" cap="none" spc="0" normalizeH="0" baseline="0" noProof="0">
                <a:ln>
                  <a:noFill/>
                </a:ln>
                <a:solidFill>
                  <a:schemeClr val="bg1"/>
                </a:solidFill>
                <a:effectLst/>
                <a:uLnTx/>
                <a:uFillTx/>
                <a:latin typeface="Times New Roman" panose="02020603050405020304" pitchFamily="18" charset="0"/>
              </a:rPr>
              <a:t>E.C. Lambert</a:t>
            </a:r>
            <a:endParaRPr kumimoji="0" lang="ru-RU" altLang="ru-RU" sz="5400" b="0" i="1" u="none" strike="noStrike" kern="0" cap="none" spc="0" normalizeH="0" baseline="0" noProof="0">
              <a:ln>
                <a:noFill/>
              </a:ln>
              <a:solidFill>
                <a:schemeClr val="bg1"/>
              </a:solidFill>
              <a:effectLst/>
              <a:uLnTx/>
              <a:uFillTx/>
              <a:latin typeface="Times New Roman" panose="02020603050405020304" pitchFamily="18" charset="0"/>
            </a:endParaRPr>
          </a:p>
        </p:txBody>
      </p:sp>
    </p:spTree>
    <p:extLst>
      <p:ext uri="{BB962C8B-B14F-4D97-AF65-F5344CB8AC3E}">
        <p14:creationId xmlns:p14="http://schemas.microsoft.com/office/powerpoint/2010/main" val="142087462"/>
      </p:ext>
    </p:extLst>
  </p:cSld>
  <p:clrMapOvr>
    <a:masterClrMapping/>
  </p:clrMapOvr>
  <p:transition>
    <p:wedge/>
  </p:transition>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Содержимое 2"/>
          <p:cNvSpPr>
            <a:spLocks noGrp="1"/>
          </p:cNvSpPr>
          <p:nvPr>
            <p:ph idx="4294967295"/>
          </p:nvPr>
        </p:nvSpPr>
        <p:spPr>
          <a:xfrm>
            <a:off x="3276600" y="260350"/>
            <a:ext cx="5867400" cy="6597650"/>
          </a:xfrm>
        </p:spPr>
        <p:txBody>
          <a:bodyPr/>
          <a:lstStyle/>
          <a:p>
            <a:pPr eaLnBrk="1" hangingPunct="1">
              <a:lnSpc>
                <a:spcPct val="80000"/>
              </a:lnSpc>
            </a:pPr>
            <a:r>
              <a:rPr lang="ru-RU" altLang="ru-RU" sz="2800">
                <a:solidFill>
                  <a:schemeClr val="bg1"/>
                </a:solidFill>
              </a:rPr>
              <a:t>В 1996 молодому человеку 18 лет был прописан флуоксетин в связи с депрессией</a:t>
            </a:r>
          </a:p>
          <a:p>
            <a:pPr eaLnBrk="1" hangingPunct="1">
              <a:lnSpc>
                <a:spcPct val="80000"/>
              </a:lnSpc>
            </a:pPr>
            <a:r>
              <a:rPr lang="ru-RU" altLang="ru-RU" sz="2800">
                <a:solidFill>
                  <a:schemeClr val="bg1"/>
                </a:solidFill>
              </a:rPr>
              <a:t>На фоне приема флуоесатина поведение стало агрессивным (разбил грузовик друга о стену), а на 17 день приема без видимой причине расстрелял отца.</a:t>
            </a:r>
          </a:p>
          <a:p>
            <a:pPr eaLnBrk="1" hangingPunct="1">
              <a:lnSpc>
                <a:spcPct val="80000"/>
              </a:lnSpc>
            </a:pPr>
            <a:r>
              <a:rPr lang="ru-RU" altLang="ru-RU" sz="2800">
                <a:solidFill>
                  <a:schemeClr val="bg1"/>
                </a:solidFill>
              </a:rPr>
              <a:t>Врачи предположили, что в этот момент у него была высокая концентрация флуоксетина в плазме крови.</a:t>
            </a:r>
          </a:p>
          <a:p>
            <a:pPr eaLnBrk="1" hangingPunct="1">
              <a:lnSpc>
                <a:spcPct val="80000"/>
              </a:lnSpc>
            </a:pPr>
            <a:r>
              <a:rPr lang="ru-RU" altLang="ru-RU" sz="2800">
                <a:solidFill>
                  <a:schemeClr val="bg1"/>
                </a:solidFill>
              </a:rPr>
              <a:t>Под давлением следствия признал себя виновным и осужден на 60 лет тюрьмы</a:t>
            </a:r>
          </a:p>
          <a:p>
            <a:pPr eaLnBrk="1" hangingPunct="1">
              <a:lnSpc>
                <a:spcPct val="80000"/>
              </a:lnSpc>
            </a:pPr>
            <a:endParaRPr lang="ru-RU" altLang="ru-RU" sz="2100">
              <a:solidFill>
                <a:schemeClr val="bg1"/>
              </a:solidFill>
            </a:endParaRPr>
          </a:p>
        </p:txBody>
      </p:sp>
      <p:sp>
        <p:nvSpPr>
          <p:cNvPr id="14339" name="Прямоугольник 3"/>
          <p:cNvSpPr>
            <a:spLocks noChangeArrowheads="1"/>
          </p:cNvSpPr>
          <p:nvPr/>
        </p:nvSpPr>
        <p:spPr bwMode="auto">
          <a:xfrm>
            <a:off x="2571750" y="6211888"/>
            <a:ext cx="65722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ru-RU" altLang="ru-RU" sz="1800" b="0" i="0" u="none" strike="noStrike" kern="0" cap="none" spc="0" normalizeH="0" baseline="0" noProof="0">
                <a:ln>
                  <a:noFill/>
                </a:ln>
                <a:solidFill>
                  <a:schemeClr val="bg1"/>
                </a:solidFill>
                <a:effectLst/>
                <a:uLnTx/>
                <a:uFillTx/>
                <a:latin typeface="Calibri" panose="020F0502020204030204" pitchFamily="34" charset="0"/>
              </a:rPr>
              <a:t>Информация с сайта  Американской ассоциации психиатров </a:t>
            </a:r>
            <a:r>
              <a:rPr kumimoji="0" lang="en-US" altLang="ru-RU" sz="1800" b="0" i="0" u="none" strike="noStrike" kern="0" cap="none" spc="0" normalizeH="0" baseline="0" noProof="0">
                <a:ln>
                  <a:noFill/>
                </a:ln>
                <a:solidFill>
                  <a:schemeClr val="bg1"/>
                </a:solidFill>
                <a:effectLst/>
                <a:uLnTx/>
                <a:uFillTx/>
                <a:latin typeface="Calibri" panose="020F0502020204030204" pitchFamily="34" charset="0"/>
              </a:rPr>
              <a:t>http://healthwyze.org/index.php/kurt-danysh.html</a:t>
            </a:r>
            <a:endParaRPr kumimoji="0" lang="ru-RU" altLang="ru-RU" sz="1800" b="0" i="0" u="none" strike="noStrike" kern="0" cap="none" spc="0" normalizeH="0" baseline="0" noProof="0">
              <a:ln>
                <a:noFill/>
              </a:ln>
              <a:solidFill>
                <a:schemeClr val="bg1"/>
              </a:solidFill>
              <a:effectLst/>
              <a:uLnTx/>
              <a:uFillTx/>
              <a:latin typeface="Calibri" panose="020F0502020204030204" pitchFamily="34" charset="0"/>
            </a:endParaRPr>
          </a:p>
        </p:txBody>
      </p:sp>
      <p:pic>
        <p:nvPicPr>
          <p:cNvPr id="14340" name="Picture 2" descr="http://healthwyze.org/magazine/images/kur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4313" y="214313"/>
            <a:ext cx="3008312" cy="3786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1"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143375"/>
            <a:ext cx="3214688" cy="216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11975408"/>
      </p:ext>
    </p:extLst>
  </p:cSld>
  <p:clrMapOvr>
    <a:masterClrMapping/>
  </p:clrMapOvr>
  <p:transition>
    <p:wedge/>
  </p:transition>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Содержимое 2"/>
          <p:cNvSpPr>
            <a:spLocks noGrp="1"/>
          </p:cNvSpPr>
          <p:nvPr>
            <p:ph idx="4294967295"/>
          </p:nvPr>
        </p:nvSpPr>
        <p:spPr>
          <a:xfrm>
            <a:off x="3276600" y="0"/>
            <a:ext cx="5867400" cy="6597650"/>
          </a:xfrm>
        </p:spPr>
        <p:txBody>
          <a:bodyPr/>
          <a:lstStyle/>
          <a:p>
            <a:pPr eaLnBrk="1" hangingPunct="1">
              <a:lnSpc>
                <a:spcPct val="80000"/>
              </a:lnSpc>
            </a:pPr>
            <a:r>
              <a:rPr lang="ru-RU" altLang="ru-RU" sz="2800">
                <a:solidFill>
                  <a:schemeClr val="bg1"/>
                </a:solidFill>
              </a:rPr>
              <a:t>В 2003 стало известно, что флуоксетин может вызывать агрессивного поведения, что было признано </a:t>
            </a:r>
            <a:r>
              <a:rPr lang="en-US" altLang="ru-RU" sz="2800">
                <a:solidFill>
                  <a:schemeClr val="bg1"/>
                </a:solidFill>
              </a:rPr>
              <a:t>FDA</a:t>
            </a:r>
            <a:r>
              <a:rPr lang="ru-RU" altLang="ru-RU" sz="2800">
                <a:solidFill>
                  <a:schemeClr val="bg1"/>
                </a:solidFill>
              </a:rPr>
              <a:t> и внесено в инструкцию</a:t>
            </a:r>
          </a:p>
          <a:p>
            <a:pPr eaLnBrk="1" hangingPunct="1">
              <a:lnSpc>
                <a:spcPct val="80000"/>
              </a:lnSpc>
            </a:pPr>
            <a:r>
              <a:rPr lang="ru-RU" altLang="ru-RU" sz="2800">
                <a:solidFill>
                  <a:schemeClr val="bg1"/>
                </a:solidFill>
              </a:rPr>
              <a:t>В 2008 осужденному проводится фармакогенетическое тестирование, результат- выявление генотипа </a:t>
            </a:r>
            <a:r>
              <a:rPr lang="en-US" altLang="ru-RU" sz="2800">
                <a:solidFill>
                  <a:schemeClr val="bg1"/>
                </a:solidFill>
              </a:rPr>
              <a:t>CYP2D6*4</a:t>
            </a:r>
            <a:r>
              <a:rPr lang="ru-RU" altLang="ru-RU" sz="2800">
                <a:solidFill>
                  <a:schemeClr val="bg1"/>
                </a:solidFill>
              </a:rPr>
              <a:t>/</a:t>
            </a:r>
            <a:r>
              <a:rPr lang="en-US" altLang="ru-RU" sz="2800">
                <a:solidFill>
                  <a:schemeClr val="bg1"/>
                </a:solidFill>
              </a:rPr>
              <a:t>*4</a:t>
            </a:r>
            <a:r>
              <a:rPr lang="ru-RU" altLang="ru-RU" sz="2800">
                <a:solidFill>
                  <a:schemeClr val="bg1"/>
                </a:solidFill>
              </a:rPr>
              <a:t> («медленный метаболизатор»), что могло быть предрасполагающим факторов к развитию данного побочного эффекта флуоксетина</a:t>
            </a:r>
          </a:p>
          <a:p>
            <a:pPr eaLnBrk="1" hangingPunct="1">
              <a:lnSpc>
                <a:spcPct val="80000"/>
              </a:lnSpc>
            </a:pPr>
            <a:r>
              <a:rPr lang="ru-RU" altLang="ru-RU" sz="2800">
                <a:solidFill>
                  <a:schemeClr val="bg1"/>
                </a:solidFill>
              </a:rPr>
              <a:t>Дело в процессе пересмотра</a:t>
            </a:r>
          </a:p>
          <a:p>
            <a:pPr eaLnBrk="1" hangingPunct="1">
              <a:lnSpc>
                <a:spcPct val="80000"/>
              </a:lnSpc>
            </a:pPr>
            <a:endParaRPr lang="ru-RU" altLang="ru-RU" sz="2100">
              <a:solidFill>
                <a:schemeClr val="bg1"/>
              </a:solidFill>
            </a:endParaRPr>
          </a:p>
        </p:txBody>
      </p:sp>
      <p:pic>
        <p:nvPicPr>
          <p:cNvPr id="15363" name="Picture 9" descr="http://healthwyze.org/magazine/images/modern_kurt_smal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625" y="214313"/>
            <a:ext cx="2571750" cy="345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4"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214813"/>
            <a:ext cx="3348038" cy="227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5" name="Прямоугольник 3"/>
          <p:cNvSpPr>
            <a:spLocks noChangeArrowheads="1"/>
          </p:cNvSpPr>
          <p:nvPr/>
        </p:nvSpPr>
        <p:spPr bwMode="auto">
          <a:xfrm>
            <a:off x="2571750" y="6211888"/>
            <a:ext cx="65722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ru-RU" altLang="ru-RU" sz="1800" b="0" i="0" u="none" strike="noStrike" kern="0" cap="none" spc="0" normalizeH="0" baseline="0" noProof="0">
                <a:ln>
                  <a:noFill/>
                </a:ln>
                <a:solidFill>
                  <a:schemeClr val="bg1"/>
                </a:solidFill>
                <a:effectLst/>
                <a:uLnTx/>
                <a:uFillTx/>
                <a:latin typeface="Calibri" panose="020F0502020204030204" pitchFamily="34" charset="0"/>
              </a:rPr>
              <a:t>Информация с сайта  Американской ассоциации психиатров </a:t>
            </a:r>
            <a:r>
              <a:rPr kumimoji="0" lang="en-US" altLang="ru-RU" sz="1800" b="0" i="0" u="none" strike="noStrike" kern="0" cap="none" spc="0" normalizeH="0" baseline="0" noProof="0">
                <a:ln>
                  <a:noFill/>
                </a:ln>
                <a:solidFill>
                  <a:schemeClr val="bg1"/>
                </a:solidFill>
                <a:effectLst/>
                <a:uLnTx/>
                <a:uFillTx/>
                <a:latin typeface="Calibri" panose="020F0502020204030204" pitchFamily="34" charset="0"/>
              </a:rPr>
              <a:t>http://healthwyze.org/index.php/kurt-danysh.html</a:t>
            </a:r>
            <a:endParaRPr kumimoji="0" lang="ru-RU" altLang="ru-RU" sz="1800" b="0" i="0" u="none" strike="noStrike" kern="0" cap="none" spc="0" normalizeH="0" baseline="0" noProof="0">
              <a:ln>
                <a:noFill/>
              </a:ln>
              <a:solidFill>
                <a:schemeClr val="bg1"/>
              </a:solidFill>
              <a:effectLst/>
              <a:uLnTx/>
              <a:uFillTx/>
              <a:latin typeface="Calibri" panose="020F0502020204030204" pitchFamily="34" charset="0"/>
            </a:endParaRPr>
          </a:p>
        </p:txBody>
      </p:sp>
    </p:spTree>
    <p:extLst>
      <p:ext uri="{BB962C8B-B14F-4D97-AF65-F5344CB8AC3E}">
        <p14:creationId xmlns:p14="http://schemas.microsoft.com/office/powerpoint/2010/main" val="3098662559"/>
      </p:ext>
    </p:extLst>
  </p:cSld>
  <p:clrMapOvr>
    <a:masterClrMapping/>
  </p:clrMapOvr>
  <p:transition>
    <p:wedge/>
  </p:transition>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3"/>
          <p:cNvSpPr>
            <a:spLocks noGrp="1" noChangeArrowheads="1"/>
          </p:cNvSpPr>
          <p:nvPr>
            <p:ph type="body" sz="half" idx="1"/>
          </p:nvPr>
        </p:nvSpPr>
        <p:spPr>
          <a:xfrm>
            <a:off x="3714750" y="100013"/>
            <a:ext cx="5429250" cy="4114800"/>
          </a:xfrm>
        </p:spPr>
        <p:txBody>
          <a:bodyPr/>
          <a:lstStyle/>
          <a:p>
            <a:pPr>
              <a:lnSpc>
                <a:spcPct val="90000"/>
              </a:lnSpc>
              <a:buFontTx/>
              <a:buNone/>
            </a:pPr>
            <a:r>
              <a:rPr lang="ru-RU" altLang="ru-RU" sz="4000">
                <a:solidFill>
                  <a:schemeClr val="bg1"/>
                </a:solidFill>
              </a:rPr>
              <a:t>Фирмой РОШ разработан ДНК-чип, который позволяет определить сразу до 50 полиморфизмов генов </a:t>
            </a:r>
            <a:r>
              <a:rPr lang="en-US" altLang="ru-RU" sz="4000">
                <a:solidFill>
                  <a:schemeClr val="bg1"/>
                </a:solidFill>
              </a:rPr>
              <a:t>CYP</a:t>
            </a:r>
            <a:r>
              <a:rPr lang="ru-RU" altLang="ru-RU" sz="4000">
                <a:solidFill>
                  <a:schemeClr val="bg1"/>
                </a:solidFill>
              </a:rPr>
              <a:t>2</a:t>
            </a:r>
            <a:r>
              <a:rPr lang="en-US" altLang="ru-RU" sz="4000">
                <a:solidFill>
                  <a:schemeClr val="bg1"/>
                </a:solidFill>
              </a:rPr>
              <a:t>D6</a:t>
            </a:r>
            <a:r>
              <a:rPr lang="ru-RU" altLang="ru-RU" sz="4000">
                <a:solidFill>
                  <a:schemeClr val="bg1"/>
                </a:solidFill>
              </a:rPr>
              <a:t> и </a:t>
            </a:r>
            <a:r>
              <a:rPr lang="en-US" altLang="ru-RU" sz="4000">
                <a:solidFill>
                  <a:schemeClr val="bg1"/>
                </a:solidFill>
              </a:rPr>
              <a:t>CYP2C19</a:t>
            </a:r>
            <a:r>
              <a:rPr lang="ru-RU" altLang="ru-RU" sz="4000">
                <a:solidFill>
                  <a:schemeClr val="bg1"/>
                </a:solidFill>
              </a:rPr>
              <a:t>. Он был создан для выбора антидепрессантов и нейролептиков.</a:t>
            </a:r>
          </a:p>
        </p:txBody>
      </p:sp>
      <p:pic>
        <p:nvPicPr>
          <p:cNvPr id="16387" name="Picture 4" descr="07_amplichip"/>
          <p:cNvPicPr>
            <a:picLocks noGrp="1" noChangeAspect="1" noChangeArrowheads="1"/>
          </p:cNvPicPr>
          <p:nvPr>
            <p:ph sz="quarter" idx="3"/>
          </p:nvPr>
        </p:nvPicPr>
        <p:blipFill>
          <a:blip r:embed="rId3">
            <a:extLst>
              <a:ext uri="{28A0092B-C50C-407E-A947-70E740481C1C}">
                <a14:useLocalDpi xmlns:a14="http://schemas.microsoft.com/office/drawing/2010/main" val="0"/>
              </a:ext>
            </a:extLst>
          </a:blip>
          <a:srcRect/>
          <a:stretch>
            <a:fillRect/>
          </a:stretch>
        </p:blipFill>
        <p:spPr>
          <a:xfrm>
            <a:off x="214313" y="785813"/>
            <a:ext cx="3429000" cy="3429000"/>
          </a:xfrm>
          <a:noFill/>
        </p:spPr>
      </p:pic>
    </p:spTree>
    <p:extLst>
      <p:ext uri="{BB962C8B-B14F-4D97-AF65-F5344CB8AC3E}">
        <p14:creationId xmlns:p14="http://schemas.microsoft.com/office/powerpoint/2010/main" val="1991250708"/>
      </p:ext>
    </p:extLst>
  </p:cSld>
  <p:clrMapOvr>
    <a:masterClrMapping/>
  </p:clrMapOvr>
  <p:transition>
    <p:wedge/>
  </p:transition>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5" name="Text Box 5"/>
          <p:cNvSpPr txBox="1">
            <a:spLocks noChangeArrowheads="1"/>
          </p:cNvSpPr>
          <p:nvPr/>
        </p:nvSpPr>
        <p:spPr bwMode="auto">
          <a:xfrm>
            <a:off x="4427538" y="857250"/>
            <a:ext cx="4716462"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0" fontAlgn="auto" latinLnBrk="0" hangingPunct="0">
              <a:lnSpc>
                <a:spcPct val="100000"/>
              </a:lnSpc>
              <a:spcBef>
                <a:spcPts val="0"/>
              </a:spcBef>
              <a:spcAft>
                <a:spcPts val="0"/>
              </a:spcAft>
              <a:buClrTx/>
              <a:buSzTx/>
              <a:buFontTx/>
              <a:buNone/>
              <a:tabLst/>
              <a:defRPr/>
            </a:pPr>
            <a:r>
              <a:rPr kumimoji="0" lang="ru-RU" altLang="ru-RU" sz="3200" b="1" i="0" u="none" strike="noStrike" kern="0" cap="none" spc="0" normalizeH="0" baseline="0" noProof="0">
                <a:ln>
                  <a:noFill/>
                </a:ln>
                <a:solidFill>
                  <a:schemeClr val="bg1"/>
                </a:solidFill>
                <a:effectLst/>
                <a:uLnTx/>
                <a:uFillTx/>
                <a:latin typeface="Arial" panose="020B0604020202020204" pitchFamily="34" charset="0"/>
              </a:rPr>
              <a:t>Синдром Стивенса- Джонсона (эпидермальный некролиз) при применении карбамазепина  ассоциирован с полиморфизмом </a:t>
            </a:r>
          </a:p>
          <a:p>
            <a:pPr marL="0" marR="0" lvl="0" indent="0" algn="ctr" defTabSz="914400" eaLnBrk="0" fontAlgn="auto" latinLnBrk="0" hangingPunct="0">
              <a:lnSpc>
                <a:spcPct val="100000"/>
              </a:lnSpc>
              <a:spcBef>
                <a:spcPts val="0"/>
              </a:spcBef>
              <a:spcAft>
                <a:spcPts val="0"/>
              </a:spcAft>
              <a:buClrTx/>
              <a:buSzTx/>
              <a:buFontTx/>
              <a:buNone/>
              <a:tabLst/>
              <a:defRPr/>
            </a:pPr>
            <a:r>
              <a:rPr kumimoji="0" lang="en-US" altLang="ru-RU" sz="3200" b="1" i="1" u="none" strike="noStrike" kern="0" cap="none" spc="0" normalizeH="0" baseline="0" noProof="0">
                <a:ln>
                  <a:noFill/>
                </a:ln>
                <a:solidFill>
                  <a:schemeClr val="bg1"/>
                </a:solidFill>
                <a:effectLst/>
                <a:uLnTx/>
                <a:uFillTx/>
                <a:latin typeface="Arial" panose="020B0604020202020204" pitchFamily="34" charset="0"/>
              </a:rPr>
              <a:t>HLA-B*1502</a:t>
            </a:r>
            <a:endParaRPr kumimoji="0" lang="ru-RU" altLang="ru-RU" sz="3200" b="1" i="1" u="none" strike="noStrike" kern="0" cap="none" spc="0" normalizeH="0" baseline="0" noProof="0">
              <a:ln>
                <a:noFill/>
              </a:ln>
              <a:solidFill>
                <a:schemeClr val="bg1"/>
              </a:solidFill>
              <a:effectLst/>
              <a:uLnTx/>
              <a:uFillTx/>
              <a:latin typeface="Arial" panose="020B0604020202020204" pitchFamily="34" charset="0"/>
            </a:endParaRPr>
          </a:p>
        </p:txBody>
      </p:sp>
      <p:pic>
        <p:nvPicPr>
          <p:cNvPr id="17411" name="Picture 6" descr="C:\Users\Dmitriy\Desktop\Мои документы\ФОТОГРАФИИ\НЛР\te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7188" y="657225"/>
            <a:ext cx="4214812" cy="562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92860061"/>
      </p:ext>
    </p:extLst>
  </p:cSld>
  <p:clrMapOvr>
    <a:masterClrMapping/>
  </p:clrMapOvr>
  <p:transition>
    <p:wedg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grpId="0" nodeType="afterEffect">
                                  <p:stCondLst>
                                    <p:cond delay="0"/>
                                  </p:stCondLst>
                                  <p:childTnLst>
                                    <p:set>
                                      <p:cBhvr>
                                        <p:cTn id="6" dur="1" fill="hold">
                                          <p:stCondLst>
                                            <p:cond delay="0"/>
                                          </p:stCondLst>
                                        </p:cTn>
                                        <p:tgtEl>
                                          <p:spTgt spid="179205"/>
                                        </p:tgtEl>
                                        <p:attrNameLst>
                                          <p:attrName>style.visibility</p:attrName>
                                        </p:attrNameLst>
                                      </p:cBhvr>
                                      <p:to>
                                        <p:strVal val="visible"/>
                                      </p:to>
                                    </p:set>
                                    <p:anim calcmode="lin" valueType="num">
                                      <p:cBhvr additive="base">
                                        <p:cTn id="7" dur="500" fill="hold"/>
                                        <p:tgtEl>
                                          <p:spTgt spid="179205"/>
                                        </p:tgtEl>
                                        <p:attrNameLst>
                                          <p:attrName>ppt_x</p:attrName>
                                        </p:attrNameLst>
                                      </p:cBhvr>
                                      <p:tavLst>
                                        <p:tav tm="0">
                                          <p:val>
                                            <p:strVal val="#ppt_x"/>
                                          </p:val>
                                        </p:tav>
                                        <p:tav tm="100000">
                                          <p:val>
                                            <p:strVal val="#ppt_x"/>
                                          </p:val>
                                        </p:tav>
                                      </p:tavLst>
                                    </p:anim>
                                    <p:anim calcmode="lin" valueType="num">
                                      <p:cBhvr additive="base">
                                        <p:cTn id="8" dur="500" fill="hold"/>
                                        <p:tgtEl>
                                          <p:spTgt spid="17920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9205" grpId="0" autoUpdateAnimBg="0"/>
    </p:bld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Содержимое 3" descr="IMAGE_270.jpg"/>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428625" y="1390650"/>
            <a:ext cx="8191500" cy="5253038"/>
          </a:xfrm>
        </p:spPr>
      </p:pic>
      <p:sp>
        <p:nvSpPr>
          <p:cNvPr id="5" name="Заголовок 1"/>
          <p:cNvSpPr>
            <a:spLocks noGrp="1"/>
          </p:cNvSpPr>
          <p:nvPr>
            <p:ph type="title"/>
          </p:nvPr>
        </p:nvSpPr>
        <p:spPr>
          <a:xfrm>
            <a:off x="0" y="357188"/>
            <a:ext cx="9144000" cy="857250"/>
          </a:xfrm>
        </p:spPr>
        <p:txBody>
          <a:bodyPr>
            <a:normAutofit fontScale="90000"/>
          </a:bodyPr>
          <a:lstStyle/>
          <a:p>
            <a:pPr>
              <a:defRPr/>
            </a:pPr>
            <a:r>
              <a:rPr lang="ru-RU" sz="2800" dirty="0">
                <a:solidFill>
                  <a:srgbClr val="FFFF00"/>
                </a:solidFill>
              </a:rPr>
              <a:t>Кровоизлияния в кожу у больной с мерцательной аритмией,</a:t>
            </a:r>
            <a:br>
              <a:rPr lang="ru-RU" sz="2800" dirty="0">
                <a:solidFill>
                  <a:srgbClr val="FFFF00"/>
                </a:solidFill>
              </a:rPr>
            </a:br>
            <a:r>
              <a:rPr lang="ru-RU" sz="2800" dirty="0">
                <a:solidFill>
                  <a:srgbClr val="FFFF00"/>
                </a:solidFill>
              </a:rPr>
              <a:t>на фоне применение </a:t>
            </a:r>
            <a:r>
              <a:rPr lang="ru-RU" sz="2800" dirty="0" err="1">
                <a:solidFill>
                  <a:srgbClr val="FFFF00"/>
                </a:solidFill>
              </a:rPr>
              <a:t>варфарина</a:t>
            </a:r>
            <a:r>
              <a:rPr lang="ru-RU" sz="2800" dirty="0">
                <a:solidFill>
                  <a:srgbClr val="FFFF00"/>
                </a:solidFill>
              </a:rPr>
              <a:t> в течение 5 дней. Больная имеет генотип медленного метаболизма по </a:t>
            </a:r>
            <a:r>
              <a:rPr lang="en-US" sz="2800" dirty="0">
                <a:solidFill>
                  <a:srgbClr val="FFFF00"/>
                </a:solidFill>
              </a:rPr>
              <a:t>CYP2C9</a:t>
            </a:r>
            <a:r>
              <a:rPr lang="ru-RU" sz="2800" dirty="0">
                <a:solidFill>
                  <a:srgbClr val="FFFF00"/>
                </a:solidFill>
              </a:rPr>
              <a:t>. </a:t>
            </a:r>
          </a:p>
        </p:txBody>
      </p:sp>
      <p:sp>
        <p:nvSpPr>
          <p:cNvPr id="18436" name="Rectangle 5"/>
          <p:cNvSpPr>
            <a:spLocks noChangeArrowheads="1"/>
          </p:cNvSpPr>
          <p:nvPr/>
        </p:nvSpPr>
        <p:spPr bwMode="auto">
          <a:xfrm>
            <a:off x="4500563" y="1857375"/>
            <a:ext cx="3643312" cy="1857375"/>
          </a:xfrm>
          <a:prstGeom prst="rect">
            <a:avLst/>
          </a:prstGeom>
          <a:solidFill>
            <a:srgbClr val="FBD4B4"/>
          </a:solidFill>
          <a:ln w="9525">
            <a:solidFill>
              <a:srgbClr val="000000"/>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ru-RU" altLang="ru-RU" sz="1800" b="0" i="0" u="none" strike="noStrike" kern="0" cap="none" spc="0" normalizeH="0" baseline="0" noProof="0">
              <a:ln>
                <a:noFill/>
              </a:ln>
              <a:solidFill>
                <a:schemeClr val="tx1"/>
              </a:solidFill>
              <a:effectLst/>
              <a:uLnTx/>
              <a:uFillTx/>
              <a:latin typeface="Arial" panose="020B0604020202020204" pitchFamily="34" charset="0"/>
            </a:endParaRPr>
          </a:p>
        </p:txBody>
      </p:sp>
    </p:spTree>
    <p:extLst>
      <p:ext uri="{BB962C8B-B14F-4D97-AF65-F5344CB8AC3E}">
        <p14:creationId xmlns:p14="http://schemas.microsoft.com/office/powerpoint/2010/main" val="584459039"/>
      </p:ext>
    </p:extLst>
  </p:cSld>
  <p:clrMapOvr>
    <a:masterClrMapping/>
  </p:clrMapOvr>
  <p:transition>
    <p:wedg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95536" y="6904"/>
            <a:ext cx="8568952" cy="6555641"/>
          </a:xfrm>
          <a:prstGeom prst="rect">
            <a:avLst/>
          </a:prstGeom>
        </p:spPr>
        <p:txBody>
          <a:bodyPr wrap="square">
            <a:spAutoFit/>
          </a:bodyPr>
          <a:lstStyle/>
          <a:p>
            <a:r>
              <a:rPr lang="ru-RU" sz="2100" dirty="0">
                <a:latin typeface="Calibri" panose="020F0502020204030204" pitchFamily="34" charset="0"/>
                <a:ea typeface="Times New Roman" panose="02020603050405020304" pitchFamily="18" charset="0"/>
                <a:cs typeface="Times New Roman" panose="02020603050405020304" pitchFamily="18" charset="0"/>
              </a:rPr>
              <a:t>4. В соответствии со </a:t>
            </a:r>
            <a:r>
              <a:rPr lang="ru-RU" sz="2100" dirty="0">
                <a:solidFill>
                  <a:srgbClr val="0000FF"/>
                </a:solidFill>
                <a:latin typeface="Calibri" panose="020F0502020204030204" pitchFamily="34" charset="0"/>
                <a:ea typeface="Times New Roman" panose="02020603050405020304" pitchFamily="18" charset="0"/>
                <a:cs typeface="Times New Roman" panose="02020603050405020304" pitchFamily="18" charset="0"/>
                <a:hlinkClick r:id="rId2" tooltip="&quot;Конституция Российской Федерации&quot; (принята всенародным голосованием 12.12.1993) (с учетом поправок, внесенных Законами РФ о поправках к Конституции РФ от 30.12.2008 N 6-ФКЗ, от 30.12.2008 N 7-ФКЗ, от 05.02.2014 N 2-ФКЗ, от 21.07.2014 N 11-ФКЗ){Консульта"/>
              </a:rPr>
              <a:t>ст. 23</a:t>
            </a:r>
            <a:r>
              <a:rPr lang="ru-RU" sz="2100" dirty="0">
                <a:latin typeface="Calibri" panose="020F0502020204030204" pitchFamily="34" charset="0"/>
                <a:ea typeface="Times New Roman" panose="02020603050405020304" pitchFamily="18" charset="0"/>
                <a:cs typeface="Times New Roman" panose="02020603050405020304" pitchFamily="18" charset="0"/>
              </a:rPr>
              <a:t> Конституции РФ каждый имеет право на неприкосновенность частной жизни, личную и семейную тайну. Наш век - это век информации, когда самые различные сведения могут накапливаться, систематизироваться, обрабатываться с большой скоростью. В условиях создания информационных банков на новый уровень поднимаются проблемы, связанные с расшифровкой ДНК человека. Благодаря современным методам генетического тестирования можно получить информацию о предрасположенности человека к определенным заболеваниям. Такая информация может быть использована двояко. </a:t>
            </a:r>
            <a:r>
              <a:rPr lang="ru-RU" sz="2100" b="1" dirty="0">
                <a:latin typeface="Calibri" panose="020F0502020204030204" pitchFamily="34" charset="0"/>
                <a:ea typeface="Times New Roman" panose="02020603050405020304" pitchFamily="18" charset="0"/>
                <a:cs typeface="Times New Roman" panose="02020603050405020304" pitchFamily="18" charset="0"/>
              </a:rPr>
              <a:t>С одной стороны, она необходима для того, чтобы скорректировать поведение человека в целях снижения риска заболевания. </a:t>
            </a:r>
            <a:r>
              <a:rPr lang="ru-RU" sz="2100" b="1" dirty="0"/>
              <a:t>С другой стороны, информация </a:t>
            </a:r>
            <a:r>
              <a:rPr lang="ru-RU" sz="2100" dirty="0"/>
              <a:t>о генетической предрасположенности может быть использована в дискриминационных целях, в первую очередь потенциальными работодателями (при приеме на работу), страховщиками (при заключении договора страхования жизни и здоровья), банковскими учреждениями (при решении вопроса о выдаче кредита). В США в свое время проходила волна исков, когда женщин при приеме на работу заставляли пройти тест на предрасположенность к раку груди. Судебные учреждения поставили заслон такой форме ущемления гражданских прав.</a:t>
            </a:r>
          </a:p>
        </p:txBody>
      </p:sp>
    </p:spTree>
    <p:extLst>
      <p:ext uri="{BB962C8B-B14F-4D97-AF65-F5344CB8AC3E}">
        <p14:creationId xmlns:p14="http://schemas.microsoft.com/office/powerpoint/2010/main" val="4025506659"/>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Прямоугольник 1"/>
          <p:cNvSpPr>
            <a:spLocks noChangeArrowheads="1"/>
          </p:cNvSpPr>
          <p:nvPr/>
        </p:nvSpPr>
        <p:spPr bwMode="auto">
          <a:xfrm>
            <a:off x="0" y="0"/>
            <a:ext cx="9144000" cy="704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u-RU" altLang="ru-RU" sz="3200" b="0" i="0" u="none" strike="noStrike" kern="0" cap="none" spc="0" normalizeH="0" baseline="0" noProof="0">
                <a:ln>
                  <a:noFill/>
                </a:ln>
                <a:solidFill>
                  <a:schemeClr val="bg1"/>
                </a:solidFill>
                <a:effectLst/>
                <a:uLnTx/>
                <a:uFillTx/>
                <a:latin typeface="Arial" panose="020B0604020202020204" pitchFamily="34" charset="0"/>
              </a:rPr>
              <a:t>Диагностический набор </a:t>
            </a:r>
            <a:r>
              <a:rPr kumimoji="0" lang="ru-RU" altLang="ru-RU" sz="3200" b="1" i="0" u="sng" strike="noStrike" kern="0" cap="none" spc="0" normalizeH="0" baseline="0" noProof="0">
                <a:ln>
                  <a:noFill/>
                </a:ln>
                <a:solidFill>
                  <a:schemeClr val="bg1"/>
                </a:solidFill>
                <a:effectLst/>
                <a:uLnTx/>
                <a:uFillTx/>
                <a:latin typeface="Arial" panose="020B0604020202020204" pitchFamily="34" charset="0"/>
              </a:rPr>
              <a:t>«ФармакоГЕН-АКГ»</a:t>
            </a:r>
            <a:r>
              <a:rPr kumimoji="0" lang="ru-RU" altLang="ru-RU" sz="3200" b="0" i="0" u="none" strike="noStrike" kern="0" cap="none" spc="0" normalizeH="0" baseline="0" noProof="0">
                <a:ln>
                  <a:noFill/>
                </a:ln>
                <a:solidFill>
                  <a:schemeClr val="bg1"/>
                </a:solidFill>
                <a:effectLst/>
                <a:uLnTx/>
                <a:uFillTx/>
                <a:latin typeface="Arial" panose="020B0604020202020204" pitchFamily="34" charset="0"/>
              </a:rPr>
              <a:t>- позволяет в условиях ПЦР-лаборатории быстро и надежно выполнять ФГ тестирование для персонализации дозирования варфарина</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ru-RU" altLang="ru-RU" sz="3600" b="0" i="0" u="none" strike="noStrike" kern="0" cap="none" spc="0" normalizeH="0" baseline="0" noProof="0">
              <a:ln>
                <a:noFill/>
              </a:ln>
              <a:solidFill>
                <a:schemeClr val="bg1"/>
              </a:solidFill>
              <a:effectLst/>
              <a:uLnTx/>
              <a:uFillTx/>
              <a:latin typeface="Arial" panose="020B0604020202020204"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ru-RU" altLang="ru-RU" sz="3200" b="0" i="0" u="none" strike="noStrike" kern="0" cap="none" spc="0" normalizeH="0" baseline="0" noProof="0">
              <a:ln>
                <a:noFill/>
              </a:ln>
              <a:solidFill>
                <a:schemeClr val="bg1"/>
              </a:solidFill>
              <a:effectLst/>
              <a:uLnTx/>
              <a:uFillTx/>
              <a:latin typeface="Arial" panose="020B0604020202020204"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ru-RU" altLang="ru-RU" sz="3200" b="0" i="0" u="none" strike="noStrike" kern="0" cap="none" spc="0" normalizeH="0" baseline="0" noProof="0">
              <a:ln>
                <a:noFill/>
              </a:ln>
              <a:solidFill>
                <a:schemeClr val="bg1"/>
              </a:solidFill>
              <a:effectLst/>
              <a:uLnTx/>
              <a:uFillTx/>
              <a:latin typeface="Arial" panose="020B0604020202020204"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ru-RU" altLang="ru-RU" sz="3200" b="0" i="0" u="none" strike="noStrike" kern="0" cap="none" spc="0" normalizeH="0" baseline="0" noProof="0">
              <a:ln>
                <a:noFill/>
              </a:ln>
              <a:solidFill>
                <a:schemeClr val="bg1"/>
              </a:solidFill>
              <a:effectLst/>
              <a:uLnTx/>
              <a:uFillTx/>
              <a:latin typeface="Arial" panose="020B0604020202020204"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ru-RU" altLang="ru-RU" sz="3200" b="0" i="0" u="none" strike="noStrike" kern="0" cap="none" spc="0" normalizeH="0" baseline="0" noProof="0">
              <a:ln>
                <a:noFill/>
              </a:ln>
              <a:solidFill>
                <a:schemeClr val="bg1"/>
              </a:solidFill>
              <a:effectLst/>
              <a:uLnTx/>
              <a:uFillTx/>
              <a:latin typeface="Arial" panose="020B0604020202020204"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ru-RU" altLang="ru-RU" sz="3200" b="0" i="0" u="none" strike="noStrike" kern="0" cap="none" spc="0" normalizeH="0" baseline="0" noProof="0">
              <a:ln>
                <a:noFill/>
              </a:ln>
              <a:solidFill>
                <a:schemeClr val="bg1"/>
              </a:solidFill>
              <a:effectLst/>
              <a:uLnTx/>
              <a:uFillTx/>
              <a:latin typeface="Arial" panose="020B0604020202020204"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ru-RU" altLang="ru-RU" sz="3200" b="0" i="0" u="none" strike="noStrike" kern="0" cap="none" spc="0" normalizeH="0" baseline="0" noProof="0">
              <a:ln>
                <a:noFill/>
              </a:ln>
              <a:solidFill>
                <a:schemeClr val="bg1"/>
              </a:solidFill>
              <a:effectLst/>
              <a:uLnTx/>
              <a:uFillTx/>
              <a:latin typeface="Arial" panose="020B0604020202020204"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ru-RU" altLang="ru-RU" sz="3200" b="0" i="0" u="none" strike="noStrike" kern="0" cap="none" spc="0" normalizeH="0" baseline="0" noProof="0">
              <a:ln>
                <a:noFill/>
              </a:ln>
              <a:solidFill>
                <a:schemeClr val="bg1"/>
              </a:solidFill>
              <a:effectLst/>
              <a:uLnTx/>
              <a:uFillTx/>
              <a:latin typeface="Arial" panose="020B0604020202020204"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ru-RU" altLang="ru-RU" sz="3200" b="0" i="0" u="none" strike="noStrike" kern="0" cap="none" spc="0" normalizeH="0" baseline="0" noProof="0">
                <a:ln>
                  <a:noFill/>
                </a:ln>
                <a:solidFill>
                  <a:schemeClr val="bg1"/>
                </a:solidFill>
                <a:effectLst/>
                <a:uLnTx/>
                <a:uFillTx/>
                <a:latin typeface="Arial" panose="020B0604020202020204" pitchFamily="34" charset="0"/>
              </a:rPr>
              <a:t>(ООО «Ген» Алкорбио- разработчик и производитель)</a:t>
            </a:r>
          </a:p>
        </p:txBody>
      </p:sp>
      <p:pic>
        <p:nvPicPr>
          <p:cNvPr id="19459" name="Picture 3" descr="C:\Users\Dmitriy\Desktop\Мои документы\ФОТОГРАФИИ\farm_bukl.bm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0313" y="2143125"/>
            <a:ext cx="4214812" cy="381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70700524"/>
      </p:ext>
    </p:extLst>
  </p:cSld>
  <p:clrMapOvr>
    <a:masterClrMapping/>
  </p:clrMapOvr>
  <p:transition>
    <p:wedge/>
  </p:transition>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Подзаголовок 2"/>
          <p:cNvSpPr>
            <a:spLocks noGrp="1"/>
          </p:cNvSpPr>
          <p:nvPr>
            <p:ph type="subTitle" idx="1"/>
          </p:nvPr>
        </p:nvSpPr>
        <p:spPr>
          <a:xfrm>
            <a:off x="0" y="0"/>
            <a:ext cx="6000750" cy="6000750"/>
          </a:xfrm>
        </p:spPr>
        <p:txBody>
          <a:bodyPr/>
          <a:lstStyle/>
          <a:p>
            <a:pPr algn="l">
              <a:buFontTx/>
              <a:buChar char="•"/>
            </a:pPr>
            <a:r>
              <a:rPr lang="ru-RU" altLang="ru-RU">
                <a:solidFill>
                  <a:schemeClr val="bg1"/>
                </a:solidFill>
              </a:rPr>
              <a:t>Женщина 67 лет с раком молочной железы</a:t>
            </a:r>
          </a:p>
          <a:p>
            <a:pPr algn="l">
              <a:buFontTx/>
              <a:buChar char="•"/>
            </a:pPr>
            <a:r>
              <a:rPr lang="ru-RU" altLang="ru-RU">
                <a:solidFill>
                  <a:schemeClr val="bg1"/>
                </a:solidFill>
              </a:rPr>
              <a:t>Назначена химотерапия с тамоксифеном</a:t>
            </a:r>
          </a:p>
          <a:p>
            <a:pPr algn="l">
              <a:buFontTx/>
              <a:buChar char="•"/>
            </a:pPr>
            <a:r>
              <a:rPr lang="ru-RU" altLang="ru-RU">
                <a:solidFill>
                  <a:schemeClr val="bg1"/>
                </a:solidFill>
              </a:rPr>
              <a:t>Длительность ремиссии всего 3 месяца</a:t>
            </a:r>
          </a:p>
        </p:txBody>
      </p:sp>
      <p:pic>
        <p:nvPicPr>
          <p:cNvPr id="20483" name="Picture 2" descr="Картинка 8 из 6198">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57688" y="2813050"/>
            <a:ext cx="4786312" cy="404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91893293"/>
      </p:ext>
    </p:extLst>
  </p:cSld>
  <p:clrMapOvr>
    <a:masterClrMapping/>
  </p:clrMapOvr>
  <p:transition>
    <p:wedge/>
  </p:transition>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одзаголовок 2"/>
          <p:cNvSpPr>
            <a:spLocks noGrp="1"/>
          </p:cNvSpPr>
          <p:nvPr>
            <p:ph type="subTitle" idx="1"/>
          </p:nvPr>
        </p:nvSpPr>
        <p:spPr>
          <a:xfrm>
            <a:off x="0" y="0"/>
            <a:ext cx="9144000" cy="3286125"/>
          </a:xfrm>
        </p:spPr>
        <p:txBody>
          <a:bodyPr rtlCol="0">
            <a:normAutofit fontScale="85000" lnSpcReduction="10000"/>
          </a:bodyPr>
          <a:lstStyle/>
          <a:p>
            <a:pPr algn="l" fontAlgn="auto">
              <a:spcAft>
                <a:spcPts val="0"/>
              </a:spcAft>
              <a:buFont typeface="Arial" pitchFamily="34" charset="0"/>
              <a:buChar char="•"/>
              <a:defRPr/>
            </a:pPr>
            <a:r>
              <a:rPr lang="ru-RU" dirty="0">
                <a:solidFill>
                  <a:schemeClr val="bg1"/>
                </a:solidFill>
              </a:rPr>
              <a:t>Противоопухолевый препарат </a:t>
            </a:r>
            <a:r>
              <a:rPr lang="ru-RU" dirty="0" err="1">
                <a:solidFill>
                  <a:schemeClr val="bg1"/>
                </a:solidFill>
              </a:rPr>
              <a:t>тамоксифен</a:t>
            </a:r>
            <a:r>
              <a:rPr lang="ru-RU" dirty="0">
                <a:solidFill>
                  <a:schemeClr val="bg1"/>
                </a:solidFill>
              </a:rPr>
              <a:t>- </a:t>
            </a:r>
            <a:r>
              <a:rPr lang="ru-RU" dirty="0" err="1">
                <a:solidFill>
                  <a:schemeClr val="bg1"/>
                </a:solidFill>
              </a:rPr>
              <a:t>пролекарство</a:t>
            </a:r>
            <a:endParaRPr lang="ru-RU" dirty="0">
              <a:solidFill>
                <a:schemeClr val="bg1"/>
              </a:solidFill>
            </a:endParaRPr>
          </a:p>
          <a:p>
            <a:pPr algn="l" fontAlgn="auto">
              <a:spcAft>
                <a:spcPts val="0"/>
              </a:spcAft>
              <a:buFont typeface="Arial" pitchFamily="34" charset="0"/>
              <a:buChar char="•"/>
              <a:defRPr/>
            </a:pPr>
            <a:r>
              <a:rPr lang="ru-RU" dirty="0">
                <a:solidFill>
                  <a:schemeClr val="bg1"/>
                </a:solidFill>
              </a:rPr>
              <a:t>Активный метаболит </a:t>
            </a:r>
            <a:r>
              <a:rPr lang="ru-RU" dirty="0" err="1">
                <a:solidFill>
                  <a:schemeClr val="bg1"/>
                </a:solidFill>
              </a:rPr>
              <a:t>эндоксифен</a:t>
            </a:r>
            <a:r>
              <a:rPr lang="ru-RU" dirty="0">
                <a:solidFill>
                  <a:schemeClr val="bg1"/>
                </a:solidFill>
              </a:rPr>
              <a:t> образуется под влиянием </a:t>
            </a:r>
            <a:r>
              <a:rPr lang="en-US" dirty="0">
                <a:solidFill>
                  <a:schemeClr val="bg1"/>
                </a:solidFill>
              </a:rPr>
              <a:t>CYP2D6</a:t>
            </a:r>
            <a:endParaRPr lang="ru-RU" dirty="0">
              <a:solidFill>
                <a:schemeClr val="bg1"/>
              </a:solidFill>
            </a:endParaRPr>
          </a:p>
          <a:p>
            <a:pPr algn="l" fontAlgn="auto">
              <a:spcAft>
                <a:spcPts val="0"/>
              </a:spcAft>
              <a:buFont typeface="Arial" pitchFamily="34" charset="0"/>
              <a:buChar char="•"/>
              <a:defRPr/>
            </a:pPr>
            <a:r>
              <a:rPr lang="ru-RU" dirty="0">
                <a:solidFill>
                  <a:schemeClr val="bg1"/>
                </a:solidFill>
              </a:rPr>
              <a:t>У медленных </a:t>
            </a:r>
            <a:r>
              <a:rPr lang="ru-RU" dirty="0" err="1">
                <a:solidFill>
                  <a:schemeClr val="bg1"/>
                </a:solidFill>
              </a:rPr>
              <a:t>метаболизаторов</a:t>
            </a:r>
            <a:r>
              <a:rPr lang="ru-RU" dirty="0">
                <a:solidFill>
                  <a:schemeClr val="bg1"/>
                </a:solidFill>
              </a:rPr>
              <a:t> по </a:t>
            </a:r>
            <a:r>
              <a:rPr lang="en-US" dirty="0">
                <a:solidFill>
                  <a:schemeClr val="bg1"/>
                </a:solidFill>
              </a:rPr>
              <a:t>CYP2D6 </a:t>
            </a:r>
            <a:r>
              <a:rPr lang="ru-RU" dirty="0">
                <a:solidFill>
                  <a:schemeClr val="bg1"/>
                </a:solidFill>
              </a:rPr>
              <a:t>(носителей </a:t>
            </a:r>
            <a:r>
              <a:rPr lang="ru-RU" dirty="0" err="1">
                <a:solidFill>
                  <a:schemeClr val="bg1"/>
                </a:solidFill>
              </a:rPr>
              <a:t>аллеля</a:t>
            </a:r>
            <a:r>
              <a:rPr lang="ru-RU" dirty="0">
                <a:solidFill>
                  <a:schemeClr val="bg1"/>
                </a:solidFill>
              </a:rPr>
              <a:t> </a:t>
            </a:r>
            <a:r>
              <a:rPr lang="en-US" dirty="0">
                <a:solidFill>
                  <a:schemeClr val="bg1"/>
                </a:solidFill>
              </a:rPr>
              <a:t>CYP2D6*4) </a:t>
            </a:r>
            <a:r>
              <a:rPr lang="ru-RU" dirty="0">
                <a:solidFill>
                  <a:schemeClr val="bg1"/>
                </a:solidFill>
              </a:rPr>
              <a:t>снижается скорость образования </a:t>
            </a:r>
            <a:r>
              <a:rPr lang="ru-RU" dirty="0" err="1">
                <a:solidFill>
                  <a:schemeClr val="bg1"/>
                </a:solidFill>
              </a:rPr>
              <a:t>эндоксифена</a:t>
            </a:r>
            <a:r>
              <a:rPr lang="ru-RU" dirty="0">
                <a:solidFill>
                  <a:schemeClr val="bg1"/>
                </a:solidFill>
              </a:rPr>
              <a:t>, что приводит к меньшей длительности периода ремиссии и выживаемости</a:t>
            </a:r>
          </a:p>
        </p:txBody>
      </p:sp>
      <p:pic>
        <p:nvPicPr>
          <p:cNvPr id="2150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214688"/>
            <a:ext cx="9144000" cy="3643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Скругленная прямоугольная выноска 4"/>
          <p:cNvSpPr/>
          <p:nvPr/>
        </p:nvSpPr>
        <p:spPr>
          <a:xfrm>
            <a:off x="7286625" y="5000625"/>
            <a:ext cx="1857375" cy="571500"/>
          </a:xfrm>
          <a:prstGeom prst="wedgeRoundRectCallout">
            <a:avLst>
              <a:gd name="adj1" fmla="val -103314"/>
              <a:gd name="adj2" fmla="val 95162"/>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800" b="1" i="0" u="none" strike="noStrike" kern="0" cap="none" spc="0" normalizeH="0" baseline="0" noProof="0" dirty="0">
                <a:ln>
                  <a:noFill/>
                </a:ln>
                <a:solidFill>
                  <a:srgbClr val="FF0000"/>
                </a:solidFill>
                <a:effectLst/>
                <a:uLnTx/>
                <a:uFillTx/>
              </a:rPr>
              <a:t>АКТИВНЫЙ</a:t>
            </a:r>
            <a:br>
              <a:rPr kumimoji="0" lang="ru-RU" sz="1800" b="1" i="0" u="none" strike="noStrike" kern="0" cap="none" spc="0" normalizeH="0" baseline="0" noProof="0" dirty="0">
                <a:ln>
                  <a:noFill/>
                </a:ln>
                <a:solidFill>
                  <a:srgbClr val="FF0000"/>
                </a:solidFill>
                <a:effectLst/>
                <a:uLnTx/>
                <a:uFillTx/>
              </a:rPr>
            </a:br>
            <a:r>
              <a:rPr kumimoji="0" lang="ru-RU" sz="1800" b="1" i="0" u="none" strike="noStrike" kern="0" cap="none" spc="0" normalizeH="0" baseline="0" noProof="0" dirty="0">
                <a:ln>
                  <a:noFill/>
                </a:ln>
                <a:solidFill>
                  <a:srgbClr val="FF0000"/>
                </a:solidFill>
                <a:effectLst/>
                <a:uLnTx/>
                <a:uFillTx/>
              </a:rPr>
              <a:t>МЕТАБОЛИТ</a:t>
            </a:r>
          </a:p>
        </p:txBody>
      </p:sp>
    </p:spTree>
    <p:extLst>
      <p:ext uri="{BB962C8B-B14F-4D97-AF65-F5344CB8AC3E}">
        <p14:creationId xmlns:p14="http://schemas.microsoft.com/office/powerpoint/2010/main" val="4153463071"/>
      </p:ext>
    </p:extLst>
  </p:cSld>
  <p:clrMapOvr>
    <a:masterClrMapping/>
  </p:clrMapOvr>
  <p:transition>
    <p:wedge/>
  </p:transition>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3"/>
          <p:cNvSpPr>
            <a:spLocks noGrp="1" noChangeArrowheads="1"/>
          </p:cNvSpPr>
          <p:nvPr>
            <p:ph type="body" idx="1"/>
          </p:nvPr>
        </p:nvSpPr>
        <p:spPr>
          <a:xfrm>
            <a:off x="214313" y="357188"/>
            <a:ext cx="8643937" cy="4525962"/>
          </a:xfrm>
        </p:spPr>
        <p:txBody>
          <a:bodyPr/>
          <a:lstStyle/>
          <a:p>
            <a:pPr marL="609600" indent="-609600"/>
            <a:r>
              <a:rPr lang="en-US" altLang="ru-RU" sz="3600">
                <a:solidFill>
                  <a:schemeClr val="bg1"/>
                </a:solidFill>
              </a:rPr>
              <a:t>Onco type DX</a:t>
            </a:r>
            <a:r>
              <a:rPr lang="en-US" altLang="ru-RU" sz="3600">
                <a:solidFill>
                  <a:schemeClr val="bg1"/>
                </a:solidFill>
                <a:cs typeface="Arial" panose="020B0604020202020204" pitchFamily="34" charset="0"/>
              </a:rPr>
              <a:t>™</a:t>
            </a:r>
            <a:r>
              <a:rPr lang="ru-RU" altLang="ru-RU" sz="3600">
                <a:solidFill>
                  <a:schemeClr val="bg1"/>
                </a:solidFill>
                <a:cs typeface="Arial" panose="020B0604020202020204" pitchFamily="34" charset="0"/>
              </a:rPr>
              <a:t> представляет собой набор лабораторных тестов для:</a:t>
            </a:r>
          </a:p>
          <a:p>
            <a:pPr marL="609600" indent="-609600">
              <a:buFontTx/>
              <a:buChar char="-"/>
            </a:pPr>
            <a:r>
              <a:rPr lang="ru-RU" altLang="ru-RU" sz="2800">
                <a:solidFill>
                  <a:schemeClr val="bg1"/>
                </a:solidFill>
                <a:cs typeface="Arial" panose="020B0604020202020204" pitchFamily="34" charset="0"/>
              </a:rPr>
              <a:t>Подтверждения/неподтверждения клинического онкологического диагноза рака молочной железы (РМЖ)</a:t>
            </a:r>
          </a:p>
          <a:p>
            <a:pPr marL="609600" indent="-609600">
              <a:buFontTx/>
              <a:buChar char="-"/>
            </a:pPr>
            <a:r>
              <a:rPr lang="ru-RU" altLang="ru-RU" sz="2800">
                <a:solidFill>
                  <a:schemeClr val="bg1"/>
                </a:solidFill>
                <a:cs typeface="Arial" panose="020B0604020202020204" pitchFamily="34" charset="0"/>
              </a:rPr>
              <a:t>Выявления резистентности, чувствительности индивидуальной опухоли к набору протвоопухолевых препаратов</a:t>
            </a:r>
          </a:p>
          <a:p>
            <a:pPr marL="609600" indent="-609600">
              <a:buFontTx/>
              <a:buChar char="-"/>
            </a:pPr>
            <a:r>
              <a:rPr lang="ru-RU" altLang="ru-RU" sz="2800">
                <a:solidFill>
                  <a:schemeClr val="bg1"/>
                </a:solidFill>
                <a:cs typeface="Arial" panose="020B0604020202020204" pitchFamily="34" charset="0"/>
              </a:rPr>
              <a:t>Индивидуального подбора наиболее эффективного и потенциально безопасного противоопухолевого препарата</a:t>
            </a:r>
          </a:p>
          <a:p>
            <a:pPr marL="609600" indent="-609600">
              <a:buFontTx/>
              <a:buChar char="-"/>
            </a:pPr>
            <a:r>
              <a:rPr lang="ru-RU" altLang="ru-RU" sz="2800">
                <a:solidFill>
                  <a:schemeClr val="bg1"/>
                </a:solidFill>
                <a:cs typeface="Arial" panose="020B0604020202020204" pitchFamily="34" charset="0"/>
              </a:rPr>
              <a:t>Оценки риска микро-метастазирования (лифогенного и гематогенного) РМЖ</a:t>
            </a:r>
          </a:p>
        </p:txBody>
      </p:sp>
    </p:spTree>
    <p:extLst>
      <p:ext uri="{BB962C8B-B14F-4D97-AF65-F5344CB8AC3E}">
        <p14:creationId xmlns:p14="http://schemas.microsoft.com/office/powerpoint/2010/main" val="3601666727"/>
      </p:ext>
    </p:extLst>
  </p:cSld>
  <p:clrMapOvr>
    <a:masterClrMapping/>
  </p:clrMapOvr>
  <p:transition>
    <p:wedge/>
  </p:transition>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Содержимое 2"/>
          <p:cNvSpPr>
            <a:spLocks noGrp="1"/>
          </p:cNvSpPr>
          <p:nvPr>
            <p:ph idx="1"/>
          </p:nvPr>
        </p:nvSpPr>
        <p:spPr>
          <a:xfrm>
            <a:off x="357188" y="428625"/>
            <a:ext cx="8372475" cy="4525963"/>
          </a:xfrm>
        </p:spPr>
        <p:txBody>
          <a:bodyPr/>
          <a:lstStyle/>
          <a:p>
            <a:pPr indent="11113" algn="ctr">
              <a:buFontTx/>
              <a:buNone/>
            </a:pPr>
            <a:r>
              <a:rPr lang="ru-RU" altLang="ru-RU" sz="3600">
                <a:solidFill>
                  <a:schemeClr val="bg1"/>
                </a:solidFill>
              </a:rPr>
              <a:t>За цикл работ, посвященных выявлению роли и причины колебания ЛС в организме человека, наш коллектив получил премию Правительства РФ в области науки и техники.</a:t>
            </a:r>
          </a:p>
          <a:p>
            <a:pPr indent="11113" algn="ctr">
              <a:buFontTx/>
              <a:buNone/>
            </a:pPr>
            <a:r>
              <a:rPr lang="ru-RU" altLang="ru-RU" sz="3600">
                <a:solidFill>
                  <a:schemeClr val="bg1"/>
                </a:solidFill>
              </a:rPr>
              <a:t>Была доказана необходимость применения методов персонализированной медицины для выбора ЛС и их режимов дозирования.</a:t>
            </a:r>
          </a:p>
        </p:txBody>
      </p:sp>
    </p:spTree>
    <p:extLst>
      <p:ext uri="{BB962C8B-B14F-4D97-AF65-F5344CB8AC3E}">
        <p14:creationId xmlns:p14="http://schemas.microsoft.com/office/powerpoint/2010/main" val="1557176530"/>
      </p:ext>
    </p:extLst>
  </p:cSld>
  <p:clrMapOvr>
    <a:masterClrMapping/>
  </p:clrMapOvr>
  <p:transition>
    <p:wedge/>
  </p:transition>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Заголовок 1"/>
          <p:cNvSpPr>
            <a:spLocks noGrp="1"/>
          </p:cNvSpPr>
          <p:nvPr>
            <p:ph type="title" idx="4294967295"/>
          </p:nvPr>
        </p:nvSpPr>
        <p:spPr>
          <a:xfrm>
            <a:off x="285750" y="2857500"/>
            <a:ext cx="8229600" cy="1143000"/>
          </a:xfrm>
        </p:spPr>
        <p:txBody>
          <a:bodyPr>
            <a:noAutofit/>
          </a:bodyPr>
          <a:lstStyle/>
          <a:p>
            <a:pPr>
              <a:defRPr/>
            </a:pPr>
            <a:r>
              <a:rPr lang="ru-RU" sz="4020" b="1" dirty="0">
                <a:solidFill>
                  <a:srgbClr val="FFFF00"/>
                </a:solidFill>
              </a:rPr>
              <a:t>Что должен сделать Врач, чтобы фармакотерапия была эффективной и безопасной?</a:t>
            </a:r>
            <a:br>
              <a:rPr lang="ru-RU" sz="4020" b="1" dirty="0">
                <a:solidFill>
                  <a:srgbClr val="FFFF00"/>
                </a:solidFill>
              </a:rPr>
            </a:br>
            <a:r>
              <a:rPr lang="ru-RU" sz="4020" dirty="0">
                <a:solidFill>
                  <a:srgbClr val="FFFF00"/>
                </a:solidFill>
              </a:rPr>
              <a:t/>
            </a:r>
            <a:br>
              <a:rPr lang="ru-RU" sz="4020" dirty="0">
                <a:solidFill>
                  <a:srgbClr val="FFFF00"/>
                </a:solidFill>
              </a:rPr>
            </a:br>
            <a:r>
              <a:rPr lang="ru-RU" sz="4020" dirty="0">
                <a:solidFill>
                  <a:srgbClr val="FFFF00"/>
                </a:solidFill>
              </a:rPr>
              <a:t/>
            </a:r>
            <a:br>
              <a:rPr lang="ru-RU" sz="4020" dirty="0">
                <a:solidFill>
                  <a:srgbClr val="FFFF00"/>
                </a:solidFill>
              </a:rPr>
            </a:br>
            <a:r>
              <a:rPr lang="ru-RU" sz="4020" b="1" dirty="0">
                <a:solidFill>
                  <a:schemeClr val="bg1"/>
                </a:solidFill>
              </a:rPr>
              <a:t>Он должен овладеть методологией персонализированной медицины</a:t>
            </a:r>
          </a:p>
        </p:txBody>
      </p:sp>
      <p:cxnSp>
        <p:nvCxnSpPr>
          <p:cNvPr id="4" name="Прямая соединительная линия 3"/>
          <p:cNvCxnSpPr>
            <a:stCxn id="12290" idx="1"/>
            <a:endCxn id="12290" idx="3"/>
          </p:cNvCxnSpPr>
          <p:nvPr/>
        </p:nvCxnSpPr>
        <p:spPr>
          <a:xfrm rot="10800000" flipH="1">
            <a:off x="285750" y="3429000"/>
            <a:ext cx="8229600" cy="1588"/>
          </a:xfrm>
          <a:prstGeom prst="line">
            <a:avLst/>
          </a:prstGeom>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580504797"/>
      </p:ext>
    </p:extLst>
  </p:cSld>
  <p:clrMapOvr>
    <a:masterClrMapping/>
  </p:clrMapOvr>
  <p:transition>
    <p:wedge/>
  </p:transition>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Прямоугольник 4"/>
          <p:cNvSpPr>
            <a:spLocks noChangeArrowheads="1"/>
          </p:cNvSpPr>
          <p:nvPr/>
        </p:nvSpPr>
        <p:spPr bwMode="auto">
          <a:xfrm>
            <a:off x="0" y="1928813"/>
            <a:ext cx="9144000" cy="3478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u-RU" altLang="ru-RU" sz="4400" b="0" i="0" u="none" strike="noStrike" kern="0" cap="none" spc="0" normalizeH="0" baseline="0" noProof="0">
                <a:ln>
                  <a:noFill/>
                </a:ln>
                <a:solidFill>
                  <a:srgbClr val="FFFF00"/>
                </a:solidFill>
                <a:effectLst/>
                <a:uLnTx/>
                <a:uFillTx/>
                <a:latin typeface="Arial" panose="020B0604020202020204" pitchFamily="34" charset="0"/>
              </a:rPr>
              <a:t>Инновационный метод медикаментозного лечения, на основе знания индивидуальных генетических  и функциональных особенностей пациента.</a:t>
            </a:r>
            <a:endParaRPr kumimoji="0" lang="ru-RU" altLang="ru-RU" sz="4400" b="0" i="0" u="none" strike="noStrike" kern="0" cap="none" spc="0" normalizeH="0" baseline="0" noProof="0">
              <a:ln>
                <a:noFill/>
              </a:ln>
              <a:solidFill>
                <a:schemeClr val="tx1"/>
              </a:solidFill>
              <a:effectLst/>
              <a:uLnTx/>
              <a:uFillTx/>
              <a:latin typeface="Arial" panose="020B0604020202020204" pitchFamily="34" charset="0"/>
            </a:endParaRPr>
          </a:p>
        </p:txBody>
      </p:sp>
      <p:sp>
        <p:nvSpPr>
          <p:cNvPr id="25603" name="Прямоугольник 2"/>
          <p:cNvSpPr>
            <a:spLocks noChangeArrowheads="1"/>
          </p:cNvSpPr>
          <p:nvPr/>
        </p:nvSpPr>
        <p:spPr bwMode="auto">
          <a:xfrm>
            <a:off x="214313" y="0"/>
            <a:ext cx="8429625" cy="144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u-RU" altLang="ru-RU" sz="4400" b="1" i="0" u="none" strike="noStrike" kern="0" cap="none" spc="0" normalizeH="0" baseline="0" noProof="0">
                <a:ln>
                  <a:noFill/>
                </a:ln>
                <a:solidFill>
                  <a:schemeClr val="bg1"/>
                </a:solidFill>
                <a:effectLst/>
                <a:uLnTx/>
                <a:uFillTx/>
                <a:latin typeface="Arial" panose="020B0604020202020204" pitchFamily="34" charset="0"/>
              </a:rPr>
              <a:t>ПЕРСОНАЛИЗИРОВАННАЯ МЕДИЦИНА:</a:t>
            </a:r>
            <a:endParaRPr kumimoji="0" lang="ru-RU" altLang="ru-RU" sz="4400" b="0" i="0" u="none" strike="noStrike" kern="0" cap="none" spc="0" normalizeH="0" baseline="0" noProof="0">
              <a:ln>
                <a:noFill/>
              </a:ln>
              <a:solidFill>
                <a:schemeClr val="tx1"/>
              </a:solidFill>
              <a:effectLst/>
              <a:uLnTx/>
              <a:uFillTx/>
              <a:latin typeface="Arial" panose="020B0604020202020204" pitchFamily="34" charset="0"/>
            </a:endParaRPr>
          </a:p>
        </p:txBody>
      </p:sp>
    </p:spTree>
    <p:extLst>
      <p:ext uri="{BB962C8B-B14F-4D97-AF65-F5344CB8AC3E}">
        <p14:creationId xmlns:p14="http://schemas.microsoft.com/office/powerpoint/2010/main" val="539500716"/>
      </p:ext>
    </p:extLst>
  </p:cSld>
  <p:clrMapOvr>
    <a:masterClrMapping/>
  </p:clrMapOvr>
  <p:transition>
    <p:wedge/>
  </p:transition>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Заголовок 1"/>
          <p:cNvSpPr>
            <a:spLocks noGrp="1"/>
          </p:cNvSpPr>
          <p:nvPr>
            <p:ph type="title" idx="4294967295"/>
          </p:nvPr>
        </p:nvSpPr>
        <p:spPr>
          <a:xfrm>
            <a:off x="3714750" y="1785938"/>
            <a:ext cx="5157788" cy="2214562"/>
          </a:xfrm>
        </p:spPr>
        <p:txBody>
          <a:bodyPr/>
          <a:lstStyle/>
          <a:p>
            <a:pPr algn="r"/>
            <a:r>
              <a:rPr lang="ru-RU" altLang="ru-RU" sz="3600">
                <a:solidFill>
                  <a:srgbClr val="FFFF00"/>
                </a:solidFill>
              </a:rPr>
              <a:t/>
            </a:r>
            <a:br>
              <a:rPr lang="ru-RU" altLang="ru-RU" sz="3600">
                <a:solidFill>
                  <a:srgbClr val="FFFF00"/>
                </a:solidFill>
              </a:rPr>
            </a:br>
            <a:r>
              <a:rPr lang="ru-RU" altLang="ru-RU" sz="3600">
                <a:solidFill>
                  <a:srgbClr val="FFFF00"/>
                </a:solidFill>
              </a:rPr>
              <a:t/>
            </a:r>
            <a:br>
              <a:rPr lang="ru-RU" altLang="ru-RU" sz="3600">
                <a:solidFill>
                  <a:srgbClr val="FFFF00"/>
                </a:solidFill>
              </a:rPr>
            </a:br>
            <a:r>
              <a:rPr lang="ru-RU" altLang="ru-RU" sz="3600">
                <a:solidFill>
                  <a:srgbClr val="FFFF00"/>
                </a:solidFill>
              </a:rPr>
              <a:t/>
            </a:r>
            <a:br>
              <a:rPr lang="ru-RU" altLang="ru-RU" sz="3600">
                <a:solidFill>
                  <a:srgbClr val="FFFF00"/>
                </a:solidFill>
              </a:rPr>
            </a:br>
            <a:r>
              <a:rPr lang="ru-RU" altLang="ru-RU" sz="3600">
                <a:solidFill>
                  <a:srgbClr val="FFFF00"/>
                </a:solidFill>
              </a:rPr>
              <a:t>«Каждый больной по различию сложения своего требует особого лечения. Болезнь одна и та же. Лечить надо не болезнь а больного».</a:t>
            </a:r>
            <a:br>
              <a:rPr lang="ru-RU" altLang="ru-RU" sz="3600">
                <a:solidFill>
                  <a:srgbClr val="FFFF00"/>
                </a:solidFill>
              </a:rPr>
            </a:br>
            <a:r>
              <a:rPr lang="ru-RU" altLang="ru-RU" sz="3600">
                <a:solidFill>
                  <a:srgbClr val="FFFF00"/>
                </a:solidFill>
              </a:rPr>
              <a:t/>
            </a:r>
            <a:br>
              <a:rPr lang="ru-RU" altLang="ru-RU" sz="3600">
                <a:solidFill>
                  <a:srgbClr val="FFFF00"/>
                </a:solidFill>
              </a:rPr>
            </a:br>
            <a:r>
              <a:rPr lang="ru-RU" altLang="ru-RU" sz="3600">
                <a:solidFill>
                  <a:srgbClr val="FFFF00"/>
                </a:solidFill>
              </a:rPr>
              <a:t>Профессор </a:t>
            </a:r>
            <a:br>
              <a:rPr lang="ru-RU" altLang="ru-RU" sz="3600">
                <a:solidFill>
                  <a:srgbClr val="FFFF00"/>
                </a:solidFill>
              </a:rPr>
            </a:br>
            <a:r>
              <a:rPr lang="ru-RU" altLang="ru-RU" sz="3600">
                <a:solidFill>
                  <a:srgbClr val="FFFF00"/>
                </a:solidFill>
              </a:rPr>
              <a:t>М.Я. Мудров (</a:t>
            </a:r>
            <a:r>
              <a:rPr lang="en-US" altLang="ru-RU" sz="3600">
                <a:solidFill>
                  <a:srgbClr val="FFFF00"/>
                </a:solidFill>
              </a:rPr>
              <a:t>XVIII</a:t>
            </a:r>
            <a:r>
              <a:rPr lang="ru-RU" altLang="ru-RU" sz="3600">
                <a:solidFill>
                  <a:srgbClr val="FFFF00"/>
                </a:solidFill>
              </a:rPr>
              <a:t> век)</a:t>
            </a:r>
          </a:p>
        </p:txBody>
      </p:sp>
      <p:pic>
        <p:nvPicPr>
          <p:cNvPr id="26627" name="Picture 11" descr="Мудров М.Я."/>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4313" y="142875"/>
            <a:ext cx="3597275" cy="371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03683050"/>
      </p:ext>
    </p:extLst>
  </p:cSld>
  <p:clrMapOvr>
    <a:masterClrMapping/>
  </p:clrMapOvr>
  <p:transition>
    <p:wedge/>
  </p:transition>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pPr>
              <a:defRPr/>
            </a:pPr>
            <a:r>
              <a:rPr lang="ru-RU" sz="2800" b="1" dirty="0">
                <a:solidFill>
                  <a:srgbClr val="FFFF00"/>
                </a:solidFill>
                <a:effectLst>
                  <a:outerShdw blurRad="38100" dist="38100" dir="2700000" algn="tl">
                    <a:srgbClr val="000000">
                      <a:alpha val="43137"/>
                    </a:srgbClr>
                  </a:outerShdw>
                </a:effectLst>
              </a:rPr>
              <a:t>Определение активности изоферментов </a:t>
            </a:r>
            <a:r>
              <a:rPr lang="ru-RU" sz="2800" b="1" dirty="0" err="1">
                <a:solidFill>
                  <a:srgbClr val="FFFF00"/>
                </a:solidFill>
                <a:effectLst>
                  <a:outerShdw blurRad="38100" dist="38100" dir="2700000" algn="tl">
                    <a:srgbClr val="000000">
                      <a:alpha val="43137"/>
                    </a:srgbClr>
                  </a:outerShdw>
                </a:effectLst>
              </a:rPr>
              <a:t>цитохрома</a:t>
            </a:r>
            <a:r>
              <a:rPr lang="ru-RU" sz="2800" b="1" dirty="0">
                <a:solidFill>
                  <a:srgbClr val="FFFF00"/>
                </a:solidFill>
                <a:effectLst>
                  <a:outerShdw blurRad="38100" dist="38100" dir="2700000" algn="tl">
                    <a:srgbClr val="000000">
                      <a:alpha val="43137"/>
                    </a:srgbClr>
                  </a:outerShdw>
                </a:effectLst>
              </a:rPr>
              <a:t> Р-450</a:t>
            </a:r>
          </a:p>
        </p:txBody>
      </p:sp>
      <p:graphicFrame>
        <p:nvGraphicFramePr>
          <p:cNvPr id="67644" name="Group 60"/>
          <p:cNvGraphicFramePr>
            <a:graphicFrameLocks noGrp="1"/>
          </p:cNvGraphicFramePr>
          <p:nvPr>
            <p:ph idx="1"/>
          </p:nvPr>
        </p:nvGraphicFramePr>
        <p:xfrm>
          <a:off x="323850" y="1484313"/>
          <a:ext cx="8640763" cy="5289574"/>
        </p:xfrm>
        <a:graphic>
          <a:graphicData uri="http://schemas.openxmlformats.org/drawingml/2006/table">
            <a:tbl>
              <a:tblPr/>
              <a:tblGrid>
                <a:gridCol w="1473200">
                  <a:extLst>
                    <a:ext uri="{9D8B030D-6E8A-4147-A177-3AD203B41FA5}">
                      <a16:colId xmlns="" xmlns:a16="http://schemas.microsoft.com/office/drawing/2014/main" val="20000"/>
                    </a:ext>
                  </a:extLst>
                </a:gridCol>
                <a:gridCol w="4070350">
                  <a:extLst>
                    <a:ext uri="{9D8B030D-6E8A-4147-A177-3AD203B41FA5}">
                      <a16:colId xmlns="" xmlns:a16="http://schemas.microsoft.com/office/drawing/2014/main" val="20001"/>
                    </a:ext>
                  </a:extLst>
                </a:gridCol>
                <a:gridCol w="3097213">
                  <a:extLst>
                    <a:ext uri="{9D8B030D-6E8A-4147-A177-3AD203B41FA5}">
                      <a16:colId xmlns="" xmlns:a16="http://schemas.microsoft.com/office/drawing/2014/main" val="20002"/>
                    </a:ext>
                  </a:extLst>
                </a:gridCol>
              </a:tblGrid>
              <a:tr h="871720">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ru-RU" sz="1600" b="1" i="0" u="none" strike="noStrike" cap="none" normalizeH="0" baseline="0" dirty="0">
                          <a:ln>
                            <a:noFill/>
                          </a:ln>
                          <a:solidFill>
                            <a:schemeClr val="bg1"/>
                          </a:solidFill>
                          <a:effectLst/>
                          <a:latin typeface="Times New Roman" pitchFamily="18" charset="0"/>
                        </a:rPr>
                        <a:t>Изофермент</a:t>
                      </a:r>
                      <a:r>
                        <a:rPr kumimoji="0" lang="ru-RU" sz="1400" b="1" i="0" u="none" strike="noStrike" cap="none" normalizeH="0" baseline="0" dirty="0">
                          <a:ln>
                            <a:noFill/>
                          </a:ln>
                          <a:solidFill>
                            <a:schemeClr val="bg1"/>
                          </a:solidFill>
                          <a:effectLst/>
                          <a:latin typeface="Times New Roman" pitchFamily="18" charset="0"/>
                        </a:rPr>
                        <a:t>ы</a:t>
                      </a:r>
                      <a:r>
                        <a:rPr kumimoji="0" lang="ru-RU" sz="1600" b="1" i="0" u="none" strike="noStrike" cap="none" normalizeH="0" baseline="0" dirty="0">
                          <a:ln>
                            <a:noFill/>
                          </a:ln>
                          <a:solidFill>
                            <a:schemeClr val="bg1"/>
                          </a:solidFill>
                          <a:effectLst/>
                          <a:latin typeface="Times New Roman" pitchFamily="18" charset="0"/>
                        </a:rPr>
                        <a:t> </a:t>
                      </a:r>
                      <a:r>
                        <a:rPr kumimoji="0" lang="ru-RU" sz="1600" b="1" i="0" u="none" strike="noStrike" cap="none" normalizeH="0" baseline="0" dirty="0" err="1">
                          <a:ln>
                            <a:noFill/>
                          </a:ln>
                          <a:solidFill>
                            <a:schemeClr val="bg1"/>
                          </a:solidFill>
                          <a:effectLst/>
                          <a:latin typeface="Times New Roman" pitchFamily="18" charset="0"/>
                        </a:rPr>
                        <a:t>цитохрома</a:t>
                      </a:r>
                      <a:r>
                        <a:rPr kumimoji="0" lang="ru-RU" sz="1600" b="1" i="0" u="none" strike="noStrike" cap="none" normalizeH="0" baseline="0" dirty="0">
                          <a:ln>
                            <a:noFill/>
                          </a:ln>
                          <a:solidFill>
                            <a:schemeClr val="bg1"/>
                          </a:solidFill>
                          <a:effectLst/>
                          <a:latin typeface="Times New Roman" pitchFamily="18" charset="0"/>
                        </a:rPr>
                        <a:t> </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ru-RU" sz="1600" b="1" i="0" u="none" strike="noStrike" cap="none" normalizeH="0" baseline="0" dirty="0">
                          <a:ln>
                            <a:noFill/>
                          </a:ln>
                          <a:solidFill>
                            <a:schemeClr val="bg1"/>
                          </a:solidFill>
                          <a:effectLst/>
                          <a:latin typeface="Times New Roman" pitchFamily="18" charset="0"/>
                        </a:rPr>
                        <a:t>Р-450</a:t>
                      </a:r>
                    </a:p>
                  </a:txBody>
                  <a:tcPr marT="45719" marB="4571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ru-RU" sz="1600" b="1" i="0" u="none" strike="noStrike" cap="none" normalizeH="0" baseline="0">
                          <a:ln>
                            <a:noFill/>
                          </a:ln>
                          <a:solidFill>
                            <a:schemeClr val="bg1"/>
                          </a:solidFill>
                          <a:effectLst/>
                          <a:latin typeface="Arial" pitchFamily="34" charset="0"/>
                        </a:rPr>
                        <a:t>Лекарственные средства-субстраты изоферментов</a:t>
                      </a:r>
                    </a:p>
                  </a:txBody>
                  <a:tcPr marT="45719" marB="4571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ru-RU" sz="1600" b="1" i="0" u="none" strike="noStrike" cap="none" normalizeH="0" baseline="0">
                          <a:ln>
                            <a:noFill/>
                          </a:ln>
                          <a:solidFill>
                            <a:schemeClr val="bg1"/>
                          </a:solidFill>
                          <a:effectLst/>
                          <a:latin typeface="Arial" pitchFamily="34" charset="0"/>
                        </a:rPr>
                        <a:t>Оценка активности изоферментов</a:t>
                      </a:r>
                    </a:p>
                  </a:txBody>
                  <a:tcPr marT="45719" marB="4571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0"/>
                  </a:ext>
                </a:extLst>
              </a:tr>
              <a:tr h="1603235">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a:ln>
                            <a:noFill/>
                          </a:ln>
                          <a:solidFill>
                            <a:schemeClr val="bg1"/>
                          </a:solidFill>
                          <a:effectLst/>
                          <a:latin typeface="Times New Roman" pitchFamily="18" charset="0"/>
                        </a:rPr>
                        <a:t>CYP</a:t>
                      </a:r>
                      <a:r>
                        <a:rPr kumimoji="0" lang="ru-RU" sz="1600" b="1" i="0" u="none" strike="noStrike" cap="none" normalizeH="0" baseline="0">
                          <a:ln>
                            <a:noFill/>
                          </a:ln>
                          <a:solidFill>
                            <a:schemeClr val="bg1"/>
                          </a:solidFill>
                          <a:effectLst/>
                          <a:latin typeface="Times New Roman" pitchFamily="18" charset="0"/>
                        </a:rPr>
                        <a:t>3</a:t>
                      </a:r>
                      <a:r>
                        <a:rPr kumimoji="0" lang="en-US" sz="1600" b="1" i="0" u="none" strike="noStrike" cap="none" normalizeH="0" baseline="0">
                          <a:ln>
                            <a:noFill/>
                          </a:ln>
                          <a:solidFill>
                            <a:schemeClr val="bg1"/>
                          </a:solidFill>
                          <a:effectLst/>
                          <a:latin typeface="Times New Roman" pitchFamily="18" charset="0"/>
                        </a:rPr>
                        <a:t>A</a:t>
                      </a:r>
                      <a:endParaRPr kumimoji="0" lang="ru-RU" sz="1600" b="1" i="0" u="none" strike="noStrike" cap="none" normalizeH="0" baseline="0">
                        <a:ln>
                          <a:noFill/>
                        </a:ln>
                        <a:solidFill>
                          <a:schemeClr val="bg1"/>
                        </a:solidFill>
                        <a:effectLst/>
                        <a:latin typeface="Times New Roman" pitchFamily="18" charset="0"/>
                      </a:endParaRPr>
                    </a:p>
                  </a:txBody>
                  <a:tcPr marT="45719" marB="4571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ru-RU" sz="1600" b="1" i="0" u="none" strike="noStrike" cap="none" normalizeH="0" baseline="0" dirty="0" err="1">
                          <a:ln>
                            <a:noFill/>
                          </a:ln>
                          <a:solidFill>
                            <a:schemeClr val="bg1"/>
                          </a:solidFill>
                          <a:effectLst/>
                          <a:latin typeface="Times New Roman" pitchFamily="18" charset="0"/>
                        </a:rPr>
                        <a:t>блокаторы</a:t>
                      </a:r>
                      <a:r>
                        <a:rPr kumimoji="0" lang="ru-RU" sz="1600" b="1" i="0" u="none" strike="noStrike" cap="none" normalizeH="0" baseline="0" dirty="0">
                          <a:ln>
                            <a:noFill/>
                          </a:ln>
                          <a:solidFill>
                            <a:schemeClr val="bg1"/>
                          </a:solidFill>
                          <a:effectLst/>
                          <a:latin typeface="Times New Roman" pitchFamily="18" charset="0"/>
                        </a:rPr>
                        <a:t> МКК, </a:t>
                      </a:r>
                    </a:p>
                    <a:p>
                      <a:pPr marL="0" marR="0" lvl="0" indent="0" algn="l" defTabSz="914400" rtl="0" eaLnBrk="0" fontAlgn="base" latinLnBrk="0" hangingPunct="0">
                        <a:lnSpc>
                          <a:spcPct val="100000"/>
                        </a:lnSpc>
                        <a:spcBef>
                          <a:spcPct val="20000"/>
                        </a:spcBef>
                        <a:spcAft>
                          <a:spcPct val="0"/>
                        </a:spcAft>
                        <a:buClrTx/>
                        <a:buSzTx/>
                        <a:buFontTx/>
                        <a:buNone/>
                        <a:tabLst/>
                      </a:pPr>
                      <a:r>
                        <a:rPr kumimoji="0" lang="ru-RU" sz="1600" b="1" i="0" u="none" strike="noStrike" cap="none" normalizeH="0" baseline="0" dirty="0" err="1">
                          <a:ln>
                            <a:noFill/>
                          </a:ln>
                          <a:solidFill>
                            <a:schemeClr val="bg1"/>
                          </a:solidFill>
                          <a:effectLst/>
                          <a:latin typeface="Times New Roman" pitchFamily="18" charset="0"/>
                        </a:rPr>
                        <a:t>статины</a:t>
                      </a:r>
                      <a:r>
                        <a:rPr kumimoji="0" lang="ru-RU" sz="1600" b="1" i="0" u="none" strike="noStrike" cap="none" normalizeH="0" baseline="0" dirty="0">
                          <a:ln>
                            <a:noFill/>
                          </a:ln>
                          <a:solidFill>
                            <a:schemeClr val="bg1"/>
                          </a:solidFill>
                          <a:effectLst/>
                          <a:latin typeface="Times New Roman" pitchFamily="18" charset="0"/>
                        </a:rPr>
                        <a:t>, </a:t>
                      </a:r>
                    </a:p>
                    <a:p>
                      <a:pPr marL="0" marR="0" lvl="0" indent="0" algn="l" defTabSz="914400" rtl="0" eaLnBrk="0" fontAlgn="base" latinLnBrk="0" hangingPunct="0">
                        <a:lnSpc>
                          <a:spcPct val="100000"/>
                        </a:lnSpc>
                        <a:spcBef>
                          <a:spcPct val="20000"/>
                        </a:spcBef>
                        <a:spcAft>
                          <a:spcPct val="0"/>
                        </a:spcAft>
                        <a:buClrTx/>
                        <a:buSzTx/>
                        <a:buFontTx/>
                        <a:buNone/>
                        <a:tabLst/>
                      </a:pPr>
                      <a:r>
                        <a:rPr kumimoji="0" lang="ru-RU" sz="1600" b="1" i="0" u="none" strike="noStrike" cap="none" normalizeH="0" baseline="0" dirty="0" err="1">
                          <a:ln>
                            <a:noFill/>
                          </a:ln>
                          <a:solidFill>
                            <a:schemeClr val="bg1"/>
                          </a:solidFill>
                          <a:effectLst/>
                          <a:latin typeface="Times New Roman" pitchFamily="18" charset="0"/>
                        </a:rPr>
                        <a:t>блокаторы</a:t>
                      </a:r>
                      <a:r>
                        <a:rPr kumimoji="0" lang="ru-RU" sz="1600" b="1" i="0" u="none" strike="noStrike" cap="none" normalizeH="0" baseline="0" dirty="0">
                          <a:ln>
                            <a:noFill/>
                          </a:ln>
                          <a:solidFill>
                            <a:schemeClr val="bg1"/>
                          </a:solidFill>
                          <a:effectLst/>
                          <a:latin typeface="Times New Roman" pitchFamily="18" charset="0"/>
                        </a:rPr>
                        <a:t> Н1-гистаминовых рецепторов,</a:t>
                      </a:r>
                    </a:p>
                    <a:p>
                      <a:pPr marL="0" marR="0" lvl="0" indent="0" algn="l" defTabSz="914400" rtl="0" eaLnBrk="0" fontAlgn="base" latinLnBrk="0" hangingPunct="0">
                        <a:lnSpc>
                          <a:spcPct val="100000"/>
                        </a:lnSpc>
                        <a:spcBef>
                          <a:spcPct val="20000"/>
                        </a:spcBef>
                        <a:spcAft>
                          <a:spcPct val="0"/>
                        </a:spcAft>
                        <a:buClrTx/>
                        <a:buSzTx/>
                        <a:buFontTx/>
                        <a:buNone/>
                        <a:tabLst/>
                      </a:pPr>
                      <a:r>
                        <a:rPr kumimoji="0" lang="ru-RU" sz="1600" b="1" i="0" u="none" strike="noStrike" cap="none" normalizeH="0" baseline="0" dirty="0" err="1">
                          <a:ln>
                            <a:noFill/>
                          </a:ln>
                          <a:solidFill>
                            <a:schemeClr val="bg1"/>
                          </a:solidFill>
                          <a:effectLst/>
                          <a:latin typeface="Times New Roman" pitchFamily="18" charset="0"/>
                        </a:rPr>
                        <a:t>цитостатики</a:t>
                      </a:r>
                      <a:endParaRPr kumimoji="0" lang="ru-RU" sz="1600" b="1" i="0" u="none" strike="noStrike" cap="none" normalizeH="0" baseline="0" dirty="0">
                        <a:ln>
                          <a:noFill/>
                        </a:ln>
                        <a:solidFill>
                          <a:schemeClr val="bg1"/>
                        </a:solidFill>
                        <a:effectLst/>
                        <a:latin typeface="Times New Roman" pitchFamily="18" charset="0"/>
                      </a:endParaRPr>
                    </a:p>
                  </a:txBody>
                  <a:tcPr marT="45719" marB="4571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a:t>
                      </a:r>
                      <a:r>
                        <a:rPr kumimoji="0" lang="ru-RU" sz="1600" b="1" i="0" u="none" strike="noStrike" cap="none" normalizeH="0" baseline="0" dirty="0">
                          <a:ln>
                            <a:noFill/>
                          </a:ln>
                          <a:solidFill>
                            <a:schemeClr val="bg1"/>
                          </a:solidFill>
                          <a:effectLst/>
                          <a:latin typeface="Times New Roman" pitchFamily="18" charset="0"/>
                        </a:rPr>
                        <a:t>определение  концентрации 5-гидроксихолестерола в плазме крови</a:t>
                      </a:r>
                      <a:endParaRPr kumimoji="0" lang="en-US" sz="1600" b="1" i="0" u="none" strike="noStrike" cap="none" normalizeH="0" baseline="0" dirty="0">
                        <a:ln>
                          <a:noFill/>
                        </a:ln>
                        <a:solidFill>
                          <a:schemeClr val="bg1"/>
                        </a:solidFill>
                        <a:effectLst/>
                        <a:latin typeface="Times New Roman" pitchFamily="18" charset="0"/>
                      </a:endParaRP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a:t>
                      </a:r>
                      <a:r>
                        <a:rPr kumimoji="0" lang="ru-RU" sz="1600" b="1" i="0" u="none" strike="noStrike" cap="none" normalizeH="0" baseline="0" dirty="0">
                          <a:ln>
                            <a:noFill/>
                          </a:ln>
                          <a:solidFill>
                            <a:schemeClr val="bg1"/>
                          </a:solidFill>
                          <a:effectLst/>
                          <a:latin typeface="Times New Roman" pitchFamily="18" charset="0"/>
                        </a:rPr>
                        <a:t>определение соотношения концентраций кортизола к 6-бетагидроксикортизолу в моче</a:t>
                      </a:r>
                    </a:p>
                  </a:txBody>
                  <a:tcPr marT="45719" marB="4571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1"/>
                  </a:ext>
                </a:extLst>
              </a:tr>
              <a:tr h="1066791">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a:ln>
                            <a:noFill/>
                          </a:ln>
                          <a:solidFill>
                            <a:schemeClr val="bg1"/>
                          </a:solidFill>
                          <a:effectLst/>
                          <a:latin typeface="Times New Roman" pitchFamily="18" charset="0"/>
                        </a:rPr>
                        <a:t>CYP</a:t>
                      </a:r>
                      <a:r>
                        <a:rPr kumimoji="0" lang="ru-RU" sz="1600" b="1" i="0" u="none" strike="noStrike" cap="none" normalizeH="0" baseline="0">
                          <a:ln>
                            <a:noFill/>
                          </a:ln>
                          <a:solidFill>
                            <a:schemeClr val="bg1"/>
                          </a:solidFill>
                          <a:effectLst/>
                          <a:latin typeface="Times New Roman" pitchFamily="18" charset="0"/>
                        </a:rPr>
                        <a:t>2</a:t>
                      </a:r>
                      <a:r>
                        <a:rPr kumimoji="0" lang="en-US" sz="1600" b="1" i="0" u="none" strike="noStrike" cap="none" normalizeH="0" baseline="0">
                          <a:ln>
                            <a:noFill/>
                          </a:ln>
                          <a:solidFill>
                            <a:schemeClr val="bg1"/>
                          </a:solidFill>
                          <a:effectLst/>
                          <a:latin typeface="Times New Roman" pitchFamily="18" charset="0"/>
                        </a:rPr>
                        <a:t>D</a:t>
                      </a:r>
                      <a:r>
                        <a:rPr kumimoji="0" lang="ru-RU" sz="1600" b="1" i="0" u="none" strike="noStrike" cap="none" normalizeH="0" baseline="0">
                          <a:ln>
                            <a:noFill/>
                          </a:ln>
                          <a:solidFill>
                            <a:schemeClr val="bg1"/>
                          </a:solidFill>
                          <a:effectLst/>
                          <a:latin typeface="Times New Roman" pitchFamily="18" charset="0"/>
                        </a:rPr>
                        <a:t>6</a:t>
                      </a:r>
                    </a:p>
                  </a:txBody>
                  <a:tcPr marT="45719" marB="4571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ru-RU" sz="1600" b="1" i="0" u="none" strike="noStrike" cap="none" normalizeH="0" baseline="0">
                          <a:ln>
                            <a:noFill/>
                          </a:ln>
                          <a:solidFill>
                            <a:schemeClr val="bg1"/>
                          </a:solidFill>
                          <a:effectLst/>
                          <a:latin typeface="Times New Roman" pitchFamily="18" charset="0"/>
                        </a:rPr>
                        <a:t>бета-адреноблокторы, антидепрессанты, антипсихотические средства</a:t>
                      </a:r>
                    </a:p>
                  </a:txBody>
                  <a:tcPr marT="45719" marB="4571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a:t>
                      </a:r>
                      <a:r>
                        <a:rPr kumimoji="0" lang="ru-RU" sz="1600" b="1" i="0" u="none" strike="noStrike" cap="none" normalizeH="0" baseline="0" dirty="0">
                          <a:ln>
                            <a:noFill/>
                          </a:ln>
                          <a:solidFill>
                            <a:schemeClr val="bg1"/>
                          </a:solidFill>
                          <a:effectLst/>
                          <a:latin typeface="Times New Roman" pitchFamily="18" charset="0"/>
                        </a:rPr>
                        <a:t>определение концентрации </a:t>
                      </a:r>
                      <a:r>
                        <a:rPr kumimoji="0" lang="ru-RU" sz="1600" b="1" i="0" u="none" strike="noStrike" cap="none" normalizeH="0" baseline="0" dirty="0" err="1">
                          <a:ln>
                            <a:noFill/>
                          </a:ln>
                          <a:solidFill>
                            <a:schemeClr val="bg1"/>
                          </a:solidFill>
                          <a:effectLst/>
                          <a:latin typeface="Times New Roman" pitchFamily="18" charset="0"/>
                        </a:rPr>
                        <a:t>пинолина</a:t>
                      </a:r>
                      <a:r>
                        <a:rPr kumimoji="0" lang="ru-RU" sz="1600" b="1" i="0" u="none" strike="noStrike" cap="none" normalizeH="0" baseline="0" dirty="0">
                          <a:ln>
                            <a:noFill/>
                          </a:ln>
                          <a:solidFill>
                            <a:schemeClr val="bg1"/>
                          </a:solidFill>
                          <a:effectLst/>
                          <a:latin typeface="Times New Roman" pitchFamily="18" charset="0"/>
                        </a:rPr>
                        <a:t> и </a:t>
                      </a:r>
                      <a:r>
                        <a:rPr kumimoji="0" lang="ru-RU" sz="1600" b="1" i="0" u="none" strike="noStrike" cap="none" normalizeH="0" baseline="0">
                          <a:ln>
                            <a:noFill/>
                          </a:ln>
                          <a:solidFill>
                            <a:schemeClr val="bg1"/>
                          </a:solidFill>
                          <a:effectLst/>
                          <a:latin typeface="Times New Roman" pitchFamily="18" charset="0"/>
                        </a:rPr>
                        <a:t>его метаболита 6-гидрокси-1, 2, 3, 4,- </a:t>
                      </a:r>
                      <a:r>
                        <a:rPr kumimoji="0" lang="ru-RU" sz="1600" b="1" i="0" u="none" strike="noStrike" cap="none" normalizeH="0" baseline="0" dirty="0" err="1">
                          <a:ln>
                            <a:noFill/>
                          </a:ln>
                          <a:solidFill>
                            <a:schemeClr val="bg1"/>
                          </a:solidFill>
                          <a:effectLst/>
                          <a:latin typeface="Times New Roman" pitchFamily="18" charset="0"/>
                        </a:rPr>
                        <a:t>тетрагидро-бета-карболину</a:t>
                      </a:r>
                      <a:r>
                        <a:rPr kumimoji="0" lang="ru-RU" sz="1600" b="1" i="0" u="none" strike="noStrike" cap="none" normalizeH="0" baseline="0" dirty="0">
                          <a:ln>
                            <a:noFill/>
                          </a:ln>
                          <a:solidFill>
                            <a:schemeClr val="bg1"/>
                          </a:solidFill>
                          <a:effectLst/>
                          <a:latin typeface="Times New Roman" pitchFamily="18" charset="0"/>
                        </a:rPr>
                        <a:t> в моче</a:t>
                      </a:r>
                    </a:p>
                  </a:txBody>
                  <a:tcPr marT="45719" marB="4571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2"/>
                  </a:ext>
                </a:extLst>
              </a:tr>
              <a:tr h="874696">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a:ln>
                            <a:noFill/>
                          </a:ln>
                          <a:solidFill>
                            <a:schemeClr val="bg1"/>
                          </a:solidFill>
                          <a:effectLst/>
                          <a:latin typeface="Times New Roman" pitchFamily="18" charset="0"/>
                        </a:rPr>
                        <a:t>CYP</a:t>
                      </a:r>
                      <a:r>
                        <a:rPr kumimoji="0" lang="ru-RU" sz="1600" b="1" i="0" u="none" strike="noStrike" cap="none" normalizeH="0" baseline="0">
                          <a:ln>
                            <a:noFill/>
                          </a:ln>
                          <a:solidFill>
                            <a:schemeClr val="bg1"/>
                          </a:solidFill>
                          <a:effectLst/>
                          <a:latin typeface="Times New Roman" pitchFamily="18" charset="0"/>
                        </a:rPr>
                        <a:t>2С9</a:t>
                      </a:r>
                    </a:p>
                  </a:txBody>
                  <a:tcPr marT="45719" marB="4571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ru-RU" sz="1600" b="1" i="0" u="none" strike="noStrike" cap="none" normalizeH="0" baseline="0">
                          <a:ln>
                            <a:noFill/>
                          </a:ln>
                          <a:solidFill>
                            <a:schemeClr val="bg1"/>
                          </a:solidFill>
                          <a:effectLst/>
                          <a:latin typeface="Times New Roman" pitchFamily="18" charset="0"/>
                        </a:rPr>
                        <a:t>оральные антикоагулянты, НПВС, противодиабетические средства</a:t>
                      </a:r>
                    </a:p>
                  </a:txBody>
                  <a:tcPr marT="45719" marB="4571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a:ln>
                            <a:noFill/>
                          </a:ln>
                          <a:solidFill>
                            <a:schemeClr val="bg1"/>
                          </a:solidFill>
                          <a:effectLst/>
                          <a:latin typeface="Times New Roman" pitchFamily="18" charset="0"/>
                        </a:rPr>
                        <a:t>-</a:t>
                      </a:r>
                      <a:r>
                        <a:rPr kumimoji="0" lang="ru-RU" sz="1600" b="1" i="0" u="none" strike="noStrike" cap="none" normalizeH="0" baseline="0">
                          <a:ln>
                            <a:noFill/>
                          </a:ln>
                          <a:solidFill>
                            <a:schemeClr val="bg1"/>
                          </a:solidFill>
                          <a:effectLst/>
                          <a:latin typeface="Times New Roman" pitchFamily="18" charset="0"/>
                        </a:rPr>
                        <a:t>определение концентраций лозартана и его метаболита Е-3174 в моче</a:t>
                      </a:r>
                    </a:p>
                  </a:txBody>
                  <a:tcPr marT="45719" marB="4571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3"/>
                  </a:ext>
                </a:extLst>
              </a:tr>
              <a:tr h="873108">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a:ln>
                            <a:noFill/>
                          </a:ln>
                          <a:solidFill>
                            <a:schemeClr val="bg1"/>
                          </a:solidFill>
                          <a:effectLst/>
                          <a:latin typeface="Times New Roman" pitchFamily="18" charset="0"/>
                        </a:rPr>
                        <a:t>CYP</a:t>
                      </a:r>
                      <a:r>
                        <a:rPr kumimoji="0" lang="ru-RU" sz="1600" b="1" i="0" u="none" strike="noStrike" cap="none" normalizeH="0" baseline="0">
                          <a:ln>
                            <a:noFill/>
                          </a:ln>
                          <a:solidFill>
                            <a:schemeClr val="bg1"/>
                          </a:solidFill>
                          <a:effectLst/>
                          <a:latin typeface="Times New Roman" pitchFamily="18" charset="0"/>
                        </a:rPr>
                        <a:t>2С19</a:t>
                      </a:r>
                    </a:p>
                  </a:txBody>
                  <a:tcPr marT="45719" marB="4571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ru-RU" sz="1600" b="1" i="0" u="none" strike="noStrike" cap="none" normalizeH="0" baseline="0">
                          <a:ln>
                            <a:noFill/>
                          </a:ln>
                          <a:solidFill>
                            <a:schemeClr val="bg1"/>
                          </a:solidFill>
                          <a:effectLst/>
                          <a:latin typeface="Times New Roman" pitchFamily="18" charset="0"/>
                        </a:rPr>
                        <a:t>ингибиторы протонного насоса, клопидогрел, противосудорожные</a:t>
                      </a:r>
                      <a:r>
                        <a:rPr kumimoji="0" lang="ru-RU" sz="1600" b="0" i="0" u="none" strike="noStrike" cap="none" normalizeH="0" baseline="0">
                          <a:ln>
                            <a:noFill/>
                          </a:ln>
                          <a:solidFill>
                            <a:schemeClr val="bg1"/>
                          </a:solidFill>
                          <a:effectLst/>
                          <a:latin typeface="Times New Roman" pitchFamily="18" charset="0"/>
                        </a:rPr>
                        <a:t> </a:t>
                      </a:r>
                      <a:r>
                        <a:rPr kumimoji="0" lang="ru-RU" sz="1600" b="1" i="0" u="none" strike="noStrike" cap="none" normalizeH="0" baseline="0">
                          <a:ln>
                            <a:noFill/>
                          </a:ln>
                          <a:solidFill>
                            <a:schemeClr val="bg1"/>
                          </a:solidFill>
                          <a:effectLst/>
                          <a:latin typeface="Times New Roman" pitchFamily="18" charset="0"/>
                        </a:rPr>
                        <a:t>средства</a:t>
                      </a:r>
                    </a:p>
                  </a:txBody>
                  <a:tcPr marT="45719" marB="4571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a:ln>
                            <a:noFill/>
                          </a:ln>
                          <a:solidFill>
                            <a:schemeClr val="bg1"/>
                          </a:solidFill>
                          <a:effectLst/>
                          <a:latin typeface="Times New Roman" pitchFamily="18" charset="0"/>
                        </a:rPr>
                        <a:t>-</a:t>
                      </a:r>
                      <a:r>
                        <a:rPr kumimoji="0" lang="ru-RU" sz="1600" b="1" i="0" u="none" strike="noStrike" cap="none" normalizeH="0" baseline="0">
                          <a:ln>
                            <a:noFill/>
                          </a:ln>
                          <a:solidFill>
                            <a:schemeClr val="bg1"/>
                          </a:solidFill>
                          <a:effectLst/>
                          <a:latin typeface="Times New Roman" pitchFamily="18" charset="0"/>
                        </a:rPr>
                        <a:t>определение концентраций 6-гидроксиомепразола и его метаболита  в крови</a:t>
                      </a:r>
                    </a:p>
                  </a:txBody>
                  <a:tcPr marT="45719" marB="4571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4"/>
                  </a:ext>
                </a:extLst>
              </a:tr>
            </a:tbl>
          </a:graphicData>
        </a:graphic>
      </p:graphicFrame>
    </p:spTree>
    <p:extLst>
      <p:ext uri="{BB962C8B-B14F-4D97-AF65-F5344CB8AC3E}">
        <p14:creationId xmlns:p14="http://schemas.microsoft.com/office/powerpoint/2010/main" val="3785568902"/>
      </p:ext>
    </p:extLst>
  </p:cSld>
  <p:clrMapOvr>
    <a:masterClrMapping/>
  </p:clrMapOvr>
  <p:transition>
    <p:wedge/>
  </p:transition>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Скругленный прямоугольник 3"/>
          <p:cNvSpPr/>
          <p:nvPr/>
        </p:nvSpPr>
        <p:spPr>
          <a:xfrm>
            <a:off x="179388" y="260350"/>
            <a:ext cx="6121400" cy="6481763"/>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a:ln>
                <a:noFill/>
              </a:ln>
              <a:solidFill>
                <a:sysClr val="windowText" lastClr="000000"/>
              </a:solidFill>
              <a:effectLst/>
              <a:uLnTx/>
              <a:uFillTx/>
            </a:endParaRPr>
          </a:p>
        </p:txBody>
      </p:sp>
      <p:pic>
        <p:nvPicPr>
          <p:cNvPr id="2" name="Рисунок 1"/>
          <p:cNvPicPr>
            <a:picLocks noChangeAspect="1"/>
          </p:cNvPicPr>
          <p:nvPr/>
        </p:nvPicPr>
        <p:blipFill>
          <a:blip r:embed="rId2">
            <a:extLst/>
          </a:blip>
          <a:stretch>
            <a:fillRect/>
          </a:stretch>
        </p:blipFill>
        <p:spPr>
          <a:xfrm>
            <a:off x="6461290" y="1965253"/>
            <a:ext cx="2403004" cy="307150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Прямоугольник 2"/>
          <p:cNvSpPr/>
          <p:nvPr/>
        </p:nvSpPr>
        <p:spPr>
          <a:xfrm>
            <a:off x="179388" y="803275"/>
            <a:ext cx="6121400" cy="5386388"/>
          </a:xfrm>
          <a:prstGeom prst="rect">
            <a:avLst/>
          </a:prstGeom>
        </p:spPr>
        <p:txBody>
          <a:bodyP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3600" b="1" i="0" u="none" strike="noStrike" kern="0" cap="none" spc="0" normalizeH="0" baseline="0" noProof="0" dirty="0">
                <a:ln>
                  <a:noFill/>
                </a:ln>
                <a:solidFill>
                  <a:sysClr val="windowText" lastClr="000000"/>
                </a:solidFill>
                <a:effectLst>
                  <a:outerShdw blurRad="38100" dist="38100" dir="2700000" algn="tl">
                    <a:srgbClr val="000000">
                      <a:alpha val="43137"/>
                    </a:srgbClr>
                  </a:outerShdw>
                </a:effectLst>
                <a:uLnTx/>
                <a:uFillTx/>
                <a:latin typeface="Arial" charset="0"/>
              </a:rPr>
              <a:t>По данным литературы, </a:t>
            </a:r>
            <a:r>
              <a:rPr kumimoji="0" lang="ru-RU" sz="4000" b="1" i="0" u="none" strike="noStrike" kern="0" cap="none" spc="0" normalizeH="0" baseline="0" noProof="0" dirty="0">
                <a:ln>
                  <a:noFill/>
                </a:ln>
                <a:solidFill>
                  <a:sysClr val="windowText" lastClr="000000"/>
                </a:solidFill>
                <a:effectLst>
                  <a:outerShdw blurRad="38100" dist="38100" dir="2700000" algn="tl">
                    <a:srgbClr val="000000">
                      <a:alpha val="43137"/>
                    </a:srgbClr>
                  </a:outerShdw>
                </a:effectLst>
                <a:uLnTx/>
                <a:uFillTx/>
                <a:latin typeface="Arial" charset="0"/>
              </a:rPr>
              <a:t>применение </a:t>
            </a:r>
            <a:r>
              <a:rPr kumimoji="0" lang="ru-RU" sz="4000" b="1" i="0" u="none" strike="noStrike" kern="0" cap="none" spc="0" normalizeH="0" baseline="0" noProof="0" dirty="0" err="1">
                <a:ln>
                  <a:noFill/>
                </a:ln>
                <a:solidFill>
                  <a:sysClr val="windowText" lastClr="000000"/>
                </a:solidFill>
                <a:effectLst>
                  <a:outerShdw blurRad="38100" dist="38100" dir="2700000" algn="tl">
                    <a:srgbClr val="000000">
                      <a:alpha val="43137"/>
                    </a:srgbClr>
                  </a:outerShdw>
                </a:effectLst>
                <a:uLnTx/>
                <a:uFillTx/>
                <a:latin typeface="Arial" charset="0"/>
              </a:rPr>
              <a:t>фармакогенетического</a:t>
            </a:r>
            <a:r>
              <a:rPr kumimoji="0" lang="ru-RU" sz="4000" b="1" i="0" u="none" strike="noStrike" kern="0" cap="none" spc="0" normalizeH="0" baseline="0" noProof="0" dirty="0">
                <a:ln>
                  <a:noFill/>
                </a:ln>
                <a:solidFill>
                  <a:sysClr val="windowText" lastClr="000000"/>
                </a:solidFill>
                <a:effectLst>
                  <a:outerShdw blurRad="38100" dist="38100" dir="2700000" algn="tl">
                    <a:srgbClr val="000000">
                      <a:alpha val="43137"/>
                    </a:srgbClr>
                  </a:outerShdw>
                </a:effectLst>
                <a:uLnTx/>
                <a:uFillTx/>
                <a:latin typeface="Arial" charset="0"/>
              </a:rPr>
              <a:t> теста,</a:t>
            </a:r>
            <a:r>
              <a:rPr kumimoji="0" lang="ru-RU" sz="3600" b="1" i="0" u="none" strike="noStrike" kern="0" cap="none" spc="0" normalizeH="0" baseline="0" noProof="0" dirty="0">
                <a:ln>
                  <a:noFill/>
                </a:ln>
                <a:solidFill>
                  <a:sysClr val="windowText" lastClr="000000"/>
                </a:solidFill>
                <a:effectLst>
                  <a:outerShdw blurRad="38100" dist="38100" dir="2700000" algn="tl">
                    <a:srgbClr val="000000">
                      <a:alpha val="43137"/>
                    </a:srgbClr>
                  </a:outerShdw>
                </a:effectLst>
                <a:uLnTx/>
                <a:uFillTx/>
                <a:latin typeface="Arial" charset="0"/>
              </a:rPr>
              <a:t> у пациентов, принимающих </a:t>
            </a:r>
            <a:r>
              <a:rPr kumimoji="0" lang="ru-RU" sz="3600" b="1" i="0" u="none" strike="noStrike" kern="0" cap="none" spc="0" normalizeH="0" baseline="0" noProof="0" dirty="0" err="1">
                <a:ln>
                  <a:noFill/>
                </a:ln>
                <a:solidFill>
                  <a:sysClr val="windowText" lastClr="000000"/>
                </a:solidFill>
                <a:effectLst>
                  <a:outerShdw blurRad="38100" dist="38100" dir="2700000" algn="tl">
                    <a:srgbClr val="000000">
                      <a:alpha val="43137"/>
                    </a:srgbClr>
                  </a:outerShdw>
                </a:effectLst>
                <a:uLnTx/>
                <a:uFillTx/>
                <a:latin typeface="Arial" charset="0"/>
              </a:rPr>
              <a:t>Варфарин</a:t>
            </a:r>
            <a:r>
              <a:rPr kumimoji="0" lang="ru-RU" sz="3600" b="1" i="0" u="none" strike="noStrike" kern="0" cap="none" spc="0" normalizeH="0" baseline="0" noProof="0" dirty="0">
                <a:ln>
                  <a:noFill/>
                </a:ln>
                <a:solidFill>
                  <a:sysClr val="windowText" lastClr="000000"/>
                </a:solidFill>
                <a:effectLst>
                  <a:outerShdw blurRad="38100" dist="38100" dir="2700000" algn="tl">
                    <a:srgbClr val="000000">
                      <a:alpha val="43137"/>
                    </a:srgbClr>
                  </a:outerShdw>
                </a:effectLst>
                <a:uLnTx/>
                <a:uFillTx/>
                <a:latin typeface="Arial" charset="0"/>
              </a:rPr>
              <a:t>,</a:t>
            </a:r>
            <a:r>
              <a:rPr kumimoji="0" lang="ru-RU" sz="3600" b="0" i="0" u="none" strike="noStrike" kern="0" cap="none" spc="0" normalizeH="0" baseline="0" noProof="0" dirty="0">
                <a:ln>
                  <a:noFill/>
                </a:ln>
                <a:solidFill>
                  <a:srgbClr val="FFFF00"/>
                </a:solidFill>
                <a:effectLst/>
                <a:uLnTx/>
                <a:uFillTx/>
                <a:latin typeface="Arial" charset="0"/>
              </a:rPr>
              <a:t> </a:t>
            </a:r>
            <a:r>
              <a:rPr kumimoji="0" lang="ru-RU" sz="4400" b="0" i="0" u="none" strike="noStrike" kern="0" cap="none" spc="0" normalizeH="0" baseline="0" noProof="0" dirty="0">
                <a:ln>
                  <a:noFill/>
                </a:ln>
                <a:solidFill>
                  <a:sysClr val="windowText" lastClr="000000"/>
                </a:solidFill>
                <a:effectLst/>
                <a:uLnTx/>
                <a:uFillTx/>
                <a:latin typeface="Arial" charset="0"/>
              </a:rPr>
              <a:t>позволяет сэкономить </a:t>
            </a:r>
            <a:r>
              <a:rPr kumimoji="0" lang="ru-RU" sz="5400" b="1" i="0" u="none" strike="noStrike" kern="0" cap="none" spc="0" normalizeH="0" baseline="0" noProof="0" dirty="0">
                <a:ln>
                  <a:noFill/>
                </a:ln>
                <a:solidFill>
                  <a:sysClr val="windowText" lastClr="000000"/>
                </a:solidFill>
                <a:effectLst>
                  <a:outerShdw blurRad="38100" dist="38100" dir="2700000" algn="tl">
                    <a:srgbClr val="000000">
                      <a:alpha val="43137"/>
                    </a:srgbClr>
                  </a:outerShdw>
                </a:effectLst>
                <a:uLnTx/>
                <a:uFillTx/>
                <a:latin typeface="Arial" charset="0"/>
              </a:rPr>
              <a:t>до 10000 евро на 100 пациентов</a:t>
            </a:r>
          </a:p>
        </p:txBody>
      </p:sp>
    </p:spTree>
    <p:extLst>
      <p:ext uri="{BB962C8B-B14F-4D97-AF65-F5344CB8AC3E}">
        <p14:creationId xmlns:p14="http://schemas.microsoft.com/office/powerpoint/2010/main" val="102745292"/>
      </p:ext>
    </p:extLst>
  </p:cSld>
  <p:clrMapOvr>
    <a:masterClrMapping/>
  </p:clrMapOvr>
  <p:transition>
    <p:wedg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Вырезка экрана"/>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2601" y="136874"/>
            <a:ext cx="7818798" cy="6584251"/>
          </a:xfrm>
          <a:prstGeom prst="rect">
            <a:avLst/>
          </a:prstGeom>
        </p:spPr>
      </p:pic>
    </p:spTree>
    <p:extLst>
      <p:ext uri="{BB962C8B-B14F-4D97-AF65-F5344CB8AC3E}">
        <p14:creationId xmlns:p14="http://schemas.microsoft.com/office/powerpoint/2010/main" val="81901189"/>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idx="4294967295"/>
          </p:nvPr>
        </p:nvSpPr>
        <p:spPr>
          <a:xfrm>
            <a:off x="395536" y="116632"/>
            <a:ext cx="8229600" cy="1143000"/>
          </a:xfrm>
        </p:spPr>
        <p:txBody>
          <a:bodyPr>
            <a:normAutofit fontScale="90000"/>
          </a:bodyPr>
          <a:lstStyle/>
          <a:p>
            <a:r>
              <a:rPr lang="ru-RU" sz="3200" dirty="0"/>
              <a:t>Британский медицинский журнал «О несовместимости </a:t>
            </a:r>
            <a:r>
              <a:rPr lang="ru-RU" sz="3200" dirty="0" err="1"/>
              <a:t>варфарина</a:t>
            </a:r>
            <a:r>
              <a:rPr lang="ru-RU" sz="3200" dirty="0"/>
              <a:t> и клюквенного сока»</a:t>
            </a:r>
          </a:p>
        </p:txBody>
      </p:sp>
      <p:sp>
        <p:nvSpPr>
          <p:cNvPr id="5" name="Прямоугольник 4"/>
          <p:cNvSpPr/>
          <p:nvPr/>
        </p:nvSpPr>
        <p:spPr>
          <a:xfrm>
            <a:off x="251520" y="1285888"/>
            <a:ext cx="8640960" cy="5016758"/>
          </a:xfrm>
          <a:prstGeom prst="rect">
            <a:avLst/>
          </a:prstGeom>
        </p:spPr>
        <p:txBody>
          <a:bodyPr wrap="square">
            <a:spAutoFit/>
          </a:bodyPr>
          <a:lstStyle/>
          <a:p>
            <a:pPr algn="just"/>
            <a:r>
              <a:rPr lang="ru-RU" sz="2000" dirty="0">
                <a:latin typeface="TimesNewRoman"/>
              </a:rPr>
              <a:t>	В журнале речь шла о пожилом человеке, который регулярно принимал </a:t>
            </a:r>
            <a:r>
              <a:rPr lang="ru-RU" sz="2000" dirty="0" err="1">
                <a:latin typeface="TimesNewRoman"/>
              </a:rPr>
              <a:t>варфарин</a:t>
            </a:r>
            <a:r>
              <a:rPr lang="ru-RU" sz="2000" dirty="0">
                <a:latin typeface="TimesNewRoman"/>
              </a:rPr>
              <a:t>, страдал после болезни плохим аппетитом и почти ничего не ел. Но он регулярно пил клюквенный сок, который рекомендуют как богатый источник антиоксидантов и для профилактики простатитов и циститов. Через шесть недель комбинации </a:t>
            </a:r>
            <a:r>
              <a:rPr lang="ru-RU" sz="2000" dirty="0" err="1">
                <a:latin typeface="TimesNewRoman"/>
              </a:rPr>
              <a:t>варфарина</a:t>
            </a:r>
            <a:r>
              <a:rPr lang="ru-RU" sz="2000" dirty="0">
                <a:latin typeface="TimesNewRoman"/>
              </a:rPr>
              <a:t> с клюквой пациент попал в больницу, где скончался от внутренних кровоизлияний. </a:t>
            </a:r>
          </a:p>
          <a:p>
            <a:pPr algn="just"/>
            <a:r>
              <a:rPr lang="ru-RU" sz="2000" dirty="0">
                <a:latin typeface="TimesNewRoman"/>
              </a:rPr>
              <a:t>	Как показало исследование, </a:t>
            </a:r>
            <a:r>
              <a:rPr lang="ru-RU" sz="2000" dirty="0" err="1">
                <a:latin typeface="TimesNewRoman"/>
              </a:rPr>
              <a:t>флавоноиды</a:t>
            </a:r>
            <a:r>
              <a:rPr lang="ru-RU" sz="2000" dirty="0">
                <a:latin typeface="TimesNewRoman"/>
              </a:rPr>
              <a:t> и антиоксиданты клюквенного сока и </a:t>
            </a:r>
            <a:r>
              <a:rPr lang="ru-RU" sz="2000" dirty="0" err="1">
                <a:latin typeface="TimesNewRoman"/>
              </a:rPr>
              <a:t>варфарин</a:t>
            </a:r>
            <a:r>
              <a:rPr lang="ru-RU" sz="2000" dirty="0">
                <a:latin typeface="TimesNewRoman"/>
              </a:rPr>
              <a:t> конкурировали за один и тот же антиокислительный фермент – </a:t>
            </a:r>
            <a:r>
              <a:rPr lang="ru-RU" sz="2000" dirty="0" err="1">
                <a:latin typeface="TimesNewRoman"/>
              </a:rPr>
              <a:t>цитохром</a:t>
            </a:r>
            <a:r>
              <a:rPr lang="ru-RU" sz="2000" dirty="0">
                <a:latin typeface="TimesNewRoman"/>
              </a:rPr>
              <a:t> Р450, который катализирует расщепление этих соединений. Он быстрее реагирует с природными соединениями, чем с синтетическими. Поэтому </a:t>
            </a:r>
            <a:r>
              <a:rPr lang="ru-RU" sz="2000" dirty="0" err="1">
                <a:latin typeface="TimesNewRoman"/>
              </a:rPr>
              <a:t>варфарин</a:t>
            </a:r>
            <a:r>
              <a:rPr lang="ru-RU" sz="2000" dirty="0">
                <a:latin typeface="TimesNewRoman"/>
              </a:rPr>
              <a:t> накапливался в крови до опасных токсических концентраций. Способность крови к свертыванию упала до минимума, появились кровоизлияния в желудке и в сердечной сумке. Клюквенный сок и </a:t>
            </a:r>
            <a:r>
              <a:rPr lang="ru-RU" sz="2000" dirty="0" err="1">
                <a:latin typeface="TimesNewRoman"/>
              </a:rPr>
              <a:t>варфарин</a:t>
            </a:r>
            <a:r>
              <a:rPr lang="ru-RU" sz="2000" dirty="0">
                <a:latin typeface="TimesNewRoman"/>
              </a:rPr>
              <a:t>, как оказалось, несовместимы.</a:t>
            </a:r>
            <a:endParaRPr lang="ru-RU" sz="2000" dirty="0"/>
          </a:p>
        </p:txBody>
      </p:sp>
    </p:spTree>
    <p:extLst>
      <p:ext uri="{BB962C8B-B14F-4D97-AF65-F5344CB8AC3E}">
        <p14:creationId xmlns:p14="http://schemas.microsoft.com/office/powerpoint/2010/main" val="514919916"/>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3"/>
          <p:cNvSpPr>
            <a:spLocks noGrp="1" noChangeArrowheads="1"/>
          </p:cNvSpPr>
          <p:nvPr>
            <p:ph type="subTitle" idx="1"/>
          </p:nvPr>
        </p:nvSpPr>
        <p:spPr>
          <a:xfrm>
            <a:off x="0" y="1214438"/>
            <a:ext cx="9144000" cy="5214937"/>
          </a:xfrm>
        </p:spPr>
        <p:txBody>
          <a:bodyPr/>
          <a:lstStyle/>
          <a:p>
            <a:pPr eaLnBrk="1" hangingPunct="1">
              <a:lnSpc>
                <a:spcPct val="90000"/>
              </a:lnSpc>
            </a:pPr>
            <a:r>
              <a:rPr lang="ru-RU" altLang="ru-RU" sz="4800">
                <a:solidFill>
                  <a:srgbClr val="FFFF00"/>
                </a:solidFill>
              </a:rPr>
              <a:t>Персонализированная медицина</a:t>
            </a:r>
            <a:r>
              <a:rPr lang="ru-RU" altLang="ru-RU" sz="4800">
                <a:solidFill>
                  <a:schemeClr val="bg1"/>
                </a:solidFill>
              </a:rPr>
              <a:t> - это инновационный и наукоемкий инструмент модернизации системы здравоохранения: повышение эффективности и безопасности фармакотерапии.</a:t>
            </a:r>
            <a:endParaRPr lang="ru-RU" altLang="ru-RU" sz="4800"/>
          </a:p>
        </p:txBody>
      </p:sp>
      <p:sp>
        <p:nvSpPr>
          <p:cNvPr id="3" name="Прямоугольник 2"/>
          <p:cNvSpPr/>
          <p:nvPr/>
        </p:nvSpPr>
        <p:spPr>
          <a:xfrm>
            <a:off x="0" y="214313"/>
            <a:ext cx="9144000" cy="1006475"/>
          </a:xfrm>
          <a:prstGeom prst="rect">
            <a:avLst/>
          </a:prstGeom>
          <a:solidFill>
            <a:schemeClr val="tx1">
              <a:lumMod val="75000"/>
              <a:lumOff val="25000"/>
            </a:schemeClr>
          </a:solidFill>
        </p:spPr>
        <p:txBody>
          <a:bodyPr>
            <a:spAutoFit/>
          </a:bodyPr>
          <a:lstStyle/>
          <a:p>
            <a:pPr marL="0" marR="0" lvl="0" indent="0" algn="ctr" defTabSz="914400" eaLnBrk="1" fontAlgn="auto" latinLnBrk="0" hangingPunct="1">
              <a:lnSpc>
                <a:spcPct val="90000"/>
              </a:lnSpc>
              <a:spcBef>
                <a:spcPts val="0"/>
              </a:spcBef>
              <a:spcAft>
                <a:spcPts val="0"/>
              </a:spcAft>
              <a:buClrTx/>
              <a:buSzTx/>
              <a:buFontTx/>
              <a:buNone/>
              <a:tabLst/>
              <a:defRPr/>
            </a:pPr>
            <a:r>
              <a:rPr kumimoji="0" lang="ru-RU" sz="6600" b="0" i="0" u="none" strike="noStrike" kern="0" cap="none" spc="0" normalizeH="0" baseline="0" noProof="0" dirty="0">
                <a:ln>
                  <a:noFill/>
                </a:ln>
                <a:solidFill>
                  <a:schemeClr val="bg1"/>
                </a:solidFill>
                <a:effectLst/>
                <a:uLnTx/>
                <a:uFillTx/>
              </a:rPr>
              <a:t>ТАКИМ ОБРАЗОМ…</a:t>
            </a:r>
            <a:endParaRPr kumimoji="0" lang="ru-RU" sz="6600" b="0" i="0" u="none" strike="noStrike" kern="0" cap="none" spc="0" normalizeH="0" baseline="0" noProof="0" dirty="0">
              <a:ln>
                <a:noFill/>
              </a:ln>
              <a:solidFill>
                <a:srgbClr val="FF0000"/>
              </a:solidFill>
              <a:effectLst/>
              <a:uLnTx/>
              <a:uFillTx/>
            </a:endParaRPr>
          </a:p>
        </p:txBody>
      </p:sp>
    </p:spTree>
    <p:extLst>
      <p:ext uri="{BB962C8B-B14F-4D97-AF65-F5344CB8AC3E}">
        <p14:creationId xmlns:p14="http://schemas.microsoft.com/office/powerpoint/2010/main" val="1443856183"/>
      </p:ext>
    </p:extLst>
  </p:cSld>
  <p:clrMapOvr>
    <a:masterClrMapping/>
  </p:clrMapOvr>
  <p:transition>
    <p:wedge/>
  </p:transition>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solidFill>
            <a:schemeClr val="accent2"/>
          </a:solidFill>
        </p:spPr>
        <p:txBody>
          <a:bodyPr/>
          <a:lstStyle/>
          <a:p>
            <a:r>
              <a:rPr lang="ru-RU" altLang="ru-RU" sz="2200">
                <a:solidFill>
                  <a:srgbClr val="FFFF00"/>
                </a:solidFill>
              </a:rPr>
              <a:t>Выдержки из письма Президента Европейской Ассоциации Клинической фармакологии и терапии (ЕАКФТ) профессора Ингольфа Каскорби</a:t>
            </a:r>
          </a:p>
        </p:txBody>
      </p:sp>
      <p:sp>
        <p:nvSpPr>
          <p:cNvPr id="36867" name="Rectangle 3"/>
          <p:cNvSpPr>
            <a:spLocks noGrp="1" noChangeArrowheads="1"/>
          </p:cNvSpPr>
          <p:nvPr>
            <p:ph type="body" idx="1"/>
          </p:nvPr>
        </p:nvSpPr>
        <p:spPr>
          <a:xfrm>
            <a:off x="457200" y="1357313"/>
            <a:ext cx="8229600" cy="5214937"/>
          </a:xfrm>
          <a:solidFill>
            <a:schemeClr val="accent2"/>
          </a:solidFill>
        </p:spPr>
        <p:txBody>
          <a:bodyPr/>
          <a:lstStyle/>
          <a:p>
            <a:pPr algn="just">
              <a:lnSpc>
                <a:spcPct val="80000"/>
              </a:lnSpc>
            </a:pPr>
            <a:r>
              <a:rPr lang="ru-RU" altLang="ru-RU" sz="2800">
                <a:solidFill>
                  <a:schemeClr val="bg1"/>
                </a:solidFill>
              </a:rPr>
              <a:t>Персонализированная медицина является быстро развивающейся дисциплиной, нацеленной на обеспечение объективной научной основы изучения индивидуальных различий в реакции на медикаменты. </a:t>
            </a:r>
          </a:p>
          <a:p>
            <a:pPr algn="just">
              <a:lnSpc>
                <a:spcPct val="80000"/>
              </a:lnSpc>
            </a:pPr>
            <a:r>
              <a:rPr lang="ru-RU" altLang="ru-RU" sz="2800">
                <a:solidFill>
                  <a:schemeClr val="bg1"/>
                </a:solidFill>
              </a:rPr>
              <a:t>Усилия профессора В.Г. Кукеса гармонизируются с  рекомендациями американского административного органа по продовольствию и медикаментам (</a:t>
            </a:r>
            <a:r>
              <a:rPr lang="en-US" altLang="ru-RU" sz="2800">
                <a:solidFill>
                  <a:schemeClr val="bg1"/>
                </a:solidFill>
              </a:rPr>
              <a:t>FDA)</a:t>
            </a:r>
            <a:r>
              <a:rPr lang="ru-RU" altLang="ru-RU" sz="2800">
                <a:solidFill>
                  <a:schemeClr val="bg1"/>
                </a:solidFill>
              </a:rPr>
              <a:t>. </a:t>
            </a:r>
          </a:p>
          <a:p>
            <a:pPr algn="just">
              <a:lnSpc>
                <a:spcPct val="80000"/>
              </a:lnSpc>
            </a:pPr>
            <a:r>
              <a:rPr lang="ru-RU" altLang="ru-RU" sz="2800">
                <a:solidFill>
                  <a:schemeClr val="bg1"/>
                </a:solidFill>
              </a:rPr>
              <a:t>Усиление роли клинической фармакологии и создание  генетически обоснованных алгоритмов персонализированной медицины, повысит эффективность и безопасность фармакотерапии. </a:t>
            </a:r>
          </a:p>
        </p:txBody>
      </p:sp>
    </p:spTree>
    <p:extLst>
      <p:ext uri="{BB962C8B-B14F-4D97-AF65-F5344CB8AC3E}">
        <p14:creationId xmlns:p14="http://schemas.microsoft.com/office/powerpoint/2010/main" val="41637632"/>
      </p:ext>
    </p:extLst>
  </p:cSld>
  <p:clrMapOvr>
    <a:masterClrMapping/>
  </p:clrMapOvr>
  <p:transition>
    <p:wedge/>
  </p:transition>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ctrTitle"/>
          </p:nvPr>
        </p:nvSpPr>
        <p:spPr>
          <a:xfrm>
            <a:off x="684213" y="188913"/>
            <a:ext cx="7773987" cy="1800225"/>
          </a:xfrm>
        </p:spPr>
        <p:txBody>
          <a:bodyPr/>
          <a:lstStyle/>
          <a:p>
            <a:r>
              <a:rPr lang="ru-RU" altLang="ru-RU" sz="2400" b="1">
                <a:solidFill>
                  <a:srgbClr val="FFFF00"/>
                </a:solidFill>
              </a:rPr>
              <a:t>Выдержки из письма заслуженного профессора Каролингского университета Стокгольма, бывшего председателя Нобелевской  Ассамблеи Каролингского университета</a:t>
            </a:r>
            <a:br>
              <a:rPr lang="ru-RU" altLang="ru-RU" sz="2400" b="1">
                <a:solidFill>
                  <a:srgbClr val="FFFF00"/>
                </a:solidFill>
              </a:rPr>
            </a:br>
            <a:r>
              <a:rPr lang="ru-RU" altLang="ru-RU" sz="2400" b="1">
                <a:solidFill>
                  <a:srgbClr val="FFFF00"/>
                </a:solidFill>
              </a:rPr>
              <a:t>профессора Фольке  Шолквеста</a:t>
            </a:r>
          </a:p>
        </p:txBody>
      </p:sp>
      <p:sp>
        <p:nvSpPr>
          <p:cNvPr id="37891" name="Rectangle 3"/>
          <p:cNvSpPr>
            <a:spLocks noGrp="1" noChangeArrowheads="1"/>
          </p:cNvSpPr>
          <p:nvPr>
            <p:ph type="subTitle" idx="1"/>
          </p:nvPr>
        </p:nvSpPr>
        <p:spPr>
          <a:xfrm>
            <a:off x="827088" y="1928813"/>
            <a:ext cx="7777162" cy="4929187"/>
          </a:xfrm>
        </p:spPr>
        <p:txBody>
          <a:bodyPr/>
          <a:lstStyle/>
          <a:p>
            <a:pPr algn="just">
              <a:lnSpc>
                <a:spcPct val="90000"/>
              </a:lnSpc>
            </a:pPr>
            <a:r>
              <a:rPr lang="ru-RU" altLang="ru-RU" sz="2400">
                <a:solidFill>
                  <a:schemeClr val="bg1"/>
                </a:solidFill>
              </a:rPr>
              <a:t>1</a:t>
            </a:r>
            <a:r>
              <a:rPr lang="ru-RU" altLang="ru-RU" sz="2800">
                <a:solidFill>
                  <a:schemeClr val="bg1"/>
                </a:solidFill>
              </a:rPr>
              <a:t>. Направление персонализированной медицины является приоритетным в Европе на сегодняшний день.</a:t>
            </a:r>
          </a:p>
          <a:p>
            <a:pPr algn="just">
              <a:lnSpc>
                <a:spcPct val="90000"/>
              </a:lnSpc>
            </a:pPr>
            <a:r>
              <a:rPr lang="ru-RU" altLang="ru-RU" sz="2800">
                <a:solidFill>
                  <a:schemeClr val="bg1"/>
                </a:solidFill>
              </a:rPr>
              <a:t>2. Международный союз фундаментальной и клинической фармакологии (IUPHAR) приоритетно развивает фармакогенетику и стремится поддерживать научные центры, которые работают на международном уровне. Лаборатория профессора Кукеса В.Г. является одним из таких центров, и я искренне желаю и поддерживаю  её непрерывный рост и развитие.</a:t>
            </a:r>
            <a:r>
              <a:rPr lang="ru-RU" altLang="ru-RU" sz="2800"/>
              <a:t/>
            </a:r>
            <a:br>
              <a:rPr lang="ru-RU" altLang="ru-RU" sz="2800"/>
            </a:br>
            <a:r>
              <a:rPr lang="ru-RU" altLang="ru-RU" sz="2800"/>
              <a:t> </a:t>
            </a:r>
            <a:r>
              <a:rPr lang="ru-RU" altLang="ru-RU" sz="2400" b="1">
                <a:solidFill>
                  <a:schemeClr val="bg1"/>
                </a:solidFill>
              </a:rPr>
              <a:t/>
            </a:r>
            <a:br>
              <a:rPr lang="ru-RU" altLang="ru-RU" sz="2400" b="1">
                <a:solidFill>
                  <a:schemeClr val="bg1"/>
                </a:solidFill>
              </a:rPr>
            </a:br>
            <a:endParaRPr lang="ru-RU" altLang="ru-RU" sz="2400" b="1">
              <a:solidFill>
                <a:schemeClr val="bg1"/>
              </a:solidFill>
            </a:endParaRPr>
          </a:p>
          <a:p>
            <a:pPr>
              <a:lnSpc>
                <a:spcPct val="90000"/>
              </a:lnSpc>
            </a:pPr>
            <a:endParaRPr lang="ru-RU" altLang="ru-RU" sz="3000" b="1">
              <a:solidFill>
                <a:schemeClr val="bg1"/>
              </a:solidFill>
            </a:endParaRPr>
          </a:p>
        </p:txBody>
      </p:sp>
    </p:spTree>
    <p:extLst>
      <p:ext uri="{BB962C8B-B14F-4D97-AF65-F5344CB8AC3E}">
        <p14:creationId xmlns:p14="http://schemas.microsoft.com/office/powerpoint/2010/main" val="2132375818"/>
      </p:ext>
    </p:extLst>
  </p:cSld>
  <p:clrMapOvr>
    <a:masterClrMapping/>
  </p:clrMapOvr>
  <p:transition>
    <p:wedge/>
  </p:transition>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кругленный прямоугольник 1"/>
          <p:cNvSpPr/>
          <p:nvPr/>
        </p:nvSpPr>
        <p:spPr>
          <a:xfrm>
            <a:off x="395288" y="1916113"/>
            <a:ext cx="8353425" cy="2881312"/>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a:ln>
                <a:noFill/>
              </a:ln>
              <a:solidFill>
                <a:sysClr val="windowText" lastClr="000000"/>
              </a:solidFill>
              <a:effectLst/>
              <a:uLnTx/>
              <a:uFillTx/>
            </a:endParaRPr>
          </a:p>
        </p:txBody>
      </p:sp>
      <p:sp>
        <p:nvSpPr>
          <p:cNvPr id="27650" name="Заголовок 1"/>
          <p:cNvSpPr>
            <a:spLocks noGrp="1"/>
          </p:cNvSpPr>
          <p:nvPr>
            <p:ph type="title"/>
          </p:nvPr>
        </p:nvSpPr>
        <p:spPr>
          <a:xfrm>
            <a:off x="369888" y="1844675"/>
            <a:ext cx="8229600" cy="2528888"/>
          </a:xfrm>
        </p:spPr>
        <p:txBody>
          <a:bodyPr>
            <a:normAutofit fontScale="90000"/>
          </a:bodyPr>
          <a:lstStyle/>
          <a:p>
            <a:pPr>
              <a:defRPr/>
            </a:pPr>
            <a:r>
              <a:rPr lang="ru-RU" sz="5300" b="1" dirty="0">
                <a:solidFill>
                  <a:schemeClr val="tx1"/>
                </a:solidFill>
              </a:rPr>
              <a:t/>
            </a:r>
            <a:br>
              <a:rPr lang="ru-RU" sz="5300" b="1" dirty="0">
                <a:solidFill>
                  <a:schemeClr val="tx1"/>
                </a:solidFill>
              </a:rPr>
            </a:br>
            <a:r>
              <a:rPr lang="ru-RU" sz="6000" b="1" dirty="0">
                <a:solidFill>
                  <a:schemeClr val="tx1"/>
                </a:solidFill>
              </a:rPr>
              <a:t>ЛУЧШЕ ЧЕЛОВЕК БЕЗ ДЕНЕГ, ЧЕМ ДЕНЬГИ БЕЗ ЧЕЛОВЕКА</a:t>
            </a:r>
            <a:endParaRPr lang="ru-RU" sz="4000" dirty="0">
              <a:solidFill>
                <a:srgbClr val="FFFF00"/>
              </a:solidFill>
            </a:endParaRPr>
          </a:p>
        </p:txBody>
      </p:sp>
    </p:spTree>
    <p:extLst>
      <p:ext uri="{BB962C8B-B14F-4D97-AF65-F5344CB8AC3E}">
        <p14:creationId xmlns:p14="http://schemas.microsoft.com/office/powerpoint/2010/main" val="1568594247"/>
      </p:ext>
    </p:extLst>
  </p:cSld>
  <p:clrMapOvr>
    <a:masterClrMapping/>
  </p:clrMapOvr>
  <p:transition>
    <p:wedge/>
  </p:transition>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descr="Вырезка экрана"/>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800" y="116632"/>
            <a:ext cx="9144000" cy="2254791"/>
          </a:xfrm>
          <a:prstGeom prst="rect">
            <a:avLst/>
          </a:prstGeom>
        </p:spPr>
      </p:pic>
      <p:sp>
        <p:nvSpPr>
          <p:cNvPr id="4" name="Прямоугольник 3"/>
          <p:cNvSpPr/>
          <p:nvPr/>
        </p:nvSpPr>
        <p:spPr>
          <a:xfrm>
            <a:off x="75952" y="2591592"/>
            <a:ext cx="9021696" cy="4247317"/>
          </a:xfrm>
          <a:prstGeom prst="rect">
            <a:avLst/>
          </a:prstGeom>
        </p:spPr>
        <p:style>
          <a:lnRef idx="1">
            <a:schemeClr val="accent1"/>
          </a:lnRef>
          <a:fillRef idx="3">
            <a:schemeClr val="accent1"/>
          </a:fillRef>
          <a:effectRef idx="2">
            <a:schemeClr val="accent1"/>
          </a:effectRef>
          <a:fontRef idx="minor">
            <a:schemeClr val="lt1"/>
          </a:fontRef>
        </p:style>
        <p:txBody>
          <a:bodyPr wrap="square">
            <a:spAutoFit/>
          </a:bodyPr>
          <a:lstStyle/>
          <a:p>
            <a:r>
              <a:rPr lang="ru-RU" dirty="0"/>
              <a:t>Ключевыми факторами развития медицины и здравоохранения становятся старение населения; увеличение распространенности онкологических, сердечно-сосудистых и инфекционных заболеваний, болезней обмена веществ, патологий мозга; связанные с этим значимые показатели смертности. Подобные вызовы обусловливают появление новых рынков, динамика которых будет определяться потребностями в новых способах диагностики и лечения, </a:t>
            </a:r>
            <a:r>
              <a:rPr lang="ru-RU" dirty="0" err="1"/>
              <a:t>неинвазивных</a:t>
            </a:r>
            <a:r>
              <a:rPr lang="ru-RU" dirty="0"/>
              <a:t> надежных экспресс-технологиях мониторинга в домашних условиях, дистанционных методах предоставления медицинских услуг, характеризующихся профилактической направленностью, безопасностью и высокой эффективностью.</a:t>
            </a:r>
          </a:p>
          <a:p>
            <a:r>
              <a:rPr lang="ru-RU" dirty="0"/>
              <a:t>В мире сформировался устойчивый спрос на новое качество жизни, включая возможности компенсации утраченной функции организма, органа или его части. Следствием этого стал активный рост рынков медицинских биотехнологий и услуг высокотехнологичной и персонализированной медицины. Дальнейший прогресс в области биоинформационных, </a:t>
            </a:r>
            <a:r>
              <a:rPr lang="ru-RU" dirty="0" err="1"/>
              <a:t>постгеномных</a:t>
            </a:r>
            <a:r>
              <a:rPr lang="ru-RU" dirty="0"/>
              <a:t> и </a:t>
            </a:r>
            <a:r>
              <a:rPr lang="ru-RU" dirty="0" err="1"/>
              <a:t>протеомных</a:t>
            </a:r>
            <a:r>
              <a:rPr lang="ru-RU" dirty="0"/>
              <a:t> технологий предоставит медицине возможность персонализации терапевтического воздействия.</a:t>
            </a:r>
          </a:p>
        </p:txBody>
      </p:sp>
    </p:spTree>
    <p:extLst>
      <p:ext uri="{BB962C8B-B14F-4D97-AF65-F5344CB8AC3E}">
        <p14:creationId xmlns:p14="http://schemas.microsoft.com/office/powerpoint/2010/main" val="2359055586"/>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58193" y="11087"/>
            <a:ext cx="9031569" cy="6524863"/>
          </a:xfrm>
          <a:prstGeom prst="rect">
            <a:avLst/>
          </a:prstGeom>
        </p:spPr>
        <p:style>
          <a:lnRef idx="1">
            <a:schemeClr val="accent4"/>
          </a:lnRef>
          <a:fillRef idx="3">
            <a:schemeClr val="accent4"/>
          </a:fillRef>
          <a:effectRef idx="2">
            <a:schemeClr val="accent4"/>
          </a:effectRef>
          <a:fontRef idx="minor">
            <a:schemeClr val="lt1"/>
          </a:fontRef>
        </p:style>
        <p:txBody>
          <a:bodyPr wrap="square">
            <a:spAutoFit/>
          </a:bodyPr>
          <a:lstStyle/>
          <a:p>
            <a:r>
              <a:rPr lang="ru-RU" sz="2200" b="1" dirty="0"/>
              <a:t>Развитие приоритетного направления в средне- и долгосрочной перспективе определяется следующими окнами возможностей:</a:t>
            </a:r>
          </a:p>
          <a:p>
            <a:r>
              <a:rPr lang="ru-RU" sz="2200" dirty="0"/>
              <a:t>экономические и социальные: усиление потребностей в материалах с новыми свойствами; рост спроса на </a:t>
            </a:r>
            <a:r>
              <a:rPr lang="ru-RU" sz="2200" dirty="0" err="1"/>
              <a:t>неинвазивную</a:t>
            </a:r>
            <a:r>
              <a:rPr lang="ru-RU" sz="2200" dirty="0"/>
              <a:t> диагностику; повышение спроса на дистанционные методы диагностики; рост спроса на приборы "домашней медицины"; ускоренное освоение Арктики и Антарктики и рост спроса на экстремальную медицину; рост спроса на органы и ткани для замещения; смена основных игроков на мировых рынках фармацевтики;</a:t>
            </a:r>
          </a:p>
          <a:p>
            <a:r>
              <a:rPr lang="ru-RU" sz="2200" dirty="0"/>
              <a:t>научно-технологические: развитие направленной регуляции клеточной дифференцировки; усиление потребностей в технологиях для персонализированной медицины; развитие принципов </a:t>
            </a:r>
            <a:r>
              <a:rPr lang="ru-RU" sz="2200" dirty="0" err="1"/>
              <a:t>таргетной</a:t>
            </a:r>
            <a:r>
              <a:rPr lang="ru-RU" sz="2200" dirty="0"/>
              <a:t> терапии; развитие исследований в области </a:t>
            </a:r>
            <a:r>
              <a:rPr lang="ru-RU" sz="2200" dirty="0" err="1"/>
              <a:t>эпигенетики</a:t>
            </a:r>
            <a:r>
              <a:rPr lang="ru-RU" sz="2200" dirty="0"/>
              <a:t>; развитие теории канцерогенеза; возможность прижизненной визуализации структурно и функционально измененных клеток; распространение "умных" лекарств; расширение применения биоэлектронных интерфейсов; развитие исследований в области регуляции экспрессии генома; появление электронных аналогов органов чувств; развитие методов управления когнитивными функциями.</a:t>
            </a:r>
          </a:p>
        </p:txBody>
      </p:sp>
    </p:spTree>
    <p:extLst>
      <p:ext uri="{BB962C8B-B14F-4D97-AF65-F5344CB8AC3E}">
        <p14:creationId xmlns:p14="http://schemas.microsoft.com/office/powerpoint/2010/main" val="3115766978"/>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52269" y="0"/>
            <a:ext cx="9031569" cy="3816429"/>
          </a:xfrm>
          <a:prstGeom prst="rect">
            <a:avLst/>
          </a:prstGeom>
        </p:spPr>
        <p:style>
          <a:lnRef idx="1">
            <a:schemeClr val="accent4"/>
          </a:lnRef>
          <a:fillRef idx="3">
            <a:schemeClr val="accent4"/>
          </a:fillRef>
          <a:effectRef idx="2">
            <a:schemeClr val="accent4"/>
          </a:effectRef>
          <a:fontRef idx="minor">
            <a:schemeClr val="lt1"/>
          </a:fontRef>
        </p:style>
        <p:txBody>
          <a:bodyPr wrap="square">
            <a:spAutoFit/>
          </a:bodyPr>
          <a:lstStyle/>
          <a:p>
            <a:r>
              <a:rPr lang="ru-RU" sz="2200" dirty="0"/>
              <a:t>Угрозы для России в указанной сфере: высокая смертность вследствие сердечно-сосудистых и онкологических заболеваний, травм и отравлений; недостаточная эффективность существующих мер по предупреждению инфекционных заболеваний; неэффективная система реабилитации; высокая стоимость лекарственной терапии социально значимых заболеваний; высокий уровень алкоголизации населения, в </a:t>
            </a:r>
            <a:r>
              <a:rPr lang="ru-RU" sz="2200" dirty="0" err="1"/>
              <a:t>т.ч</a:t>
            </a:r>
            <a:r>
              <a:rPr lang="ru-RU" sz="2200" dirty="0"/>
              <a:t>. молодежи; параллельный всплеск "болезней нищих" (туберкулеза, педикулеза и т.п.) и "болезней богатых" (стрессов, нервных патологий, расстройств личности и т.п.) вследствие усиливающегося социального расслоения населения; склонность россиян к самолечению и высокий уровень недоверия к "официальной медицине".</a:t>
            </a:r>
          </a:p>
        </p:txBody>
      </p:sp>
    </p:spTree>
    <p:extLst>
      <p:ext uri="{BB962C8B-B14F-4D97-AF65-F5344CB8AC3E}">
        <p14:creationId xmlns:p14="http://schemas.microsoft.com/office/powerpoint/2010/main" val="2717576236"/>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79512" y="21967"/>
            <a:ext cx="8856984" cy="6863417"/>
          </a:xfrm>
          <a:prstGeom prst="rect">
            <a:avLst/>
          </a:prstGeom>
        </p:spPr>
        <p:style>
          <a:lnRef idx="0">
            <a:schemeClr val="accent2"/>
          </a:lnRef>
          <a:fillRef idx="3">
            <a:schemeClr val="accent2"/>
          </a:fillRef>
          <a:effectRef idx="3">
            <a:schemeClr val="accent2"/>
          </a:effectRef>
          <a:fontRef idx="minor">
            <a:schemeClr val="lt1"/>
          </a:fontRef>
        </p:style>
        <p:txBody>
          <a:bodyPr wrap="square">
            <a:spAutoFit/>
          </a:bodyPr>
          <a:lstStyle/>
          <a:p>
            <a:r>
              <a:rPr lang="ru-RU" sz="2200" dirty="0"/>
              <a:t>Перспективные рынки, продукты и услуги</a:t>
            </a:r>
          </a:p>
          <a:p>
            <a:r>
              <a:rPr lang="ru-RU" sz="2200" dirty="0"/>
              <a:t>Наиболее высокие темпы роста в ближайшей перспективе ожидаются в сферах фармацевтики и диагностических систем. Создаваемые здесь продуктовые группы будут расширяться вне зависимости от общей концепции развития здравоохранения. Прогресс таких технологических направлений, как клеточные технологии, тканевая и органная инженерия, генетическая инженерия, будет определяться внутренней конъюнктурой и глобальными экономическими вызовами. Наименьшую положительную динамику покажет область </a:t>
            </a:r>
            <a:r>
              <a:rPr lang="ru-RU" sz="2200" dirty="0" err="1"/>
              <a:t>небиодеградируемых</a:t>
            </a:r>
            <a:r>
              <a:rPr lang="ru-RU" sz="2200" dirty="0"/>
              <a:t> материалов: ее рост замедлится в долгосрочном периоде. После 2020 г. усилится развитие рынков, связанных с системами лабораторной и функциональной диагностики, </a:t>
            </a:r>
            <a:r>
              <a:rPr lang="ru-RU" sz="2200" dirty="0" err="1"/>
              <a:t>имплантами</a:t>
            </a:r>
            <a:r>
              <a:rPr lang="ru-RU" sz="2200" dirty="0"/>
              <a:t>, лекарственными средствами и системами адресной доставки. В дальнейшем ожидается постепенное сращивание фармацевтического и медико-биологического секторов, активное использование биотехнологий для создания новых лекарственных средств и медицинских устройств. Биомедицинские исследования в средне- и долгосрочной перспективе призваны в наибольшей степени фокусироваться на регенеративной медицине, молекулярной и функциональной диагностике.</a:t>
            </a:r>
          </a:p>
        </p:txBody>
      </p:sp>
    </p:spTree>
    <p:extLst>
      <p:ext uri="{BB962C8B-B14F-4D97-AF65-F5344CB8AC3E}">
        <p14:creationId xmlns:p14="http://schemas.microsoft.com/office/powerpoint/2010/main" val="2852047015"/>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79512" y="21967"/>
            <a:ext cx="8856984" cy="3816429"/>
          </a:xfrm>
          <a:prstGeom prst="rect">
            <a:avLst/>
          </a:prstGeom>
        </p:spPr>
        <p:style>
          <a:lnRef idx="0">
            <a:schemeClr val="accent2"/>
          </a:lnRef>
          <a:fillRef idx="3">
            <a:schemeClr val="accent2"/>
          </a:fillRef>
          <a:effectRef idx="3">
            <a:schemeClr val="accent2"/>
          </a:effectRef>
          <a:fontRef idx="minor">
            <a:schemeClr val="lt1"/>
          </a:fontRef>
        </p:style>
        <p:txBody>
          <a:bodyPr wrap="square">
            <a:spAutoFit/>
          </a:bodyPr>
          <a:lstStyle/>
          <a:p>
            <a:r>
              <a:rPr lang="ru-RU" sz="2200" dirty="0"/>
              <a:t>Перспективные рынки, продукты и услуги</a:t>
            </a:r>
          </a:p>
          <a:p>
            <a:r>
              <a:rPr lang="ru-RU" sz="2200" dirty="0"/>
              <a:t>Наиболее высокие темпы роста в ближайшей перспективе ожидаются в сферах фармацевтики и диагностических систем. Создаваемые здесь продуктовые группы будут расширяться вне зависимости от общей концепции развития здравоохранения. Прогресс таких технологических направлений, как клеточные технологии, тканевая и органная инженерия, генетическая инженерия, будет определяться внутренней конъюнктурой и глобальными экономическими вызовами. Наименьшую положительную динамику покажет область </a:t>
            </a:r>
            <a:r>
              <a:rPr lang="ru-RU" sz="2200" dirty="0" err="1"/>
              <a:t>небиодеградируемых</a:t>
            </a:r>
            <a:r>
              <a:rPr lang="ru-RU" sz="2200" dirty="0"/>
              <a:t> материалов: ее рост замедлится в долгосрочном периоде.</a:t>
            </a:r>
          </a:p>
        </p:txBody>
      </p:sp>
    </p:spTree>
    <p:extLst>
      <p:ext uri="{BB962C8B-B14F-4D97-AF65-F5344CB8AC3E}">
        <p14:creationId xmlns:p14="http://schemas.microsoft.com/office/powerpoint/2010/main" val="37067448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Вырезка экрана"/>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4997" y="666510"/>
            <a:ext cx="7674005" cy="5524979"/>
          </a:xfrm>
          <a:prstGeom prst="rect">
            <a:avLst/>
          </a:prstGeom>
        </p:spPr>
      </p:pic>
    </p:spTree>
    <p:extLst>
      <p:ext uri="{BB962C8B-B14F-4D97-AF65-F5344CB8AC3E}">
        <p14:creationId xmlns:p14="http://schemas.microsoft.com/office/powerpoint/2010/main" val="2739164014"/>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Вырезка экрана"/>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8808" y="1219008"/>
            <a:ext cx="7666384" cy="4419983"/>
          </a:xfrm>
          <a:prstGeom prst="rect">
            <a:avLst/>
          </a:prstGeom>
        </p:spPr>
      </p:pic>
      <p:pic>
        <p:nvPicPr>
          <p:cNvPr id="3" name="Рисунок 2" descr="Вырезка экрана"/>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1187" y="174978"/>
            <a:ext cx="7681626" cy="6508044"/>
          </a:xfrm>
          <a:prstGeom prst="rect">
            <a:avLst/>
          </a:prstGeom>
        </p:spPr>
      </p:pic>
    </p:spTree>
    <p:extLst>
      <p:ext uri="{BB962C8B-B14F-4D97-AF65-F5344CB8AC3E}">
        <p14:creationId xmlns:p14="http://schemas.microsoft.com/office/powerpoint/2010/main" val="3097766616"/>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Вырезка экрана"/>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43634"/>
            <a:ext cx="9144000" cy="5770731"/>
          </a:xfrm>
          <a:prstGeom prst="rect">
            <a:avLst/>
          </a:prstGeom>
        </p:spPr>
      </p:pic>
    </p:spTree>
    <p:extLst>
      <p:ext uri="{BB962C8B-B14F-4D97-AF65-F5344CB8AC3E}">
        <p14:creationId xmlns:p14="http://schemas.microsoft.com/office/powerpoint/2010/main" val="34097934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Вырезка экрана"/>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9273" y="49237"/>
            <a:ext cx="7765453" cy="6759526"/>
          </a:xfrm>
          <a:prstGeom prst="rect">
            <a:avLst/>
          </a:prstGeom>
        </p:spPr>
      </p:pic>
    </p:spTree>
    <p:extLst>
      <p:ext uri="{BB962C8B-B14F-4D97-AF65-F5344CB8AC3E}">
        <p14:creationId xmlns:p14="http://schemas.microsoft.com/office/powerpoint/2010/main" val="17200050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95536" y="2349109"/>
            <a:ext cx="8496944" cy="1754326"/>
          </a:xfrm>
          <a:prstGeom prst="rect">
            <a:avLst/>
          </a:prstGeom>
        </p:spPr>
        <p:txBody>
          <a:bodyPr wrap="square">
            <a:spAutoFit/>
          </a:bodyPr>
          <a:lstStyle/>
          <a:p>
            <a:pPr marR="381000" algn="just">
              <a:spcAft>
                <a:spcPts val="0"/>
              </a:spcAft>
            </a:pPr>
            <a:r>
              <a:rPr lang="ru-RU" dirty="0">
                <a:latin typeface="Times New Roman" panose="02020603050405020304" pitchFamily="18" charset="0"/>
                <a:ea typeface="Times New Roman" panose="02020603050405020304" pitchFamily="18" charset="0"/>
              </a:rPr>
              <a:t>Фермеры скармливают животным антибиотики вовсе не для того, чтобы иметь возможность поместить на небольшом пространстве больше здоровых животных. На самом деле они не дают полные терапевтические дозы, которых достаточно для лечения инфекций. В большинстве случаев «подопечные» получают пищу или воду с низкой, </a:t>
            </a:r>
            <a:r>
              <a:rPr lang="ru-RU" dirty="0" err="1">
                <a:latin typeface="Times New Roman" panose="02020603050405020304" pitchFamily="18" charset="0"/>
                <a:ea typeface="Times New Roman" panose="02020603050405020304" pitchFamily="18" charset="0"/>
              </a:rPr>
              <a:t>субтерапевтической</a:t>
            </a:r>
            <a:r>
              <a:rPr lang="ru-RU" dirty="0">
                <a:latin typeface="Times New Roman" panose="02020603050405020304" pitchFamily="18" charset="0"/>
                <a:ea typeface="Times New Roman" panose="02020603050405020304" pitchFamily="18" charset="0"/>
              </a:rPr>
              <a:t>, дозой лекарства для увеличения эффективности питания. Это называется «стимулированием роста».</a:t>
            </a:r>
          </a:p>
        </p:txBody>
      </p:sp>
      <p:sp>
        <p:nvSpPr>
          <p:cNvPr id="3" name="Прямоугольник 2"/>
          <p:cNvSpPr/>
          <p:nvPr/>
        </p:nvSpPr>
        <p:spPr>
          <a:xfrm>
            <a:off x="323528" y="332656"/>
            <a:ext cx="8352928" cy="2031325"/>
          </a:xfrm>
          <a:prstGeom prst="rect">
            <a:avLst/>
          </a:prstGeom>
        </p:spPr>
        <p:txBody>
          <a:bodyPr wrap="square">
            <a:spAutoFit/>
          </a:bodyPr>
          <a:lstStyle/>
          <a:p>
            <a:pPr algn="just">
              <a:spcAft>
                <a:spcPts val="0"/>
              </a:spcAft>
            </a:pPr>
            <a:r>
              <a:rPr lang="ru-RU" b="1" dirty="0">
                <a:latin typeface="Times New Roman" panose="02020603050405020304" pitchFamily="18" charset="0"/>
                <a:ea typeface="Times New Roman" panose="02020603050405020304" pitchFamily="18" charset="0"/>
              </a:rPr>
              <a:t>Сегодня 70–80 % всех антибиотиков, продаваемых в США, используются исключительно для откорма сельскохозяйственных животных: сотен миллионов коров, кур, индеек, свиней, овец, гусей, уток, коз. В 2011 году животноводы закупили почти 30 миллионов фунтов лекарств – самое большое количество за всю историю. Точных чисел мы не знаем, поскольку это тщательно охраняемый секрет. И сельскохозяйственная, и фармацевтическая отрасли стараются скрывать свои методы.</a:t>
            </a:r>
            <a:endParaRPr lang="ru-RU" dirty="0">
              <a:latin typeface="Times New Roman" panose="02020603050405020304" pitchFamily="18" charset="0"/>
              <a:ea typeface="Times New Roman" panose="02020603050405020304" pitchFamily="18" charset="0"/>
            </a:endParaRPr>
          </a:p>
        </p:txBody>
      </p:sp>
      <p:sp>
        <p:nvSpPr>
          <p:cNvPr id="4" name="Прямоугольник 3"/>
          <p:cNvSpPr/>
          <p:nvPr/>
        </p:nvSpPr>
        <p:spPr>
          <a:xfrm>
            <a:off x="357800" y="4091979"/>
            <a:ext cx="8136904" cy="1754326"/>
          </a:xfrm>
          <a:prstGeom prst="rect">
            <a:avLst/>
          </a:prstGeom>
        </p:spPr>
        <p:txBody>
          <a:bodyPr wrap="square">
            <a:spAutoFit/>
          </a:bodyPr>
          <a:lstStyle/>
          <a:p>
            <a:r>
              <a:rPr lang="ru-RU" dirty="0">
                <a:latin typeface="Times New Roman" panose="02020603050405020304" pitchFamily="18" charset="0"/>
                <a:ea typeface="Times New Roman" panose="02020603050405020304" pitchFamily="18" charset="0"/>
              </a:rPr>
              <a:t>Последствия оказались очевидными: фермеры быстро поняли, что животные могут набрать от 5 до 15 % больше веса, чем обычно, причем при сравнительно небольших затратах. Что, собственно, и произошло. Это назвали улучшением эффективности питания. Фармацевтические компании обнаружили, что могут получить </a:t>
            </a:r>
            <a:r>
              <a:rPr lang="ru-RU" dirty="0" err="1">
                <a:latin typeface="Times New Roman" panose="02020603050405020304" pitchFamily="18" charset="0"/>
                <a:ea typeface="Times New Roman" panose="02020603050405020304" pitchFamily="18" charset="0"/>
              </a:rPr>
              <a:t>бóльшую</a:t>
            </a:r>
            <a:r>
              <a:rPr lang="ru-RU" dirty="0">
                <a:latin typeface="Times New Roman" panose="02020603050405020304" pitchFamily="18" charset="0"/>
                <a:ea typeface="Times New Roman" panose="02020603050405020304" pitchFamily="18" charset="0"/>
              </a:rPr>
              <a:t> прибыль, тоннами продавая лекарства фермерам, а не миллиграммами – врачам.</a:t>
            </a:r>
            <a:endParaRPr lang="ru-RU" dirty="0"/>
          </a:p>
        </p:txBody>
      </p:sp>
    </p:spTree>
    <p:extLst>
      <p:ext uri="{BB962C8B-B14F-4D97-AF65-F5344CB8AC3E}">
        <p14:creationId xmlns:p14="http://schemas.microsoft.com/office/powerpoint/2010/main" val="49236763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pPr>
              <a:defRPr/>
            </a:pPr>
            <a:r>
              <a:rPr lang="ru-RU" sz="3600" dirty="0"/>
              <a:t>Пирамида выбора медицинских технологий</a:t>
            </a:r>
          </a:p>
        </p:txBody>
      </p:sp>
      <p:sp>
        <p:nvSpPr>
          <p:cNvPr id="4" name="Блок-схема: процесс 3"/>
          <p:cNvSpPr/>
          <p:nvPr/>
        </p:nvSpPr>
        <p:spPr bwMode="auto">
          <a:xfrm>
            <a:off x="642910" y="4786322"/>
            <a:ext cx="5857916" cy="1143008"/>
          </a:xfrm>
          <a:prstGeom prst="flowChartProcess">
            <a:avLst/>
          </a:prstGeom>
          <a:ln>
            <a:headEnd type="none" w="med" len="med"/>
            <a:tailEnd type="none" w="med" len="med"/>
          </a:ln>
          <a:scene3d>
            <a:camera prst="orthographicFront"/>
            <a:lightRig rig="threePt" dir="t"/>
          </a:scene3d>
          <a:sp3d>
            <a:bevelT w="152400" h="50800" prst="softRound"/>
          </a:sp3d>
        </p:spPr>
        <p:style>
          <a:lnRef idx="1">
            <a:schemeClr val="dk1"/>
          </a:lnRef>
          <a:fillRef idx="2">
            <a:schemeClr val="dk1"/>
          </a:fillRef>
          <a:effectRef idx="1">
            <a:schemeClr val="dk1"/>
          </a:effectRef>
          <a:fontRef idx="minor">
            <a:schemeClr val="dk1"/>
          </a:fontRef>
        </p:style>
        <p: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600" b="1" i="0" u="none" strike="noStrike" kern="0" cap="none" spc="0" normalizeH="0" baseline="0" noProof="0" dirty="0">
                <a:ln>
                  <a:noFill/>
                </a:ln>
                <a:solidFill>
                  <a:srgbClr val="000000"/>
                </a:solidFill>
                <a:effectLst/>
                <a:uLnTx/>
                <a:uFillTx/>
                <a:latin typeface="Verdana" pitchFamily="34" charset="0"/>
              </a:rPr>
              <a:t>Доказанная эффективность</a:t>
            </a:r>
          </a:p>
        </p:txBody>
      </p:sp>
      <p:sp>
        <p:nvSpPr>
          <p:cNvPr id="5" name="Блок-схема: процесс 4"/>
          <p:cNvSpPr/>
          <p:nvPr/>
        </p:nvSpPr>
        <p:spPr bwMode="auto">
          <a:xfrm>
            <a:off x="928667" y="3786190"/>
            <a:ext cx="5214974" cy="1000132"/>
          </a:xfrm>
          <a:prstGeom prst="flowChartProcess">
            <a:avLst/>
          </a:prstGeom>
          <a:ln>
            <a:headEnd type="none" w="med" len="med"/>
            <a:tailEnd type="none" w="med" len="med"/>
          </a:ln>
          <a:scene3d>
            <a:camera prst="orthographicFront"/>
            <a:lightRig rig="threePt" dir="t"/>
          </a:scene3d>
          <a:sp3d>
            <a:bevelT/>
          </a:sp3d>
        </p:spPr>
        <p:style>
          <a:lnRef idx="1">
            <a:schemeClr val="dk1"/>
          </a:lnRef>
          <a:fillRef idx="2">
            <a:schemeClr val="dk1"/>
          </a:fillRef>
          <a:effectRef idx="1">
            <a:schemeClr val="dk1"/>
          </a:effectRef>
          <a:fontRef idx="minor">
            <a:schemeClr val="dk1"/>
          </a:fontRef>
        </p:style>
        <p: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600" b="1" i="0" u="none" strike="noStrike" kern="0" cap="none" spc="0" normalizeH="0" baseline="0" noProof="0" dirty="0">
                <a:ln>
                  <a:noFill/>
                </a:ln>
                <a:solidFill>
                  <a:srgbClr val="000000"/>
                </a:solidFill>
                <a:effectLst/>
                <a:uLnTx/>
                <a:uFillTx/>
                <a:latin typeface="Verdana" pitchFamily="34" charset="0"/>
              </a:rPr>
              <a:t>Оптимальное соотношение эффективности и безопасности</a:t>
            </a:r>
          </a:p>
        </p:txBody>
      </p:sp>
      <p:sp>
        <p:nvSpPr>
          <p:cNvPr id="6" name="Блок-схема: процесс 5"/>
          <p:cNvSpPr/>
          <p:nvPr/>
        </p:nvSpPr>
        <p:spPr bwMode="auto">
          <a:xfrm>
            <a:off x="1214414" y="2500306"/>
            <a:ext cx="4572032" cy="1214446"/>
          </a:xfrm>
          <a:prstGeom prst="flowChartProcess">
            <a:avLst/>
          </a:prstGeom>
          <a:ln>
            <a:headEnd type="none" w="med" len="med"/>
            <a:tailEnd type="none" w="med" len="med"/>
          </a:ln>
          <a:scene3d>
            <a:camera prst="orthographicFront"/>
            <a:lightRig rig="threePt" dir="t"/>
          </a:scene3d>
          <a:sp3d>
            <a:bevelT/>
          </a:sp3d>
        </p:spPr>
        <p:style>
          <a:lnRef idx="1">
            <a:schemeClr val="dk1"/>
          </a:lnRef>
          <a:fillRef idx="2">
            <a:schemeClr val="dk1"/>
          </a:fillRef>
          <a:effectRef idx="1">
            <a:schemeClr val="dk1"/>
          </a:effectRef>
          <a:fontRef idx="minor">
            <a:schemeClr val="dk1"/>
          </a:fontRef>
        </p:style>
        <p: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600" b="1" i="0" u="none" strike="noStrike" kern="0" cap="none" spc="0" normalizeH="0" baseline="0" noProof="0" dirty="0">
                <a:ln>
                  <a:noFill/>
                </a:ln>
                <a:solidFill>
                  <a:srgbClr val="000000"/>
                </a:solidFill>
                <a:effectLst/>
                <a:uLnTx/>
                <a:uFillTx/>
                <a:latin typeface="Verdana" pitchFamily="34" charset="0"/>
              </a:rPr>
              <a:t>Экономическая </a:t>
            </a:r>
            <a:br>
              <a:rPr kumimoji="0" lang="ru-RU" sz="1600" b="1" i="0" u="none" strike="noStrike" kern="0" cap="none" spc="0" normalizeH="0" baseline="0" noProof="0" dirty="0">
                <a:ln>
                  <a:noFill/>
                </a:ln>
                <a:solidFill>
                  <a:srgbClr val="000000"/>
                </a:solidFill>
                <a:effectLst/>
                <a:uLnTx/>
                <a:uFillTx/>
                <a:latin typeface="Verdana" pitchFamily="34" charset="0"/>
              </a:rPr>
            </a:br>
            <a:r>
              <a:rPr kumimoji="0" lang="ru-RU" sz="1600" b="1" i="0" u="none" strike="noStrike" kern="0" cap="none" spc="0" normalizeH="0" baseline="0" noProof="0" dirty="0">
                <a:ln>
                  <a:noFill/>
                </a:ln>
                <a:solidFill>
                  <a:srgbClr val="000000"/>
                </a:solidFill>
                <a:effectLst/>
                <a:uLnTx/>
                <a:uFillTx/>
                <a:latin typeface="Verdana" pitchFamily="34" charset="0"/>
              </a:rPr>
              <a:t>целесообразность</a:t>
            </a:r>
          </a:p>
        </p:txBody>
      </p:sp>
      <p:sp>
        <p:nvSpPr>
          <p:cNvPr id="7" name="Блок-схема: процесс 6"/>
          <p:cNvSpPr/>
          <p:nvPr/>
        </p:nvSpPr>
        <p:spPr bwMode="auto">
          <a:xfrm>
            <a:off x="1571604" y="1357298"/>
            <a:ext cx="3929090" cy="1143008"/>
          </a:xfrm>
          <a:prstGeom prst="flowChartProcess">
            <a:avLst/>
          </a:prstGeom>
          <a:ln>
            <a:headEnd type="none" w="med" len="med"/>
            <a:tailEnd type="none" w="med" len="med"/>
          </a:ln>
          <a:scene3d>
            <a:camera prst="orthographicFront"/>
            <a:lightRig rig="threePt" dir="t"/>
          </a:scene3d>
          <a:sp3d>
            <a:bevelT/>
          </a:sp3d>
        </p:spPr>
        <p:style>
          <a:lnRef idx="1">
            <a:schemeClr val="dk1"/>
          </a:lnRef>
          <a:fillRef idx="2">
            <a:schemeClr val="dk1"/>
          </a:fillRef>
          <a:effectRef idx="1">
            <a:schemeClr val="dk1"/>
          </a:effectRef>
          <a:fontRef idx="minor">
            <a:schemeClr val="dk1"/>
          </a:fontRef>
        </p:style>
        <p: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600" b="1" i="0" u="none" strike="noStrike" kern="0" cap="none" spc="0" normalizeH="0" baseline="0" noProof="0" dirty="0">
                <a:ln>
                  <a:noFill/>
                </a:ln>
                <a:solidFill>
                  <a:srgbClr val="000000"/>
                </a:solidFill>
                <a:effectLst/>
                <a:uLnTx/>
                <a:uFillTx/>
                <a:latin typeface="Verdana" pitchFamily="34" charset="0"/>
              </a:rPr>
              <a:t>Выбор</a:t>
            </a:r>
            <a:br>
              <a:rPr kumimoji="0" lang="ru-RU" sz="1600" b="1" i="0" u="none" strike="noStrike" kern="0" cap="none" spc="0" normalizeH="0" baseline="0" noProof="0" dirty="0">
                <a:ln>
                  <a:noFill/>
                </a:ln>
                <a:solidFill>
                  <a:srgbClr val="000000"/>
                </a:solidFill>
                <a:effectLst/>
                <a:uLnTx/>
                <a:uFillTx/>
                <a:latin typeface="Verdana" pitchFamily="34" charset="0"/>
              </a:rPr>
            </a:br>
            <a:r>
              <a:rPr kumimoji="0" lang="ru-RU" sz="1600" b="1" i="0" u="none" strike="noStrike" kern="0" cap="none" spc="0" normalizeH="0" baseline="0" noProof="0" dirty="0">
                <a:ln>
                  <a:noFill/>
                </a:ln>
                <a:solidFill>
                  <a:srgbClr val="000000"/>
                </a:solidFill>
                <a:effectLst/>
                <a:uLnTx/>
                <a:uFillTx/>
                <a:latin typeface="Verdana" pitchFamily="34" charset="0"/>
              </a:rPr>
              <a:t> врача</a:t>
            </a:r>
            <a:br>
              <a:rPr kumimoji="0" lang="ru-RU" sz="1600" b="1" i="0" u="none" strike="noStrike" kern="0" cap="none" spc="0" normalizeH="0" baseline="0" noProof="0" dirty="0">
                <a:ln>
                  <a:noFill/>
                </a:ln>
                <a:solidFill>
                  <a:srgbClr val="000000"/>
                </a:solidFill>
                <a:effectLst/>
                <a:uLnTx/>
                <a:uFillTx/>
                <a:latin typeface="Verdana" pitchFamily="34" charset="0"/>
              </a:rPr>
            </a:br>
            <a:r>
              <a:rPr kumimoji="0" lang="ru-RU" sz="1600" b="1" i="0" u="none" strike="noStrike" kern="0" cap="none" spc="0" normalizeH="0" baseline="0" noProof="0" dirty="0">
                <a:ln>
                  <a:noFill/>
                </a:ln>
                <a:solidFill>
                  <a:srgbClr val="000000"/>
                </a:solidFill>
                <a:effectLst/>
                <a:uLnTx/>
                <a:uFillTx/>
                <a:latin typeface="Verdana" pitchFamily="34" charset="0"/>
              </a:rPr>
              <a:t>пациента</a:t>
            </a:r>
          </a:p>
        </p:txBody>
      </p:sp>
      <p:cxnSp>
        <p:nvCxnSpPr>
          <p:cNvPr id="53263" name="Прямая со стрелкой 10"/>
          <p:cNvCxnSpPr>
            <a:cxnSpLocks noChangeShapeType="1"/>
          </p:cNvCxnSpPr>
          <p:nvPr/>
        </p:nvCxnSpPr>
        <p:spPr bwMode="auto">
          <a:xfrm rot="5400000" flipH="1" flipV="1">
            <a:off x="-192881" y="3407569"/>
            <a:ext cx="3671888" cy="0"/>
          </a:xfrm>
          <a:prstGeom prst="straightConnector1">
            <a:avLst/>
          </a:prstGeom>
          <a:noFill/>
          <a:ln w="31750" algn="ctr">
            <a:solidFill>
              <a:schemeClr val="tx1"/>
            </a:solidFill>
            <a:prstDash val="sysDot"/>
            <a:bevel/>
            <a:headEnd/>
            <a:tailEnd type="arrow" w="med" len="med"/>
          </a:ln>
          <a:extLst>
            <a:ext uri="{909E8E84-426E-40DD-AFC4-6F175D3DCCD1}">
              <a14:hiddenFill xmlns:a14="http://schemas.microsoft.com/office/drawing/2010/main">
                <a:noFill/>
              </a14:hiddenFill>
            </a:ext>
          </a:extLst>
        </p:spPr>
      </p:cxnSp>
      <p:cxnSp>
        <p:nvCxnSpPr>
          <p:cNvPr id="53264" name="Прямая со стрелкой 11"/>
          <p:cNvCxnSpPr>
            <a:cxnSpLocks noChangeShapeType="1"/>
          </p:cNvCxnSpPr>
          <p:nvPr/>
        </p:nvCxnSpPr>
        <p:spPr bwMode="auto">
          <a:xfrm rot="5400000" flipH="1" flipV="1">
            <a:off x="3593306" y="3378994"/>
            <a:ext cx="3671888" cy="0"/>
          </a:xfrm>
          <a:prstGeom prst="straightConnector1">
            <a:avLst/>
          </a:prstGeom>
          <a:noFill/>
          <a:ln w="31750" algn="ctr">
            <a:solidFill>
              <a:schemeClr val="tx1"/>
            </a:solidFill>
            <a:prstDash val="sysDot"/>
            <a:bevel/>
            <a:headEnd/>
            <a:tailEnd type="arrow" w="med" len="med"/>
          </a:ln>
          <a:extLst>
            <a:ext uri="{909E8E84-426E-40DD-AFC4-6F175D3DCCD1}">
              <a14:hiddenFill xmlns:a14="http://schemas.microsoft.com/office/drawing/2010/main">
                <a:noFill/>
              </a14:hiddenFill>
            </a:ext>
          </a:extLst>
        </p:spPr>
      </p:cxnSp>
      <p:sp>
        <p:nvSpPr>
          <p:cNvPr id="14" name="TextBox 13"/>
          <p:cNvSpPr txBox="1"/>
          <p:nvPr/>
        </p:nvSpPr>
        <p:spPr>
          <a:xfrm rot="16200000">
            <a:off x="6585401" y="4370839"/>
            <a:ext cx="2286015" cy="830997"/>
          </a:xfrm>
          <a:prstGeom prst="rect">
            <a:avLst/>
          </a:prstGeom>
          <a:ln/>
        </p:spPr>
        <p:style>
          <a:lnRef idx="2">
            <a:schemeClr val="accent2">
              <a:shade val="50000"/>
            </a:schemeClr>
          </a:lnRef>
          <a:fillRef idx="1003">
            <a:schemeClr val="dk1"/>
          </a:fillRef>
          <a:effectRef idx="0">
            <a:schemeClr val="accent2"/>
          </a:effectRef>
          <a:fontRef idx="minor">
            <a:schemeClr val="lt1"/>
          </a:fontRef>
        </p:style>
        <p:txBody>
          <a:bodyP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600" b="1" i="0" u="none" strike="noStrike" kern="0" cap="none" spc="0" normalizeH="0" baseline="0" noProof="0" dirty="0">
                <a:ln>
                  <a:noFill/>
                </a:ln>
                <a:solidFill>
                  <a:srgbClr val="C5D9ED"/>
                </a:solidFill>
                <a:effectLst/>
                <a:uLnTx/>
                <a:uFillTx/>
              </a:rPr>
              <a:t>Клинические факторы</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ru-RU" sz="1600" b="1" i="0" u="none" strike="noStrike" kern="0" cap="none" spc="0" normalizeH="0" baseline="0" noProof="0" dirty="0">
              <a:ln>
                <a:noFill/>
              </a:ln>
              <a:solidFill>
                <a:srgbClr val="C5D9ED"/>
              </a:solidFill>
              <a:effectLst/>
              <a:uLnTx/>
              <a:uFillTx/>
            </a:endParaRPr>
          </a:p>
        </p:txBody>
      </p:sp>
      <p:sp>
        <p:nvSpPr>
          <p:cNvPr id="15" name="TextBox 14"/>
          <p:cNvSpPr txBox="1"/>
          <p:nvPr/>
        </p:nvSpPr>
        <p:spPr>
          <a:xfrm rot="16200000">
            <a:off x="7150414" y="2656328"/>
            <a:ext cx="1143007" cy="830997"/>
          </a:xfrm>
          <a:prstGeom prst="rect">
            <a:avLst/>
          </a:prstGeom>
          <a:ln/>
        </p:spPr>
        <p:style>
          <a:lnRef idx="2">
            <a:schemeClr val="accent2">
              <a:shade val="50000"/>
            </a:schemeClr>
          </a:lnRef>
          <a:fillRef idx="1003">
            <a:schemeClr val="dk1"/>
          </a:fillRef>
          <a:effectRef idx="0">
            <a:schemeClr val="accent2"/>
          </a:effectRef>
          <a:fontRef idx="minor">
            <a:schemeClr val="lt1"/>
          </a:fontRef>
        </p:style>
        <p:txBody>
          <a:bodyP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600" b="1" i="0" u="none" strike="noStrike" kern="0" cap="none" spc="0" normalizeH="0" baseline="0" noProof="0" dirty="0">
                <a:ln>
                  <a:noFill/>
                </a:ln>
                <a:solidFill>
                  <a:srgbClr val="C5D9ED"/>
                </a:solidFill>
                <a:effectLst/>
                <a:uLnTx/>
                <a:uFillTx/>
              </a:rPr>
              <a:t>Экономические факторы</a:t>
            </a:r>
          </a:p>
        </p:txBody>
      </p:sp>
      <p:sp>
        <p:nvSpPr>
          <p:cNvPr id="16" name="TextBox 15"/>
          <p:cNvSpPr txBox="1"/>
          <p:nvPr/>
        </p:nvSpPr>
        <p:spPr>
          <a:xfrm rot="16200000">
            <a:off x="7156906" y="1513318"/>
            <a:ext cx="1143007" cy="830997"/>
          </a:xfrm>
          <a:prstGeom prst="rect">
            <a:avLst/>
          </a:prstGeom>
          <a:ln/>
        </p:spPr>
        <p:style>
          <a:lnRef idx="2">
            <a:schemeClr val="accent2">
              <a:shade val="50000"/>
            </a:schemeClr>
          </a:lnRef>
          <a:fillRef idx="1003">
            <a:schemeClr val="dk1"/>
          </a:fillRef>
          <a:effectRef idx="0">
            <a:schemeClr val="accent2"/>
          </a:effectRef>
          <a:fontRef idx="minor">
            <a:schemeClr val="lt1"/>
          </a:fontRef>
        </p:style>
        <p:txBody>
          <a:bodyP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600" b="1" i="0" u="none" strike="noStrike" kern="0" cap="none" spc="0" normalizeH="0" baseline="0" noProof="0" dirty="0">
                <a:ln>
                  <a:noFill/>
                </a:ln>
                <a:solidFill>
                  <a:srgbClr val="C5D9ED"/>
                </a:solidFill>
                <a:effectLst/>
                <a:uLnTx/>
                <a:uFillTx/>
              </a:rPr>
              <a:t>Маркетинговые факторы</a:t>
            </a:r>
          </a:p>
        </p:txBody>
      </p:sp>
      <p:sp>
        <p:nvSpPr>
          <p:cNvPr id="17" name="Стрелка вправо 16"/>
          <p:cNvSpPr/>
          <p:nvPr/>
        </p:nvSpPr>
        <p:spPr bwMode="auto">
          <a:xfrm rot="10800000">
            <a:off x="6143642" y="4143380"/>
            <a:ext cx="1143008" cy="214314"/>
          </a:xfrm>
          <a:prstGeom prst="rightArrow">
            <a:avLst/>
          </a:prstGeom>
          <a:ln w="9525" cap="flat" cmpd="sng" algn="ctr">
            <a:solidFill>
              <a:schemeClr val="tx1"/>
            </a:solidFill>
            <a:prstDash val="solid"/>
            <a:round/>
            <a:headEnd type="none" w="med" len="med"/>
            <a:tailEnd type="none" w="med" len="med"/>
          </a:ln>
          <a:effectLst/>
        </p:spPr>
        <p:style>
          <a:lnRef idx="0">
            <a:scrgbClr r="0" g="0" b="0"/>
          </a:lnRef>
          <a:fillRef idx="1003">
            <a:schemeClr val="dk2"/>
          </a:fillRef>
          <a:effectRef idx="0">
            <a:scrgbClr r="0" g="0" b="0"/>
          </a:effectRef>
          <a:fontRef idx="major"/>
        </p:style>
        <p:txBody>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ru-RU" sz="1600" b="1" i="0" u="none" strike="noStrike" kern="0" cap="none" spc="0" normalizeH="0" baseline="0" noProof="0">
              <a:ln>
                <a:noFill/>
              </a:ln>
              <a:solidFill>
                <a:srgbClr val="000000"/>
              </a:solidFill>
              <a:effectLst/>
              <a:uLnTx/>
              <a:uFillTx/>
              <a:latin typeface="Verdana" pitchFamily="34" charset="0"/>
            </a:endParaRPr>
          </a:p>
        </p:txBody>
      </p:sp>
      <p:sp>
        <p:nvSpPr>
          <p:cNvPr id="18" name="Стрелка вправо 17"/>
          <p:cNvSpPr/>
          <p:nvPr/>
        </p:nvSpPr>
        <p:spPr bwMode="auto">
          <a:xfrm rot="10800000">
            <a:off x="6500826" y="5143512"/>
            <a:ext cx="785818" cy="214314"/>
          </a:xfrm>
          <a:prstGeom prst="rightArrow">
            <a:avLst/>
          </a:prstGeom>
          <a:ln w="9525" cap="flat" cmpd="sng" algn="ctr">
            <a:solidFill>
              <a:schemeClr val="tx1"/>
            </a:solidFill>
            <a:prstDash val="solid"/>
            <a:round/>
            <a:headEnd type="none" w="med" len="med"/>
            <a:tailEnd type="none" w="med" len="med"/>
          </a:ln>
          <a:effectLst/>
        </p:spPr>
        <p:style>
          <a:lnRef idx="0">
            <a:scrgbClr r="0" g="0" b="0"/>
          </a:lnRef>
          <a:fillRef idx="1003">
            <a:schemeClr val="dk2"/>
          </a:fillRef>
          <a:effectRef idx="0">
            <a:scrgbClr r="0" g="0" b="0"/>
          </a:effectRef>
          <a:fontRef idx="major"/>
        </p:style>
        <p:txBody>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ru-RU" sz="1600" b="1" i="0" u="none" strike="noStrike" kern="0" cap="none" spc="0" normalizeH="0" baseline="0" noProof="0">
              <a:ln>
                <a:noFill/>
              </a:ln>
              <a:solidFill>
                <a:srgbClr val="000000"/>
              </a:solidFill>
              <a:effectLst/>
              <a:uLnTx/>
              <a:uFillTx/>
            </a:endParaRPr>
          </a:p>
        </p:txBody>
      </p:sp>
      <p:sp>
        <p:nvSpPr>
          <p:cNvPr id="19" name="Стрелка вправо 18"/>
          <p:cNvSpPr/>
          <p:nvPr/>
        </p:nvSpPr>
        <p:spPr bwMode="auto">
          <a:xfrm rot="10800000">
            <a:off x="5786451" y="2928934"/>
            <a:ext cx="1500198" cy="214314"/>
          </a:xfrm>
          <a:prstGeom prst="rightArrow">
            <a:avLst/>
          </a:prstGeom>
          <a:ln w="9525" cap="flat" cmpd="sng" algn="ctr">
            <a:solidFill>
              <a:schemeClr val="tx1"/>
            </a:solidFill>
            <a:prstDash val="solid"/>
            <a:round/>
            <a:headEnd type="none" w="med" len="med"/>
            <a:tailEnd type="none" w="med" len="med"/>
          </a:ln>
          <a:effectLst/>
        </p:spPr>
        <p:style>
          <a:lnRef idx="0">
            <a:scrgbClr r="0" g="0" b="0"/>
          </a:lnRef>
          <a:fillRef idx="1003">
            <a:schemeClr val="dk2"/>
          </a:fillRef>
          <a:effectRef idx="0">
            <a:scrgbClr r="0" g="0" b="0"/>
          </a:effectRef>
          <a:fontRef idx="major"/>
        </p:style>
        <p:txBody>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ru-RU" sz="1600" b="1" i="0" u="none" strike="noStrike" kern="0" cap="none" spc="0" normalizeH="0" baseline="0" noProof="0">
              <a:ln>
                <a:noFill/>
              </a:ln>
              <a:solidFill>
                <a:srgbClr val="000000"/>
              </a:solidFill>
              <a:effectLst/>
              <a:uLnTx/>
              <a:uFillTx/>
              <a:latin typeface="Verdana" pitchFamily="34" charset="0"/>
            </a:endParaRPr>
          </a:p>
        </p:txBody>
      </p:sp>
      <p:sp>
        <p:nvSpPr>
          <p:cNvPr id="20" name="Стрелка вправо 19"/>
          <p:cNvSpPr/>
          <p:nvPr/>
        </p:nvSpPr>
        <p:spPr bwMode="auto">
          <a:xfrm rot="10800000">
            <a:off x="5500694" y="1785926"/>
            <a:ext cx="1785950" cy="214314"/>
          </a:xfrm>
          <a:prstGeom prst="rightArrow">
            <a:avLst/>
          </a:prstGeom>
          <a:ln w="9525" cap="flat" cmpd="sng" algn="ctr">
            <a:solidFill>
              <a:schemeClr val="tx1"/>
            </a:solidFill>
            <a:prstDash val="solid"/>
            <a:round/>
            <a:headEnd type="none" w="med" len="med"/>
            <a:tailEnd type="none" w="med" len="med"/>
          </a:ln>
          <a:effectLst/>
        </p:spPr>
        <p:style>
          <a:lnRef idx="0">
            <a:scrgbClr r="0" g="0" b="0"/>
          </a:lnRef>
          <a:fillRef idx="1003">
            <a:schemeClr val="dk2"/>
          </a:fillRef>
          <a:effectRef idx="0">
            <a:scrgbClr r="0" g="0" b="0"/>
          </a:effectRef>
          <a:fontRef idx="major"/>
        </p:style>
        <p:txBody>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ru-RU" sz="1600" b="1" i="0" u="none" strike="noStrike" kern="0" cap="none" spc="0" normalizeH="0" baseline="0" noProof="0">
              <a:ln>
                <a:noFill/>
              </a:ln>
              <a:solidFill>
                <a:srgbClr val="000000"/>
              </a:solidFill>
              <a:effectLst/>
              <a:uLnTx/>
              <a:uFillTx/>
              <a:latin typeface="Verdana" pitchFamily="34" charset="0"/>
            </a:endParaRPr>
          </a:p>
        </p:txBody>
      </p:sp>
      <p:sp>
        <p:nvSpPr>
          <p:cNvPr id="53286" name="Овал 20"/>
          <p:cNvSpPr>
            <a:spLocks noChangeArrowheads="1"/>
          </p:cNvSpPr>
          <p:nvPr/>
        </p:nvSpPr>
        <p:spPr bwMode="auto">
          <a:xfrm>
            <a:off x="214313" y="3786188"/>
            <a:ext cx="6643687" cy="2928937"/>
          </a:xfrm>
          <a:prstGeom prst="ellipse">
            <a:avLst/>
          </a:prstGeom>
          <a:noFill/>
          <a:ln w="34925" cap="rnd" algn="ctr">
            <a:solidFill>
              <a:srgbClr val="FF0000"/>
            </a:solidFill>
            <a:prstDash val="sysDot"/>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9pPr>
          </a:lstStyle>
          <a:p>
            <a:pPr marL="0" marR="0" lvl="0" indent="0" algn="ctr" defTabSz="914400" eaLnBrk="1" fontAlgn="auto" latinLnBrk="0" hangingPunct="1">
              <a:lnSpc>
                <a:spcPct val="100000"/>
              </a:lnSpc>
              <a:spcBef>
                <a:spcPct val="0"/>
              </a:spcBef>
              <a:spcAft>
                <a:spcPts val="0"/>
              </a:spcAft>
              <a:buClrTx/>
              <a:buSzTx/>
              <a:buFontTx/>
              <a:buNone/>
              <a:tabLst/>
              <a:defRPr/>
            </a:pPr>
            <a:endParaRPr kumimoji="0" lang="ru-RU" altLang="ru-RU" sz="1600" b="1" i="0" u="none" strike="noStrike" kern="0" cap="none" spc="0" normalizeH="0" baseline="0" noProof="0">
              <a:ln>
                <a:noFill/>
              </a:ln>
              <a:solidFill>
                <a:srgbClr val="000000"/>
              </a:solidFill>
              <a:effectLst/>
              <a:uLnTx/>
              <a:uFillTx/>
              <a:latin typeface="Verdana" panose="020B0604030504040204" pitchFamily="34" charset="0"/>
            </a:endParaRPr>
          </a:p>
          <a:p>
            <a:pPr marL="0" marR="0" lvl="0" indent="0" algn="ctr" defTabSz="914400" eaLnBrk="1" fontAlgn="auto" latinLnBrk="0" hangingPunct="1">
              <a:lnSpc>
                <a:spcPct val="100000"/>
              </a:lnSpc>
              <a:spcBef>
                <a:spcPct val="0"/>
              </a:spcBef>
              <a:spcAft>
                <a:spcPts val="0"/>
              </a:spcAft>
              <a:buClrTx/>
              <a:buSzTx/>
              <a:buFontTx/>
              <a:buNone/>
              <a:tabLst/>
              <a:defRPr/>
            </a:pPr>
            <a:endParaRPr kumimoji="0" lang="ru-RU" altLang="ru-RU" sz="1600" b="1" i="0" u="none" strike="noStrike" kern="0" cap="none" spc="0" normalizeH="0" baseline="0" noProof="0">
              <a:ln>
                <a:noFill/>
              </a:ln>
              <a:solidFill>
                <a:srgbClr val="000000"/>
              </a:solidFill>
              <a:effectLst/>
              <a:uLnTx/>
              <a:uFillTx/>
              <a:latin typeface="Verdana" panose="020B0604030504040204" pitchFamily="34" charset="0"/>
            </a:endParaRPr>
          </a:p>
          <a:p>
            <a:pPr marL="0" marR="0" lvl="0" indent="0" algn="ctr" defTabSz="914400" eaLnBrk="1" fontAlgn="auto" latinLnBrk="0" hangingPunct="1">
              <a:lnSpc>
                <a:spcPct val="100000"/>
              </a:lnSpc>
              <a:spcBef>
                <a:spcPct val="0"/>
              </a:spcBef>
              <a:spcAft>
                <a:spcPts val="0"/>
              </a:spcAft>
              <a:buClrTx/>
              <a:buSzTx/>
              <a:buFontTx/>
              <a:buNone/>
              <a:tabLst/>
              <a:defRPr/>
            </a:pPr>
            <a:endParaRPr kumimoji="0" lang="ru-RU" altLang="ru-RU" sz="1600" b="1" i="0" u="none" strike="noStrike" kern="0" cap="none" spc="0" normalizeH="0" baseline="0" noProof="0">
              <a:ln>
                <a:noFill/>
              </a:ln>
              <a:solidFill>
                <a:srgbClr val="000000"/>
              </a:solidFill>
              <a:effectLst/>
              <a:uLnTx/>
              <a:uFillTx/>
              <a:latin typeface="Verdana" panose="020B0604030504040204" pitchFamily="34" charset="0"/>
            </a:endParaRPr>
          </a:p>
          <a:p>
            <a:pPr marL="0" marR="0" lvl="0" indent="0" algn="ctr" defTabSz="914400" eaLnBrk="1" fontAlgn="auto" latinLnBrk="0" hangingPunct="1">
              <a:lnSpc>
                <a:spcPct val="100000"/>
              </a:lnSpc>
              <a:spcBef>
                <a:spcPct val="0"/>
              </a:spcBef>
              <a:spcAft>
                <a:spcPts val="0"/>
              </a:spcAft>
              <a:buClrTx/>
              <a:buSzTx/>
              <a:buFontTx/>
              <a:buNone/>
              <a:tabLst/>
              <a:defRPr/>
            </a:pPr>
            <a:endParaRPr kumimoji="0" lang="ru-RU" altLang="ru-RU" sz="1600" b="1" i="0" u="none" strike="noStrike" kern="0" cap="none" spc="0" normalizeH="0" baseline="0" noProof="0">
              <a:ln>
                <a:noFill/>
              </a:ln>
              <a:solidFill>
                <a:srgbClr val="000000"/>
              </a:solidFill>
              <a:effectLst/>
              <a:uLnTx/>
              <a:uFillTx/>
              <a:latin typeface="Verdana" panose="020B0604030504040204" pitchFamily="34" charset="0"/>
            </a:endParaRPr>
          </a:p>
          <a:p>
            <a:pPr marL="0" marR="0" lvl="0" indent="0" algn="ctr" defTabSz="914400" eaLnBrk="1" fontAlgn="auto" latinLnBrk="0" hangingPunct="1">
              <a:lnSpc>
                <a:spcPct val="100000"/>
              </a:lnSpc>
              <a:spcBef>
                <a:spcPct val="0"/>
              </a:spcBef>
              <a:spcAft>
                <a:spcPts val="0"/>
              </a:spcAft>
              <a:buClrTx/>
              <a:buSzTx/>
              <a:buFontTx/>
              <a:buNone/>
              <a:tabLst/>
              <a:defRPr/>
            </a:pPr>
            <a:endParaRPr kumimoji="0" lang="ru-RU" altLang="ru-RU" sz="1600" b="1" i="0" u="none" strike="noStrike" kern="0" cap="none" spc="0" normalizeH="0" baseline="0" noProof="0">
              <a:ln>
                <a:noFill/>
              </a:ln>
              <a:solidFill>
                <a:srgbClr val="000000"/>
              </a:solidFill>
              <a:effectLst/>
              <a:uLnTx/>
              <a:uFillTx/>
              <a:latin typeface="Verdana" panose="020B0604030504040204" pitchFamily="34" charset="0"/>
            </a:endParaRPr>
          </a:p>
          <a:p>
            <a:pPr marL="0" marR="0" lvl="0" indent="0" algn="ctr" defTabSz="914400" eaLnBrk="1" fontAlgn="auto" latinLnBrk="0" hangingPunct="1">
              <a:lnSpc>
                <a:spcPct val="100000"/>
              </a:lnSpc>
              <a:spcBef>
                <a:spcPct val="0"/>
              </a:spcBef>
              <a:spcAft>
                <a:spcPts val="0"/>
              </a:spcAft>
              <a:buClrTx/>
              <a:buSzTx/>
              <a:buFontTx/>
              <a:buNone/>
              <a:tabLst/>
              <a:defRPr/>
            </a:pPr>
            <a:endParaRPr kumimoji="0" lang="ru-RU" altLang="ru-RU" sz="1600" b="1" i="0" u="none" strike="noStrike" kern="0" cap="none" spc="0" normalizeH="0" baseline="0" noProof="0">
              <a:ln>
                <a:noFill/>
              </a:ln>
              <a:solidFill>
                <a:srgbClr val="000000"/>
              </a:solidFill>
              <a:effectLst/>
              <a:uLnTx/>
              <a:uFillTx/>
              <a:latin typeface="Verdana" panose="020B0604030504040204" pitchFamily="34" charset="0"/>
            </a:endParaRPr>
          </a:p>
          <a:p>
            <a:pPr marL="0" marR="0" lvl="0" indent="0" algn="ctr" defTabSz="914400" eaLnBrk="1" fontAlgn="auto" latinLnBrk="0" hangingPunct="1">
              <a:lnSpc>
                <a:spcPct val="100000"/>
              </a:lnSpc>
              <a:spcBef>
                <a:spcPct val="0"/>
              </a:spcBef>
              <a:spcAft>
                <a:spcPts val="0"/>
              </a:spcAft>
              <a:buClrTx/>
              <a:buSzTx/>
              <a:buFontTx/>
              <a:buNone/>
              <a:tabLst/>
              <a:defRPr/>
            </a:pPr>
            <a:endParaRPr kumimoji="0" lang="ru-RU" altLang="ru-RU" sz="1600" b="1" i="0" u="none" strike="noStrike" kern="0" cap="none" spc="0" normalizeH="0" baseline="0" noProof="0">
              <a:ln>
                <a:noFill/>
              </a:ln>
              <a:solidFill>
                <a:srgbClr val="000000"/>
              </a:solidFill>
              <a:effectLst/>
              <a:uLnTx/>
              <a:uFillTx/>
              <a:latin typeface="Verdana" panose="020B0604030504040204" pitchFamily="34" charset="0"/>
            </a:endParaRPr>
          </a:p>
          <a:p>
            <a:pPr marL="0" marR="0" lvl="0" indent="0" algn="ctr" defTabSz="914400" eaLnBrk="1" fontAlgn="auto" latinLnBrk="0" hangingPunct="1">
              <a:lnSpc>
                <a:spcPct val="100000"/>
              </a:lnSpc>
              <a:spcBef>
                <a:spcPct val="0"/>
              </a:spcBef>
              <a:spcAft>
                <a:spcPts val="0"/>
              </a:spcAft>
              <a:buClrTx/>
              <a:buSzTx/>
              <a:buFontTx/>
              <a:buNone/>
              <a:tabLst/>
              <a:defRPr/>
            </a:pPr>
            <a:r>
              <a:rPr kumimoji="0" lang="ru-RU" altLang="ru-RU" sz="1600" b="1" i="0" u="none" strike="noStrike" kern="0" cap="none" spc="0" normalizeH="0" baseline="0" noProof="0">
                <a:ln>
                  <a:noFill/>
                </a:ln>
                <a:solidFill>
                  <a:srgbClr val="FF0000"/>
                </a:solidFill>
                <a:effectLst/>
                <a:uLnTx/>
                <a:uFillTx/>
                <a:latin typeface="Verdana" panose="020B0604030504040204" pitchFamily="34" charset="0"/>
              </a:rPr>
              <a:t>Медицинские технологии</a:t>
            </a:r>
          </a:p>
        </p:txBody>
      </p:sp>
    </p:spTree>
    <p:extLst>
      <p:ext uri="{BB962C8B-B14F-4D97-AF65-F5344CB8AC3E}">
        <p14:creationId xmlns:p14="http://schemas.microsoft.com/office/powerpoint/2010/main" val="5225984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0" y="117693"/>
            <a:ext cx="9036496" cy="6740307"/>
          </a:xfrm>
          <a:prstGeom prst="rect">
            <a:avLst/>
          </a:prstGeom>
        </p:spPr>
        <p:txBody>
          <a:bodyPr wrap="square">
            <a:spAutoFit/>
          </a:bodyPr>
          <a:lstStyle/>
          <a:p>
            <a:r>
              <a:rPr lang="ru-RU" sz="1200" dirty="0"/>
              <a:t>Статья 36.1. Особенности медицинской помощи, оказываемой в рамках клинической апробации</a:t>
            </a:r>
          </a:p>
          <a:p>
            <a:r>
              <a:rPr lang="ru-RU" sz="1200" dirty="0"/>
              <a:t>(введена Федеральным законом от 08.03.2015 N 55-ФЗ)</a:t>
            </a:r>
          </a:p>
          <a:p>
            <a:r>
              <a:rPr lang="ru-RU" sz="1200" dirty="0"/>
              <a:t> 1. Клиническая апробация представляет собой практическое применение разработанных и ранее не применявшихся методов профилактики, диагностики, лечения и реабилитации при оказании медицинской помощи для подтверждения доказательств их эффективности.</a:t>
            </a:r>
          </a:p>
          <a:p>
            <a:r>
              <a:rPr lang="ru-RU" sz="1200" dirty="0"/>
              <a:t>2. Медицинская помощь в рамках клинической апробации оказывается при наличии заключений этического комитета и экспертного совета уполномоченного федерального органа исполнительной власти. Положения об этическом комитете и экспертном совете, их составы и порядок вынесения ими соответствующих заключений утверждаются уполномоченным федеральным органом исполнительной власти.</a:t>
            </a:r>
          </a:p>
          <a:p>
            <a:r>
              <a:rPr lang="ru-RU" sz="1200" dirty="0"/>
              <a:t>3. Этический комитет выносит заключение об этической обоснованности возможности применения соответствующих методов профилактики, диагностики, лечения и реабилитации при оказании медицинской помощи в рамках клинической апробации и согласует протокол клинической апробации.</a:t>
            </a:r>
          </a:p>
          <a:p>
            <a:r>
              <a:rPr lang="ru-RU" sz="1200" dirty="0"/>
              <a:t>4. Экспертный совет дает разрешение на оказание медицинской помощи в рамках клинической апробации, включающее в себя определение числа пациентов, которым будет оказана медицинская помощь в рамках клинической апробации по каждому методу профилактики, диагностики, лечения и реабилитации, а также определяет медицинские организации, участвующие в оказании медицинской помощи в рамках клинической апробации, на основании критериев отбора медицинских организаций, установленных Правительством Российской Федерации, дает оценку финансовых затрат на оказание медицинской помощи по каждому протоколу клинической апробации и исполняет иные функции, предусмотренные положением об экспертном совете.</a:t>
            </a:r>
          </a:p>
          <a:p>
            <a:r>
              <a:rPr lang="ru-RU" sz="1200" dirty="0"/>
              <a:t>5. Положение об организации клинической апробации и оказания медицинской помощи в рамках клинической апробации (в том числе порядок направления пациентов для оказания такой медицинской помощи), типовая форма протокола клинической апробации утверждаются уполномоченным федеральным органом исполнительной власти.</a:t>
            </a:r>
          </a:p>
          <a:p>
            <a:r>
              <a:rPr lang="ru-RU" sz="1200" dirty="0"/>
              <a:t>6. Медицинская помощь в рамках клинической апробации оказывается при наличии информированного добровольного согласия совершеннолетнего дееспособного пациента, а в отношении несовершеннолетнего пациента и пациента, признанного в установленном законом порядке недееспособным, - при наличии информированного добровольного согласия одного из родителей или иного законного представителя, данного в порядке, установленном уполномоченным федеральным органом исполнительной власти.</a:t>
            </a:r>
          </a:p>
          <a:p>
            <a:r>
              <a:rPr lang="ru-RU" sz="1200" dirty="0"/>
              <a:t>7. Оказание медицинской помощи в рамках клинической апробации запрещается с участием в качестве пациентов:</a:t>
            </a:r>
          </a:p>
          <a:p>
            <a:r>
              <a:rPr lang="ru-RU" sz="1200" dirty="0"/>
              <a:t>1) детей, женщин в период беременности, родов, женщин в период грудного вскармливания, за исключением случаев, если соответствующие методы предназначены для этих пациентов, при условии принятия всех необходимых мер по исключению риска причинения вреда женщине в период беременности, родов, женщине в период грудного вскармливания, плоду или ребенку;</a:t>
            </a:r>
          </a:p>
          <a:p>
            <a:r>
              <a:rPr lang="ru-RU" sz="1200" dirty="0"/>
              <a:t>2) военнослужащих, за исключением военнослужащих, проходящих военную службу по контракту, в случае, если соответствующие методы специально разработаны для применения в условиях военных действий, чрезвычайных ситуаций, профилактики и лечения заболеваний и поражений, полученных в результате воздействия неблагоприятных химических, биологических, радиационных факторов;</a:t>
            </a:r>
          </a:p>
          <a:p>
            <a:r>
              <a:rPr lang="ru-RU" sz="1200" dirty="0"/>
              <a:t>3) лиц, страдающих психическими расстройствами, за исключением случаев, если соответствующие методы предназначены для лечения психических заболеваний.</a:t>
            </a:r>
          </a:p>
        </p:txBody>
      </p:sp>
    </p:spTree>
    <p:extLst>
      <p:ext uri="{BB962C8B-B14F-4D97-AF65-F5344CB8AC3E}">
        <p14:creationId xmlns:p14="http://schemas.microsoft.com/office/powerpoint/2010/main" val="13275376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107504" y="0"/>
            <a:ext cx="8856984" cy="5324535"/>
          </a:xfrm>
          <a:prstGeom prst="rect">
            <a:avLst/>
          </a:prstGeom>
        </p:spPr>
        <p:txBody>
          <a:bodyPr wrap="square">
            <a:spAutoFit/>
          </a:bodyPr>
          <a:lstStyle/>
          <a:p>
            <a:r>
              <a:rPr lang="ru-RU" sz="2000" dirty="0"/>
              <a:t>Статья 38 (323-ФЗ). Медицинские изделия</a:t>
            </a:r>
          </a:p>
          <a:p>
            <a:r>
              <a:rPr lang="ru-RU" sz="2000" dirty="0"/>
              <a:t> 1. Медицинскими изделиями являются любые инструменты, аппараты, приборы, оборудование, материалы и прочие изделия, применяемые в медицинских целях отдельно или в сочетании между собой, а также вместе с другими принадлежностями, необходимыми для применения указанных изделий по назначению, включая специальное программное обеспечение, и предназначенные производителем для профилактики, диагностики, лечения и медицинской реабилитации заболеваний, мониторинга состояния организма человека, проведения медицинских исследований, восстановления, замещения, изменения анатомической структуры или физиологических функций организма, предотвращения или прерывания беременности, функциональное назначение которых не реализуется путем фармакологического, иммунологического, генетического или метаболического воздействия на организм человека. </a:t>
            </a:r>
            <a:r>
              <a:rPr lang="ru-RU" sz="2000" b="1" dirty="0"/>
              <a:t>Медицинские изделия могут признаваться взаимозаменяемыми, если они сравнимы по функциональному назначению, качественным и техническим характеристикам и способны заменить друг друга.</a:t>
            </a:r>
          </a:p>
        </p:txBody>
      </p:sp>
    </p:spTree>
    <p:extLst>
      <p:ext uri="{BB962C8B-B14F-4D97-AF65-F5344CB8AC3E}">
        <p14:creationId xmlns:p14="http://schemas.microsoft.com/office/powerpoint/2010/main" val="13000913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79512" y="116632"/>
            <a:ext cx="8784976" cy="1200329"/>
          </a:xfrm>
          <a:prstGeom prst="rect">
            <a:avLst/>
          </a:prstGeom>
        </p:spPr>
        <p:txBody>
          <a:bodyPr wrap="square">
            <a:spAutoFit/>
          </a:bodyPr>
          <a:lstStyle/>
          <a:p>
            <a:r>
              <a:rPr lang="ru-RU" dirty="0"/>
              <a:t>2. Медицинские изделия подразделяются на классы в зависимости от потенциального риска их применения и на виды в соответствии с номенклатурной классификацией медицинских изделий. Номенклатурная классификация медицинских изделий утверждается уполномоченным федеральным органом исполнительной власти.</a:t>
            </a:r>
          </a:p>
        </p:txBody>
      </p:sp>
      <p:sp>
        <p:nvSpPr>
          <p:cNvPr id="3" name="Прямоугольник 2"/>
          <p:cNvSpPr/>
          <p:nvPr/>
        </p:nvSpPr>
        <p:spPr>
          <a:xfrm>
            <a:off x="160120" y="1316961"/>
            <a:ext cx="8784976" cy="2031325"/>
          </a:xfrm>
          <a:prstGeom prst="rect">
            <a:avLst/>
          </a:prstGeom>
        </p:spPr>
        <p:txBody>
          <a:bodyPr wrap="square">
            <a:spAutoFit/>
          </a:bodyPr>
          <a:lstStyle/>
          <a:p>
            <a:pPr algn="just"/>
            <a:r>
              <a:rPr lang="ru-RU" dirty="0">
                <a:solidFill>
                  <a:srgbClr val="000000"/>
                </a:solidFill>
                <a:latin typeface="Times New Roman" panose="02020603050405020304" pitchFamily="18" charset="0"/>
              </a:rPr>
              <a:t>Приказ Минздрава России от 06.06.2012 N 4н</a:t>
            </a:r>
          </a:p>
          <a:p>
            <a:pPr algn="just"/>
            <a:r>
              <a:rPr lang="ru-RU" dirty="0">
                <a:solidFill>
                  <a:srgbClr val="000000"/>
                </a:solidFill>
                <a:latin typeface="Times New Roman" panose="02020603050405020304" pitchFamily="18" charset="0"/>
              </a:rPr>
              <a:t>(ред. от 25.09.2014)</a:t>
            </a:r>
          </a:p>
          <a:p>
            <a:pPr algn="just"/>
            <a:r>
              <a:rPr lang="ru-RU" dirty="0">
                <a:solidFill>
                  <a:srgbClr val="000000"/>
                </a:solidFill>
                <a:latin typeface="Times New Roman" panose="02020603050405020304" pitchFamily="18" charset="0"/>
              </a:rPr>
              <a:t>"Об утверждении номенклатурной классификации медицинских изделий"</a:t>
            </a:r>
          </a:p>
          <a:p>
            <a:pPr algn="just"/>
            <a:r>
              <a:rPr lang="ru-RU" dirty="0">
                <a:solidFill>
                  <a:srgbClr val="000000"/>
                </a:solidFill>
                <a:latin typeface="Times New Roman" panose="02020603050405020304" pitchFamily="18" charset="0"/>
              </a:rPr>
              <a:t>(вместе с "Номенклатурной классификацией медицинских изделий по видам", "Номенклатурной классификацией медицинских изделий по классам в зависимости от потенциального риска их применения")</a:t>
            </a:r>
          </a:p>
          <a:p>
            <a:pPr algn="just"/>
            <a:r>
              <a:rPr lang="ru-RU" dirty="0">
                <a:solidFill>
                  <a:srgbClr val="000000"/>
                </a:solidFill>
                <a:latin typeface="Times New Roman" panose="02020603050405020304" pitchFamily="18" charset="0"/>
              </a:rPr>
              <a:t>(Зарегистрировано в Минюсте России 09.07.2012 N 24852)</a:t>
            </a:r>
            <a:endParaRPr lang="ru-RU" b="0" i="0" dirty="0">
              <a:solidFill>
                <a:srgbClr val="000000"/>
              </a:solidFill>
              <a:effectLst/>
              <a:latin typeface="Times New Roman" panose="02020603050405020304" pitchFamily="18" charset="0"/>
            </a:endParaRPr>
          </a:p>
        </p:txBody>
      </p:sp>
      <p:sp>
        <p:nvSpPr>
          <p:cNvPr id="5" name="Прямоугольник 4"/>
          <p:cNvSpPr/>
          <p:nvPr/>
        </p:nvSpPr>
        <p:spPr>
          <a:xfrm>
            <a:off x="179512" y="3348286"/>
            <a:ext cx="8784976" cy="1477328"/>
          </a:xfrm>
          <a:prstGeom prst="rect">
            <a:avLst/>
          </a:prstGeom>
        </p:spPr>
        <p:txBody>
          <a:bodyPr wrap="square">
            <a:spAutoFit/>
          </a:bodyPr>
          <a:lstStyle/>
          <a:p>
            <a:r>
              <a:rPr lang="ru-RU" b="1" dirty="0"/>
              <a:t>Утвердить:</a:t>
            </a:r>
          </a:p>
          <a:p>
            <a:r>
              <a:rPr lang="ru-RU" b="1" dirty="0"/>
              <a:t>- номенклатурную классификацию медицинских изделий по видам согласно приложению N 1;</a:t>
            </a:r>
          </a:p>
          <a:p>
            <a:r>
              <a:rPr lang="ru-RU" b="1" dirty="0"/>
              <a:t>- номенклатурную классификацию медицинских изделий по классам в зависимости от потенциального риска их применения согласно приложению N 2.</a:t>
            </a:r>
          </a:p>
        </p:txBody>
      </p:sp>
    </p:spTree>
    <p:extLst>
      <p:ext uri="{BB962C8B-B14F-4D97-AF65-F5344CB8AC3E}">
        <p14:creationId xmlns:p14="http://schemas.microsoft.com/office/powerpoint/2010/main" val="36516292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51520" y="116632"/>
            <a:ext cx="8712968" cy="2613023"/>
          </a:xfrm>
          <a:prstGeom prst="rect">
            <a:avLst/>
          </a:prstGeom>
        </p:spPr>
        <p:txBody>
          <a:bodyPr wrap="square">
            <a:spAutoFit/>
          </a:bodyPr>
          <a:lstStyle/>
          <a:p>
            <a:pPr algn="just">
              <a:lnSpc>
                <a:spcPct val="130000"/>
              </a:lnSpc>
            </a:pPr>
            <a:r>
              <a:rPr lang="ru-RU" b="1" dirty="0">
                <a:latin typeface="Verdana" panose="020B0604030504040204" pitchFamily="34" charset="0"/>
              </a:rPr>
              <a:t>Номенклатурная классификация медицинских изделий </a:t>
            </a:r>
            <a:r>
              <a:rPr lang="ru-RU" dirty="0">
                <a:latin typeface="Verdana" panose="020B0604030504040204" pitchFamily="34" charset="0"/>
              </a:rPr>
              <a:t>по видам (далее - классификация) содержит числовое обозначение вида медицинского изделия - идентификационный уникальный номер записи &lt;*&gt;, наименование вида медицинского изделия, описание вида медицинского изделия, содержащее соответствующие классификационные признаки вида медицинского изделия, указываемые в зависимости от назначения медицинского изделия.</a:t>
            </a:r>
          </a:p>
        </p:txBody>
      </p:sp>
      <p:pic>
        <p:nvPicPr>
          <p:cNvPr id="3" name="Рисунок 2" descr="Вырезка экрана"/>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467544" y="2729654"/>
            <a:ext cx="8273708" cy="3867697"/>
          </a:xfrm>
          <a:prstGeom prst="rect">
            <a:avLst/>
          </a:prstGeom>
        </p:spPr>
      </p:pic>
    </p:spTree>
    <p:extLst>
      <p:ext uri="{BB962C8B-B14F-4D97-AF65-F5344CB8AC3E}">
        <p14:creationId xmlns:p14="http://schemas.microsoft.com/office/powerpoint/2010/main" val="32639454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179512" y="15992"/>
            <a:ext cx="8856984" cy="6740307"/>
          </a:xfrm>
          <a:prstGeom prst="rect">
            <a:avLst/>
          </a:prstGeom>
        </p:spPr>
        <p:txBody>
          <a:bodyPr wrap="square">
            <a:spAutoFit/>
          </a:bodyPr>
          <a:lstStyle/>
          <a:p>
            <a:r>
              <a:rPr lang="ru-RU" b="1" dirty="0"/>
              <a:t>I. Классификация медицинских изделий (кроме медицинских</a:t>
            </a:r>
          </a:p>
          <a:p>
            <a:r>
              <a:rPr lang="ru-RU" b="1" dirty="0"/>
              <a:t>изделий для диагностики </a:t>
            </a:r>
            <a:r>
              <a:rPr lang="ru-RU" b="1" dirty="0" err="1"/>
              <a:t>in</a:t>
            </a:r>
            <a:r>
              <a:rPr lang="ru-RU" b="1" dirty="0"/>
              <a:t> </a:t>
            </a:r>
            <a:r>
              <a:rPr lang="ru-RU" b="1" dirty="0" err="1"/>
              <a:t>vitro</a:t>
            </a:r>
            <a:r>
              <a:rPr lang="ru-RU" b="1" dirty="0"/>
              <a:t>)</a:t>
            </a:r>
          </a:p>
          <a:p>
            <a:r>
              <a:rPr lang="ru-RU" dirty="0"/>
              <a:t> </a:t>
            </a:r>
          </a:p>
          <a:p>
            <a:r>
              <a:rPr lang="ru-RU" b="1" dirty="0"/>
              <a:t>2. При классификации медицинских изделий каждое медицинское изделие может быть отнесено только к одному классу:</a:t>
            </a:r>
          </a:p>
          <a:p>
            <a:r>
              <a:rPr lang="ru-RU" dirty="0"/>
              <a:t>класс 1 - медицинские изделия с низкой степенью риска;</a:t>
            </a:r>
          </a:p>
          <a:p>
            <a:r>
              <a:rPr lang="ru-RU" dirty="0"/>
              <a:t>класс 2а - медицинские изделия со средней степенью риска;</a:t>
            </a:r>
          </a:p>
          <a:p>
            <a:r>
              <a:rPr lang="ru-RU" dirty="0"/>
              <a:t>класс 2б - медицинские изделия с повышенной степенью риска;</a:t>
            </a:r>
          </a:p>
          <a:p>
            <a:r>
              <a:rPr lang="ru-RU" dirty="0"/>
              <a:t>класс 3 - медицинские изделия с высокой степенью риска.</a:t>
            </a:r>
          </a:p>
          <a:p>
            <a:r>
              <a:rPr lang="ru-RU" b="1" dirty="0"/>
              <a:t>3. При классификации медицинских изделий учитывают их функциональное назначение и условия применения, а также следующие критерии:</a:t>
            </a:r>
          </a:p>
          <a:p>
            <a:r>
              <a:rPr lang="ru-RU" dirty="0"/>
              <a:t>длительность применения медицинских изделий;</a:t>
            </a:r>
          </a:p>
          <a:p>
            <a:r>
              <a:rPr lang="ru-RU" dirty="0" err="1"/>
              <a:t>инвазивность</a:t>
            </a:r>
            <a:r>
              <a:rPr lang="ru-RU" dirty="0"/>
              <a:t> медицинских изделий;</a:t>
            </a:r>
          </a:p>
          <a:p>
            <a:r>
              <a:rPr lang="ru-RU" dirty="0"/>
              <a:t>наличие контакта медицинских изделий с человеческим телом или взаимосвязи с ним;</a:t>
            </a:r>
          </a:p>
          <a:p>
            <a:r>
              <a:rPr lang="ru-RU" dirty="0"/>
              <a:t>способ введения медицинских изделий в тело человека (через анатомические полости или хирургическим путем);</a:t>
            </a:r>
          </a:p>
          <a:p>
            <a:r>
              <a:rPr lang="ru-RU" dirty="0"/>
              <a:t>применение медицинских изделий для жизненно важных органов и систем (сердце, центральная система кровообращения, центральная нервная система);</a:t>
            </a:r>
          </a:p>
          <a:p>
            <a:r>
              <a:rPr lang="ru-RU" dirty="0"/>
              <a:t>применение источников энергии.</a:t>
            </a:r>
          </a:p>
          <a:p>
            <a:r>
              <a:rPr lang="ru-RU" b="1" dirty="0"/>
              <a:t>4. При отнесении медицинских изделий к классам в зависимости от потенциального риска применения необходимо учитывать следующие положения:</a:t>
            </a:r>
          </a:p>
          <a:p>
            <a:r>
              <a:rPr lang="ru-RU" dirty="0"/>
              <a:t>4.1. </a:t>
            </a:r>
            <a:r>
              <a:rPr lang="ru-RU" dirty="0" err="1"/>
              <a:t>Неинвазивные</a:t>
            </a:r>
            <a:r>
              <a:rPr lang="ru-RU" dirty="0"/>
              <a:t> медицинские изделия относятся к классу 1, если не применяется ни одно из положений, изложенных далее, за исключением положений, изложенных в пункте 4.4.1.</a:t>
            </a:r>
          </a:p>
        </p:txBody>
      </p:sp>
    </p:spTree>
    <p:extLst>
      <p:ext uri="{BB962C8B-B14F-4D97-AF65-F5344CB8AC3E}">
        <p14:creationId xmlns:p14="http://schemas.microsoft.com/office/powerpoint/2010/main" val="14685491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59024" y="0"/>
            <a:ext cx="8784976" cy="6555641"/>
          </a:xfrm>
          <a:prstGeom prst="rect">
            <a:avLst/>
          </a:prstGeom>
        </p:spPr>
        <p:txBody>
          <a:bodyPr wrap="square">
            <a:spAutoFit/>
          </a:bodyPr>
          <a:lstStyle/>
          <a:p>
            <a:r>
              <a:rPr lang="ru-RU" sz="2100" dirty="0"/>
              <a:t>3. </a:t>
            </a:r>
            <a:r>
              <a:rPr lang="ru-RU" sz="2100" b="1" dirty="0"/>
              <a:t>Обращение медицинских изделий включает в себя </a:t>
            </a:r>
            <a:r>
              <a:rPr lang="ru-RU" sz="2100" dirty="0"/>
              <a:t>технические испытания, токсикологические исследования, клинические испытания, экспертизу качества, эффективности и безопасности медицинских изделий, их государственную регистрацию, производство, изготовление, ввоз на территорию Российской Федерации, вывоз с территории Российской Федерации, подтверждение соответствия, государственный контроль, хранение, транспортировку, реализацию, монтаж, наладку, применение, эксплуатацию, в том числе техническое обслуживание, предусмотренное нормативной, технической и (или) эксплуатационной документацией производителя (изготовителя), а также ремонт, утилизацию или уничтожение. Производитель (изготовитель) медицинского изделия разрабатывает техническую и (или) эксплуатационную документацию, в соответствии с которой осуществляются производство, изготовление, хранение, транспортировка, монтаж, наладка, применение, эксплуатация, в том числе техническое обслуживание, а также ремонт, утилизация или уничтожение медицинского изделия. Требования к содержанию технической и эксплуатационной документации производителя (изготовителя) медицинского изделия устанавливаются уполномоченным федеральным органом исполнительной власти.</a:t>
            </a:r>
          </a:p>
        </p:txBody>
      </p:sp>
    </p:spTree>
    <p:extLst>
      <p:ext uri="{BB962C8B-B14F-4D97-AF65-F5344CB8AC3E}">
        <p14:creationId xmlns:p14="http://schemas.microsoft.com/office/powerpoint/2010/main" val="417465716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41848" y="1844824"/>
            <a:ext cx="8928992" cy="3970318"/>
          </a:xfrm>
          <a:prstGeom prst="rect">
            <a:avLst/>
          </a:prstGeom>
        </p:spPr>
        <p:txBody>
          <a:bodyPr wrap="square">
            <a:spAutoFit/>
          </a:bodyPr>
          <a:lstStyle/>
          <a:p>
            <a:r>
              <a:rPr lang="ru-RU" dirty="0"/>
              <a:t>4</a:t>
            </a:r>
            <a:r>
              <a:rPr lang="ru-RU" b="1" dirty="0"/>
              <a:t>. Экспертиза качества, эффективности и безопасности медицинских изделий с учетом классификации в зависимости от потенциального риска их применения проводится экспертным учреждением поэтапно</a:t>
            </a:r>
            <a:r>
              <a:rPr lang="ru-RU" dirty="0"/>
              <a:t>:</a:t>
            </a:r>
          </a:p>
          <a:p>
            <a:r>
              <a:rPr lang="ru-RU" dirty="0"/>
              <a:t>1</a:t>
            </a:r>
            <a:r>
              <a:rPr lang="ru-RU" b="1" dirty="0"/>
              <a:t>) первый этап </a:t>
            </a:r>
            <a:r>
              <a:rPr lang="ru-RU" dirty="0"/>
              <a:t>- экспертиза заявления и документов для определения возможности (невозможности) проведения клинических испытаний медицинских изделий, за исключением медицинских изделий 1 класса потенциального риска применения &lt;1&gt;;</a:t>
            </a:r>
          </a:p>
          <a:p>
            <a:r>
              <a:rPr lang="ru-RU" dirty="0"/>
              <a:t> </a:t>
            </a:r>
          </a:p>
          <a:p>
            <a:r>
              <a:rPr lang="ru-RU" dirty="0"/>
              <a:t>2</a:t>
            </a:r>
            <a:r>
              <a:rPr lang="ru-RU" b="1" dirty="0"/>
              <a:t>) второй этап </a:t>
            </a:r>
            <a:r>
              <a:rPr lang="ru-RU" dirty="0"/>
              <a:t>- экспертиза полноты и результатов проведенных технических испытаний, токсикологических исследований, клинических испытаний, а также испытаний в целях утверждения типа средств измерений (в отношении медицинских изделий, относящихся к средствам измерений в сфере государственного регулирования обеспечения единства измерений, перечень которых утверждается Министерством здравоохранения Российской Федерации &lt;1&gt; (далее - экспертиза полноты и результатов проведенных испытаний и исследований).</a:t>
            </a:r>
          </a:p>
        </p:txBody>
      </p:sp>
      <p:sp>
        <p:nvSpPr>
          <p:cNvPr id="3" name="Прямоугольник 2"/>
          <p:cNvSpPr/>
          <p:nvPr/>
        </p:nvSpPr>
        <p:spPr>
          <a:xfrm>
            <a:off x="107504" y="188640"/>
            <a:ext cx="8692280" cy="1477328"/>
          </a:xfrm>
          <a:prstGeom prst="rect">
            <a:avLst/>
          </a:prstGeom>
        </p:spPr>
        <p:txBody>
          <a:bodyPr wrap="square">
            <a:spAutoFit/>
          </a:bodyPr>
          <a:lstStyle/>
          <a:p>
            <a:r>
              <a:rPr lang="ru-RU" dirty="0"/>
              <a:t>Приказ Минздрава России от 21.12.2012 N 1353н</a:t>
            </a:r>
          </a:p>
          <a:p>
            <a:r>
              <a:rPr lang="ru-RU" dirty="0"/>
              <a:t>(ред. от 03.06.2015)</a:t>
            </a:r>
          </a:p>
          <a:p>
            <a:r>
              <a:rPr lang="ru-RU" dirty="0"/>
              <a:t>"Об утверждении Порядка организации и проведения экспертизы качества, эффективности и безопасности медицинских изделий"</a:t>
            </a:r>
          </a:p>
          <a:p>
            <a:r>
              <a:rPr lang="ru-RU" dirty="0"/>
              <a:t>(Зарегистрировано в Минюсте России 04.04.2013 N 27991)</a:t>
            </a:r>
          </a:p>
        </p:txBody>
      </p:sp>
    </p:spTree>
    <p:extLst>
      <p:ext uri="{BB962C8B-B14F-4D97-AF65-F5344CB8AC3E}">
        <p14:creationId xmlns:p14="http://schemas.microsoft.com/office/powerpoint/2010/main" val="317047061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107504" y="161208"/>
            <a:ext cx="8928992" cy="923330"/>
          </a:xfrm>
          <a:prstGeom prst="rect">
            <a:avLst/>
          </a:prstGeom>
        </p:spPr>
        <p:txBody>
          <a:bodyPr wrap="square">
            <a:spAutoFit/>
          </a:bodyPr>
          <a:lstStyle/>
          <a:p>
            <a:r>
              <a:rPr lang="ru-RU" dirty="0"/>
              <a:t>4. На территории Российской Федерации разрешается обращение медицинских изделий, зарегистрированных в порядке, установленном Правительством Российской Федерации, уполномоченным им федеральным органом исполнительной власти.</a:t>
            </a:r>
          </a:p>
        </p:txBody>
      </p:sp>
      <p:sp>
        <p:nvSpPr>
          <p:cNvPr id="4" name="Прямоугольник 3"/>
          <p:cNvSpPr/>
          <p:nvPr/>
        </p:nvSpPr>
        <p:spPr>
          <a:xfrm>
            <a:off x="179512" y="1196752"/>
            <a:ext cx="8856984" cy="923330"/>
          </a:xfrm>
          <a:prstGeom prst="rect">
            <a:avLst/>
          </a:prstGeom>
        </p:spPr>
        <p:txBody>
          <a:bodyPr wrap="square">
            <a:spAutoFit/>
          </a:bodyPr>
          <a:lstStyle/>
          <a:p>
            <a:pPr algn="just"/>
            <a:r>
              <a:rPr lang="ru-RU" dirty="0">
                <a:solidFill>
                  <a:srgbClr val="000000"/>
                </a:solidFill>
                <a:latin typeface="Times New Roman" panose="02020603050405020304" pitchFamily="18" charset="0"/>
              </a:rPr>
              <a:t>Постановление Правительства РФ от 27.12.2012 N 1416</a:t>
            </a:r>
          </a:p>
          <a:p>
            <a:pPr algn="just"/>
            <a:r>
              <a:rPr lang="ru-RU" dirty="0">
                <a:solidFill>
                  <a:srgbClr val="000000"/>
                </a:solidFill>
                <a:latin typeface="Times New Roman" panose="02020603050405020304" pitchFamily="18" charset="0"/>
              </a:rPr>
              <a:t>(ред. от 17.07.2014)</a:t>
            </a:r>
          </a:p>
          <a:p>
            <a:pPr algn="just"/>
            <a:r>
              <a:rPr lang="ru-RU" dirty="0">
                <a:solidFill>
                  <a:srgbClr val="000000"/>
                </a:solidFill>
                <a:latin typeface="Times New Roman" panose="02020603050405020304" pitchFamily="18" charset="0"/>
              </a:rPr>
              <a:t>"Об утверждении Правил государственной регистрации медицинских изделий"</a:t>
            </a:r>
            <a:endParaRPr lang="ru-RU" b="0" i="0" dirty="0">
              <a:solidFill>
                <a:srgbClr val="000000"/>
              </a:solidFill>
              <a:effectLst/>
              <a:latin typeface="Times New Roman" panose="02020603050405020304" pitchFamily="18" charset="0"/>
            </a:endParaRPr>
          </a:p>
        </p:txBody>
      </p:sp>
      <p:sp>
        <p:nvSpPr>
          <p:cNvPr id="5" name="Прямоугольник 4"/>
          <p:cNvSpPr/>
          <p:nvPr/>
        </p:nvSpPr>
        <p:spPr>
          <a:xfrm>
            <a:off x="143508" y="2144090"/>
            <a:ext cx="8928992" cy="646331"/>
          </a:xfrm>
          <a:prstGeom prst="rect">
            <a:avLst/>
          </a:prstGeom>
        </p:spPr>
        <p:txBody>
          <a:bodyPr wrap="square">
            <a:spAutoFit/>
          </a:bodyPr>
          <a:lstStyle/>
          <a:p>
            <a:pPr algn="just"/>
            <a:r>
              <a:rPr lang="ru-RU" dirty="0">
                <a:solidFill>
                  <a:srgbClr val="000000"/>
                </a:solidFill>
                <a:latin typeface="Times New Roman" panose="02020603050405020304" pitchFamily="18" charset="0"/>
              </a:rPr>
              <a:t>3. Государственная регистрация медицинских изделий осуществляется Федеральной службой по надзору в сфере здравоохранения (далее - регистрирующий орган).</a:t>
            </a:r>
          </a:p>
        </p:txBody>
      </p:sp>
    </p:spTree>
    <p:extLst>
      <p:ext uri="{BB962C8B-B14F-4D97-AF65-F5344CB8AC3E}">
        <p14:creationId xmlns:p14="http://schemas.microsoft.com/office/powerpoint/2010/main" val="275541412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82392" y="260648"/>
            <a:ext cx="9036496" cy="6247864"/>
          </a:xfrm>
          <a:prstGeom prst="rect">
            <a:avLst/>
          </a:prstGeom>
        </p:spPr>
        <p:txBody>
          <a:bodyPr wrap="square">
            <a:spAutoFit/>
          </a:bodyPr>
          <a:lstStyle/>
          <a:p>
            <a:r>
              <a:rPr lang="ru-RU" sz="2000" dirty="0"/>
              <a:t>4. В настоящих Правилах используются следующие основные понятия:</a:t>
            </a:r>
          </a:p>
          <a:p>
            <a:r>
              <a:rPr lang="ru-RU" sz="2000" dirty="0"/>
              <a:t>"</a:t>
            </a:r>
            <a:r>
              <a:rPr lang="ru-RU" sz="2000" b="1" dirty="0"/>
              <a:t>безопасность медицинского изделия</a:t>
            </a:r>
            <a:r>
              <a:rPr lang="ru-RU" sz="2000" dirty="0"/>
              <a:t>" - отсутствие недопустимого риска причинения вреда жизни, здоровью человека и окружающей среде при использовании медицинского изделия по назначению в условиях, предусмотренных производителем (изготовителем);</a:t>
            </a:r>
          </a:p>
          <a:p>
            <a:r>
              <a:rPr lang="ru-RU" sz="2000" dirty="0"/>
              <a:t>(в ред. Постановления Правительства РФ от 17.07.2014 N 670)</a:t>
            </a:r>
          </a:p>
          <a:p>
            <a:r>
              <a:rPr lang="ru-RU" sz="2000" dirty="0"/>
              <a:t>"</a:t>
            </a:r>
            <a:r>
              <a:rPr lang="ru-RU" sz="2000" b="1" dirty="0"/>
              <a:t>качество медицинского изделия</a:t>
            </a:r>
            <a:r>
              <a:rPr lang="ru-RU" sz="2000" dirty="0"/>
              <a:t>" - совокупность свойств и характеристик медицинского изделия, влияющих на его способность действовать по назначению при условии соответствия требованиям нормативной документации, технической и эксплуатационной документации производителя (изготовителя);</a:t>
            </a:r>
          </a:p>
          <a:p>
            <a:r>
              <a:rPr lang="ru-RU" sz="2000" dirty="0"/>
              <a:t>(в ред. Постановлений Правительства РФ от 17.10.2013 N 930, от 17.07.2014 N 670)</a:t>
            </a:r>
          </a:p>
          <a:p>
            <a:r>
              <a:rPr lang="ru-RU" sz="2000" dirty="0"/>
              <a:t>"</a:t>
            </a:r>
            <a:r>
              <a:rPr lang="ru-RU" sz="2000" b="1" dirty="0"/>
              <a:t>клинические испытания</a:t>
            </a:r>
            <a:r>
              <a:rPr lang="ru-RU" sz="2000" dirty="0"/>
              <a:t>" - разработанное и запланированное систематическое исследование, предпринятое, в том числе с участием человека в качестве субъекта для оценки безопасности и эффективности медицинского изделия;</a:t>
            </a:r>
          </a:p>
          <a:p>
            <a:r>
              <a:rPr lang="ru-RU" sz="2000" dirty="0"/>
              <a:t>"</a:t>
            </a:r>
            <a:r>
              <a:rPr lang="ru-RU" sz="2000" b="1" dirty="0"/>
              <a:t>нормативная документация</a:t>
            </a:r>
            <a:r>
              <a:rPr lang="ru-RU" sz="2000" dirty="0"/>
              <a:t>" - документы, регламентирующие требования безопасности, качества, а также предполагаемую эффективность предусмотренного применения и методы контроля соответствия медицинского изделия этим требованиям;</a:t>
            </a:r>
          </a:p>
        </p:txBody>
      </p:sp>
    </p:spTree>
    <p:extLst>
      <p:ext uri="{BB962C8B-B14F-4D97-AF65-F5344CB8AC3E}">
        <p14:creationId xmlns:p14="http://schemas.microsoft.com/office/powerpoint/2010/main" val="19855413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07504" y="188640"/>
            <a:ext cx="8712968" cy="6555641"/>
          </a:xfrm>
          <a:prstGeom prst="rect">
            <a:avLst/>
          </a:prstGeom>
        </p:spPr>
        <p:txBody>
          <a:bodyPr wrap="square">
            <a:spAutoFit/>
          </a:bodyPr>
          <a:lstStyle/>
          <a:p>
            <a:pPr algn="just">
              <a:spcAft>
                <a:spcPts val="0"/>
              </a:spcAft>
            </a:pPr>
            <a:r>
              <a:rPr lang="ru-RU" dirty="0">
                <a:latin typeface="Times New Roman" panose="02020603050405020304" pitchFamily="18" charset="0"/>
                <a:ea typeface="Times New Roman" panose="02020603050405020304" pitchFamily="18" charset="0"/>
              </a:rPr>
              <a:t>Швеция запретила использование антибиотиков для стимулирования роста в 1986 году, Европейский союз – в 1999</a:t>
            </a:r>
            <a:r>
              <a:rPr lang="ru-RU" i="1" u="sng" dirty="0">
                <a:latin typeface="Times New Roman" panose="02020603050405020304" pitchFamily="18" charset="0"/>
                <a:ea typeface="Times New Roman" panose="02020603050405020304" pitchFamily="18" charset="0"/>
              </a:rPr>
              <a:t>{83</a:t>
            </a:r>
            <a:r>
              <a:rPr lang="ru-RU" i="1" u="sng" dirty="0">
                <a:latin typeface="Times New Roman" panose="02020603050405020304" pitchFamily="18" charset="0"/>
                <a:ea typeface="Times New Roman" panose="02020603050405020304" pitchFamily="18" charset="0"/>
                <a:hlinkClick r:id="rId2" action="ppaction://hlinkfile"/>
              </a:rPr>
              <a:t>}</a:t>
            </a:r>
            <a:r>
              <a:rPr lang="ru-RU" dirty="0">
                <a:latin typeface="Times New Roman" panose="02020603050405020304" pitchFamily="18" charset="0"/>
                <a:ea typeface="Times New Roman" panose="02020603050405020304" pitchFamily="18" charset="0"/>
              </a:rPr>
              <a:t>. То есть с тех пор использование каких‑либо антибиотиков для стимулирования роста в питании животных запретили во всей Европе.</a:t>
            </a:r>
          </a:p>
          <a:p>
            <a:pPr algn="just">
              <a:spcAft>
                <a:spcPts val="0"/>
              </a:spcAft>
            </a:pPr>
            <a:r>
              <a:rPr lang="ru-RU" dirty="0">
                <a:latin typeface="Times New Roman" panose="02020603050405020304" pitchFamily="18" charset="0"/>
                <a:ea typeface="Times New Roman" panose="02020603050405020304" pitchFamily="18" charset="0"/>
              </a:rPr>
              <a:t>Американские пищевые и фармацевтические компании заявляют об отсутствии конкретных доказательств, что резистентные микробы из животных заражают людей. На самом деле уже больше тридцати лет есть свидетельства, как один и тот же организм с одинаковыми свойствами сопротивляемости антибиотикам</a:t>
            </a:r>
            <a:r>
              <a:rPr lang="ru-RU" i="1" u="sng" dirty="0">
                <a:latin typeface="Times New Roman" panose="02020603050405020304" pitchFamily="18" charset="0"/>
                <a:ea typeface="Times New Roman" panose="02020603050405020304" pitchFamily="18" charset="0"/>
              </a:rPr>
              <a:t>{84</a:t>
            </a:r>
            <a:r>
              <a:rPr lang="ru-RU" i="1" u="sng" dirty="0">
                <a:latin typeface="Times New Roman" panose="02020603050405020304" pitchFamily="18" charset="0"/>
                <a:ea typeface="Times New Roman" panose="02020603050405020304" pitchFamily="18" charset="0"/>
                <a:hlinkClick r:id="rId3" action="ppaction://hlinkfile"/>
              </a:rPr>
              <a:t>}</a:t>
            </a:r>
            <a:r>
              <a:rPr lang="ru-RU" dirty="0">
                <a:latin typeface="Times New Roman" panose="02020603050405020304" pitchFamily="18" charset="0"/>
                <a:ea typeface="Times New Roman" panose="02020603050405020304" pitchFamily="18" charset="0"/>
              </a:rPr>
              <a:t> проявляет себя и в людях, и в животных, которых кормят антибиотиками для стимулирования роста. Например, более двух тысяч различных штаммов </a:t>
            </a:r>
            <a:r>
              <a:rPr lang="ru-RU" i="1" dirty="0" err="1">
                <a:latin typeface="Times New Roman" panose="02020603050405020304" pitchFamily="18" charset="0"/>
                <a:ea typeface="Times New Roman" panose="02020603050405020304" pitchFamily="18" charset="0"/>
              </a:rPr>
              <a:t>Salmonella</a:t>
            </a:r>
            <a:r>
              <a:rPr lang="ru-RU" dirty="0">
                <a:latin typeface="Times New Roman" panose="02020603050405020304" pitchFamily="18" charset="0"/>
                <a:ea typeface="Times New Roman" panose="02020603050405020304" pitchFamily="18" charset="0"/>
              </a:rPr>
              <a:t> были </a:t>
            </a:r>
            <a:r>
              <a:rPr lang="ru-RU" dirty="0" err="1">
                <a:latin typeface="Times New Roman" panose="02020603050405020304" pitchFamily="18" charset="0"/>
                <a:ea typeface="Times New Roman" panose="02020603050405020304" pitchFamily="18" charset="0"/>
              </a:rPr>
              <a:t>протипированы</a:t>
            </a:r>
            <a:r>
              <a:rPr lang="ru-RU" dirty="0">
                <a:latin typeface="Times New Roman" panose="02020603050405020304" pitchFamily="18" charset="0"/>
                <a:ea typeface="Times New Roman" panose="02020603050405020304" pitchFamily="18" charset="0"/>
              </a:rPr>
              <a:t> и получили собственные имена – мы их знаем. Эпидемии болезней, которые вызывают сальмонеллы, уже давно связывают с деятельностью промышленных ферм. У микробов, выделенных из животных, пищи и зараженных людей, оказались идентичные молекулярные профили и свойства сопротивляемости.</a:t>
            </a:r>
          </a:p>
          <a:p>
            <a:pPr indent="127000" algn="just">
              <a:spcAft>
                <a:spcPts val="0"/>
              </a:spcAft>
            </a:pPr>
            <a:r>
              <a:rPr lang="ru-RU" sz="1200" dirty="0">
                <a:latin typeface="Times New Roman" panose="02020603050405020304" pitchFamily="18" charset="0"/>
                <a:ea typeface="Times New Roman" panose="02020603050405020304" pitchFamily="18" charset="0"/>
                <a:hlinkClick r:id="rId4" action="ppaction://hlinkfile"/>
              </a:rPr>
              <a:t>83</a:t>
            </a:r>
            <a:endParaRPr lang="ru-RU" sz="1200" dirty="0">
              <a:latin typeface="Times New Roman" panose="02020603050405020304" pitchFamily="18" charset="0"/>
              <a:ea typeface="Times New Roman" panose="02020603050405020304" pitchFamily="18" charset="0"/>
            </a:endParaRPr>
          </a:p>
          <a:p>
            <a:pPr indent="127000" algn="just">
              <a:spcAft>
                <a:spcPts val="0"/>
              </a:spcAft>
            </a:pPr>
            <a:r>
              <a:rPr lang="ru-RU" sz="1200" dirty="0">
                <a:latin typeface="Times New Roman" panose="02020603050405020304" pitchFamily="18" charset="0"/>
                <a:ea typeface="Times New Roman" panose="02020603050405020304" pitchFamily="18" charset="0"/>
              </a:rPr>
              <a:t> </a:t>
            </a:r>
            <a:r>
              <a:rPr lang="ru-RU" sz="1200" b="1" dirty="0">
                <a:latin typeface="Times New Roman" panose="02020603050405020304" pitchFamily="18" charset="0"/>
                <a:ea typeface="Times New Roman" panose="02020603050405020304" pitchFamily="18" charset="0"/>
              </a:rPr>
              <a:t>«…запретили использование антибиотиков для стимулирования роста в 1999 году, Европейский союз – в 1999»</a:t>
            </a:r>
            <a:r>
              <a:rPr lang="ru-RU" sz="1200" dirty="0">
                <a:latin typeface="Times New Roman" panose="02020603050405020304" pitchFamily="18" charset="0"/>
                <a:ea typeface="Times New Roman" panose="02020603050405020304" pitchFamily="18" charset="0"/>
              </a:rPr>
              <a:t> (см. с. 85): M. </a:t>
            </a:r>
            <a:r>
              <a:rPr lang="ru-RU" sz="1200" dirty="0" err="1">
                <a:latin typeface="Times New Roman" panose="02020603050405020304" pitchFamily="18" charset="0"/>
                <a:ea typeface="Times New Roman" panose="02020603050405020304" pitchFamily="18" charset="0"/>
              </a:rPr>
              <a:t>Casewell</a:t>
            </a:r>
            <a:r>
              <a:rPr lang="ru-RU" sz="1200" dirty="0">
                <a:latin typeface="Times New Roman" panose="02020603050405020304" pitchFamily="18" charset="0"/>
                <a:ea typeface="Times New Roman" panose="02020603050405020304" pitchFamily="18" charset="0"/>
              </a:rPr>
              <a:t> </a:t>
            </a:r>
            <a:r>
              <a:rPr lang="ru-RU" sz="1200" dirty="0" err="1">
                <a:latin typeface="Times New Roman" panose="02020603050405020304" pitchFamily="18" charset="0"/>
                <a:ea typeface="Times New Roman" panose="02020603050405020304" pitchFamily="18" charset="0"/>
              </a:rPr>
              <a:t>et</a:t>
            </a:r>
            <a:r>
              <a:rPr lang="ru-RU" sz="1200" dirty="0">
                <a:latin typeface="Times New Roman" panose="02020603050405020304" pitchFamily="18" charset="0"/>
                <a:ea typeface="Times New Roman" panose="02020603050405020304" pitchFamily="18" charset="0"/>
              </a:rPr>
              <a:t> </a:t>
            </a:r>
            <a:r>
              <a:rPr lang="ru-RU" sz="1200" dirty="0" err="1">
                <a:latin typeface="Times New Roman" panose="02020603050405020304" pitchFamily="18" charset="0"/>
                <a:ea typeface="Times New Roman" panose="02020603050405020304" pitchFamily="18" charset="0"/>
              </a:rPr>
              <a:t>al</a:t>
            </a:r>
            <a:r>
              <a:rPr lang="ru-RU" sz="1200" dirty="0">
                <a:latin typeface="Times New Roman" panose="02020603050405020304" pitchFamily="18" charset="0"/>
                <a:ea typeface="Times New Roman" panose="02020603050405020304" pitchFamily="18" charset="0"/>
              </a:rPr>
              <a:t>., “</a:t>
            </a:r>
            <a:r>
              <a:rPr lang="ru-RU" sz="1200" dirty="0" err="1">
                <a:latin typeface="Times New Roman" panose="02020603050405020304" pitchFamily="18" charset="0"/>
                <a:ea typeface="Times New Roman" panose="02020603050405020304" pitchFamily="18" charset="0"/>
              </a:rPr>
              <a:t>The</a:t>
            </a:r>
            <a:r>
              <a:rPr lang="ru-RU" sz="1200" dirty="0">
                <a:latin typeface="Times New Roman" panose="02020603050405020304" pitchFamily="18" charset="0"/>
                <a:ea typeface="Times New Roman" panose="02020603050405020304" pitchFamily="18" charset="0"/>
              </a:rPr>
              <a:t> </a:t>
            </a:r>
            <a:r>
              <a:rPr lang="ru-RU" sz="1200" dirty="0" err="1">
                <a:latin typeface="Times New Roman" panose="02020603050405020304" pitchFamily="18" charset="0"/>
                <a:ea typeface="Times New Roman" panose="02020603050405020304" pitchFamily="18" charset="0"/>
              </a:rPr>
              <a:t>European</a:t>
            </a:r>
            <a:r>
              <a:rPr lang="ru-RU" sz="1200" dirty="0">
                <a:latin typeface="Times New Roman" panose="02020603050405020304" pitchFamily="18" charset="0"/>
                <a:ea typeface="Times New Roman" panose="02020603050405020304" pitchFamily="18" charset="0"/>
              </a:rPr>
              <a:t> </a:t>
            </a:r>
            <a:r>
              <a:rPr lang="ru-RU" sz="1200" dirty="0" err="1">
                <a:latin typeface="Times New Roman" panose="02020603050405020304" pitchFamily="18" charset="0"/>
                <a:ea typeface="Times New Roman" panose="02020603050405020304" pitchFamily="18" charset="0"/>
              </a:rPr>
              <a:t>ban</a:t>
            </a:r>
            <a:r>
              <a:rPr lang="ru-RU" sz="1200" dirty="0">
                <a:latin typeface="Times New Roman" panose="02020603050405020304" pitchFamily="18" charset="0"/>
                <a:ea typeface="Times New Roman" panose="02020603050405020304" pitchFamily="18" charset="0"/>
              </a:rPr>
              <a:t> </a:t>
            </a:r>
            <a:r>
              <a:rPr lang="ru-RU" sz="1200" dirty="0" err="1">
                <a:latin typeface="Times New Roman" panose="02020603050405020304" pitchFamily="18" charset="0"/>
                <a:ea typeface="Times New Roman" panose="02020603050405020304" pitchFamily="18" charset="0"/>
              </a:rPr>
              <a:t>on</a:t>
            </a:r>
            <a:r>
              <a:rPr lang="ru-RU" sz="1200" dirty="0">
                <a:latin typeface="Times New Roman" panose="02020603050405020304" pitchFamily="18" charset="0"/>
                <a:ea typeface="Times New Roman" panose="02020603050405020304" pitchFamily="18" charset="0"/>
              </a:rPr>
              <a:t> </a:t>
            </a:r>
            <a:r>
              <a:rPr lang="ru-RU" sz="1200" dirty="0" err="1">
                <a:latin typeface="Times New Roman" panose="02020603050405020304" pitchFamily="18" charset="0"/>
                <a:ea typeface="Times New Roman" panose="02020603050405020304" pitchFamily="18" charset="0"/>
              </a:rPr>
              <a:t>growth‑promoting</a:t>
            </a:r>
            <a:r>
              <a:rPr lang="ru-RU" sz="1200" dirty="0">
                <a:latin typeface="Times New Roman" panose="02020603050405020304" pitchFamily="18" charset="0"/>
                <a:ea typeface="Times New Roman" panose="02020603050405020304" pitchFamily="18" charset="0"/>
              </a:rPr>
              <a:t> </a:t>
            </a:r>
            <a:r>
              <a:rPr lang="ru-RU" sz="1200" dirty="0" err="1">
                <a:latin typeface="Times New Roman" panose="02020603050405020304" pitchFamily="18" charset="0"/>
                <a:ea typeface="Times New Roman" panose="02020603050405020304" pitchFamily="18" charset="0"/>
              </a:rPr>
              <a:t>antibiotics</a:t>
            </a:r>
            <a:r>
              <a:rPr lang="ru-RU" sz="1200" dirty="0">
                <a:latin typeface="Times New Roman" panose="02020603050405020304" pitchFamily="18" charset="0"/>
                <a:ea typeface="Times New Roman" panose="02020603050405020304" pitchFamily="18" charset="0"/>
              </a:rPr>
              <a:t> </a:t>
            </a:r>
            <a:r>
              <a:rPr lang="ru-RU" sz="1200" dirty="0" err="1">
                <a:latin typeface="Times New Roman" panose="02020603050405020304" pitchFamily="18" charset="0"/>
                <a:ea typeface="Times New Roman" panose="02020603050405020304" pitchFamily="18" charset="0"/>
              </a:rPr>
              <a:t>and</a:t>
            </a:r>
            <a:r>
              <a:rPr lang="ru-RU" sz="1200" dirty="0">
                <a:latin typeface="Times New Roman" panose="02020603050405020304" pitchFamily="18" charset="0"/>
                <a:ea typeface="Times New Roman" panose="02020603050405020304" pitchFamily="18" charset="0"/>
              </a:rPr>
              <a:t> </a:t>
            </a:r>
            <a:r>
              <a:rPr lang="ru-RU" sz="1200" dirty="0" err="1">
                <a:latin typeface="Times New Roman" panose="02020603050405020304" pitchFamily="18" charset="0"/>
                <a:ea typeface="Times New Roman" panose="02020603050405020304" pitchFamily="18" charset="0"/>
              </a:rPr>
              <a:t>emerging</a:t>
            </a:r>
            <a:r>
              <a:rPr lang="ru-RU" sz="1200" dirty="0">
                <a:latin typeface="Times New Roman" panose="02020603050405020304" pitchFamily="18" charset="0"/>
                <a:ea typeface="Times New Roman" panose="02020603050405020304" pitchFamily="18" charset="0"/>
              </a:rPr>
              <a:t> </a:t>
            </a:r>
            <a:r>
              <a:rPr lang="ru-RU" sz="1200" dirty="0" err="1">
                <a:latin typeface="Times New Roman" panose="02020603050405020304" pitchFamily="18" charset="0"/>
                <a:ea typeface="Times New Roman" panose="02020603050405020304" pitchFamily="18" charset="0"/>
              </a:rPr>
              <a:t>consequences</a:t>
            </a:r>
            <a:r>
              <a:rPr lang="ru-RU" sz="1200" dirty="0">
                <a:latin typeface="Times New Roman" panose="02020603050405020304" pitchFamily="18" charset="0"/>
                <a:ea typeface="Times New Roman" panose="02020603050405020304" pitchFamily="18" charset="0"/>
              </a:rPr>
              <a:t> </a:t>
            </a:r>
            <a:r>
              <a:rPr lang="ru-RU" sz="1200" dirty="0" err="1">
                <a:latin typeface="Times New Roman" panose="02020603050405020304" pitchFamily="18" charset="0"/>
                <a:ea typeface="Times New Roman" panose="02020603050405020304" pitchFamily="18" charset="0"/>
              </a:rPr>
              <a:t>for</a:t>
            </a:r>
            <a:r>
              <a:rPr lang="ru-RU" sz="1200" dirty="0">
                <a:latin typeface="Times New Roman" panose="02020603050405020304" pitchFamily="18" charset="0"/>
                <a:ea typeface="Times New Roman" panose="02020603050405020304" pitchFamily="18" charset="0"/>
              </a:rPr>
              <a:t> </a:t>
            </a:r>
            <a:r>
              <a:rPr lang="ru-RU" sz="1200" dirty="0" err="1">
                <a:latin typeface="Times New Roman" panose="02020603050405020304" pitchFamily="18" charset="0"/>
                <a:ea typeface="Times New Roman" panose="02020603050405020304" pitchFamily="18" charset="0"/>
              </a:rPr>
              <a:t>human</a:t>
            </a:r>
            <a:r>
              <a:rPr lang="ru-RU" sz="1200" dirty="0">
                <a:latin typeface="Times New Roman" panose="02020603050405020304" pitchFamily="18" charset="0"/>
                <a:ea typeface="Times New Roman" panose="02020603050405020304" pitchFamily="18" charset="0"/>
              </a:rPr>
              <a:t> </a:t>
            </a:r>
            <a:r>
              <a:rPr lang="ru-RU" sz="1200" dirty="0" err="1">
                <a:latin typeface="Times New Roman" panose="02020603050405020304" pitchFamily="18" charset="0"/>
                <a:ea typeface="Times New Roman" panose="02020603050405020304" pitchFamily="18" charset="0"/>
              </a:rPr>
              <a:t>and</a:t>
            </a:r>
            <a:r>
              <a:rPr lang="ru-RU" sz="1200" dirty="0">
                <a:latin typeface="Times New Roman" panose="02020603050405020304" pitchFamily="18" charset="0"/>
                <a:ea typeface="Times New Roman" panose="02020603050405020304" pitchFamily="18" charset="0"/>
              </a:rPr>
              <a:t> </a:t>
            </a:r>
            <a:r>
              <a:rPr lang="ru-RU" sz="1200" dirty="0" err="1">
                <a:latin typeface="Times New Roman" panose="02020603050405020304" pitchFamily="18" charset="0"/>
                <a:ea typeface="Times New Roman" panose="02020603050405020304" pitchFamily="18" charset="0"/>
              </a:rPr>
              <a:t>animal</a:t>
            </a:r>
            <a:r>
              <a:rPr lang="ru-RU" sz="1200" dirty="0">
                <a:latin typeface="Times New Roman" panose="02020603050405020304" pitchFamily="18" charset="0"/>
                <a:ea typeface="Times New Roman" panose="02020603050405020304" pitchFamily="18" charset="0"/>
              </a:rPr>
              <a:t> </a:t>
            </a:r>
            <a:r>
              <a:rPr lang="ru-RU" sz="1200" dirty="0" err="1">
                <a:latin typeface="Times New Roman" panose="02020603050405020304" pitchFamily="18" charset="0"/>
                <a:ea typeface="Times New Roman" panose="02020603050405020304" pitchFamily="18" charset="0"/>
              </a:rPr>
              <a:t>health</a:t>
            </a:r>
            <a:r>
              <a:rPr lang="ru-RU" sz="1200" dirty="0">
                <a:latin typeface="Times New Roman" panose="02020603050405020304" pitchFamily="18" charset="0"/>
                <a:ea typeface="Times New Roman" panose="02020603050405020304" pitchFamily="18" charset="0"/>
              </a:rPr>
              <a:t>,” </a:t>
            </a:r>
            <a:r>
              <a:rPr lang="ru-RU" sz="1200" dirty="0" err="1">
                <a:latin typeface="Times New Roman" panose="02020603050405020304" pitchFamily="18" charset="0"/>
                <a:ea typeface="Times New Roman" panose="02020603050405020304" pitchFamily="18" charset="0"/>
              </a:rPr>
              <a:t>J</a:t>
            </a:r>
            <a:r>
              <a:rPr lang="ru-RU" sz="1200" i="1" dirty="0" err="1">
                <a:latin typeface="Times New Roman" panose="02020603050405020304" pitchFamily="18" charset="0"/>
                <a:ea typeface="Times New Roman" panose="02020603050405020304" pitchFamily="18" charset="0"/>
              </a:rPr>
              <a:t>ournal</a:t>
            </a:r>
            <a:r>
              <a:rPr lang="ru-RU" sz="1200" i="1" dirty="0">
                <a:latin typeface="Times New Roman" panose="02020603050405020304" pitchFamily="18" charset="0"/>
                <a:ea typeface="Times New Roman" panose="02020603050405020304" pitchFamily="18" charset="0"/>
              </a:rPr>
              <a:t> </a:t>
            </a:r>
            <a:r>
              <a:rPr lang="ru-RU" sz="1200" i="1" dirty="0" err="1">
                <a:latin typeface="Times New Roman" panose="02020603050405020304" pitchFamily="18" charset="0"/>
                <a:ea typeface="Times New Roman" panose="02020603050405020304" pitchFamily="18" charset="0"/>
              </a:rPr>
              <a:t>of</a:t>
            </a:r>
            <a:r>
              <a:rPr lang="ru-RU" sz="1200" i="1" dirty="0">
                <a:latin typeface="Times New Roman" panose="02020603050405020304" pitchFamily="18" charset="0"/>
                <a:ea typeface="Times New Roman" panose="02020603050405020304" pitchFamily="18" charset="0"/>
              </a:rPr>
              <a:t> </a:t>
            </a:r>
            <a:r>
              <a:rPr lang="ru-RU" sz="1200" i="1" dirty="0" err="1">
                <a:latin typeface="Times New Roman" panose="02020603050405020304" pitchFamily="18" charset="0"/>
                <a:ea typeface="Times New Roman" panose="02020603050405020304" pitchFamily="18" charset="0"/>
              </a:rPr>
              <a:t>Antimicrobial</a:t>
            </a:r>
            <a:r>
              <a:rPr lang="ru-RU" sz="1200" i="1" dirty="0">
                <a:latin typeface="Times New Roman" panose="02020603050405020304" pitchFamily="18" charset="0"/>
                <a:ea typeface="Times New Roman" panose="02020603050405020304" pitchFamily="18" charset="0"/>
              </a:rPr>
              <a:t> </a:t>
            </a:r>
            <a:r>
              <a:rPr lang="ru-RU" sz="1200" i="1" dirty="0" err="1">
                <a:latin typeface="Times New Roman" panose="02020603050405020304" pitchFamily="18" charset="0"/>
                <a:ea typeface="Times New Roman" panose="02020603050405020304" pitchFamily="18" charset="0"/>
              </a:rPr>
              <a:t>Chemotherapy</a:t>
            </a:r>
            <a:r>
              <a:rPr lang="ru-RU" sz="1200" dirty="0">
                <a:latin typeface="Times New Roman" panose="02020603050405020304" pitchFamily="18" charset="0"/>
                <a:ea typeface="Times New Roman" panose="02020603050405020304" pitchFamily="18" charset="0"/>
              </a:rPr>
              <a:t> 52 (2003): 159–61. Последний запрет на любые антибиотики для стимулирования роста в ЕС вступил в действие в 2006 году. Но в некоторых странах фермерам удалось обойти запрет, давая антибиотики для лечения «инфекций», что разрешается. Регуляторы должны быть очень бдительны.</a:t>
            </a:r>
          </a:p>
          <a:p>
            <a:pPr indent="127000" algn="just">
              <a:spcAft>
                <a:spcPts val="0"/>
              </a:spcAft>
            </a:pPr>
            <a:r>
              <a:rPr lang="ru-RU" sz="1200" dirty="0">
                <a:latin typeface="Times New Roman" panose="02020603050405020304" pitchFamily="18" charset="0"/>
                <a:ea typeface="Times New Roman" panose="02020603050405020304" pitchFamily="18" charset="0"/>
              </a:rPr>
              <a:t> </a:t>
            </a:r>
          </a:p>
          <a:p>
            <a:pPr indent="127000" algn="just">
              <a:spcAft>
                <a:spcPts val="0"/>
              </a:spcAft>
            </a:pPr>
            <a:r>
              <a:rPr lang="ru-RU" sz="1200" dirty="0">
                <a:latin typeface="Times New Roman" panose="02020603050405020304" pitchFamily="18" charset="0"/>
                <a:ea typeface="Times New Roman" panose="02020603050405020304" pitchFamily="18" charset="0"/>
                <a:hlinkClick r:id="rId5" action="ppaction://hlinkfile"/>
              </a:rPr>
              <a:t>84</a:t>
            </a:r>
            <a:endParaRPr lang="ru-RU" sz="1200" dirty="0">
              <a:latin typeface="Times New Roman" panose="02020603050405020304" pitchFamily="18" charset="0"/>
              <a:ea typeface="Times New Roman" panose="02020603050405020304" pitchFamily="18" charset="0"/>
            </a:endParaRPr>
          </a:p>
          <a:p>
            <a:pPr indent="127000" algn="just">
              <a:spcAft>
                <a:spcPts val="0"/>
              </a:spcAft>
            </a:pPr>
            <a:r>
              <a:rPr lang="ru-RU" sz="1200" dirty="0">
                <a:latin typeface="Times New Roman" panose="02020603050405020304" pitchFamily="18" charset="0"/>
                <a:ea typeface="Times New Roman" panose="02020603050405020304" pitchFamily="18" charset="0"/>
              </a:rPr>
              <a:t> </a:t>
            </a:r>
            <a:r>
              <a:rPr lang="ru-RU" sz="1200" b="1" dirty="0">
                <a:latin typeface="Times New Roman" panose="02020603050405020304" pitchFamily="18" charset="0"/>
                <a:ea typeface="Times New Roman" panose="02020603050405020304" pitchFamily="18" charset="0"/>
              </a:rPr>
              <a:t>«…организм с одинаковыми свойствами сопротивляемости антибиотикам»</a:t>
            </a:r>
            <a:r>
              <a:rPr lang="ru-RU" sz="1200" dirty="0">
                <a:latin typeface="Times New Roman" panose="02020603050405020304" pitchFamily="18" charset="0"/>
                <a:ea typeface="Times New Roman" panose="02020603050405020304" pitchFamily="18" charset="0"/>
              </a:rPr>
              <a:t> (см. с. 86): Осенью 2013 года случилась эпидемия </a:t>
            </a:r>
            <a:r>
              <a:rPr lang="ru-RU" sz="1200" i="1" dirty="0" err="1">
                <a:latin typeface="Times New Roman" panose="02020603050405020304" pitchFamily="18" charset="0"/>
                <a:ea typeface="Times New Roman" panose="02020603050405020304" pitchFamily="18" charset="0"/>
              </a:rPr>
              <a:t>Salmonella</a:t>
            </a:r>
            <a:r>
              <a:rPr lang="ru-RU" sz="1200" i="1" dirty="0">
                <a:latin typeface="Times New Roman" panose="02020603050405020304" pitchFamily="18" charset="0"/>
                <a:ea typeface="Times New Roman" panose="02020603050405020304" pitchFamily="18" charset="0"/>
              </a:rPr>
              <a:t> </a:t>
            </a:r>
            <a:r>
              <a:rPr lang="ru-RU" sz="1200" i="1" dirty="0" err="1">
                <a:latin typeface="Times New Roman" panose="02020603050405020304" pitchFamily="18" charset="0"/>
                <a:ea typeface="Times New Roman" panose="02020603050405020304" pitchFamily="18" charset="0"/>
              </a:rPr>
              <a:t>heidelberg</a:t>
            </a:r>
            <a:r>
              <a:rPr lang="ru-RU" sz="1200" dirty="0">
                <a:latin typeface="Times New Roman" panose="02020603050405020304" pitchFamily="18" charset="0"/>
                <a:ea typeface="Times New Roman" panose="02020603050405020304" pitchFamily="18" charset="0"/>
              </a:rPr>
              <a:t>, полученная от кур. Заболели сотни людей в двадцати штатах. Многих жертв пришлось госпитализировать из‑за </a:t>
            </a:r>
            <a:r>
              <a:rPr lang="ru-RU" sz="1200" dirty="0" err="1">
                <a:latin typeface="Times New Roman" panose="02020603050405020304" pitchFamily="18" charset="0"/>
                <a:ea typeface="Times New Roman" panose="02020603050405020304" pitchFamily="18" charset="0"/>
              </a:rPr>
              <a:t>развившейся</a:t>
            </a:r>
            <a:r>
              <a:rPr lang="ru-RU" sz="1200" dirty="0">
                <a:latin typeface="Times New Roman" panose="02020603050405020304" pitchFamily="18" charset="0"/>
                <a:ea typeface="Times New Roman" panose="02020603050405020304" pitchFamily="18" charset="0"/>
              </a:rPr>
              <a:t> бактериемии, вызванной размножением резистентных к антибиотикам организмов. См. CDC, “</a:t>
            </a:r>
            <a:r>
              <a:rPr lang="ru-RU" sz="1200" dirty="0" err="1">
                <a:latin typeface="Times New Roman" panose="02020603050405020304" pitchFamily="18" charset="0"/>
                <a:ea typeface="Times New Roman" panose="02020603050405020304" pitchFamily="18" charset="0"/>
              </a:rPr>
              <a:t>Multistate</a:t>
            </a:r>
            <a:r>
              <a:rPr lang="ru-RU" sz="1200" dirty="0">
                <a:latin typeface="Times New Roman" panose="02020603050405020304" pitchFamily="18" charset="0"/>
                <a:ea typeface="Times New Roman" panose="02020603050405020304" pitchFamily="18" charset="0"/>
              </a:rPr>
              <a:t> </a:t>
            </a:r>
            <a:r>
              <a:rPr lang="ru-RU" sz="1200" dirty="0" err="1">
                <a:latin typeface="Times New Roman" panose="02020603050405020304" pitchFamily="18" charset="0"/>
                <a:ea typeface="Times New Roman" panose="02020603050405020304" pitchFamily="18" charset="0"/>
              </a:rPr>
              <a:t>outbreak</a:t>
            </a:r>
            <a:r>
              <a:rPr lang="ru-RU" sz="1200" dirty="0">
                <a:latin typeface="Times New Roman" panose="02020603050405020304" pitchFamily="18" charset="0"/>
                <a:ea typeface="Times New Roman" panose="02020603050405020304" pitchFamily="18" charset="0"/>
              </a:rPr>
              <a:t> </a:t>
            </a:r>
            <a:r>
              <a:rPr lang="ru-RU" sz="1200" dirty="0" err="1">
                <a:latin typeface="Times New Roman" panose="02020603050405020304" pitchFamily="18" charset="0"/>
                <a:ea typeface="Times New Roman" panose="02020603050405020304" pitchFamily="18" charset="0"/>
              </a:rPr>
              <a:t>of</a:t>
            </a:r>
            <a:r>
              <a:rPr lang="ru-RU" sz="1200" dirty="0">
                <a:latin typeface="Times New Roman" panose="02020603050405020304" pitchFamily="18" charset="0"/>
                <a:ea typeface="Times New Roman" panose="02020603050405020304" pitchFamily="18" charset="0"/>
              </a:rPr>
              <a:t> </a:t>
            </a:r>
            <a:r>
              <a:rPr lang="ru-RU" sz="1200" dirty="0" err="1">
                <a:latin typeface="Times New Roman" panose="02020603050405020304" pitchFamily="18" charset="0"/>
                <a:ea typeface="Times New Roman" panose="02020603050405020304" pitchFamily="18" charset="0"/>
              </a:rPr>
              <a:t>multidrug‑resistant</a:t>
            </a:r>
            <a:r>
              <a:rPr lang="ru-RU" sz="1200" dirty="0">
                <a:latin typeface="Times New Roman" panose="02020603050405020304" pitchFamily="18" charset="0"/>
                <a:ea typeface="Times New Roman" panose="02020603050405020304" pitchFamily="18" charset="0"/>
              </a:rPr>
              <a:t> </a:t>
            </a:r>
            <a:r>
              <a:rPr lang="ru-RU" sz="1200" i="1" dirty="0" err="1">
                <a:latin typeface="Times New Roman" panose="02020603050405020304" pitchFamily="18" charset="0"/>
                <a:ea typeface="Times New Roman" panose="02020603050405020304" pitchFamily="18" charset="0"/>
              </a:rPr>
              <a:t>Salmonella</a:t>
            </a:r>
            <a:r>
              <a:rPr lang="ru-RU" sz="1200" i="1" dirty="0">
                <a:latin typeface="Times New Roman" panose="02020603050405020304" pitchFamily="18" charset="0"/>
                <a:ea typeface="Times New Roman" panose="02020603050405020304" pitchFamily="18" charset="0"/>
              </a:rPr>
              <a:t> </a:t>
            </a:r>
            <a:r>
              <a:rPr lang="ru-RU" sz="1200" i="1" dirty="0" err="1">
                <a:latin typeface="Times New Roman" panose="02020603050405020304" pitchFamily="18" charset="0"/>
                <a:ea typeface="Times New Roman" panose="02020603050405020304" pitchFamily="18" charset="0"/>
              </a:rPr>
              <a:t>heidelberg</a:t>
            </a:r>
            <a:r>
              <a:rPr lang="ru-RU" sz="1200" dirty="0">
                <a:latin typeface="Times New Roman" panose="02020603050405020304" pitchFamily="18" charset="0"/>
                <a:ea typeface="Times New Roman" panose="02020603050405020304" pitchFamily="18" charset="0"/>
              </a:rPr>
              <a:t> </a:t>
            </a:r>
            <a:r>
              <a:rPr lang="ru-RU" sz="1200" dirty="0" err="1">
                <a:latin typeface="Times New Roman" panose="02020603050405020304" pitchFamily="18" charset="0"/>
                <a:ea typeface="Times New Roman" panose="02020603050405020304" pitchFamily="18" charset="0"/>
              </a:rPr>
              <a:t>infections</a:t>
            </a:r>
            <a:r>
              <a:rPr lang="ru-RU" sz="1200" dirty="0">
                <a:latin typeface="Times New Roman" panose="02020603050405020304" pitchFamily="18" charset="0"/>
                <a:ea typeface="Times New Roman" panose="02020603050405020304" pitchFamily="18" charset="0"/>
              </a:rPr>
              <a:t> </a:t>
            </a:r>
            <a:r>
              <a:rPr lang="ru-RU" sz="1200" dirty="0" err="1">
                <a:latin typeface="Times New Roman" panose="02020603050405020304" pitchFamily="18" charset="0"/>
                <a:ea typeface="Times New Roman" panose="02020603050405020304" pitchFamily="18" charset="0"/>
              </a:rPr>
              <a:t>linked</a:t>
            </a:r>
            <a:r>
              <a:rPr lang="ru-RU" sz="1200" dirty="0">
                <a:latin typeface="Times New Roman" panose="02020603050405020304" pitchFamily="18" charset="0"/>
                <a:ea typeface="Times New Roman" panose="02020603050405020304" pitchFamily="18" charset="0"/>
              </a:rPr>
              <a:t> </a:t>
            </a:r>
            <a:r>
              <a:rPr lang="ru-RU" sz="1200" dirty="0" err="1">
                <a:latin typeface="Times New Roman" panose="02020603050405020304" pitchFamily="18" charset="0"/>
                <a:ea typeface="Times New Roman" panose="02020603050405020304" pitchFamily="18" charset="0"/>
              </a:rPr>
              <a:t>to</a:t>
            </a:r>
            <a:r>
              <a:rPr lang="ru-RU" sz="1200" dirty="0">
                <a:latin typeface="Times New Roman" panose="02020603050405020304" pitchFamily="18" charset="0"/>
                <a:ea typeface="Times New Roman" panose="02020603050405020304" pitchFamily="18" charset="0"/>
              </a:rPr>
              <a:t> </a:t>
            </a:r>
            <a:r>
              <a:rPr lang="ru-RU" sz="1200" dirty="0" err="1">
                <a:latin typeface="Times New Roman" panose="02020603050405020304" pitchFamily="18" charset="0"/>
                <a:ea typeface="Times New Roman" panose="02020603050405020304" pitchFamily="18" charset="0"/>
              </a:rPr>
              <a:t>Foster</a:t>
            </a:r>
            <a:r>
              <a:rPr lang="ru-RU" sz="1200" dirty="0">
                <a:latin typeface="Times New Roman" panose="02020603050405020304" pitchFamily="18" charset="0"/>
                <a:ea typeface="Times New Roman" panose="02020603050405020304" pitchFamily="18" charset="0"/>
              </a:rPr>
              <a:t> </a:t>
            </a:r>
            <a:r>
              <a:rPr lang="ru-RU" sz="1200" dirty="0" err="1">
                <a:latin typeface="Times New Roman" panose="02020603050405020304" pitchFamily="18" charset="0"/>
                <a:ea typeface="Times New Roman" panose="02020603050405020304" pitchFamily="18" charset="0"/>
              </a:rPr>
              <a:t>Farms</a:t>
            </a:r>
            <a:r>
              <a:rPr lang="ru-RU" sz="1200" dirty="0">
                <a:latin typeface="Times New Roman" panose="02020603050405020304" pitchFamily="18" charset="0"/>
                <a:ea typeface="Times New Roman" panose="02020603050405020304" pitchFamily="18" charset="0"/>
              </a:rPr>
              <a:t> </a:t>
            </a:r>
            <a:r>
              <a:rPr lang="ru-RU" sz="1200" dirty="0" err="1">
                <a:latin typeface="Times New Roman" panose="02020603050405020304" pitchFamily="18" charset="0"/>
                <a:ea typeface="Times New Roman" panose="02020603050405020304" pitchFamily="18" charset="0"/>
              </a:rPr>
              <a:t>brand</a:t>
            </a:r>
            <a:r>
              <a:rPr lang="ru-RU" sz="1200" dirty="0">
                <a:latin typeface="Times New Roman" panose="02020603050405020304" pitchFamily="18" charset="0"/>
                <a:ea typeface="Times New Roman" panose="02020603050405020304" pitchFamily="18" charset="0"/>
              </a:rPr>
              <a:t> </a:t>
            </a:r>
            <a:r>
              <a:rPr lang="ru-RU" sz="1200" dirty="0" err="1">
                <a:latin typeface="Times New Roman" panose="02020603050405020304" pitchFamily="18" charset="0"/>
                <a:ea typeface="Times New Roman" panose="02020603050405020304" pitchFamily="18" charset="0"/>
              </a:rPr>
              <a:t>chicken</a:t>
            </a:r>
            <a:r>
              <a:rPr lang="ru-RU" sz="1200" dirty="0">
                <a:latin typeface="Times New Roman" panose="02020603050405020304" pitchFamily="18" charset="0"/>
                <a:ea typeface="Times New Roman" panose="02020603050405020304" pitchFamily="18" charset="0"/>
              </a:rPr>
              <a:t>,” http://www.cdc.gov/salmonella/heidelberg‑10‑13/index.html.</a:t>
            </a:r>
          </a:p>
          <a:p>
            <a:pPr indent="127000" algn="just">
              <a:spcAft>
                <a:spcPts val="0"/>
              </a:spcAft>
            </a:pPr>
            <a:r>
              <a:rPr lang="ru-RU" sz="1200" dirty="0">
                <a:latin typeface="Times New Roman" panose="02020603050405020304" pitchFamily="18" charset="0"/>
                <a:ea typeface="Times New Roman" panose="02020603050405020304" pitchFamily="18" charset="0"/>
              </a:rPr>
              <a:t> </a:t>
            </a:r>
            <a:endParaRPr lang="ru-RU" sz="1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22847452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22488" y="260648"/>
            <a:ext cx="9176084" cy="5324535"/>
          </a:xfrm>
          <a:prstGeom prst="rect">
            <a:avLst/>
          </a:prstGeom>
        </p:spPr>
        <p:txBody>
          <a:bodyPr wrap="square">
            <a:spAutoFit/>
          </a:bodyPr>
          <a:lstStyle/>
          <a:p>
            <a:r>
              <a:rPr lang="ru-RU" sz="2000" dirty="0"/>
              <a:t>"</a:t>
            </a:r>
            <a:r>
              <a:rPr lang="ru-RU" sz="2000" b="1" dirty="0"/>
              <a:t>регистрационное досье</a:t>
            </a:r>
            <a:r>
              <a:rPr lang="ru-RU" sz="2000" dirty="0"/>
              <a:t>" - комплект документов, представляемых для государственной регистрации, внесения изменений в регистрационное удостоверение на медицинское изделие, а также копии решений, принятых регистрирующим органом в отношении конкретного медицинского изделия;</a:t>
            </a:r>
          </a:p>
          <a:p>
            <a:r>
              <a:rPr lang="ru-RU" sz="2000" dirty="0"/>
              <a:t>"</a:t>
            </a:r>
            <a:r>
              <a:rPr lang="ru-RU" sz="2000" b="1" dirty="0"/>
              <a:t>техническая документация производителя (изготовителя)</a:t>
            </a:r>
            <a:r>
              <a:rPr lang="ru-RU" sz="2000" dirty="0"/>
              <a:t>" - документы, регламентирующие конструкцию медицинского изделия, устанавливающие технические требования и содержащие данные для его разработки, производства, применения, эксплуатации, технического обслуживания, ремонта, утилизации или уничтожения;</a:t>
            </a:r>
          </a:p>
          <a:p>
            <a:r>
              <a:rPr lang="ru-RU" sz="2000" dirty="0"/>
              <a:t>(в ред. Постановлений Правительства РФ от 17.10.2013 N 930, от 17.07.2014 N 670)</a:t>
            </a:r>
          </a:p>
          <a:p>
            <a:endParaRPr lang="ru-RU" sz="2000" dirty="0"/>
          </a:p>
          <a:p>
            <a:r>
              <a:rPr lang="ru-RU" sz="2000" dirty="0"/>
              <a:t>"</a:t>
            </a:r>
            <a:r>
              <a:rPr lang="ru-RU" sz="2000" b="1" dirty="0"/>
              <a:t>технические испытания</a:t>
            </a:r>
            <a:r>
              <a:rPr lang="ru-RU" sz="2000" dirty="0"/>
              <a:t>" - испытания с целью определения соответствия характеристик (свойств) медицинского изделия требованиям нормативной документации, технической и эксплуатационной документации производителя (изготовителя) и принятия последующего решения о возможности проведения клинических испытаний;</a:t>
            </a:r>
          </a:p>
          <a:p>
            <a:r>
              <a:rPr lang="ru-RU" sz="2000" dirty="0"/>
              <a:t>(в ред. Постановлений Правительства РФ от 17.10.2013 N 930, от 17.07.2014 N 670)</a:t>
            </a:r>
          </a:p>
        </p:txBody>
      </p:sp>
    </p:spTree>
    <p:extLst>
      <p:ext uri="{BB962C8B-B14F-4D97-AF65-F5344CB8AC3E}">
        <p14:creationId xmlns:p14="http://schemas.microsoft.com/office/powerpoint/2010/main" val="293626864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0"/>
            <a:ext cx="9036496" cy="6740307"/>
          </a:xfrm>
          <a:prstGeom prst="rect">
            <a:avLst/>
          </a:prstGeom>
        </p:spPr>
        <p:txBody>
          <a:bodyPr wrap="square">
            <a:spAutoFit/>
          </a:bodyPr>
          <a:lstStyle/>
          <a:p>
            <a:r>
              <a:rPr lang="ru-RU" dirty="0"/>
              <a:t>"</a:t>
            </a:r>
            <a:r>
              <a:rPr lang="ru-RU" b="1" dirty="0"/>
              <a:t>токсикологические исследования</a:t>
            </a:r>
            <a:r>
              <a:rPr lang="ru-RU" dirty="0"/>
              <a:t>" - исследования в целях оценки биологической безопасности медицинского изделия и принятия последующего решения о возможности проведения клинических испытаний;</a:t>
            </a:r>
          </a:p>
          <a:p>
            <a:r>
              <a:rPr lang="ru-RU" dirty="0"/>
              <a:t>"</a:t>
            </a:r>
            <a:r>
              <a:rPr lang="ru-RU" b="1" dirty="0"/>
              <a:t>уполномоченный представитель производителя (изготовителя)</a:t>
            </a:r>
            <a:r>
              <a:rPr lang="ru-RU" dirty="0"/>
              <a:t>" - юридическое лицо, зарегистрированное на территории Российской Федерации, уполномоченное производителем (изготовителем) медицинского изделия представлять его интересы по вопросам обращения медицинского изделия на территории Российской Федерации, в том числе по вопросам процедур оценки соответствия и государственной регистрации, на имя которого может быть выдано регистрационное удостоверение на медицинское изделие;</a:t>
            </a:r>
          </a:p>
          <a:p>
            <a:r>
              <a:rPr lang="ru-RU" dirty="0"/>
              <a:t>(в ред. Постановления Правительства РФ от 17.07.2014 N 670)</a:t>
            </a:r>
          </a:p>
          <a:p>
            <a:r>
              <a:rPr lang="ru-RU" dirty="0"/>
              <a:t>"</a:t>
            </a:r>
            <a:r>
              <a:rPr lang="ru-RU" b="1" dirty="0"/>
              <a:t>эксплуатационная документация производителя (изготовителя)</a:t>
            </a:r>
            <a:r>
              <a:rPr lang="ru-RU" dirty="0"/>
              <a:t>" - документы, предназначенные для ознакомления потребителя с конструкцией медицинского изделия, регламентирующие условия и правила эксплуатации (использование по назначению, техническое обслуживание, текущий ремонт, хранение и транспортировка), гарантированные производителем (изготовителем) значения основных параметров, характеристик (свойств) медицинского изделия, гарантийные обязательства, а также сведения о его утилизации или уничтожении;</a:t>
            </a:r>
          </a:p>
          <a:p>
            <a:r>
              <a:rPr lang="ru-RU" dirty="0"/>
              <a:t>(в ред. Постановлений Правительства РФ от 17.10.2013 N 930, от 17.07.2014 N 670)</a:t>
            </a:r>
          </a:p>
          <a:p>
            <a:r>
              <a:rPr lang="ru-RU" dirty="0"/>
              <a:t>"</a:t>
            </a:r>
            <a:r>
              <a:rPr lang="ru-RU" b="1" dirty="0"/>
              <a:t>эффективность медицинского изделия</a:t>
            </a:r>
            <a:r>
              <a:rPr lang="ru-RU" dirty="0"/>
              <a:t>" - совокупность свойств и характеристик медицинского изделия, обеспечивающих достижение целей предназначения, установленных производителем (изготовителем) и подтвержденного практикой клинического применения.</a:t>
            </a:r>
          </a:p>
          <a:p>
            <a:r>
              <a:rPr lang="ru-RU" dirty="0"/>
              <a:t>(в ред. Постановления Правительства РФ от 17.07.2014 N 670)</a:t>
            </a:r>
          </a:p>
        </p:txBody>
      </p:sp>
    </p:spTree>
    <p:extLst>
      <p:ext uri="{BB962C8B-B14F-4D97-AF65-F5344CB8AC3E}">
        <p14:creationId xmlns:p14="http://schemas.microsoft.com/office/powerpoint/2010/main" val="381355849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0" y="0"/>
            <a:ext cx="8928992" cy="4247317"/>
          </a:xfrm>
          <a:prstGeom prst="rect">
            <a:avLst/>
          </a:prstGeom>
        </p:spPr>
        <p:txBody>
          <a:bodyPr wrap="square">
            <a:spAutoFit/>
          </a:bodyPr>
          <a:lstStyle/>
          <a:p>
            <a:r>
              <a:rPr lang="ru-RU" dirty="0"/>
              <a:t>5. Государственная регистрация медицинских изделий проводится на основании результатов технических испытаний, токсикологических исследований, клинических испытаний, представляющих собой формы оценки соответствия медицинских изделий с учетом классификации в зависимости от потенциального риска их применения, и экспертизы качества, эффективности и безопасности медицинских изделий с учетом классификации в зависимости от потенциального риска их применения, а также испытаний в целях утверждения типа средств измерений (в отношении медицинских изделий, относящихся к средствам измерений в сфере государственного регулирования обеспечения единства измерений, перечень которых утверждается Министерством здравоохранения Российской Федерации).</a:t>
            </a:r>
          </a:p>
          <a:p>
            <a:r>
              <a:rPr lang="ru-RU" dirty="0"/>
              <a:t>(в ред. Постановления Правительства РФ от 17.07.2014 N 670)</a:t>
            </a:r>
          </a:p>
          <a:p>
            <a:r>
              <a:rPr lang="ru-RU" dirty="0"/>
              <a:t>Обеспечение организации работы по формированию и ведению номенклатурной классификации медицинских изделий по видам осуществляется регистрирующим органом.</a:t>
            </a:r>
          </a:p>
          <a:p>
            <a:r>
              <a:rPr lang="ru-RU" dirty="0"/>
              <a:t>(абзац введен Постановлением Правительства РФ от 17.07.2014 N 670)</a:t>
            </a:r>
          </a:p>
        </p:txBody>
      </p:sp>
    </p:spTree>
    <p:extLst>
      <p:ext uri="{BB962C8B-B14F-4D97-AF65-F5344CB8AC3E}">
        <p14:creationId xmlns:p14="http://schemas.microsoft.com/office/powerpoint/2010/main" val="362098186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215008" y="188640"/>
            <a:ext cx="8928992" cy="4524315"/>
          </a:xfrm>
          <a:prstGeom prst="rect">
            <a:avLst/>
          </a:prstGeom>
        </p:spPr>
        <p:txBody>
          <a:bodyPr wrap="square">
            <a:spAutoFit/>
          </a:bodyPr>
          <a:lstStyle/>
          <a:p>
            <a:r>
              <a:rPr lang="ru-RU" dirty="0"/>
              <a:t>6. Документом, подтверждающим факт государственной регистрации медицинского изделия, является регистрационное удостоверение на медицинское изделие (далее - регистрационное удостоверение). Форма регистрационного удостоверения утверждается регистрирующим органом.</a:t>
            </a:r>
          </a:p>
          <a:p>
            <a:r>
              <a:rPr lang="ru-RU" dirty="0"/>
              <a:t>Регистрационное удостоверение выдается бессрочно.</a:t>
            </a:r>
          </a:p>
          <a:p>
            <a:r>
              <a:rPr lang="ru-RU" dirty="0"/>
              <a:t>7. Государственная пошлина уплачивается в соответствии с законодательством Российской Федерации о налогах и сборах.</a:t>
            </a:r>
          </a:p>
          <a:p>
            <a:r>
              <a:rPr lang="ru-RU" dirty="0"/>
              <a:t>Информация об уплате государственной пошлины запрашивается регистрирующим органом в порядке межведомственного информационного взаимодействия в соответствии с Федеральным законом "Об организации предоставления государственных и муниципальных услуг".</a:t>
            </a:r>
          </a:p>
          <a:p>
            <a:r>
              <a:rPr lang="ru-RU" dirty="0"/>
              <a:t>8. Для государственной регистрации медицинского изделия разработчик, производитель (изготовитель) медицинского изделия или уполномоченный представитель производителя (изготовителя) (далее - заявитель) представляет либо направляет в регистрирующий орган заявление о государственной регистрации медицинского изделия, а также документы, указанные в пункте 10 настоящих Правил.</a:t>
            </a:r>
          </a:p>
        </p:txBody>
      </p:sp>
    </p:spTree>
    <p:extLst>
      <p:ext uri="{BB962C8B-B14F-4D97-AF65-F5344CB8AC3E}">
        <p14:creationId xmlns:p14="http://schemas.microsoft.com/office/powerpoint/2010/main" val="90196449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07504" y="188640"/>
            <a:ext cx="8928992" cy="2585323"/>
          </a:xfrm>
          <a:prstGeom prst="rect">
            <a:avLst/>
          </a:prstGeom>
        </p:spPr>
        <p:txBody>
          <a:bodyPr wrap="square">
            <a:spAutoFit/>
          </a:bodyPr>
          <a:lstStyle/>
          <a:p>
            <a:r>
              <a:rPr lang="ru-RU" dirty="0">
                <a:solidFill>
                  <a:srgbClr val="FF0000"/>
                </a:solidFill>
              </a:rPr>
              <a:t>5. Медицинские изделия, которые изготовлены по индивидуальным заказам пациентов, к которым предъявляются специальные требования по назначению медицинских работников и которые предназначены исключительно для личного использования конкретным пациентом, а также медицинские изделия, предназначенные для использования на территории международного медицинского кластера, государственной регистрации не подлежат. На указанные медицинские изделия не распространяются положения части 3 настоящей статьи, предусматривающие разработку производителем (изготовителем) медицинского изделия технической и (или) эксплуатационной документации.</a:t>
            </a:r>
          </a:p>
        </p:txBody>
      </p:sp>
    </p:spTree>
    <p:extLst>
      <p:ext uri="{BB962C8B-B14F-4D97-AF65-F5344CB8AC3E}">
        <p14:creationId xmlns:p14="http://schemas.microsoft.com/office/powerpoint/2010/main" val="56748455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79512" y="188640"/>
            <a:ext cx="8712968" cy="923330"/>
          </a:xfrm>
          <a:prstGeom prst="rect">
            <a:avLst/>
          </a:prstGeom>
        </p:spPr>
        <p:txBody>
          <a:bodyPr wrap="square">
            <a:spAutoFit/>
          </a:bodyPr>
          <a:lstStyle/>
          <a:p>
            <a:r>
              <a:rPr lang="ru-RU" dirty="0"/>
              <a:t>6. Порядок ввоза на территорию Российской Федерации медицинских изделий в целях государственной регистрации устанавливается уполномоченным федеральным органом исполнительной власти.</a:t>
            </a:r>
          </a:p>
        </p:txBody>
      </p:sp>
      <p:sp>
        <p:nvSpPr>
          <p:cNvPr id="3" name="Прямоугольник 2"/>
          <p:cNvSpPr/>
          <p:nvPr/>
        </p:nvSpPr>
        <p:spPr>
          <a:xfrm>
            <a:off x="179512" y="1196752"/>
            <a:ext cx="8712968" cy="1200329"/>
          </a:xfrm>
          <a:prstGeom prst="rect">
            <a:avLst/>
          </a:prstGeom>
        </p:spPr>
        <p:txBody>
          <a:bodyPr wrap="square">
            <a:spAutoFit/>
          </a:bodyPr>
          <a:lstStyle/>
          <a:p>
            <a:r>
              <a:rPr lang="ru-RU" dirty="0"/>
              <a:t>Приказ Минздрава России от 15.06.2012 N 7н</a:t>
            </a:r>
          </a:p>
          <a:p>
            <a:r>
              <a:rPr lang="ru-RU" dirty="0"/>
              <a:t>"Об утверждении Порядка ввоза на территорию Российской Федерации медицинских изделий в целях государственной регистрации"</a:t>
            </a:r>
          </a:p>
          <a:p>
            <a:r>
              <a:rPr lang="ru-RU" dirty="0"/>
              <a:t>(Зарегистрировано в Минюсте России 25.07.2012 N 25013)</a:t>
            </a:r>
          </a:p>
        </p:txBody>
      </p:sp>
      <p:sp>
        <p:nvSpPr>
          <p:cNvPr id="6" name="Прямоугольник 5"/>
          <p:cNvSpPr/>
          <p:nvPr/>
        </p:nvSpPr>
        <p:spPr>
          <a:xfrm>
            <a:off x="107504" y="2564904"/>
            <a:ext cx="9001000" cy="3970318"/>
          </a:xfrm>
          <a:prstGeom prst="rect">
            <a:avLst/>
          </a:prstGeom>
        </p:spPr>
        <p:txBody>
          <a:bodyPr wrap="square">
            <a:spAutoFit/>
          </a:bodyPr>
          <a:lstStyle/>
          <a:p>
            <a:r>
              <a:rPr lang="ru-RU" dirty="0"/>
              <a:t>2. Ввоз на территорию Российской Федерации медицинских изделий в целях государственной регистрации осуществляется на основании разрешения на ввоз медицинских изделий в целях государственной регистрации (далее - разрешение на ввоз медицинских изделий), выдаваемого Федеральной службой по надзору в сфере здравоохранения (далее - Росздравнадзор).</a:t>
            </a:r>
          </a:p>
          <a:p>
            <a:r>
              <a:rPr lang="ru-RU" dirty="0"/>
              <a:t>3. Ввоз на территорию Российской Федерации медицинских изделий в целях государственной регистрации осуществляется производителем медицинского изделия или уполномоченным представителем производителя, являющимся юридическим лицом либо индивидуальным предпринимателем, зарегистрированным на территории Российской Федерации, уполномоченным производителем медицинского изделия представлять его интересы по вопросам обращения медицинского изделия на территории Российской Федерации, в том числе связанных с ним процедур оценки соответствия, государственной регистрации, и на имя которого может быть выдано регистрационное удостоверение на медицинское изделие (далее - заявитель).</a:t>
            </a:r>
          </a:p>
        </p:txBody>
      </p:sp>
    </p:spTree>
    <p:extLst>
      <p:ext uri="{BB962C8B-B14F-4D97-AF65-F5344CB8AC3E}">
        <p14:creationId xmlns:p14="http://schemas.microsoft.com/office/powerpoint/2010/main" val="24536922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179512" y="188640"/>
            <a:ext cx="8856984" cy="3416320"/>
          </a:xfrm>
          <a:prstGeom prst="rect">
            <a:avLst/>
          </a:prstGeom>
        </p:spPr>
        <p:txBody>
          <a:bodyPr wrap="square">
            <a:spAutoFit/>
          </a:bodyPr>
          <a:lstStyle/>
          <a:p>
            <a:r>
              <a:rPr lang="ru-RU" dirty="0"/>
              <a:t>4. Количество ввозимых на территорию Российской Федерации образцов медицинских изделий в целях государственной регистрации определяется заявителем с учетом рекомендаций организаций, осуществляющих технические испытания, токсикологические исследования, клинические испытания, а также испытания в целях утверждения типа средств измерений (в отношении медицинских изделий, относящихся к средствам измерений в сфере государственного регулирования обеспечения единства измерений), в зависимости от класса потенциального риска применения медицинского изделия и объема необходимых испытаний (исследований).</a:t>
            </a:r>
          </a:p>
          <a:p>
            <a:r>
              <a:rPr lang="ru-RU" dirty="0"/>
              <a:t>5. Разрешение на ввоз медицинских изделий является разовым и предоставляет заявителю право ввоза на территорию Российской Федерации медицинских изделий в целях государственной регистрации. Разрешение на ввоз медицинских изделий действительно в течение шести месяцев со дня его выдачи.</a:t>
            </a:r>
          </a:p>
        </p:txBody>
      </p:sp>
    </p:spTree>
    <p:extLst>
      <p:ext uri="{BB962C8B-B14F-4D97-AF65-F5344CB8AC3E}">
        <p14:creationId xmlns:p14="http://schemas.microsoft.com/office/powerpoint/2010/main" val="101173687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71500" y="332656"/>
            <a:ext cx="8856984" cy="4524315"/>
          </a:xfrm>
          <a:prstGeom prst="rect">
            <a:avLst/>
          </a:prstGeom>
        </p:spPr>
        <p:txBody>
          <a:bodyPr wrap="square">
            <a:spAutoFit/>
          </a:bodyPr>
          <a:lstStyle/>
          <a:p>
            <a:r>
              <a:rPr lang="ru-RU" sz="2400" dirty="0"/>
              <a:t>8. В целях государственной регистрации медицинских изделий в порядке, установленном уполномоченным федеральным органом исполнительной власти, проводятся оценка соответствия в форме технических испытаний, токсикологических исследований, клинических испытаний и экспертиза качества, эффективности и безопасности медицинских изделий, а также испытания в целях утверждения типа средств измерений (в отношении медицинских изделий, относящихся к средствам измерений в сфере государственного регулирования обеспечения единства измерений, перечень которых утверждается уполномоченным федеральным органом исполнительной власти).</a:t>
            </a:r>
          </a:p>
        </p:txBody>
      </p:sp>
      <p:sp>
        <p:nvSpPr>
          <p:cNvPr id="4" name="Прямоугольник 3"/>
          <p:cNvSpPr/>
          <p:nvPr/>
        </p:nvSpPr>
        <p:spPr>
          <a:xfrm>
            <a:off x="107504" y="5805264"/>
            <a:ext cx="8784976" cy="923330"/>
          </a:xfrm>
          <a:prstGeom prst="rect">
            <a:avLst/>
          </a:prstGeom>
        </p:spPr>
        <p:txBody>
          <a:bodyPr wrap="square">
            <a:spAutoFit/>
          </a:bodyPr>
          <a:lstStyle/>
          <a:p>
            <a:r>
              <a:rPr lang="ru-RU" dirty="0"/>
              <a:t>Постановление Правительства РФ от 27.12.2012 N 1416</a:t>
            </a:r>
          </a:p>
          <a:p>
            <a:r>
              <a:rPr lang="ru-RU" dirty="0"/>
              <a:t>(ред. от 17.07.2014)</a:t>
            </a:r>
          </a:p>
          <a:p>
            <a:r>
              <a:rPr lang="ru-RU" dirty="0"/>
              <a:t>"Об утверждении Правил государственной регистрации медицинских изделий"</a:t>
            </a:r>
          </a:p>
        </p:txBody>
      </p:sp>
    </p:spTree>
    <p:extLst>
      <p:ext uri="{BB962C8B-B14F-4D97-AF65-F5344CB8AC3E}">
        <p14:creationId xmlns:p14="http://schemas.microsoft.com/office/powerpoint/2010/main" val="324122546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07504" y="116632"/>
            <a:ext cx="8856984" cy="4524315"/>
          </a:xfrm>
          <a:prstGeom prst="rect">
            <a:avLst/>
          </a:prstGeom>
        </p:spPr>
        <p:txBody>
          <a:bodyPr wrap="square">
            <a:spAutoFit/>
          </a:bodyPr>
          <a:lstStyle/>
          <a:p>
            <a:r>
              <a:rPr lang="ru-RU" sz="2400" dirty="0"/>
              <a:t>9. За государственную регистрацию медицинских изделий и экспертизу качества эффективности и безопасности медицинских изделий взимается государственная пошлина в соответствии с законодательством Российской Федерации о налогах и сборах.</a:t>
            </a:r>
          </a:p>
          <a:p>
            <a:r>
              <a:rPr lang="ru-RU" sz="2400" dirty="0"/>
              <a:t>10. В порядке, установленном Правительством Российской Федерации, уполномоченный им федеральный орган исполнительной власти осуществляет ведение государственного реестра медицинских изделий и организаций (индивидуальных предпринимателей), осуществляющих производство и изготовление медицинских изделий, и размещает его на своем официальном сайте в сети "Интернет".</a:t>
            </a:r>
          </a:p>
          <a:p>
            <a:r>
              <a:rPr lang="ru-RU" sz="2400" dirty="0"/>
              <a:t>(в ред. Федерального закона от 25.11.2013 N 317-ФЗ)</a:t>
            </a:r>
          </a:p>
        </p:txBody>
      </p:sp>
    </p:spTree>
    <p:extLst>
      <p:ext uri="{BB962C8B-B14F-4D97-AF65-F5344CB8AC3E}">
        <p14:creationId xmlns:p14="http://schemas.microsoft.com/office/powerpoint/2010/main" val="257251937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32160" y="1127298"/>
            <a:ext cx="8856984" cy="5755422"/>
          </a:xfrm>
          <a:prstGeom prst="rect">
            <a:avLst/>
          </a:prstGeom>
        </p:spPr>
        <p:txBody>
          <a:bodyPr wrap="square">
            <a:spAutoFit/>
          </a:bodyPr>
          <a:lstStyle/>
          <a:p>
            <a:r>
              <a:rPr lang="ru-RU" sz="1600" dirty="0"/>
              <a:t>1) наименование медицинского изделия;</a:t>
            </a:r>
          </a:p>
          <a:p>
            <a:r>
              <a:rPr lang="ru-RU" sz="1600" dirty="0"/>
              <a:t>2) дата государственной регистрации медицинского изделия и его регистрационный номер, срок действия регистрационного удостоверения;</a:t>
            </a:r>
          </a:p>
          <a:p>
            <a:r>
              <a:rPr lang="ru-RU" sz="1600" dirty="0"/>
              <a:t>3) назначение медицинского изделия, установленное производителем;</a:t>
            </a:r>
          </a:p>
          <a:p>
            <a:r>
              <a:rPr lang="ru-RU" sz="1600" dirty="0"/>
              <a:t>4) вид медицинского изделия;</a:t>
            </a:r>
          </a:p>
          <a:p>
            <a:r>
              <a:rPr lang="ru-RU" sz="1600" dirty="0"/>
              <a:t>5) класс потенциального риска применения медицинского изделия;</a:t>
            </a:r>
          </a:p>
          <a:p>
            <a:r>
              <a:rPr lang="ru-RU" sz="1600" dirty="0"/>
              <a:t>6) код Общероссийского классификатора продукции для медицинского изделия;</a:t>
            </a:r>
          </a:p>
          <a:p>
            <a:r>
              <a:rPr lang="ru-RU" sz="1600" dirty="0"/>
              <a:t>7) наименование и место нахождения организации - заявителя медицинского изделия;</a:t>
            </a:r>
          </a:p>
          <a:p>
            <a:r>
              <a:rPr lang="ru-RU" sz="1600" dirty="0"/>
              <a:t>8) наименование и место нахождения организации - производителя (изготовителя) медицинского изделия или фамилия, имя и (если имеется) отчество, место жительства индивидуального предпринимателя - производителя (изготовителя) медицинского изделия;</a:t>
            </a:r>
          </a:p>
          <a:p>
            <a:r>
              <a:rPr lang="ru-RU" sz="1600" dirty="0"/>
              <a:t>9) адрес места производства или изготовления медицинского изделия;</a:t>
            </a:r>
          </a:p>
          <a:p>
            <a:r>
              <a:rPr lang="ru-RU" sz="1600" dirty="0"/>
              <a:t>10) сведения о взаимозаменяемых медицинских изделиях.</a:t>
            </a:r>
          </a:p>
          <a:p>
            <a:r>
              <a:rPr lang="ru-RU" sz="1600" dirty="0"/>
              <a:t>12. Фальсифицированное медицинское изделие - медицинское изделие, сопровождаемое ложной информацией о его характеристиках и (или) производителе (изготовителе).</a:t>
            </a:r>
          </a:p>
          <a:p>
            <a:r>
              <a:rPr lang="ru-RU" sz="1600" dirty="0"/>
              <a:t>(часть 12 введена Федеральным законом от 31.12.2014 N 532-ФЗ)</a:t>
            </a:r>
          </a:p>
          <a:p>
            <a:r>
              <a:rPr lang="ru-RU" sz="1600" dirty="0"/>
              <a:t>13. Недоброкачественное медицинское изделие - медицинское изделие, не соответствующее требованиям нормативной, технической и (или) эксплуатационной документации производителя (изготовителя) либо в случае ее отсутствия требованиям иной нормативной документации.</a:t>
            </a:r>
          </a:p>
          <a:p>
            <a:r>
              <a:rPr lang="ru-RU" sz="1600" dirty="0"/>
              <a:t>(часть 13 введена Федеральным законом от 31.12.2014 N 532-ФЗ)</a:t>
            </a:r>
          </a:p>
          <a:p>
            <a:r>
              <a:rPr lang="ru-RU" sz="1600" dirty="0"/>
              <a:t>14. Контрафактное медицинское изделие - медицинское изделие, находящееся в обороте с нарушением гражданского законодательства.</a:t>
            </a:r>
          </a:p>
          <a:p>
            <a:r>
              <a:rPr lang="ru-RU" sz="1600" dirty="0"/>
              <a:t>(часть 14 введена Федеральным законом от 31.12.2014 N 532-ФЗ)</a:t>
            </a:r>
          </a:p>
        </p:txBody>
      </p:sp>
      <p:sp>
        <p:nvSpPr>
          <p:cNvPr id="4" name="Прямоугольник 3"/>
          <p:cNvSpPr/>
          <p:nvPr/>
        </p:nvSpPr>
        <p:spPr>
          <a:xfrm>
            <a:off x="132160" y="12968"/>
            <a:ext cx="9011840" cy="1200329"/>
          </a:xfrm>
          <a:prstGeom prst="rect">
            <a:avLst/>
          </a:prstGeom>
        </p:spPr>
        <p:txBody>
          <a:bodyPr wrap="square">
            <a:spAutoFit/>
          </a:bodyPr>
          <a:lstStyle/>
          <a:p>
            <a:r>
              <a:rPr lang="ru-RU" dirty="0"/>
              <a:t>11. В государственный реестр медицинских изделий и организаций (индивидуальных предпринимателей), осуществляющих производство и изготовление медицинских изделий, вносятся следующие сведения:</a:t>
            </a:r>
          </a:p>
          <a:p>
            <a:r>
              <a:rPr lang="ru-RU" dirty="0"/>
              <a:t>(в ред. Федерального закона от 25.11.2013 N 317-ФЗ)</a:t>
            </a:r>
          </a:p>
        </p:txBody>
      </p:sp>
    </p:spTree>
    <p:extLst>
      <p:ext uri="{BB962C8B-B14F-4D97-AF65-F5344CB8AC3E}">
        <p14:creationId xmlns:p14="http://schemas.microsoft.com/office/powerpoint/2010/main" val="38861944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23528" y="332656"/>
            <a:ext cx="8496944" cy="4708981"/>
          </a:xfrm>
          <a:prstGeom prst="rect">
            <a:avLst/>
          </a:prstGeom>
        </p:spPr>
        <p:txBody>
          <a:bodyPr wrap="square">
            <a:spAutoFit/>
          </a:bodyPr>
          <a:lstStyle/>
          <a:p>
            <a:pPr indent="342900" algn="just">
              <a:spcAft>
                <a:spcPts val="0"/>
              </a:spcAft>
            </a:pPr>
            <a:r>
              <a:rPr lang="ru-RU" sz="2000" b="1" dirty="0">
                <a:solidFill>
                  <a:srgbClr val="FF0000"/>
                </a:solidFill>
                <a:latin typeface="Arial" panose="020B0604020202020204" pitchFamily="34" charset="0"/>
                <a:ea typeface="Times New Roman" panose="02020603050405020304" pitchFamily="18" charset="0"/>
              </a:rPr>
              <a:t>Современная биоэтика представлена тремя уровнями: теоретическим, практическим и прикладным.</a:t>
            </a:r>
          </a:p>
          <a:p>
            <a:pPr indent="342900" algn="just">
              <a:spcAft>
                <a:spcPts val="0"/>
              </a:spcAft>
            </a:pPr>
            <a:endParaRPr lang="ru-RU" sz="2000" b="1" dirty="0">
              <a:solidFill>
                <a:srgbClr val="FF0000"/>
              </a:solidFill>
              <a:latin typeface="Arial" panose="020B0604020202020204" pitchFamily="34" charset="0"/>
              <a:ea typeface="Times New Roman" panose="02020603050405020304" pitchFamily="18" charset="0"/>
            </a:endParaRPr>
          </a:p>
          <a:p>
            <a:pPr indent="342900" algn="just">
              <a:spcAft>
                <a:spcPts val="0"/>
              </a:spcAft>
            </a:pPr>
            <a:r>
              <a:rPr lang="ru-RU" sz="2000" b="1" dirty="0">
                <a:latin typeface="Arial" panose="020B0604020202020204" pitchFamily="34" charset="0"/>
                <a:ea typeface="Times New Roman" panose="02020603050405020304" pitchFamily="18" charset="0"/>
              </a:rPr>
              <a:t>Теоретическая биоэтика </a:t>
            </a:r>
            <a:r>
              <a:rPr lang="ru-RU" sz="2000" dirty="0">
                <a:latin typeface="Arial" panose="020B0604020202020204" pitchFamily="34" charset="0"/>
                <a:ea typeface="Times New Roman" panose="02020603050405020304" pitchFamily="18" charset="0"/>
              </a:rPr>
              <a:t>- это совокупность знаний об отношении человека к живому, представленная в виде аксиологического дискурса.</a:t>
            </a:r>
          </a:p>
          <a:p>
            <a:pPr indent="342900" algn="just">
              <a:spcAft>
                <a:spcPts val="0"/>
              </a:spcAft>
            </a:pPr>
            <a:endParaRPr lang="ru-RU" sz="2000" dirty="0">
              <a:latin typeface="Arial" panose="020B0604020202020204" pitchFamily="34" charset="0"/>
              <a:ea typeface="Times New Roman" panose="02020603050405020304" pitchFamily="18" charset="0"/>
            </a:endParaRPr>
          </a:p>
          <a:p>
            <a:pPr indent="342900" algn="just">
              <a:spcAft>
                <a:spcPts val="0"/>
              </a:spcAft>
            </a:pPr>
            <a:r>
              <a:rPr lang="ru-RU" sz="2000" b="1" dirty="0">
                <a:latin typeface="Arial" panose="020B0604020202020204" pitchFamily="34" charset="0"/>
                <a:ea typeface="Times New Roman" panose="02020603050405020304" pitchFamily="18" charset="0"/>
              </a:rPr>
              <a:t>Практическая биоэтика </a:t>
            </a:r>
            <a:r>
              <a:rPr lang="ru-RU" sz="2000" dirty="0">
                <a:latin typeface="Arial" panose="020B0604020202020204" pitchFamily="34" charset="0"/>
                <a:ea typeface="Times New Roman" panose="02020603050405020304" pitchFamily="18" charset="0"/>
              </a:rPr>
              <a:t>- институционально оформленная нормативная регуляция и ценностная экспертиза отношения человека к живому. Соответствующие предписания оформляются в виде клятв, хартий, деклараций, не являющихся юридическими по своей сути.</a:t>
            </a:r>
          </a:p>
          <a:p>
            <a:pPr indent="342900" algn="just">
              <a:spcAft>
                <a:spcPts val="0"/>
              </a:spcAft>
            </a:pPr>
            <a:endParaRPr lang="ru-RU" sz="2000" dirty="0">
              <a:latin typeface="Arial" panose="020B0604020202020204" pitchFamily="34" charset="0"/>
              <a:ea typeface="Times New Roman" panose="02020603050405020304" pitchFamily="18" charset="0"/>
            </a:endParaRPr>
          </a:p>
          <a:p>
            <a:pPr indent="342900" algn="just">
              <a:spcAft>
                <a:spcPts val="0"/>
              </a:spcAft>
            </a:pPr>
            <a:r>
              <a:rPr lang="ru-RU" sz="2000" b="1" dirty="0">
                <a:latin typeface="Arial" panose="020B0604020202020204" pitchFamily="34" charset="0"/>
                <a:ea typeface="Times New Roman" panose="02020603050405020304" pitchFamily="18" charset="0"/>
              </a:rPr>
              <a:t>Прикладная биоэтика </a:t>
            </a:r>
            <a:r>
              <a:rPr lang="ru-RU" sz="2000" dirty="0">
                <a:latin typeface="Arial" panose="020B0604020202020204" pitchFamily="34" charset="0"/>
                <a:ea typeface="Times New Roman" panose="02020603050405020304" pitchFamily="18" charset="0"/>
              </a:rPr>
              <a:t>- описание конкретных ситуаций поведения человека по отношению к живому.</a:t>
            </a:r>
          </a:p>
        </p:txBody>
      </p:sp>
    </p:spTree>
    <p:extLst>
      <p:ext uri="{BB962C8B-B14F-4D97-AF65-F5344CB8AC3E}">
        <p14:creationId xmlns:p14="http://schemas.microsoft.com/office/powerpoint/2010/main" val="17519839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107504" y="10280"/>
            <a:ext cx="8856984" cy="6986528"/>
          </a:xfrm>
          <a:prstGeom prst="rect">
            <a:avLst/>
          </a:prstGeom>
        </p:spPr>
        <p:txBody>
          <a:bodyPr wrap="square">
            <a:spAutoFit/>
          </a:bodyPr>
          <a:lstStyle/>
          <a:p>
            <a:r>
              <a:rPr lang="ru-RU" sz="1600" b="1" dirty="0">
                <a:solidFill>
                  <a:srgbClr val="FF0000"/>
                </a:solidFill>
              </a:rPr>
              <a:t>15. Запрещается производство:</a:t>
            </a:r>
          </a:p>
          <a:p>
            <a:r>
              <a:rPr lang="ru-RU" sz="1600" dirty="0"/>
              <a:t>1) медицинских изделий, не включенных в государственный реестр медицинских изделий и организаций (индивидуальных предпринимателей), осуществляющих производство и изготовление медицинских изделий, за исключением медицинских изделий, производимых для проведения испытаний и (или) исследований;</a:t>
            </a:r>
          </a:p>
          <a:p>
            <a:r>
              <a:rPr lang="ru-RU" sz="1600" dirty="0"/>
              <a:t>2) фальсифицированных медицинских изделий.</a:t>
            </a:r>
          </a:p>
          <a:p>
            <a:r>
              <a:rPr lang="ru-RU" sz="1600" dirty="0"/>
              <a:t>(часть 15 введена Федеральным законом от 31.12.2014 N 532-ФЗ)</a:t>
            </a:r>
          </a:p>
          <a:p>
            <a:r>
              <a:rPr lang="ru-RU" sz="1600" dirty="0"/>
              <a:t>16. Запрещается ввоз на территорию Российской Федерации фальсифицированных медицинских изделий, недоброкачественных медицинских изделий и контрафактных медицинских изделий.</a:t>
            </a:r>
          </a:p>
          <a:p>
            <a:r>
              <a:rPr lang="ru-RU" sz="1600" dirty="0"/>
              <a:t>(часть 16 введена Федеральным законом от 31.12.2014 N 532-ФЗ)</a:t>
            </a:r>
          </a:p>
          <a:p>
            <a:r>
              <a:rPr lang="ru-RU" sz="1600" dirty="0"/>
              <a:t>17. Запрещается реализация фальсифицированных медицинских изделий, недоброкачественных медицинских изделий и контрафактных медицинских изделий.</a:t>
            </a:r>
          </a:p>
          <a:p>
            <a:r>
              <a:rPr lang="ru-RU" sz="1600" dirty="0"/>
              <a:t>(часть 17 введена Федеральным законом от 31.12.2014 N 532-ФЗ)</a:t>
            </a:r>
          </a:p>
          <a:p>
            <a:r>
              <a:rPr lang="ru-RU" sz="1600" dirty="0"/>
              <a:t>18. Фальсифицированные медицинские изделия и недоброкачественные медицинские изделия подлежат изъятию и последующему уничтожению или вывозу с территории Российской Федерации, а контрафактные медицинские изделия - изъятию и последующему уничтожению. Вывоз с территории Российской Федерации фальсифицированных медицинских изделий и недоброкачественных медицинских изделий осуществляется за счет лица, осуществившего их ввоз на территорию Российской Федерации.</a:t>
            </a:r>
          </a:p>
          <a:p>
            <a:r>
              <a:rPr lang="ru-RU" sz="1600" dirty="0"/>
              <a:t>(часть 18 введена Федеральным законом от 31.12.2014 N 532-ФЗ)</a:t>
            </a:r>
          </a:p>
          <a:p>
            <a:r>
              <a:rPr lang="ru-RU" sz="1600" dirty="0"/>
              <a:t>19. Порядок уничтожения изъятых фальсифицированных медицинских изделий, недоброкачественных медицинских изделий и контрафактных медицинских изделий устанавливается Правительством Российской Федерации.</a:t>
            </a:r>
          </a:p>
          <a:p>
            <a:r>
              <a:rPr lang="ru-RU" sz="1600" dirty="0"/>
              <a:t>(часть 19 введена Федеральным законом от 31.12.2014 N 532-ФЗ)</a:t>
            </a:r>
          </a:p>
          <a:p>
            <a:r>
              <a:rPr lang="ru-RU" sz="1600" dirty="0"/>
              <a:t>20. Расходы, связанные с уничтожением фальсифицированных медицинских изделий, недоброкачественных медицинских изделий и контрафактных медицинских изделий, возмещаются их владельцем.</a:t>
            </a:r>
          </a:p>
          <a:p>
            <a:r>
              <a:rPr lang="ru-RU" sz="1600" dirty="0"/>
              <a:t>(часть 20 введена Федеральным законом от 31.12.2014 N 532-ФЗ)</a:t>
            </a:r>
          </a:p>
        </p:txBody>
      </p:sp>
    </p:spTree>
    <p:extLst>
      <p:ext uri="{BB962C8B-B14F-4D97-AF65-F5344CB8AC3E}">
        <p14:creationId xmlns:p14="http://schemas.microsoft.com/office/powerpoint/2010/main" val="400587118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665188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1520" y="274638"/>
            <a:ext cx="8435280" cy="1143000"/>
          </a:xfrm>
        </p:spPr>
        <p:txBody>
          <a:bodyPr>
            <a:normAutofit/>
          </a:bodyPr>
          <a:lstStyle/>
          <a:p>
            <a:r>
              <a:rPr lang="ru-RU" sz="3200" dirty="0"/>
              <a:t>Статья 47. Донорство органов и тканей человека и их трансплантация (пересадка)</a:t>
            </a:r>
          </a:p>
        </p:txBody>
      </p:sp>
      <p:sp>
        <p:nvSpPr>
          <p:cNvPr id="3" name="Объект 2"/>
          <p:cNvSpPr>
            <a:spLocks noGrp="1"/>
          </p:cNvSpPr>
          <p:nvPr>
            <p:ph sz="quarter" idx="1"/>
          </p:nvPr>
        </p:nvSpPr>
        <p:spPr>
          <a:xfrm>
            <a:off x="251520" y="1447800"/>
            <a:ext cx="8435280" cy="5149552"/>
          </a:xfrm>
        </p:spPr>
        <p:txBody>
          <a:bodyPr>
            <a:normAutofit fontScale="85000" lnSpcReduction="10000"/>
          </a:bodyPr>
          <a:lstStyle/>
          <a:p>
            <a:r>
              <a:rPr lang="ru-RU" dirty="0"/>
              <a:t>1. Трансплантация (пересадка) органов и тканей человека от живого донора или трупа может быть применена только в случае, если другие методы лечения не могут обеспечить сохранение жизни пациента (реципиента) либо восстановление его здоровья.</a:t>
            </a:r>
          </a:p>
          <a:p>
            <a:r>
              <a:rPr lang="ru-RU" dirty="0"/>
              <a:t>2. Изъятие органов и тканей для трансплантации (пересадки) у живого донора допустимо только в случае, если по заключению врачебной комиссии медицинской организации с привлечением соответствующих врачей-специалистов, оформленному в виде протокола, его здоровью не будет причинен значительный вред.</a:t>
            </a:r>
          </a:p>
          <a:p>
            <a:r>
              <a:rPr lang="ru-RU" dirty="0"/>
              <a:t>3. Изъятие органов и тканей для трансплантации (пересадки) не допускается у живого лица, не достигшего восемнадцатилетнего возраста (за исключением случаев пересадки костного мозга) или признанного в установленном законом порядке недееспособным.</a:t>
            </a:r>
          </a:p>
          <a:p>
            <a:endParaRPr lang="ru-RU" dirty="0"/>
          </a:p>
        </p:txBody>
      </p:sp>
    </p:spTree>
    <p:extLst>
      <p:ext uri="{BB962C8B-B14F-4D97-AF65-F5344CB8AC3E}">
        <p14:creationId xmlns:p14="http://schemas.microsoft.com/office/powerpoint/2010/main" val="403669080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1520" y="274638"/>
            <a:ext cx="8435280" cy="1143000"/>
          </a:xfrm>
        </p:spPr>
        <p:txBody>
          <a:bodyPr>
            <a:normAutofit/>
          </a:bodyPr>
          <a:lstStyle/>
          <a:p>
            <a:r>
              <a:rPr lang="ru-RU" sz="3200" dirty="0"/>
              <a:t>Статья 47. Донорство органов и тканей человека и их трансплантация (пересадка)</a:t>
            </a:r>
          </a:p>
        </p:txBody>
      </p:sp>
      <p:sp>
        <p:nvSpPr>
          <p:cNvPr id="3" name="Объект 2"/>
          <p:cNvSpPr>
            <a:spLocks noGrp="1"/>
          </p:cNvSpPr>
          <p:nvPr>
            <p:ph sz="quarter" idx="1"/>
          </p:nvPr>
        </p:nvSpPr>
        <p:spPr>
          <a:xfrm>
            <a:off x="251520" y="1447800"/>
            <a:ext cx="8435280" cy="5149552"/>
          </a:xfrm>
        </p:spPr>
        <p:txBody>
          <a:bodyPr>
            <a:normAutofit fontScale="92500" lnSpcReduction="20000"/>
          </a:bodyPr>
          <a:lstStyle/>
          <a:p>
            <a:r>
              <a:rPr lang="ru-RU" dirty="0"/>
              <a:t>4. Изъятие органов и тканей для трансплантации (пересадки) допускается у живого донора при наличии его информированного добровольного согласия.</a:t>
            </a:r>
          </a:p>
          <a:p>
            <a:r>
              <a:rPr lang="ru-RU" dirty="0"/>
              <a:t>5. Трансплантация (пересадка) органов и тканей человека допускается при наличии информированного добровольного согласия совершеннолетнего дееспособного реципиента, а в отношении несовершеннолетнего реципиента, а также в отношении реципиента, признанного в установленном законом порядке недееспособным, если он по своему состоянию не способен дать информированное добровольное согласие, - при наличии информированного добровольного согласия одного из родителей или иного законного представителя, данного в порядке, установленном уполномоченным федеральным органом исполнительной власти.</a:t>
            </a:r>
          </a:p>
        </p:txBody>
      </p:sp>
    </p:spTree>
    <p:extLst>
      <p:ext uri="{BB962C8B-B14F-4D97-AF65-F5344CB8AC3E}">
        <p14:creationId xmlns:p14="http://schemas.microsoft.com/office/powerpoint/2010/main" val="428314888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1520" y="274638"/>
            <a:ext cx="8435280" cy="1143000"/>
          </a:xfrm>
        </p:spPr>
        <p:txBody>
          <a:bodyPr>
            <a:normAutofit/>
          </a:bodyPr>
          <a:lstStyle/>
          <a:p>
            <a:r>
              <a:rPr lang="ru-RU" sz="3200" dirty="0"/>
              <a:t>Статья 47. Донорство органов и тканей человека и их трансплантация (пересадка)</a:t>
            </a:r>
          </a:p>
        </p:txBody>
      </p:sp>
      <p:sp>
        <p:nvSpPr>
          <p:cNvPr id="3" name="Объект 2"/>
          <p:cNvSpPr>
            <a:spLocks noGrp="1"/>
          </p:cNvSpPr>
          <p:nvPr>
            <p:ph sz="quarter" idx="1"/>
          </p:nvPr>
        </p:nvSpPr>
        <p:spPr>
          <a:xfrm>
            <a:off x="251520" y="1447800"/>
            <a:ext cx="8435280" cy="5149552"/>
          </a:xfrm>
        </p:spPr>
        <p:txBody>
          <a:bodyPr>
            <a:normAutofit fontScale="92500" lnSpcReduction="20000"/>
          </a:bodyPr>
          <a:lstStyle/>
          <a:p>
            <a:r>
              <a:rPr lang="ru-RU" dirty="0"/>
              <a:t>6. Совершеннолетний дееспособный гражданин может в устной форме в присутствии свидетелей или в письменной форме, заверенной руководителем медицинской организации либо нотариально, выразить свое волеизъявление о согласии или о несогласии на изъятие органов и тканей из своего тела после смерти для трансплантации (пересадки) в порядке, установленном законодательством Российской Федерации.</a:t>
            </a:r>
          </a:p>
          <a:p>
            <a:r>
              <a:rPr lang="ru-RU" dirty="0"/>
              <a:t>7. В случае отсутствия волеизъявления совершеннолетнего дееспособного умершего право заявить о своем несогласии на изъятие органов и тканей из тела умершего для трансплантации (пересадки) имеют супруг (супруга), а при его (ее) отсутствии - один из близких родственников (дети, родители, усыновленные, усыновители, родные братья и родные сестры, внуки, дедушка, бабушка).</a:t>
            </a:r>
          </a:p>
        </p:txBody>
      </p:sp>
    </p:spTree>
    <p:extLst>
      <p:ext uri="{BB962C8B-B14F-4D97-AF65-F5344CB8AC3E}">
        <p14:creationId xmlns:p14="http://schemas.microsoft.com/office/powerpoint/2010/main" val="29153169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1520" y="274638"/>
            <a:ext cx="8435280" cy="1143000"/>
          </a:xfrm>
        </p:spPr>
        <p:txBody>
          <a:bodyPr>
            <a:normAutofit/>
          </a:bodyPr>
          <a:lstStyle/>
          <a:p>
            <a:r>
              <a:rPr lang="ru-RU" sz="3200" dirty="0"/>
              <a:t>Статья 47. Донорство органов и тканей человека и их трансплантация (пересадка)</a:t>
            </a:r>
          </a:p>
        </p:txBody>
      </p:sp>
      <p:sp>
        <p:nvSpPr>
          <p:cNvPr id="3" name="Объект 2"/>
          <p:cNvSpPr>
            <a:spLocks noGrp="1"/>
          </p:cNvSpPr>
          <p:nvPr>
            <p:ph sz="quarter" idx="1"/>
          </p:nvPr>
        </p:nvSpPr>
        <p:spPr>
          <a:xfrm>
            <a:off x="251520" y="1447800"/>
            <a:ext cx="8435280" cy="5149552"/>
          </a:xfrm>
        </p:spPr>
        <p:txBody>
          <a:bodyPr>
            <a:normAutofit fontScale="92500"/>
          </a:bodyPr>
          <a:lstStyle/>
          <a:p>
            <a:r>
              <a:rPr lang="ru-RU" dirty="0"/>
              <a:t>8. В случае смерти несовершеннолетнего или лица, признанного в установленном порядке недееспособным, изъятие органов и тканей из тела умершего для трансплантации (пересадки) допускается на основании испрошенного согласия одного из родителей.</a:t>
            </a:r>
          </a:p>
          <a:p>
            <a:r>
              <a:rPr lang="ru-RU" dirty="0"/>
              <a:t>9. Информация о наличии волеизъявления гражданина, указанного в части 6 настоящей статьи, иных лиц в случаях, предусмотренных частями 7 и 8 настоящей статьи, выраженного в устной или письменной форме, заверенной в порядке, предусмотренном частью 6 настоящей статьи, вносится в медицинскую документацию гражданина.</a:t>
            </a:r>
          </a:p>
        </p:txBody>
      </p:sp>
    </p:spTree>
    <p:extLst>
      <p:ext uri="{BB962C8B-B14F-4D97-AF65-F5344CB8AC3E}">
        <p14:creationId xmlns:p14="http://schemas.microsoft.com/office/powerpoint/2010/main" val="230153273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1520" y="274638"/>
            <a:ext cx="8435280" cy="1143000"/>
          </a:xfrm>
        </p:spPr>
        <p:txBody>
          <a:bodyPr>
            <a:normAutofit/>
          </a:bodyPr>
          <a:lstStyle/>
          <a:p>
            <a:r>
              <a:rPr lang="ru-RU" sz="3200" dirty="0"/>
              <a:t>Статья 47. Донорство органов и тканей человека и их трансплантация (пересадка)</a:t>
            </a:r>
          </a:p>
        </p:txBody>
      </p:sp>
      <p:sp>
        <p:nvSpPr>
          <p:cNvPr id="3" name="Объект 2"/>
          <p:cNvSpPr>
            <a:spLocks noGrp="1"/>
          </p:cNvSpPr>
          <p:nvPr>
            <p:ph sz="quarter" idx="1"/>
          </p:nvPr>
        </p:nvSpPr>
        <p:spPr>
          <a:xfrm>
            <a:off x="251520" y="1447800"/>
            <a:ext cx="8435280" cy="5149552"/>
          </a:xfrm>
        </p:spPr>
        <p:txBody>
          <a:bodyPr>
            <a:normAutofit fontScale="85000" lnSpcReduction="10000"/>
          </a:bodyPr>
          <a:lstStyle/>
          <a:p>
            <a:r>
              <a:rPr lang="ru-RU" dirty="0"/>
              <a:t>10. Изъятие органов и тканей для трансплантации (пересадки) у трупа не допускается, если медицинская организация на момент изъятия в установленном законодательством Российской Федерации порядке поставлена в известность о том, что данное лицо при жизни либо иные лица в случаях, указанных в частях 7 и 8 настоящей статьи, заявили о своем несогласии на изъятие его органов и тканей после смерти для трансплантации (пересадки).</a:t>
            </a:r>
          </a:p>
          <a:p>
            <a:r>
              <a:rPr lang="ru-RU" dirty="0"/>
              <a:t>11. Органы и ткани для трансплантации (пересадки) могут быть изъяты у трупа после констатации смерти в соответствии со статьей 66 настоящего Федерального закона.</a:t>
            </a:r>
          </a:p>
          <a:p>
            <a:r>
              <a:rPr lang="ru-RU" dirty="0"/>
              <a:t>12. В случае необходимости проведения судебно-медицинской экспертизы разрешение на изъятие органов и тканей у трупа для трансплантации (пересадки) должно быть дано судебно-медицинским экспертом с уведомлением об этом прокурора.</a:t>
            </a:r>
          </a:p>
        </p:txBody>
      </p:sp>
    </p:spTree>
    <p:extLst>
      <p:ext uri="{BB962C8B-B14F-4D97-AF65-F5344CB8AC3E}">
        <p14:creationId xmlns:p14="http://schemas.microsoft.com/office/powerpoint/2010/main" val="116752545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1520" y="274638"/>
            <a:ext cx="8435280" cy="1143000"/>
          </a:xfrm>
        </p:spPr>
        <p:txBody>
          <a:bodyPr>
            <a:normAutofit/>
          </a:bodyPr>
          <a:lstStyle/>
          <a:p>
            <a:r>
              <a:rPr lang="ru-RU" sz="3200" dirty="0"/>
              <a:t>Статья 47. Донорство органов и тканей человека и их трансплантация (пересадка)</a:t>
            </a:r>
          </a:p>
        </p:txBody>
      </p:sp>
      <p:sp>
        <p:nvSpPr>
          <p:cNvPr id="3" name="Объект 2"/>
          <p:cNvSpPr>
            <a:spLocks noGrp="1"/>
          </p:cNvSpPr>
          <p:nvPr>
            <p:ph sz="quarter" idx="1"/>
          </p:nvPr>
        </p:nvSpPr>
        <p:spPr>
          <a:xfrm>
            <a:off x="251520" y="1447800"/>
            <a:ext cx="8435280" cy="5149552"/>
          </a:xfrm>
        </p:spPr>
        <p:txBody>
          <a:bodyPr>
            <a:normAutofit/>
          </a:bodyPr>
          <a:lstStyle/>
          <a:p>
            <a:r>
              <a:rPr lang="ru-RU" dirty="0"/>
              <a:t>13. Не допускается принуждение к изъятию органов и тканей человека для трансплантации (пересадки).</a:t>
            </a:r>
          </a:p>
          <a:p>
            <a:r>
              <a:rPr lang="ru-RU" dirty="0"/>
              <a:t>14. В Российской Федерации осуществляется учет донорских органов и тканей, а также лиц, нуждающихся в лечении методом трансплантации (пересадки) органов и тканей.</a:t>
            </a:r>
          </a:p>
          <a:p>
            <a:r>
              <a:rPr lang="ru-RU" dirty="0"/>
              <a:t>15. Донорство органов и тканей человека и их трансплантация (пересадка) осуществляются в соответствии с федеральным законом.</a:t>
            </a:r>
          </a:p>
        </p:txBody>
      </p:sp>
    </p:spTree>
    <p:extLst>
      <p:ext uri="{BB962C8B-B14F-4D97-AF65-F5344CB8AC3E}">
        <p14:creationId xmlns:p14="http://schemas.microsoft.com/office/powerpoint/2010/main" val="176828683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2576" y="476672"/>
            <a:ext cx="8856984" cy="1143000"/>
          </a:xfrm>
        </p:spPr>
        <p:txBody>
          <a:bodyPr>
            <a:noAutofit/>
          </a:bodyPr>
          <a:lstStyle/>
          <a:p>
            <a:r>
              <a:rPr lang="ru-RU" sz="3200" dirty="0"/>
              <a:t>Статья 66. Определение момента смерти человека и прекращения реанимационных мероприятий</a:t>
            </a:r>
          </a:p>
        </p:txBody>
      </p:sp>
      <p:sp>
        <p:nvSpPr>
          <p:cNvPr id="3" name="Объект 2"/>
          <p:cNvSpPr>
            <a:spLocks noGrp="1"/>
          </p:cNvSpPr>
          <p:nvPr>
            <p:ph sz="quarter" idx="1"/>
          </p:nvPr>
        </p:nvSpPr>
        <p:spPr>
          <a:xfrm>
            <a:off x="107504" y="1447800"/>
            <a:ext cx="8928992" cy="4572000"/>
          </a:xfrm>
        </p:spPr>
        <p:txBody>
          <a:bodyPr/>
          <a:lstStyle/>
          <a:p>
            <a:r>
              <a:rPr lang="ru-RU" dirty="0"/>
              <a:t>1. Моментом смерти человека является момент смерти его мозга или его биологической смерти (необратимой гибели человека).</a:t>
            </a:r>
          </a:p>
          <a:p>
            <a:r>
              <a:rPr lang="ru-RU" dirty="0"/>
              <a:t>2. Смерть мозга наступает при полном и необратимом прекращении всех его функций, регистрируемом при работающем сердце и искусственной вентиляции легких.</a:t>
            </a:r>
          </a:p>
        </p:txBody>
      </p:sp>
    </p:spTree>
    <p:extLst>
      <p:ext uri="{BB962C8B-B14F-4D97-AF65-F5344CB8AC3E}">
        <p14:creationId xmlns:p14="http://schemas.microsoft.com/office/powerpoint/2010/main" val="3462651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2576" y="476672"/>
            <a:ext cx="8856984" cy="1143000"/>
          </a:xfrm>
        </p:spPr>
        <p:txBody>
          <a:bodyPr>
            <a:noAutofit/>
          </a:bodyPr>
          <a:lstStyle/>
          <a:p>
            <a:r>
              <a:rPr lang="ru-RU" sz="3200" dirty="0"/>
              <a:t>Статья 66. Определение момента смерти человека и прекращения реанимационных мероприятий</a:t>
            </a:r>
          </a:p>
        </p:txBody>
      </p:sp>
      <p:sp>
        <p:nvSpPr>
          <p:cNvPr id="3" name="Объект 2"/>
          <p:cNvSpPr>
            <a:spLocks noGrp="1"/>
          </p:cNvSpPr>
          <p:nvPr>
            <p:ph sz="quarter" idx="1"/>
          </p:nvPr>
        </p:nvSpPr>
        <p:spPr>
          <a:xfrm>
            <a:off x="107504" y="1447800"/>
            <a:ext cx="8928992" cy="5293568"/>
          </a:xfrm>
        </p:spPr>
        <p:txBody>
          <a:bodyPr>
            <a:normAutofit fontScale="92500" lnSpcReduction="10000"/>
          </a:bodyPr>
          <a:lstStyle/>
          <a:p>
            <a:r>
              <a:rPr lang="ru-RU" dirty="0"/>
              <a:t>3. Диагноз смерти мозга устанавливается консилиумом врачей в медицинской организации, в которой находится пациент. В составе консилиума врачей должны присутствовать анестезиолог-реаниматолог и невролог, имеющие опыт работы в отделении интенсивной терапии и реанимации не менее пяти лет. В состав консилиума врачей не могут быть включены специалисты, принимающие участие в изъятии и трансплантации (пересадке) органов и (или) тканей.</a:t>
            </a:r>
          </a:p>
          <a:p>
            <a:r>
              <a:rPr lang="ru-RU" dirty="0"/>
              <a:t>4. Биологическая смерть человека устанавливается на основании наличия ранних и (или) поздних трупных изменений.</a:t>
            </a:r>
          </a:p>
          <a:p>
            <a:r>
              <a:rPr lang="ru-RU" dirty="0"/>
              <a:t>5. Констатация биологической смерти человека осуществляется медицинским работником (врачом или фельдшером).</a:t>
            </a:r>
          </a:p>
        </p:txBody>
      </p:sp>
    </p:spTree>
    <p:extLst>
      <p:ext uri="{BB962C8B-B14F-4D97-AF65-F5344CB8AC3E}">
        <p14:creationId xmlns:p14="http://schemas.microsoft.com/office/powerpoint/2010/main" val="283732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23528" y="476672"/>
            <a:ext cx="8424936" cy="3785652"/>
          </a:xfrm>
          <a:prstGeom prst="rect">
            <a:avLst/>
          </a:prstGeom>
        </p:spPr>
        <p:txBody>
          <a:bodyPr wrap="square">
            <a:spAutoFit/>
          </a:bodyPr>
          <a:lstStyle/>
          <a:p>
            <a:pPr indent="342900" algn="just">
              <a:spcAft>
                <a:spcPts val="0"/>
              </a:spcAft>
            </a:pPr>
            <a:r>
              <a:rPr lang="ru-RU" sz="2400" b="1" dirty="0">
                <a:solidFill>
                  <a:srgbClr val="FF0000"/>
                </a:solidFill>
                <a:latin typeface="Arial" panose="020B0604020202020204" pitchFamily="34" charset="0"/>
                <a:ea typeface="Times New Roman" panose="02020603050405020304" pitchFamily="18" charset="0"/>
              </a:rPr>
              <a:t>По сфере действия право и мораль не совпадают. </a:t>
            </a:r>
          </a:p>
          <a:p>
            <a:pPr indent="342900" algn="just">
              <a:spcAft>
                <a:spcPts val="0"/>
              </a:spcAft>
            </a:pPr>
            <a:endParaRPr lang="ru-RU" sz="2400" b="1" dirty="0">
              <a:solidFill>
                <a:srgbClr val="FF0000"/>
              </a:solidFill>
              <a:latin typeface="Arial" panose="020B0604020202020204" pitchFamily="34" charset="0"/>
              <a:ea typeface="Times New Roman" panose="02020603050405020304" pitchFamily="18" charset="0"/>
            </a:endParaRPr>
          </a:p>
          <a:p>
            <a:pPr indent="342900" algn="just">
              <a:spcAft>
                <a:spcPts val="0"/>
              </a:spcAft>
            </a:pPr>
            <a:r>
              <a:rPr lang="ru-RU" sz="2400" b="1" dirty="0">
                <a:latin typeface="Arial" panose="020B0604020202020204" pitchFamily="34" charset="0"/>
                <a:ea typeface="Times New Roman" panose="02020603050405020304" pitchFamily="18" charset="0"/>
              </a:rPr>
              <a:t>Мораль охватывает все сферы человеческого поведения, а право - только важнейшие общественные отношения, где существует необходимость потенциального принуждения. </a:t>
            </a:r>
          </a:p>
          <a:p>
            <a:pPr indent="342900" algn="just">
              <a:spcAft>
                <a:spcPts val="0"/>
              </a:spcAft>
            </a:pPr>
            <a:endParaRPr lang="ru-RU" sz="2400" b="1" dirty="0">
              <a:latin typeface="Arial" panose="020B0604020202020204" pitchFamily="34" charset="0"/>
              <a:ea typeface="Times New Roman" panose="02020603050405020304" pitchFamily="18" charset="0"/>
            </a:endParaRPr>
          </a:p>
          <a:p>
            <a:pPr indent="342900" algn="just">
              <a:spcAft>
                <a:spcPts val="0"/>
              </a:spcAft>
            </a:pPr>
            <a:r>
              <a:rPr lang="ru-RU" sz="2400" dirty="0">
                <a:latin typeface="Arial" panose="020B0604020202020204" pitchFamily="34" charset="0"/>
                <a:ea typeface="Times New Roman" panose="02020603050405020304" pitchFamily="18" charset="0"/>
              </a:rPr>
              <a:t>Следовательно, сфера морального (нравственного, этического, биоэтического) воздействия на поведение индивидов шире, чем сфера правового регулирования.</a:t>
            </a:r>
          </a:p>
        </p:txBody>
      </p:sp>
    </p:spTree>
    <p:extLst>
      <p:ext uri="{BB962C8B-B14F-4D97-AF65-F5344CB8AC3E}">
        <p14:creationId xmlns:p14="http://schemas.microsoft.com/office/powerpoint/2010/main" val="89927820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79512" y="116632"/>
            <a:ext cx="8712968" cy="5016758"/>
          </a:xfrm>
          <a:prstGeom prst="rect">
            <a:avLst/>
          </a:prstGeom>
        </p:spPr>
        <p:txBody>
          <a:bodyPr wrap="square">
            <a:spAutoFit/>
          </a:bodyPr>
          <a:lstStyle/>
          <a:p>
            <a:pPr indent="342900" algn="just">
              <a:spcAft>
                <a:spcPts val="0"/>
              </a:spcAft>
            </a:pPr>
            <a:r>
              <a:rPr lang="ru-RU" sz="2000" dirty="0">
                <a:latin typeface="Arial" panose="020B0604020202020204" pitchFamily="34" charset="0"/>
                <a:ea typeface="Times New Roman" panose="02020603050405020304" pitchFamily="18" charset="0"/>
              </a:rPr>
              <a:t>Приведем мнение известного </a:t>
            </a:r>
            <a:r>
              <a:rPr lang="ru-RU" sz="2000" dirty="0" err="1">
                <a:latin typeface="Arial" panose="020B0604020202020204" pitchFamily="34" charset="0"/>
                <a:ea typeface="Times New Roman" panose="02020603050405020304" pitchFamily="18" charset="0"/>
              </a:rPr>
              <a:t>танатолога</a:t>
            </a:r>
            <a:r>
              <a:rPr lang="ru-RU" sz="2000" dirty="0">
                <a:latin typeface="Arial" panose="020B0604020202020204" pitchFamily="34" charset="0"/>
                <a:ea typeface="Times New Roman" panose="02020603050405020304" pitchFamily="18" charset="0"/>
              </a:rPr>
              <a:t> А.З. </a:t>
            </a:r>
            <a:r>
              <a:rPr lang="ru-RU" sz="2000" dirty="0" err="1">
                <a:latin typeface="Arial" panose="020B0604020202020204" pitchFamily="34" charset="0"/>
                <a:ea typeface="Times New Roman" panose="02020603050405020304" pitchFamily="18" charset="0"/>
              </a:rPr>
              <a:t>Уолкера</a:t>
            </a:r>
            <a:r>
              <a:rPr lang="ru-RU" sz="2000" dirty="0">
                <a:latin typeface="Arial" panose="020B0604020202020204" pitchFamily="34" charset="0"/>
                <a:ea typeface="Times New Roman" panose="02020603050405020304" pitchFamily="18" charset="0"/>
              </a:rPr>
              <a:t>: "Смерть мозга - ятрогенное состояние, обусловленное развитием методов оживления и поддержания жизни, поэтому она чаще регистрируется в крупных медицинских исследовательских центрах, располагающих возможностью проведения мероприятий по оживлению и имеющих неврологические и нейрохирургические отделения. Даже в крупных учреждениях установление факта смерти по признакам смерти мозга производится не более чем в 4% случаев; вероятно, такому же числу коматозных больных продолжают искусственную вентиляцию до момента прекращения сердечной деятельности" &lt;23&gt;. Благодаря развитию технологии реанимационных мероприятий может создаваться видимость жизни, когда искусственным путем будет поддерживаться кровоток, дыхание у трупа. Все это порождает значительное количество этических проблем: от обсуждения проблемы эвтаназии до правового регулирования отношения к пациентам со стойким вегетативным состоянием.</a:t>
            </a:r>
          </a:p>
        </p:txBody>
      </p:sp>
    </p:spTree>
    <p:extLst>
      <p:ext uri="{BB962C8B-B14F-4D97-AF65-F5344CB8AC3E}">
        <p14:creationId xmlns:p14="http://schemas.microsoft.com/office/powerpoint/2010/main" val="165855404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2576" y="476672"/>
            <a:ext cx="8856984" cy="1143000"/>
          </a:xfrm>
        </p:spPr>
        <p:txBody>
          <a:bodyPr>
            <a:noAutofit/>
          </a:bodyPr>
          <a:lstStyle/>
          <a:p>
            <a:r>
              <a:rPr lang="ru-RU" sz="3200" dirty="0"/>
              <a:t>6. Реанимационные мероприятия прекращаются в случае признания их абсолютно бесперспективными, а именно:</a:t>
            </a:r>
          </a:p>
        </p:txBody>
      </p:sp>
      <p:sp>
        <p:nvSpPr>
          <p:cNvPr id="3" name="Объект 2"/>
          <p:cNvSpPr>
            <a:spLocks noGrp="1"/>
          </p:cNvSpPr>
          <p:nvPr>
            <p:ph sz="quarter" idx="1"/>
          </p:nvPr>
        </p:nvSpPr>
        <p:spPr>
          <a:xfrm>
            <a:off x="107504" y="1447800"/>
            <a:ext cx="8928992" cy="5221560"/>
          </a:xfrm>
        </p:spPr>
        <p:txBody>
          <a:bodyPr>
            <a:normAutofit lnSpcReduction="10000"/>
          </a:bodyPr>
          <a:lstStyle/>
          <a:p>
            <a:r>
              <a:rPr lang="ru-RU" dirty="0"/>
              <a:t>1) при констатации смерти человека на основании смерти головного мозга, в том числе на фоне неэффективного применения полного комплекса реанимационных мероприятий, направленных на поддержание жизни;</a:t>
            </a:r>
          </a:p>
          <a:p>
            <a:r>
              <a:rPr lang="ru-RU" dirty="0"/>
              <a:t>2) при неэффективности реанимационных мероприятий, направленных на восстановление жизненно важных функций, в течение тридцати минут;</a:t>
            </a:r>
          </a:p>
          <a:p>
            <a:r>
              <a:rPr lang="ru-RU" dirty="0"/>
              <a:t>3) при отсутствии у новорожденного сердцебиения по истечении десяти минут с начала проведения реанимационных мероприятий (искусственной вентиляции легких, массажа сердца, введения лекарственных препаратов).</a:t>
            </a:r>
          </a:p>
        </p:txBody>
      </p:sp>
    </p:spTree>
    <p:extLst>
      <p:ext uri="{BB962C8B-B14F-4D97-AF65-F5344CB8AC3E}">
        <p14:creationId xmlns:p14="http://schemas.microsoft.com/office/powerpoint/2010/main" val="85307496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512" y="274638"/>
            <a:ext cx="8507288" cy="1143000"/>
          </a:xfrm>
        </p:spPr>
        <p:txBody>
          <a:bodyPr>
            <a:normAutofit fontScale="90000"/>
          </a:bodyPr>
          <a:lstStyle/>
          <a:p>
            <a:r>
              <a:rPr lang="ru-RU" dirty="0"/>
              <a:t>7. Реанимационные мероприятия не проводятся:</a:t>
            </a:r>
          </a:p>
        </p:txBody>
      </p:sp>
      <p:sp>
        <p:nvSpPr>
          <p:cNvPr id="3" name="Объект 2"/>
          <p:cNvSpPr>
            <a:spLocks noGrp="1"/>
          </p:cNvSpPr>
          <p:nvPr>
            <p:ph sz="quarter" idx="1"/>
          </p:nvPr>
        </p:nvSpPr>
        <p:spPr>
          <a:xfrm>
            <a:off x="179512" y="1447800"/>
            <a:ext cx="8784976" cy="4572000"/>
          </a:xfrm>
        </p:spPr>
        <p:txBody>
          <a:bodyPr/>
          <a:lstStyle/>
          <a:p>
            <a:r>
              <a:rPr lang="ru-RU" dirty="0"/>
              <a:t>1) при состоянии клинической смерти (остановке жизненно важных функций организма человека (кровообращения и дыхания) потенциально обратимого характера на фоне отсутствия признаков смерти мозга) на фоне прогрессирования достоверно установленных неизлечимых заболеваний или неизлечимых последствий острой травмы, несовместимых с жизнью;</a:t>
            </a:r>
          </a:p>
          <a:p>
            <a:r>
              <a:rPr lang="ru-RU" dirty="0"/>
              <a:t>2) при наличии признаков биологической смерти человека.</a:t>
            </a:r>
          </a:p>
        </p:txBody>
      </p:sp>
    </p:spTree>
    <p:extLst>
      <p:ext uri="{BB962C8B-B14F-4D97-AF65-F5344CB8AC3E}">
        <p14:creationId xmlns:p14="http://schemas.microsoft.com/office/powerpoint/2010/main" val="276299491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dirty="0"/>
              <a:t>Статья 68. Использование тела, органов и тканей умершего человека</a:t>
            </a:r>
          </a:p>
        </p:txBody>
      </p:sp>
      <p:sp>
        <p:nvSpPr>
          <p:cNvPr id="3" name="Объект 2"/>
          <p:cNvSpPr>
            <a:spLocks noGrp="1"/>
          </p:cNvSpPr>
          <p:nvPr>
            <p:ph sz="quarter" idx="1"/>
          </p:nvPr>
        </p:nvSpPr>
        <p:spPr>
          <a:xfrm>
            <a:off x="251520" y="1447800"/>
            <a:ext cx="8435280" cy="5077544"/>
          </a:xfrm>
        </p:spPr>
        <p:txBody>
          <a:bodyPr>
            <a:normAutofit fontScale="92500" lnSpcReduction="20000"/>
          </a:bodyPr>
          <a:lstStyle/>
          <a:p>
            <a:r>
              <a:rPr lang="ru-RU" dirty="0"/>
              <a:t>1. Тело, органы и ткани умершего человека могут использоваться в медицинских, научных и учебных целях в следующих случаях:</a:t>
            </a:r>
          </a:p>
          <a:p>
            <a:r>
              <a:rPr lang="ru-RU" dirty="0"/>
              <a:t>1) при наличии письменного волеизъявления лица, сделанного им при жизни и нотариально удостоверенного в установленном порядке, о возможности такого использования;</a:t>
            </a:r>
          </a:p>
          <a:p>
            <a:r>
              <a:rPr lang="ru-RU" dirty="0"/>
              <a:t>2) если тело не востребовано после смерти человека по причине отсутствия его супруга, близких родственников (детей, родителей, усыновленных, усыновителей, родных братьев и родных сестер, внуков, дедушки, бабушки), иных родственников, законных представителей или других лиц, взявших на себя обязанность осуществить погребение, в порядке и в сроки, установленные законодательством Российской Федерации о погребении и похоронном деле.</a:t>
            </a:r>
          </a:p>
          <a:p>
            <a:endParaRPr lang="ru-RU" dirty="0"/>
          </a:p>
        </p:txBody>
      </p:sp>
    </p:spTree>
    <p:extLst>
      <p:ext uri="{BB962C8B-B14F-4D97-AF65-F5344CB8AC3E}">
        <p14:creationId xmlns:p14="http://schemas.microsoft.com/office/powerpoint/2010/main" val="166616148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dirty="0"/>
              <a:t>Статья 45. Запрет эвтаназии</a:t>
            </a:r>
          </a:p>
        </p:txBody>
      </p:sp>
      <p:sp>
        <p:nvSpPr>
          <p:cNvPr id="3" name="Объект 2"/>
          <p:cNvSpPr>
            <a:spLocks noGrp="1"/>
          </p:cNvSpPr>
          <p:nvPr>
            <p:ph sz="quarter" idx="1"/>
          </p:nvPr>
        </p:nvSpPr>
        <p:spPr/>
        <p:txBody>
          <a:bodyPr/>
          <a:lstStyle/>
          <a:p>
            <a:r>
              <a:rPr lang="ru-RU" dirty="0"/>
              <a:t>Медицинским работникам запрещается осуществление эвтаназии, то есть ускорение по просьбе пациента его смерти какими-либо действиями (бездействием) или средствами, в том числе прекращение искусственных мероприятий по поддержанию жизни пациента.</a:t>
            </a:r>
          </a:p>
        </p:txBody>
      </p:sp>
    </p:spTree>
    <p:extLst>
      <p:ext uri="{BB962C8B-B14F-4D97-AF65-F5344CB8AC3E}">
        <p14:creationId xmlns:p14="http://schemas.microsoft.com/office/powerpoint/2010/main" val="395662530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Вырезка экрана"/>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512" y="39286"/>
            <a:ext cx="8712967" cy="6723859"/>
          </a:xfrm>
          <a:prstGeom prst="rect">
            <a:avLst/>
          </a:prstGeom>
        </p:spPr>
      </p:pic>
    </p:spTree>
    <p:extLst>
      <p:ext uri="{BB962C8B-B14F-4D97-AF65-F5344CB8AC3E}">
        <p14:creationId xmlns:p14="http://schemas.microsoft.com/office/powerpoint/2010/main" val="39739421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Рисунок 12" descr="Вырезка экрана"/>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51650" y="4797152"/>
            <a:ext cx="3944286" cy="2060848"/>
          </a:xfrm>
          <a:prstGeom prst="rect">
            <a:avLst/>
          </a:prstGeom>
        </p:spPr>
      </p:pic>
      <p:pic>
        <p:nvPicPr>
          <p:cNvPr id="14" name="Рисунок 13" descr="Вырезка экрана"/>
          <p:cNvPicPr>
            <a:picLocks noChangeAspect="1"/>
          </p:cNvPicPr>
          <p:nvPr/>
        </p:nvPicPr>
        <p:blipFill>
          <a:blip r:embed="rId4" cstate="print">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tretch>
            <a:fillRect/>
          </a:stretch>
        </p:blipFill>
        <p:spPr>
          <a:xfrm>
            <a:off x="4067944" y="774781"/>
            <a:ext cx="5078345" cy="3720316"/>
          </a:xfrm>
          <a:prstGeom prst="rect">
            <a:avLst/>
          </a:prstGeom>
        </p:spPr>
      </p:pic>
      <p:pic>
        <p:nvPicPr>
          <p:cNvPr id="16" name="Рисунок 15" descr="Вырезка экрана"/>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40815" y="2941142"/>
            <a:ext cx="1803185" cy="1590599"/>
          </a:xfrm>
          <a:prstGeom prst="rect">
            <a:avLst/>
          </a:prstGeom>
        </p:spPr>
      </p:pic>
      <p:pic>
        <p:nvPicPr>
          <p:cNvPr id="19" name="Рисунок 18" descr="Вырезка экрана"/>
          <p:cNvPicPr>
            <a:picLocks noChangeAspect="1"/>
          </p:cNvPicPr>
          <p:nvPr/>
        </p:nvPicPr>
        <p:blipFill rotWithShape="1">
          <a:blip r:embed="rId7">
            <a:extLst>
              <a:ext uri="{BEBA8EAE-BF5A-486C-A8C5-ECC9F3942E4B}">
                <a14:imgProps xmlns:a14="http://schemas.microsoft.com/office/drawing/2010/main">
                  <a14:imgLayer r:embed="rId8">
                    <a14:imgEffect>
                      <a14:sharpenSoften amount="50000"/>
                    </a14:imgEffect>
                  </a14:imgLayer>
                </a14:imgProps>
              </a:ext>
              <a:ext uri="{28A0092B-C50C-407E-A947-70E740481C1C}">
                <a14:useLocalDpi xmlns:a14="http://schemas.microsoft.com/office/drawing/2010/main" val="0"/>
              </a:ext>
            </a:extLst>
          </a:blip>
          <a:srcRect b="6544"/>
          <a:stretch/>
        </p:blipFill>
        <p:spPr>
          <a:xfrm>
            <a:off x="-16030" y="1196752"/>
            <a:ext cx="5740158" cy="3528392"/>
          </a:xfrm>
          <a:prstGeom prst="rect">
            <a:avLst/>
          </a:prstGeom>
        </p:spPr>
      </p:pic>
      <p:pic>
        <p:nvPicPr>
          <p:cNvPr id="20" name="Рисунок 19" descr="Вырезка экрана"/>
          <p:cNvPicPr>
            <a:picLocks noChangeAspect="1"/>
          </p:cNvPicPr>
          <p:nvPr/>
        </p:nvPicPr>
        <p:blipFill>
          <a:blip r:embed="rId9">
            <a:extLst>
              <a:ext uri="{BEBA8EAE-BF5A-486C-A8C5-ECC9F3942E4B}">
                <a14:imgProps xmlns:a14="http://schemas.microsoft.com/office/drawing/2010/main">
                  <a14:imgLayer r:embed="rId10">
                    <a14:imgEffect>
                      <a14:sharpenSoften amount="50000"/>
                    </a14:imgEffect>
                  </a14:imgLayer>
                </a14:imgProps>
              </a:ext>
              <a:ext uri="{28A0092B-C50C-407E-A947-70E740481C1C}">
                <a14:useLocalDpi xmlns:a14="http://schemas.microsoft.com/office/drawing/2010/main" val="0"/>
              </a:ext>
            </a:extLst>
          </a:blip>
          <a:stretch>
            <a:fillRect/>
          </a:stretch>
        </p:blipFill>
        <p:spPr>
          <a:xfrm>
            <a:off x="4067945" y="4568385"/>
            <a:ext cx="5043544" cy="2289615"/>
          </a:xfrm>
          <a:prstGeom prst="rect">
            <a:avLst/>
          </a:prstGeom>
        </p:spPr>
      </p:pic>
      <p:sp>
        <p:nvSpPr>
          <p:cNvPr id="22" name="Прямоугольник 21"/>
          <p:cNvSpPr/>
          <p:nvPr/>
        </p:nvSpPr>
        <p:spPr>
          <a:xfrm>
            <a:off x="0" y="-14611"/>
            <a:ext cx="9144000" cy="707886"/>
          </a:xfrm>
          <a:prstGeom prst="rect">
            <a:avLst/>
          </a:prstGeom>
        </p:spPr>
        <p:style>
          <a:lnRef idx="0">
            <a:schemeClr val="accent4"/>
          </a:lnRef>
          <a:fillRef idx="3">
            <a:schemeClr val="accent4"/>
          </a:fillRef>
          <a:effectRef idx="3">
            <a:schemeClr val="accent4"/>
          </a:effectRef>
          <a:fontRef idx="minor">
            <a:schemeClr val="lt1"/>
          </a:fontRef>
        </p:style>
        <p:txBody>
          <a:bodyPr wrap="square">
            <a:spAutoFit/>
          </a:bodyPr>
          <a:lstStyle/>
          <a:p>
            <a:r>
              <a:rPr lang="ru-RU" sz="2000" dirty="0"/>
              <a:t>Медицина в будущее. Изменение пропорций «эмпирического, доказательного и персонифицированного».</a:t>
            </a:r>
            <a:endParaRPr lang="ru-RU" sz="2000" b="1" dirty="0"/>
          </a:p>
        </p:txBody>
      </p:sp>
      <p:pic>
        <p:nvPicPr>
          <p:cNvPr id="15" name="Рисунок 14" descr="Вырезка экрана"/>
          <p:cNvPicPr>
            <a:picLocks noChangeAspect="1"/>
          </p:cNvPicPr>
          <p:nvPr/>
        </p:nvPicPr>
        <p:blipFill>
          <a:blip r:embed="rId11" cstate="print">
            <a:extLst>
              <a:ext uri="{BEBA8EAE-BF5A-486C-A8C5-ECC9F3942E4B}">
                <a14:imgProps xmlns:a14="http://schemas.microsoft.com/office/drawing/2010/main">
                  <a14:imgLayer r:embed="rId12">
                    <a14:imgEffect>
                      <a14:sharpenSoften amount="50000"/>
                    </a14:imgEffect>
                  </a14:imgLayer>
                </a14:imgProps>
              </a:ext>
              <a:ext uri="{28A0092B-C50C-407E-A947-70E740481C1C}">
                <a14:useLocalDpi xmlns:a14="http://schemas.microsoft.com/office/drawing/2010/main" val="0"/>
              </a:ext>
            </a:extLst>
          </a:blip>
          <a:stretch>
            <a:fillRect/>
          </a:stretch>
        </p:blipFill>
        <p:spPr>
          <a:xfrm>
            <a:off x="4067944" y="4546953"/>
            <a:ext cx="1008112" cy="903241"/>
          </a:xfrm>
          <a:prstGeom prst="rect">
            <a:avLst/>
          </a:prstGeom>
        </p:spPr>
      </p:pic>
    </p:spTree>
    <p:extLst>
      <p:ext uri="{BB962C8B-B14F-4D97-AF65-F5344CB8AC3E}">
        <p14:creationId xmlns:p14="http://schemas.microsoft.com/office/powerpoint/2010/main" val="260198673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Определение понятия</a:t>
            </a:r>
          </a:p>
        </p:txBody>
      </p:sp>
      <p:sp>
        <p:nvSpPr>
          <p:cNvPr id="3" name="Объект 2"/>
          <p:cNvSpPr>
            <a:spLocks noGrp="1"/>
          </p:cNvSpPr>
          <p:nvPr>
            <p:ph idx="1"/>
          </p:nvPr>
        </p:nvSpPr>
        <p:spPr>
          <a:xfrm>
            <a:off x="1115616" y="1447800"/>
            <a:ext cx="7818072" cy="4800600"/>
          </a:xfrm>
        </p:spPr>
        <p:txBody>
          <a:bodyPr>
            <a:normAutofit fontScale="92500"/>
          </a:bodyPr>
          <a:lstStyle/>
          <a:p>
            <a:r>
              <a:rPr lang="ru-RU" b="1" dirty="0"/>
              <a:t>Понятие «доказательная медицина» предложено учеными из университета Мак-Мастера г. Торонто (Канада) в 1990 г. </a:t>
            </a:r>
            <a:r>
              <a:rPr lang="ru-RU" dirty="0"/>
              <a:t>Доказательная медицина – это технология сбора, анализа, обобщения и интерпретации медицинской информации, позволяющая принимать научно доказательные решения по профилактике, диагностике, лечению заболеваний и организации здравоохранения</a:t>
            </a:r>
          </a:p>
        </p:txBody>
      </p:sp>
    </p:spTree>
    <p:extLst>
      <p:ext uri="{BB962C8B-B14F-4D97-AF65-F5344CB8AC3E}">
        <p14:creationId xmlns:p14="http://schemas.microsoft.com/office/powerpoint/2010/main" val="424909516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Определение понятия</a:t>
            </a:r>
          </a:p>
        </p:txBody>
      </p:sp>
      <p:sp>
        <p:nvSpPr>
          <p:cNvPr id="3" name="Объект 2"/>
          <p:cNvSpPr>
            <a:spLocks noGrp="1"/>
          </p:cNvSpPr>
          <p:nvPr>
            <p:ph idx="1"/>
          </p:nvPr>
        </p:nvSpPr>
        <p:spPr/>
        <p:txBody>
          <a:bodyPr/>
          <a:lstStyle/>
          <a:p>
            <a:r>
              <a:rPr lang="ru-RU" dirty="0"/>
              <a:t>сознательное, четкое и беспристрастное использование лучших из имеющихся доказанных сведений для принятия решений о помощи конкретным больным</a:t>
            </a:r>
          </a:p>
          <a:p>
            <a:r>
              <a:rPr lang="ru-RU" dirty="0"/>
              <a:t>новая технология сбора, анализа, синтеза и использования медицинской информации, позволяющей принимать оптимальные клинические решения</a:t>
            </a:r>
          </a:p>
        </p:txBody>
      </p:sp>
    </p:spTree>
    <p:extLst>
      <p:ext uri="{BB962C8B-B14F-4D97-AF65-F5344CB8AC3E}">
        <p14:creationId xmlns:p14="http://schemas.microsoft.com/office/powerpoint/2010/main" val="26576625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Определение понятия</a:t>
            </a:r>
          </a:p>
        </p:txBody>
      </p:sp>
      <p:sp>
        <p:nvSpPr>
          <p:cNvPr id="3" name="Объект 2"/>
          <p:cNvSpPr>
            <a:spLocks noGrp="1"/>
          </p:cNvSpPr>
          <p:nvPr>
            <p:ph idx="1"/>
          </p:nvPr>
        </p:nvSpPr>
        <p:spPr/>
        <p:txBody>
          <a:bodyPr>
            <a:normAutofit fontScale="92500" lnSpcReduction="10000"/>
          </a:bodyPr>
          <a:lstStyle/>
          <a:p>
            <a:r>
              <a:rPr lang="ru-RU" dirty="0"/>
              <a:t>Определение данное </a:t>
            </a:r>
            <a:r>
              <a:rPr lang="ru-RU" dirty="0" err="1"/>
              <a:t>Тришей</a:t>
            </a:r>
            <a:r>
              <a:rPr lang="ru-RU" dirty="0"/>
              <a:t> </a:t>
            </a:r>
            <a:r>
              <a:rPr lang="ru-RU" dirty="0" err="1"/>
              <a:t>Гринхальд</a:t>
            </a:r>
            <a:r>
              <a:rPr lang="ru-RU" dirty="0"/>
              <a:t> содержит большие акценты на статистических доказательствах результатов клинических испытаний.</a:t>
            </a:r>
          </a:p>
          <a:p>
            <a:r>
              <a:rPr lang="ru-RU" b="1" dirty="0"/>
              <a:t>«Доказательная медицина — это усиление традиционных навыков клинициста в диагностике, лечении, профилактике и других областях путем систематического формулирования вопросов и применения математических оценок вероятности и риска»</a:t>
            </a:r>
            <a:endParaRPr lang="ru-RU" dirty="0"/>
          </a:p>
        </p:txBody>
      </p:sp>
    </p:spTree>
    <p:extLst>
      <p:ext uri="{BB962C8B-B14F-4D97-AF65-F5344CB8AC3E}">
        <p14:creationId xmlns:p14="http://schemas.microsoft.com/office/powerpoint/2010/main" val="22771598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67544" y="404664"/>
            <a:ext cx="8208912" cy="6001643"/>
          </a:xfrm>
          <a:prstGeom prst="rect">
            <a:avLst/>
          </a:prstGeom>
        </p:spPr>
        <p:txBody>
          <a:bodyPr wrap="square">
            <a:spAutoFit/>
          </a:bodyPr>
          <a:lstStyle/>
          <a:p>
            <a:r>
              <a:rPr lang="ru-RU" sz="2400" b="1" dirty="0">
                <a:solidFill>
                  <a:srgbClr val="FF0000"/>
                </a:solidFill>
                <a:latin typeface="Calibri" panose="020F0502020204030204" pitchFamily="34" charset="0"/>
                <a:ea typeface="Times New Roman" panose="02020603050405020304" pitchFamily="18" charset="0"/>
                <a:cs typeface="Times New Roman" panose="02020603050405020304" pitchFamily="18" charset="0"/>
              </a:rPr>
              <a:t>По содержанию нормы права и морали чаще всего совпадают. </a:t>
            </a:r>
          </a:p>
          <a:p>
            <a:endParaRPr lang="ru-RU" sz="2400" dirty="0">
              <a:latin typeface="Calibri" panose="020F0502020204030204" pitchFamily="34" charset="0"/>
              <a:ea typeface="Times New Roman" panose="02020603050405020304" pitchFamily="18" charset="0"/>
              <a:cs typeface="Times New Roman" panose="02020603050405020304" pitchFamily="18" charset="0"/>
            </a:endParaRPr>
          </a:p>
          <a:p>
            <a:r>
              <a:rPr lang="ru-RU" sz="2400" b="1" dirty="0">
                <a:latin typeface="Calibri" panose="020F0502020204030204" pitchFamily="34" charset="0"/>
                <a:ea typeface="Times New Roman" panose="02020603050405020304" pitchFamily="18" charset="0"/>
                <a:cs typeface="Times New Roman" panose="02020603050405020304" pitchFamily="18" charset="0"/>
              </a:rPr>
              <a:t>Право - это часть морали, но обладающая принудительной силой.</a:t>
            </a:r>
            <a:r>
              <a:rPr lang="ru-RU" sz="2400" dirty="0">
                <a:latin typeface="Calibri" panose="020F0502020204030204" pitchFamily="34" charset="0"/>
                <a:ea typeface="Times New Roman" panose="02020603050405020304" pitchFamily="18" charset="0"/>
                <a:cs typeface="Times New Roman" panose="02020603050405020304" pitchFamily="18" charset="0"/>
              </a:rPr>
              <a:t> В то же время в принципе не исключается принятие не вполне правовых (неконституционных) законов. </a:t>
            </a:r>
          </a:p>
          <a:p>
            <a:endParaRPr lang="ru-RU" sz="2400" dirty="0">
              <a:latin typeface="Calibri" panose="020F0502020204030204" pitchFamily="34" charset="0"/>
              <a:ea typeface="Times New Roman" panose="02020603050405020304" pitchFamily="18" charset="0"/>
              <a:cs typeface="Times New Roman" panose="02020603050405020304" pitchFamily="18" charset="0"/>
            </a:endParaRPr>
          </a:p>
          <a:p>
            <a:r>
              <a:rPr lang="ru-RU" sz="2400" dirty="0">
                <a:latin typeface="Calibri" panose="020F0502020204030204" pitchFamily="34" charset="0"/>
                <a:ea typeface="Times New Roman" panose="02020603050405020304" pitchFamily="18" charset="0"/>
                <a:cs typeface="Times New Roman" panose="02020603050405020304" pitchFamily="18" charset="0"/>
              </a:rPr>
              <a:t>Об этом со всей очевидностью свидетельствует богатая практика Конституционного Суда Российской Федерации. Право и его нормы моральны только тогда, когда оно (право) есть результат общественного компромисса. </a:t>
            </a:r>
          </a:p>
          <a:p>
            <a:endParaRPr lang="ru-RU" sz="2400" dirty="0">
              <a:latin typeface="Calibri" panose="020F0502020204030204" pitchFamily="34" charset="0"/>
              <a:ea typeface="Times New Roman" panose="02020603050405020304" pitchFamily="18" charset="0"/>
              <a:cs typeface="Times New Roman" panose="02020603050405020304" pitchFamily="18" charset="0"/>
            </a:endParaRPr>
          </a:p>
          <a:p>
            <a:r>
              <a:rPr lang="ru-RU" sz="2400" dirty="0">
                <a:latin typeface="Calibri" panose="020F0502020204030204" pitchFamily="34" charset="0"/>
                <a:ea typeface="Times New Roman" panose="02020603050405020304" pitchFamily="18" charset="0"/>
                <a:cs typeface="Times New Roman" panose="02020603050405020304" pitchFamily="18" charset="0"/>
              </a:rPr>
              <a:t>Поэтому между нормами морали (этики) могут быть противоречия, которые со временем преодолеваются либо в пользу морали, либо в пользу права (нормы закона), формирующего новые ценности, установки.</a:t>
            </a:r>
            <a:endParaRPr lang="ru-RU" sz="2400" dirty="0"/>
          </a:p>
        </p:txBody>
      </p:sp>
    </p:spTree>
    <p:extLst>
      <p:ext uri="{BB962C8B-B14F-4D97-AF65-F5344CB8AC3E}">
        <p14:creationId xmlns:p14="http://schemas.microsoft.com/office/powerpoint/2010/main" val="2274384850"/>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Новая идеология</a:t>
            </a:r>
          </a:p>
        </p:txBody>
      </p:sp>
      <p:sp>
        <p:nvSpPr>
          <p:cNvPr id="3" name="Объект 2"/>
          <p:cNvSpPr>
            <a:spLocks noGrp="1"/>
          </p:cNvSpPr>
          <p:nvPr>
            <p:ph idx="1"/>
          </p:nvPr>
        </p:nvSpPr>
        <p:spPr/>
        <p:txBody>
          <a:bodyPr>
            <a:normAutofit fontScale="92500" lnSpcReduction="20000"/>
          </a:bodyPr>
          <a:lstStyle/>
          <a:p>
            <a:r>
              <a:rPr lang="ru-RU" dirty="0"/>
              <a:t>В настоящее время </a:t>
            </a:r>
            <a:r>
              <a:rPr lang="ru-RU" b="1" dirty="0"/>
              <a:t>доказательная медицина </a:t>
            </a:r>
            <a:r>
              <a:rPr lang="ru-RU" dirty="0"/>
              <a:t>является основополагающим инструментом для принятия решения о выборе медицинской технологии более чем у 80% медицинских работников в Европе и США. Причем центром принятия решений является не мнение авторитета или укоренившиеся традиции, а специалист-медик (ученый, врач, провизор) – ответственный и компетентный, </a:t>
            </a:r>
            <a:r>
              <a:rPr lang="ru-RU" b="1" dirty="0"/>
              <a:t>информированный и критически мыслящий</a:t>
            </a:r>
            <a:r>
              <a:rPr lang="ru-RU" dirty="0"/>
              <a:t>.</a:t>
            </a:r>
          </a:p>
        </p:txBody>
      </p:sp>
    </p:spTree>
    <p:extLst>
      <p:ext uri="{BB962C8B-B14F-4D97-AF65-F5344CB8AC3E}">
        <p14:creationId xmlns:p14="http://schemas.microsoft.com/office/powerpoint/2010/main" val="218447014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1259632" y="1268760"/>
            <a:ext cx="7772400" cy="1362075"/>
          </a:xfrm>
        </p:spPr>
        <p:txBody>
          <a:bodyPr/>
          <a:lstStyle/>
          <a:p>
            <a:r>
              <a:rPr lang="ru-RU" dirty="0"/>
              <a:t>История формирования доказательной медицины</a:t>
            </a:r>
          </a:p>
        </p:txBody>
      </p:sp>
      <p:sp>
        <p:nvSpPr>
          <p:cNvPr id="5" name="Текст 4"/>
          <p:cNvSpPr>
            <a:spLocks noGrp="1"/>
          </p:cNvSpPr>
          <p:nvPr>
            <p:ph type="body" idx="1"/>
          </p:nvPr>
        </p:nvSpPr>
        <p:spPr/>
        <p:txBody>
          <a:bodyPr/>
          <a:lstStyle/>
          <a:p>
            <a:endParaRPr lang="ru-RU" dirty="0"/>
          </a:p>
        </p:txBody>
      </p:sp>
    </p:spTree>
    <p:extLst>
      <p:ext uri="{BB962C8B-B14F-4D97-AF65-F5344CB8AC3E}">
        <p14:creationId xmlns:p14="http://schemas.microsoft.com/office/powerpoint/2010/main" val="3755355086"/>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a:xfrm>
            <a:off x="2483768" y="1700808"/>
            <a:ext cx="6400800" cy="2286000"/>
          </a:xfrm>
        </p:spPr>
        <p:txBody>
          <a:bodyPr>
            <a:noAutofit/>
          </a:bodyPr>
          <a:lstStyle/>
          <a:p>
            <a:r>
              <a:rPr lang="ru-RU" sz="2400" dirty="0"/>
              <a:t>В медицине донаучный период продолжался намного дольше, чем в других областях науки. Польза от многих методов лечения в ту эпоху была весьма сомнительной, а иногда оно даже представляло реальную угрозу жизни пациента.</a:t>
            </a:r>
          </a:p>
        </p:txBody>
      </p:sp>
      <p:sp>
        <p:nvSpPr>
          <p:cNvPr id="6" name="Текст 5"/>
          <p:cNvSpPr>
            <a:spLocks noGrp="1"/>
          </p:cNvSpPr>
          <p:nvPr>
            <p:ph type="body" idx="1"/>
          </p:nvPr>
        </p:nvSpPr>
        <p:spPr>
          <a:xfrm>
            <a:off x="2267744" y="620688"/>
            <a:ext cx="6400800" cy="1077664"/>
          </a:xfrm>
        </p:spPr>
        <p:txBody>
          <a:bodyPr>
            <a:normAutofit/>
          </a:bodyPr>
          <a:lstStyle/>
          <a:p>
            <a:r>
              <a:rPr lang="ru-RU" sz="16600" dirty="0">
                <a:solidFill>
                  <a:srgbClr val="FF0000"/>
                </a:solidFill>
              </a:rPr>
              <a:t>!!!</a:t>
            </a:r>
          </a:p>
        </p:txBody>
      </p:sp>
    </p:spTree>
    <p:extLst>
      <p:ext uri="{BB962C8B-B14F-4D97-AF65-F5344CB8AC3E}">
        <p14:creationId xmlns:p14="http://schemas.microsoft.com/office/powerpoint/2010/main" val="131462520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971600" y="22503"/>
            <a:ext cx="5976664" cy="6740307"/>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ru-RU" sz="2400" b="0" i="0" u="none" strike="noStrike" kern="0" cap="none" spc="0" normalizeH="0" baseline="0" noProof="0" dirty="0">
                <a:ln>
                  <a:noFill/>
                </a:ln>
                <a:solidFill>
                  <a:sysClr val="windowText" lastClr="000000"/>
                </a:solidFill>
                <a:effectLst/>
                <a:uLnTx/>
                <a:uFillTx/>
              </a:rPr>
              <a:t>Общепринятым было лечение </a:t>
            </a:r>
            <a:r>
              <a:rPr kumimoji="0" lang="ru-RU" sz="2400" b="1" i="0" u="none" strike="noStrike" kern="0" cap="none" spc="0" normalizeH="0" baseline="0" noProof="0" dirty="0">
                <a:ln>
                  <a:noFill/>
                </a:ln>
                <a:solidFill>
                  <a:sysClr val="windowText" lastClr="000000"/>
                </a:solidFill>
                <a:effectLst/>
                <a:uLnTx/>
                <a:uFillTx/>
              </a:rPr>
              <a:t>огнестрельных ран путем прижигания раскаленным железом и кипящим маслом. </a:t>
            </a:r>
          </a:p>
          <a:p>
            <a:pPr marL="0" marR="0" lvl="0" indent="0" defTabSz="914400" eaLnBrk="1" fontAlgn="auto" latinLnBrk="0" hangingPunct="1">
              <a:lnSpc>
                <a:spcPct val="100000"/>
              </a:lnSpc>
              <a:spcBef>
                <a:spcPts val="0"/>
              </a:spcBef>
              <a:spcAft>
                <a:spcPts val="0"/>
              </a:spcAft>
              <a:buClrTx/>
              <a:buSzTx/>
              <a:buFontTx/>
              <a:buNone/>
              <a:tabLst/>
              <a:defRPr/>
            </a:pPr>
            <a:r>
              <a:rPr kumimoji="0" lang="ru-RU" sz="2400" b="0" i="0" u="none" strike="noStrike" kern="0" cap="none" spc="0" normalizeH="0" baseline="0" noProof="0" dirty="0">
                <a:ln>
                  <a:noFill/>
                </a:ln>
                <a:solidFill>
                  <a:sysClr val="windowText" lastClr="000000"/>
                </a:solidFill>
                <a:effectLst/>
                <a:uLnTx/>
                <a:uFillTx/>
              </a:rPr>
              <a:t>Во время итальянской кампании в 1536 г., когда запасы масла иссякли, французский врач А. Паре (1510–1590) начал накладывать на раны повязки, как ему казалось, с бездейственным составом на мазевой основе. В своем дневнике он писал, как провел бессонную ночь, переживая за несчастных солдат, которых он лечит столь нетрадиционным способом, и как он был поражен наутро, убедившись, что раненые «были довольны, словно луговые жаворонки», а те, которые накануне получили традиционное лечение, продолжали страдать от лихорадки и боли.</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83128" y="2313924"/>
            <a:ext cx="2232248" cy="1540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63122" y="188640"/>
            <a:ext cx="1714500" cy="198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7668632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043608" y="116632"/>
            <a:ext cx="4572000" cy="3416320"/>
          </a:xfrm>
          <a:prstGeom prst="rect">
            <a:avLst/>
          </a:prstGeom>
        </p:spPr>
        <p:txBody>
          <a:bodyP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ru-RU" sz="2400" b="0" i="0" u="none" strike="noStrike" kern="0" cap="none" spc="0" normalizeH="0" baseline="0" noProof="0" dirty="0">
                <a:ln>
                  <a:noFill/>
                </a:ln>
                <a:solidFill>
                  <a:sysClr val="windowText" lastClr="000000"/>
                </a:solidFill>
                <a:effectLst/>
                <a:uLnTx/>
                <a:uFillTx/>
              </a:rPr>
              <a:t>Использование клизм было популярным еще со времен Древнего Египта.</a:t>
            </a:r>
          </a:p>
          <a:p>
            <a:pPr marL="0" marR="0" lvl="0" indent="0" defTabSz="914400" eaLnBrk="1" fontAlgn="auto" latinLnBrk="0" hangingPunct="1">
              <a:lnSpc>
                <a:spcPct val="100000"/>
              </a:lnSpc>
              <a:spcBef>
                <a:spcPts val="0"/>
              </a:spcBef>
              <a:spcAft>
                <a:spcPts val="0"/>
              </a:spcAft>
              <a:buClrTx/>
              <a:buSzTx/>
              <a:buFontTx/>
              <a:buNone/>
              <a:tabLst/>
              <a:defRPr/>
            </a:pPr>
            <a:r>
              <a:rPr kumimoji="0" lang="ru-RU" sz="2400" b="0" i="0" u="none" strike="noStrike" kern="0" cap="none" spc="0" normalizeH="0" baseline="0" noProof="0" dirty="0">
                <a:ln>
                  <a:noFill/>
                </a:ln>
                <a:solidFill>
                  <a:sysClr val="windowText" lastClr="000000"/>
                </a:solidFill>
                <a:effectLst/>
                <a:uLnTx/>
                <a:uFillTx/>
              </a:rPr>
              <a:t>Клизмы с вином рекомендовали при чахотке, с мочой – при водянке. </a:t>
            </a:r>
          </a:p>
          <a:p>
            <a:pPr marL="0" marR="0" lvl="0" indent="0" defTabSz="914400" eaLnBrk="1" fontAlgn="auto" latinLnBrk="0" hangingPunct="1">
              <a:lnSpc>
                <a:spcPct val="100000"/>
              </a:lnSpc>
              <a:spcBef>
                <a:spcPts val="0"/>
              </a:spcBef>
              <a:spcAft>
                <a:spcPts val="0"/>
              </a:spcAft>
              <a:buClrTx/>
              <a:buSzTx/>
              <a:buFontTx/>
              <a:buNone/>
              <a:tabLst/>
              <a:defRPr/>
            </a:pPr>
            <a:r>
              <a:rPr kumimoji="0" lang="ru-RU" sz="2400" b="0" i="0" u="none" strike="noStrike" kern="0" cap="none" spc="0" normalizeH="0" baseline="0" noProof="0" dirty="0">
                <a:ln>
                  <a:noFill/>
                </a:ln>
                <a:solidFill>
                  <a:sysClr val="windowText" lastClr="000000"/>
                </a:solidFill>
                <a:effectLst/>
                <a:uLnTx/>
                <a:uFillTx/>
              </a:rPr>
              <a:t>Клизмы с табачным дымом рекомендовали для оживления утопленников</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86375" y="2593478"/>
            <a:ext cx="3857625" cy="428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1416657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26527" y="3068960"/>
            <a:ext cx="5117473" cy="37936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1043608" y="12020"/>
            <a:ext cx="8100392" cy="2862322"/>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ru-RU" sz="2000" b="0" i="0" u="none" strike="noStrike" kern="0" cap="none" spc="0" normalizeH="0" baseline="0" noProof="0" dirty="0">
                <a:ln>
                  <a:noFill/>
                </a:ln>
                <a:solidFill>
                  <a:sysClr val="windowText" lastClr="000000"/>
                </a:solidFill>
                <a:effectLst/>
                <a:uLnTx/>
                <a:uFillTx/>
              </a:rPr>
              <a:t>Кровопускание и применение пиявок представляют отдельную главу в истории медицины. Со времен античности вплоть до XIX в. кровопускание, осуществлявшееся различными способами, служило основным методом лечения практически всех заболеваний. </a:t>
            </a:r>
          </a:p>
          <a:p>
            <a:pPr marL="0" marR="0" lvl="0" indent="0" defTabSz="914400" eaLnBrk="1" fontAlgn="auto" latinLnBrk="0" hangingPunct="1">
              <a:lnSpc>
                <a:spcPct val="100000"/>
              </a:lnSpc>
              <a:spcBef>
                <a:spcPts val="0"/>
              </a:spcBef>
              <a:spcAft>
                <a:spcPts val="0"/>
              </a:spcAft>
              <a:buClrTx/>
              <a:buSzTx/>
              <a:buFontTx/>
              <a:buNone/>
              <a:tabLst/>
              <a:defRPr/>
            </a:pPr>
            <a:endParaRPr kumimoji="0" lang="ru-RU" sz="2000" b="0" i="0" u="none" strike="noStrike" kern="0" cap="none" spc="0" normalizeH="0" baseline="0" noProof="0" dirty="0">
              <a:ln>
                <a:noFill/>
              </a:ln>
              <a:solidFill>
                <a:sysClr val="windowText" lastClr="000000"/>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ru-RU" sz="2000" b="0" i="0" u="none" strike="noStrike" kern="0" cap="none" spc="0" normalizeH="0" baseline="0" noProof="0" dirty="0">
                <a:ln>
                  <a:noFill/>
                </a:ln>
                <a:solidFill>
                  <a:sysClr val="windowText" lastClr="000000"/>
                </a:solidFill>
                <a:effectLst/>
                <a:uLnTx/>
                <a:uFillTx/>
              </a:rPr>
              <a:t>Профессор патологии Ф. </a:t>
            </a:r>
            <a:r>
              <a:rPr kumimoji="0" lang="ru-RU" sz="2000" b="0" i="0" u="none" strike="noStrike" kern="0" cap="none" spc="0" normalizeH="0" baseline="0" noProof="0" dirty="0" err="1">
                <a:ln>
                  <a:noFill/>
                </a:ln>
                <a:solidFill>
                  <a:sysClr val="windowText" lastClr="000000"/>
                </a:solidFill>
                <a:effectLst/>
                <a:uLnTx/>
                <a:uFillTx/>
              </a:rPr>
              <a:t>Бруссе</a:t>
            </a:r>
            <a:r>
              <a:rPr kumimoji="0" lang="ru-RU" sz="2000" b="0" i="0" u="none" strike="noStrike" kern="0" cap="none" spc="0" normalizeH="0" baseline="0" noProof="0" dirty="0">
                <a:ln>
                  <a:noFill/>
                </a:ln>
                <a:solidFill>
                  <a:sysClr val="windowText" lastClr="000000"/>
                </a:solidFill>
                <a:effectLst/>
                <a:uLnTx/>
                <a:uFillTx/>
              </a:rPr>
              <a:t> (1772–1838), впоследствии названный самым кровожадным врачом в истории медицины, во время эпидемии холеры в 1832 г. лечил пациентов изнуряющей диетой (полный запрет на еду и питье) и кровопусканием при помощи </a:t>
            </a:r>
            <a:r>
              <a:rPr kumimoji="0" lang="ru-RU" sz="2000" b="0" i="0" u="none" strike="noStrike" kern="0" cap="none" spc="0" normalizeH="0" baseline="0" noProof="0" dirty="0" err="1">
                <a:ln>
                  <a:noFill/>
                </a:ln>
                <a:solidFill>
                  <a:sysClr val="windowText" lastClr="000000"/>
                </a:solidFill>
                <a:effectLst/>
                <a:uLnTx/>
                <a:uFillTx/>
              </a:rPr>
              <a:t>флеботомии</a:t>
            </a:r>
            <a:r>
              <a:rPr kumimoji="0" lang="ru-RU" sz="2000" b="0" i="0" u="none" strike="noStrike" kern="0" cap="none" spc="0" normalizeH="0" baseline="0" noProof="0" dirty="0">
                <a:ln>
                  <a:noFill/>
                </a:ln>
                <a:solidFill>
                  <a:sysClr val="windowText" lastClr="000000"/>
                </a:solidFill>
                <a:effectLst/>
                <a:uLnTx/>
                <a:uFillTx/>
              </a:rPr>
              <a:t> и пиявок. </a:t>
            </a:r>
          </a:p>
        </p:txBody>
      </p:sp>
      <p:sp>
        <p:nvSpPr>
          <p:cNvPr id="3" name="Прямоугольник 2"/>
          <p:cNvSpPr/>
          <p:nvPr/>
        </p:nvSpPr>
        <p:spPr>
          <a:xfrm>
            <a:off x="1043608" y="3140968"/>
            <a:ext cx="2808312" cy="3416320"/>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ru-RU" sz="2400" b="1" i="0" u="none" strike="noStrike" kern="0" cap="none" spc="0" normalizeH="0" baseline="0" noProof="0" dirty="0">
                <a:ln>
                  <a:noFill/>
                </a:ln>
                <a:solidFill>
                  <a:sysClr val="windowText" lastClr="000000"/>
                </a:solidFill>
                <a:effectLst/>
                <a:uLnTx/>
                <a:uFillTx/>
              </a:rPr>
              <a:t>Подсчитано, что только в 1800 г. в парижских больницах было выпущено около 85 тыс. л крови, а в 1824 г. во Францию импортировали 33 млн пиявок</a:t>
            </a:r>
          </a:p>
        </p:txBody>
      </p:sp>
    </p:spTree>
    <p:extLst>
      <p:ext uri="{BB962C8B-B14F-4D97-AF65-F5344CB8AC3E}">
        <p14:creationId xmlns:p14="http://schemas.microsoft.com/office/powerpoint/2010/main" val="268796142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259632" y="188640"/>
            <a:ext cx="7416824" cy="4524315"/>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ru-RU" sz="2400" b="0" i="0" u="none" strike="noStrike" kern="0" cap="none" spc="0" normalizeH="0" baseline="0" noProof="0" dirty="0">
                <a:ln>
                  <a:noFill/>
                </a:ln>
                <a:solidFill>
                  <a:sysClr val="windowText" lastClr="000000"/>
                </a:solidFill>
                <a:effectLst/>
                <a:uLnTx/>
                <a:uFillTx/>
              </a:rPr>
              <a:t>К началу XIX в. во многом была утрачена вера в старые теории и методы лечения. Пессимистические настроения, бытовавшие в среде врачей, лучше всего отражает цитата из статьи в одном из европейских журналов того времени: </a:t>
            </a:r>
            <a:r>
              <a:rPr kumimoji="0" lang="ru-RU" sz="2400" b="1" i="0" u="none" strike="noStrike" kern="0" cap="none" spc="0" normalizeH="0" baseline="0" noProof="0" dirty="0">
                <a:ln>
                  <a:noFill/>
                </a:ln>
                <a:solidFill>
                  <a:sysClr val="windowText" lastClr="000000"/>
                </a:solidFill>
                <a:effectLst/>
                <a:uLnTx/>
                <a:uFillTx/>
              </a:rPr>
              <a:t>«В медицине пока так и не появился свой Ньютон, и, к сожалению, мы вправе опасаться, что никогда не увидим гения, который способен привнести в медицину то, что физика нашла в алгебре, а химия – на чашках лабораторных весов. Медицина продолжает оставаться тем, чем были эти науки столетия назад – набором не связанных между собой тезисов»</a:t>
            </a:r>
          </a:p>
        </p:txBody>
      </p:sp>
    </p:spTree>
    <p:extLst>
      <p:ext uri="{BB962C8B-B14F-4D97-AF65-F5344CB8AC3E}">
        <p14:creationId xmlns:p14="http://schemas.microsoft.com/office/powerpoint/2010/main" val="251178332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115616" y="44624"/>
            <a:ext cx="7776864" cy="1200329"/>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ru-RU" sz="2400" b="1" i="0" u="none" strike="noStrike" kern="0" cap="none" spc="0" normalizeH="0" baseline="0" noProof="0" dirty="0">
                <a:ln>
                  <a:noFill/>
                </a:ln>
                <a:solidFill>
                  <a:srgbClr val="FF0000"/>
                </a:solidFill>
                <a:effectLst/>
                <a:uLnTx/>
                <a:uFillTx/>
              </a:rPr>
              <a:t>Пионерами количественного метода оценки эффективности лечения стали П. Луи (1787–1872) и Ж. Гавар (1809–1890)</a:t>
            </a:r>
          </a:p>
        </p:txBody>
      </p:sp>
      <p:sp>
        <p:nvSpPr>
          <p:cNvPr id="3" name="Прямоугольник 2"/>
          <p:cNvSpPr/>
          <p:nvPr/>
        </p:nvSpPr>
        <p:spPr>
          <a:xfrm>
            <a:off x="1133904" y="1124744"/>
            <a:ext cx="7614560" cy="5262979"/>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ru-RU" sz="2400" b="0" i="0" u="none" strike="noStrike" kern="0" cap="none" spc="0" normalizeH="0" baseline="0" noProof="0" dirty="0">
                <a:ln>
                  <a:noFill/>
                </a:ln>
                <a:solidFill>
                  <a:sysClr val="windowText" lastClr="000000"/>
                </a:solidFill>
                <a:effectLst/>
                <a:uLnTx/>
                <a:uFillTx/>
              </a:rPr>
              <a:t>П. Луи первым усомнился в эффективности кровопускания при лечении болезней, поставив под сомнение догматическое положение о том, что его следует делать как можно раньше. Он сравнил результаты лечения у больных, которым кровопускание производилось при первых признаках болезни и в более поздние сроки, и обнаружил, что они не зависели от времени выполнения </a:t>
            </a:r>
            <a:r>
              <a:rPr kumimoji="0" lang="ru-RU" sz="2400" b="0" i="0" u="none" strike="noStrike" kern="0" cap="none" spc="0" normalizeH="0" baseline="0" noProof="0" dirty="0" err="1">
                <a:ln>
                  <a:noFill/>
                </a:ln>
                <a:solidFill>
                  <a:sysClr val="windowText" lastClr="000000"/>
                </a:solidFill>
                <a:effectLst/>
                <a:uLnTx/>
                <a:uFillTx/>
              </a:rPr>
              <a:t>флеботомии</a:t>
            </a:r>
            <a:r>
              <a:rPr kumimoji="0" lang="ru-RU" sz="2400" b="0" i="0" u="none" strike="noStrike" kern="0" cap="none" spc="0" normalizeH="0" baseline="0" noProof="0" dirty="0">
                <a:ln>
                  <a:noFill/>
                </a:ln>
                <a:solidFill>
                  <a:sysClr val="windowText" lastClr="000000"/>
                </a:solidFill>
                <a:effectLst/>
                <a:uLnTx/>
                <a:uFillTx/>
              </a:rPr>
              <a:t>. На основании своих наблюдений в 1835 г. П. Луи заключил, что при пневмонии, рожистом воспалении и дифтерии кровопускание вызывает весьма незначительный эффект. Постепенно использование метода, применявшегося на протяжении столетий, было прекращено</a:t>
            </a:r>
          </a:p>
        </p:txBody>
      </p:sp>
    </p:spTree>
    <p:extLst>
      <p:ext uri="{BB962C8B-B14F-4D97-AF65-F5344CB8AC3E}">
        <p14:creationId xmlns:p14="http://schemas.microsoft.com/office/powerpoint/2010/main" val="245578816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115616" y="39684"/>
            <a:ext cx="7776864" cy="2677656"/>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ru-RU" sz="2400" b="0" i="0" u="none" strike="noStrike" kern="0" cap="none" spc="0" normalizeH="0" baseline="0" noProof="0" dirty="0">
                <a:ln>
                  <a:noFill/>
                </a:ln>
                <a:solidFill>
                  <a:sysClr val="windowText" lastClr="000000"/>
                </a:solidFill>
                <a:effectLst/>
                <a:uLnTx/>
                <a:uFillTx/>
              </a:rPr>
              <a:t>Ж. Гавар первым применил их в медицине. Он подчеркивал, что вывод о преимуществе одного метода лечения перед другим не должен основываться на умозрительном заключении, а должен вытекать из результатов, полученных в процессе наблюдения за достаточным количеством больных, получавших лечение по сравниваемым методикам. </a:t>
            </a:r>
          </a:p>
        </p:txBody>
      </p:sp>
      <p:sp>
        <p:nvSpPr>
          <p:cNvPr id="3" name="Прямоугольник 2"/>
          <p:cNvSpPr/>
          <p:nvPr/>
        </p:nvSpPr>
        <p:spPr>
          <a:xfrm>
            <a:off x="1187624" y="2708188"/>
            <a:ext cx="7704856" cy="3416320"/>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ru-RU" sz="2400" b="1" i="0" u="none" strike="noStrike" kern="0" cap="none" spc="0" normalizeH="0" baseline="0" noProof="0" dirty="0">
                <a:ln>
                  <a:noFill/>
                </a:ln>
                <a:solidFill>
                  <a:sysClr val="windowText" lastClr="000000"/>
                </a:solidFill>
                <a:effectLst/>
                <a:uLnTx/>
                <a:uFillTx/>
              </a:rPr>
              <a:t>Ж. Гавар считал: «Для того чтобы предпочтение было отдано какому-либо вмешательству, оно должно не только приводить к лучшим результатам, чем сравниваемые методы лечения, но различие в эффективности должно превышать определенную пороговую величину, которая зависит от числа наблюдений. Если различие ниже этой пороговой величины, его следует игнорировать и считать несущественным»</a:t>
            </a:r>
          </a:p>
        </p:txBody>
      </p:sp>
    </p:spTree>
    <p:extLst>
      <p:ext uri="{BB962C8B-B14F-4D97-AF65-F5344CB8AC3E}">
        <p14:creationId xmlns:p14="http://schemas.microsoft.com/office/powerpoint/2010/main" val="401938354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971600" y="-27384"/>
            <a:ext cx="5040560" cy="6740307"/>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ru-RU" sz="2400" b="0" i="0" u="none" strike="noStrike" kern="0" cap="none" spc="0" normalizeH="0" baseline="0" noProof="0" dirty="0">
                <a:ln>
                  <a:noFill/>
                </a:ln>
                <a:solidFill>
                  <a:sysClr val="windowText" lastClr="000000"/>
                </a:solidFill>
                <a:effectLst/>
                <a:uLnTx/>
                <a:uFillTx/>
              </a:rPr>
              <a:t>Необходимо отметить, что вплоть до начала XIX в. диагностике заболеваний не уделялось должного внимания. Лабораторные методы исследования в то время были недоступны, заболевания диагностировались только на основании клинической картины. Болезни рассматривались как клинические синдромы, и диагностика сводилась к умению их распознавать. Обследование больного было весьма поверхностным – расспрос, общий осмотр, оценка состояния пациента, определение характера пульса, цвета мочи и ее осадка, температуры тела на ощупь</a:t>
            </a: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2160" y="2280"/>
            <a:ext cx="3048000" cy="548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041461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79512" y="260648"/>
            <a:ext cx="8712968" cy="1938992"/>
          </a:xfrm>
          <a:prstGeom prst="rect">
            <a:avLst/>
          </a:prstGeom>
        </p:spPr>
        <p:txBody>
          <a:bodyPr wrap="square">
            <a:spAutoFit/>
          </a:bodyPr>
          <a:lstStyle/>
          <a:p>
            <a:pPr indent="342900" algn="just">
              <a:spcAft>
                <a:spcPts val="0"/>
              </a:spcAft>
            </a:pPr>
            <a:r>
              <a:rPr lang="ru-RU" sz="2000" b="1" dirty="0">
                <a:latin typeface="Arial" panose="020B0604020202020204" pitchFamily="34" charset="0"/>
                <a:ea typeface="Times New Roman" panose="02020603050405020304" pitchFamily="18" charset="0"/>
              </a:rPr>
              <a:t>Еще одним иллюстрация.</a:t>
            </a:r>
            <a:r>
              <a:rPr lang="ru-RU" sz="2000" dirty="0">
                <a:latin typeface="Arial" panose="020B0604020202020204" pitchFamily="34" charset="0"/>
                <a:ea typeface="Times New Roman" panose="02020603050405020304" pitchFamily="18" charset="0"/>
              </a:rPr>
              <a:t> </a:t>
            </a:r>
          </a:p>
          <a:p>
            <a:pPr indent="342900" algn="just">
              <a:spcAft>
                <a:spcPts val="0"/>
              </a:spcAft>
            </a:pPr>
            <a:r>
              <a:rPr lang="ru-RU" sz="2000" b="1" dirty="0">
                <a:solidFill>
                  <a:srgbClr val="FF0000"/>
                </a:solidFill>
                <a:latin typeface="Arial" panose="020B0604020202020204" pitchFamily="34" charset="0"/>
                <a:ea typeface="Times New Roman" panose="02020603050405020304" pitchFamily="18" charset="0"/>
              </a:rPr>
              <a:t>Международный кодекс по маркетингу заменителей грудного молока</a:t>
            </a:r>
            <a:r>
              <a:rPr lang="ru-RU" sz="2000" dirty="0">
                <a:latin typeface="Arial" panose="020B0604020202020204" pitchFamily="34" charset="0"/>
                <a:ea typeface="Times New Roman" panose="02020603050405020304" pitchFamily="18" charset="0"/>
              </a:rPr>
              <a:t>, который имеет целью всемерно способствовать обеспечению грудных детей безопасным и доброкачественным питанием, </a:t>
            </a:r>
            <a:r>
              <a:rPr lang="ru-RU" sz="2000" b="1" dirty="0">
                <a:solidFill>
                  <a:srgbClr val="FF0000"/>
                </a:solidFill>
                <a:latin typeface="Arial" panose="020B0604020202020204" pitchFamily="34" charset="0"/>
                <a:ea typeface="Times New Roman" panose="02020603050405020304" pitchFamily="18" charset="0"/>
              </a:rPr>
              <a:t>пропагандируя грудное вскармливание</a:t>
            </a:r>
            <a:r>
              <a:rPr lang="ru-RU" sz="2000" dirty="0">
                <a:latin typeface="Arial" panose="020B0604020202020204" pitchFamily="34" charset="0"/>
                <a:ea typeface="Times New Roman" panose="02020603050405020304" pitchFamily="18" charset="0"/>
              </a:rPr>
              <a:t> и правильное использование высококачественных заменителей грудного молока.</a:t>
            </a:r>
          </a:p>
        </p:txBody>
      </p:sp>
      <p:sp>
        <p:nvSpPr>
          <p:cNvPr id="3" name="Прямоугольник 2"/>
          <p:cNvSpPr/>
          <p:nvPr/>
        </p:nvSpPr>
        <p:spPr>
          <a:xfrm>
            <a:off x="117808" y="2348880"/>
            <a:ext cx="8736976" cy="2585323"/>
          </a:xfrm>
          <a:prstGeom prst="rect">
            <a:avLst/>
          </a:prstGeom>
        </p:spPr>
        <p:txBody>
          <a:bodyPr wrap="square">
            <a:spAutoFit/>
          </a:bodyPr>
          <a:lstStyle/>
          <a:p>
            <a:pPr indent="342900" algn="just">
              <a:spcAft>
                <a:spcPts val="0"/>
              </a:spcAft>
            </a:pPr>
            <a:r>
              <a:rPr lang="ru-RU" dirty="0">
                <a:latin typeface="Arial" panose="020B0604020202020204" pitchFamily="34" charset="0"/>
                <a:ea typeface="Times New Roman" panose="02020603050405020304" pitchFamily="18" charset="0"/>
              </a:rPr>
              <a:t>В соответствии со ст. 6 Кодекса по маркетингу заменителей грудного молока </a:t>
            </a:r>
            <a:r>
              <a:rPr lang="ru-RU" b="1" dirty="0">
                <a:solidFill>
                  <a:srgbClr val="FF0000"/>
                </a:solidFill>
                <a:latin typeface="Arial" panose="020B0604020202020204" pitchFamily="34" charset="0"/>
                <a:ea typeface="Times New Roman" panose="02020603050405020304" pitchFamily="18" charset="0"/>
              </a:rPr>
              <a:t>органы здравоохранения стран-участников должны принимать соответствующие меры по поддержке и защите грудного вскармливания, способствовать внедрению настоящего Кодекса</a:t>
            </a:r>
            <a:r>
              <a:rPr lang="ru-RU" dirty="0">
                <a:latin typeface="Arial" panose="020B0604020202020204" pitchFamily="34" charset="0"/>
                <a:ea typeface="Times New Roman" panose="02020603050405020304" pitchFamily="18" charset="0"/>
              </a:rPr>
              <a:t>, а также предоставлять информацию и оказывать содействие работникам системы медицинского обслуживания в том, что касается их обязанностей, и т.д. Не разрешается использовать объекты системы медицинского обслуживания с целью стимулирования сбыта детских формул и других продуктов, подпадающих под действие настоящего Кодекса.</a:t>
            </a:r>
          </a:p>
        </p:txBody>
      </p:sp>
      <p:sp>
        <p:nvSpPr>
          <p:cNvPr id="4" name="Прямоугольник 3"/>
          <p:cNvSpPr/>
          <p:nvPr/>
        </p:nvSpPr>
        <p:spPr>
          <a:xfrm>
            <a:off x="155504" y="5301208"/>
            <a:ext cx="8712968" cy="1200329"/>
          </a:xfrm>
          <a:prstGeom prst="rect">
            <a:avLst/>
          </a:prstGeom>
        </p:spPr>
        <p:txBody>
          <a:bodyPr wrap="square">
            <a:spAutoFit/>
          </a:bodyPr>
          <a:lstStyle/>
          <a:p>
            <a:pPr indent="342900" algn="just">
              <a:spcAft>
                <a:spcPts val="0"/>
              </a:spcAft>
            </a:pPr>
            <a:r>
              <a:rPr lang="ru-RU" dirty="0">
                <a:latin typeface="Arial" panose="020B0604020202020204" pitchFamily="34" charset="0"/>
                <a:ea typeface="Times New Roman" panose="02020603050405020304" pitchFamily="18" charset="0"/>
              </a:rPr>
              <a:t>В соответствии с п. 4 ст. 7 Кодекса по маркетингу заменителей грудного молока работники системы медицинского обслуживания не должны передавать образцы детских формул беременным женщинам, матерям, имеющим грудных детей или детей младшего возраста, или членам их семей.</a:t>
            </a:r>
          </a:p>
        </p:txBody>
      </p:sp>
    </p:spTree>
    <p:extLst>
      <p:ext uri="{BB962C8B-B14F-4D97-AF65-F5344CB8AC3E}">
        <p14:creationId xmlns:p14="http://schemas.microsoft.com/office/powerpoint/2010/main" val="266264222"/>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043608" y="5555"/>
            <a:ext cx="7920880" cy="6463308"/>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ru-RU" sz="1800" b="0" i="0" u="none" strike="noStrike" kern="0" cap="none" spc="0" normalizeH="0" baseline="0" noProof="0" dirty="0">
                <a:ln>
                  <a:noFill/>
                </a:ln>
                <a:solidFill>
                  <a:sysClr val="windowText" lastClr="000000"/>
                </a:solidFill>
                <a:effectLst/>
                <a:uLnTx/>
                <a:uFillTx/>
              </a:rPr>
              <a:t>Однако в XVIII — начале XIX в. появляются новые объективные методы исследования: Г.Д. Фаренгейт (1686–1736) в 1714 г. изобрел ртутный термометр,</a:t>
            </a:r>
          </a:p>
          <a:p>
            <a:pPr marL="0" marR="0" lvl="0" indent="0" defTabSz="91440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dirty="0">
              <a:ln>
                <a:noFill/>
              </a:ln>
              <a:solidFill>
                <a:sysClr val="windowText" lastClr="000000"/>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dirty="0">
              <a:ln>
                <a:noFill/>
              </a:ln>
              <a:solidFill>
                <a:sysClr val="windowText" lastClr="000000"/>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dirty="0">
              <a:ln>
                <a:noFill/>
              </a:ln>
              <a:solidFill>
                <a:sysClr val="windowText" lastClr="000000"/>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ru-RU" sz="1800" b="0" i="0" u="none" strike="noStrike" kern="0" cap="none" spc="0" normalizeH="0" baseline="0" noProof="0" dirty="0">
                <a:ln>
                  <a:noFill/>
                </a:ln>
                <a:solidFill>
                  <a:sysClr val="windowText" lastClr="000000"/>
                </a:solidFill>
                <a:effectLst/>
                <a:uLnTx/>
                <a:uFillTx/>
              </a:rPr>
              <a:t> А. Цельсий (1701–1744) в 1742 г. предложил температурную шкалу,</a:t>
            </a:r>
          </a:p>
          <a:p>
            <a:pPr marL="0" marR="0" lvl="0" indent="0" defTabSz="914400" eaLnBrk="1" fontAlgn="auto" latinLnBrk="0" hangingPunct="1">
              <a:lnSpc>
                <a:spcPct val="100000"/>
              </a:lnSpc>
              <a:spcBef>
                <a:spcPts val="0"/>
              </a:spcBef>
              <a:spcAft>
                <a:spcPts val="0"/>
              </a:spcAft>
              <a:buClrTx/>
              <a:buSzTx/>
              <a:buFontTx/>
              <a:buNone/>
              <a:tabLst/>
              <a:defRPr/>
            </a:pPr>
            <a:r>
              <a:rPr kumimoji="0" lang="ru-RU" sz="1800" b="0" i="0" u="none" strike="noStrike" kern="0" cap="none" spc="0" normalizeH="0" baseline="0" noProof="0" dirty="0">
                <a:ln>
                  <a:noFill/>
                </a:ln>
                <a:solidFill>
                  <a:sysClr val="windowText" lastClr="000000"/>
                </a:solidFill>
                <a:effectLst/>
                <a:uLnTx/>
                <a:uFillTx/>
              </a:rPr>
              <a:t> </a:t>
            </a:r>
          </a:p>
          <a:p>
            <a:pPr marL="0" marR="0" lvl="0" indent="0" defTabSz="914400" eaLnBrk="1" fontAlgn="auto" latinLnBrk="0" hangingPunct="1">
              <a:lnSpc>
                <a:spcPct val="100000"/>
              </a:lnSpc>
              <a:spcBef>
                <a:spcPts val="0"/>
              </a:spcBef>
              <a:spcAft>
                <a:spcPts val="0"/>
              </a:spcAft>
              <a:buClrTx/>
              <a:buSzTx/>
              <a:buFontTx/>
              <a:buNone/>
              <a:tabLst/>
              <a:defRPr/>
            </a:pPr>
            <a:r>
              <a:rPr kumimoji="0" lang="ru-RU" sz="1800" b="0" i="0" u="none" strike="noStrike" kern="0" cap="none" spc="0" normalizeH="0" baseline="0" noProof="0" dirty="0">
                <a:ln>
                  <a:noFill/>
                </a:ln>
                <a:solidFill>
                  <a:sysClr val="windowText" lastClr="000000"/>
                </a:solidFill>
                <a:effectLst/>
                <a:uLnTx/>
                <a:uFillTx/>
              </a:rPr>
              <a:t>Л. </a:t>
            </a:r>
            <a:r>
              <a:rPr kumimoji="0" lang="ru-RU" sz="1800" b="0" i="0" u="none" strike="noStrike" kern="0" cap="none" spc="0" normalizeH="0" baseline="0" noProof="0" dirty="0" err="1">
                <a:ln>
                  <a:noFill/>
                </a:ln>
                <a:solidFill>
                  <a:sysClr val="windowText" lastClr="000000"/>
                </a:solidFill>
                <a:effectLst/>
                <a:uLnTx/>
                <a:uFillTx/>
              </a:rPr>
              <a:t>Ауэнбруггер</a:t>
            </a:r>
            <a:r>
              <a:rPr kumimoji="0" lang="ru-RU" sz="1800" b="0" i="0" u="none" strike="noStrike" kern="0" cap="none" spc="0" normalizeH="0" baseline="0" noProof="0" dirty="0">
                <a:ln>
                  <a:noFill/>
                </a:ln>
                <a:solidFill>
                  <a:sysClr val="windowText" lastClr="000000"/>
                </a:solidFill>
                <a:effectLst/>
                <a:uLnTx/>
                <a:uFillTx/>
              </a:rPr>
              <a:t> (1722–1809) в 1761 г. – перкуссию грудной клетки,</a:t>
            </a:r>
          </a:p>
          <a:p>
            <a:pPr marL="0" marR="0" lvl="0" indent="0" defTabSz="914400" eaLnBrk="1" fontAlgn="auto" latinLnBrk="0" hangingPunct="1">
              <a:lnSpc>
                <a:spcPct val="100000"/>
              </a:lnSpc>
              <a:spcBef>
                <a:spcPts val="0"/>
              </a:spcBef>
              <a:spcAft>
                <a:spcPts val="0"/>
              </a:spcAft>
              <a:buClrTx/>
              <a:buSzTx/>
              <a:buFontTx/>
              <a:buNone/>
              <a:tabLst/>
              <a:defRPr/>
            </a:pPr>
            <a:r>
              <a:rPr kumimoji="0" lang="ru-RU" sz="1800" b="0" i="0" u="none" strike="noStrike" kern="0" cap="none" spc="0" normalizeH="0" baseline="0" noProof="0" dirty="0">
                <a:ln>
                  <a:noFill/>
                </a:ln>
                <a:solidFill>
                  <a:sysClr val="windowText" lastClr="000000"/>
                </a:solidFill>
                <a:effectLst/>
                <a:uLnTx/>
                <a:uFillTx/>
              </a:rPr>
              <a:t> которая благодаря Ж.Н. </a:t>
            </a:r>
            <a:r>
              <a:rPr kumimoji="0" lang="ru-RU" sz="1800" b="0" i="0" u="none" strike="noStrike" kern="0" cap="none" spc="0" normalizeH="0" baseline="0" noProof="0" dirty="0" err="1">
                <a:ln>
                  <a:noFill/>
                </a:ln>
                <a:solidFill>
                  <a:sysClr val="windowText" lastClr="000000"/>
                </a:solidFill>
                <a:effectLst/>
                <a:uLnTx/>
                <a:uFillTx/>
              </a:rPr>
              <a:t>Корвизару</a:t>
            </a:r>
            <a:r>
              <a:rPr kumimoji="0" lang="ru-RU" sz="1800" b="0" i="0" u="none" strike="noStrike" kern="0" cap="none" spc="0" normalizeH="0" baseline="0" noProof="0" dirty="0">
                <a:ln>
                  <a:noFill/>
                </a:ln>
                <a:solidFill>
                  <a:sysClr val="windowText" lastClr="000000"/>
                </a:solidFill>
                <a:effectLst/>
                <a:uLnTx/>
                <a:uFillTx/>
              </a:rPr>
              <a:t> (1755–1821) была введена </a:t>
            </a:r>
          </a:p>
          <a:p>
            <a:pPr marL="0" marR="0" lvl="0" indent="0" defTabSz="914400" eaLnBrk="1" fontAlgn="auto" latinLnBrk="0" hangingPunct="1">
              <a:lnSpc>
                <a:spcPct val="100000"/>
              </a:lnSpc>
              <a:spcBef>
                <a:spcPts val="0"/>
              </a:spcBef>
              <a:spcAft>
                <a:spcPts val="0"/>
              </a:spcAft>
              <a:buClrTx/>
              <a:buSzTx/>
              <a:buFontTx/>
              <a:buNone/>
              <a:tabLst/>
              <a:defRPr/>
            </a:pPr>
            <a:r>
              <a:rPr kumimoji="0" lang="ru-RU" sz="1800" b="0" i="0" u="none" strike="noStrike" kern="0" cap="none" spc="0" normalizeH="0" baseline="0" noProof="0" dirty="0">
                <a:ln>
                  <a:noFill/>
                </a:ln>
                <a:solidFill>
                  <a:sysClr val="windowText" lastClr="000000"/>
                </a:solidFill>
                <a:effectLst/>
                <a:uLnTx/>
                <a:uFillTx/>
              </a:rPr>
              <a:t>в широкую клиническую практику.</a:t>
            </a:r>
          </a:p>
          <a:p>
            <a:pPr marL="0" marR="0" lvl="0" indent="0" defTabSz="91440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dirty="0">
              <a:ln>
                <a:noFill/>
              </a:ln>
              <a:solidFill>
                <a:sysClr val="windowText" lastClr="000000"/>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dirty="0">
              <a:ln>
                <a:noFill/>
              </a:ln>
              <a:solidFill>
                <a:sysClr val="windowText" lastClr="000000"/>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ru-RU" sz="1800" b="0" i="0" u="none" strike="noStrike" kern="0" cap="none" spc="0" normalizeH="0" baseline="0" noProof="0" dirty="0">
                <a:ln>
                  <a:noFill/>
                </a:ln>
                <a:solidFill>
                  <a:sysClr val="windowText" lastClr="000000"/>
                </a:solidFill>
                <a:effectLst/>
                <a:uLnTx/>
                <a:uFillTx/>
              </a:rPr>
              <a:t> Р. </a:t>
            </a:r>
            <a:r>
              <a:rPr kumimoji="0" lang="ru-RU" sz="1800" b="0" i="0" u="none" strike="noStrike" kern="0" cap="none" spc="0" normalizeH="0" baseline="0" noProof="0" dirty="0" err="1">
                <a:ln>
                  <a:noFill/>
                </a:ln>
                <a:solidFill>
                  <a:sysClr val="windowText" lastClr="000000"/>
                </a:solidFill>
                <a:effectLst/>
                <a:uLnTx/>
                <a:uFillTx/>
              </a:rPr>
              <a:t>Лаэннек</a:t>
            </a:r>
            <a:r>
              <a:rPr kumimoji="0" lang="ru-RU" sz="1800" b="0" i="0" u="none" strike="noStrike" kern="0" cap="none" spc="0" normalizeH="0" baseline="0" noProof="0" dirty="0">
                <a:ln>
                  <a:noFill/>
                </a:ln>
                <a:solidFill>
                  <a:sysClr val="windowText" lastClr="000000"/>
                </a:solidFill>
                <a:effectLst/>
                <a:uLnTx/>
                <a:uFillTx/>
              </a:rPr>
              <a:t> (1781–1826) изобрел стетоскоп (1816 г.) и разработал аускультацию (1819 г.). </a:t>
            </a:r>
          </a:p>
          <a:p>
            <a:pPr marL="0" marR="0" lvl="0" indent="0" defTabSz="91440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dirty="0">
              <a:ln>
                <a:noFill/>
              </a:ln>
              <a:solidFill>
                <a:sysClr val="windowText" lastClr="000000"/>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dirty="0">
              <a:ln>
                <a:noFill/>
              </a:ln>
              <a:solidFill>
                <a:sysClr val="windowText" lastClr="000000"/>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dirty="0">
              <a:ln>
                <a:noFill/>
              </a:ln>
              <a:solidFill>
                <a:sysClr val="windowText" lastClr="000000"/>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dirty="0">
              <a:ln>
                <a:noFill/>
              </a:ln>
              <a:solidFill>
                <a:sysClr val="windowText" lastClr="000000"/>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dirty="0">
              <a:ln>
                <a:noFill/>
              </a:ln>
              <a:solidFill>
                <a:sysClr val="windowText" lastClr="000000"/>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dirty="0">
              <a:ln>
                <a:noFill/>
              </a:ln>
              <a:solidFill>
                <a:sysClr val="windowText" lastClr="000000"/>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ru-RU" sz="1800" b="0" i="0" u="none" strike="noStrike" kern="0" cap="none" spc="0" normalizeH="0" baseline="0" noProof="0" dirty="0">
                <a:ln>
                  <a:noFill/>
                </a:ln>
                <a:solidFill>
                  <a:sysClr val="windowText" lastClr="000000"/>
                </a:solidFill>
                <a:effectLst/>
                <a:uLnTx/>
                <a:uFillTx/>
              </a:rPr>
              <a:t>Использование данных открытий существенно пополнило семиотику болезней и способствовало расцвету клинической практики</a:t>
            </a: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3526756" y="-350292"/>
            <a:ext cx="857250" cy="2943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96336" y="1988840"/>
            <a:ext cx="1472596" cy="1440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67744" y="4005064"/>
            <a:ext cx="2857500" cy="1762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8450794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115616" y="44624"/>
            <a:ext cx="7776864" cy="2677656"/>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ru-RU" sz="2400" b="0" i="0" u="none" strike="noStrike" kern="0" cap="none" spc="0" normalizeH="0" baseline="0" noProof="0" dirty="0">
                <a:ln>
                  <a:noFill/>
                </a:ln>
                <a:solidFill>
                  <a:sysClr val="windowText" lastClr="000000"/>
                </a:solidFill>
                <a:effectLst/>
                <a:uLnTx/>
                <a:uFillTx/>
              </a:rPr>
              <a:t>Развивается клинико-анатомическое направление в медицине, основоположником которого является Д.Б. </a:t>
            </a:r>
            <a:r>
              <a:rPr kumimoji="0" lang="ru-RU" sz="2400" b="0" i="0" u="none" strike="noStrike" kern="0" cap="none" spc="0" normalizeH="0" baseline="0" noProof="0" dirty="0" err="1">
                <a:ln>
                  <a:noFill/>
                </a:ln>
                <a:solidFill>
                  <a:sysClr val="windowText" lastClr="000000"/>
                </a:solidFill>
                <a:effectLst/>
                <a:uLnTx/>
                <a:uFillTx/>
              </a:rPr>
              <a:t>Морганьи</a:t>
            </a:r>
            <a:r>
              <a:rPr kumimoji="0" lang="ru-RU" sz="2400" b="0" i="0" u="none" strike="noStrike" kern="0" cap="none" spc="0" normalizeH="0" baseline="0" noProof="0" dirty="0">
                <a:ln>
                  <a:noFill/>
                </a:ln>
                <a:solidFill>
                  <a:sysClr val="windowText" lastClr="000000"/>
                </a:solidFill>
                <a:effectLst/>
                <a:uLnTx/>
                <a:uFillTx/>
              </a:rPr>
              <a:t> (1682–1771). Приверженцы данного направления проводили тщательное клиническое обследование пациентов, а после их смерти соотносили клинические симптомы с анатомическими изменениями, обнаруженными при вскрытии</a:t>
            </a: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9631" y="2722272"/>
            <a:ext cx="6062111" cy="35870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6838572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187624" y="116632"/>
            <a:ext cx="7632848" cy="2677656"/>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ru-RU" sz="2400" b="0" i="0" u="none" strike="noStrike" kern="0" cap="none" spc="0" normalizeH="0" baseline="0" noProof="0" dirty="0">
                <a:ln>
                  <a:noFill/>
                </a:ln>
                <a:solidFill>
                  <a:sysClr val="windowText" lastClr="000000"/>
                </a:solidFill>
                <a:effectLst/>
                <a:uLnTx/>
                <a:uFillTx/>
              </a:rPr>
              <a:t>Начиная с середины XIX в. становится ясно, что одного описания клинических и анатомических проявлений заболевания недостаточно, и постепенно получает признание идея оценки функционального состояния органов и систем больного. Этому способствовали грандиозные успехи естествознания в области биологии и медицины. </a:t>
            </a:r>
          </a:p>
        </p:txBody>
      </p:sp>
      <p:sp>
        <p:nvSpPr>
          <p:cNvPr id="3" name="Прямоугольник 2"/>
          <p:cNvSpPr/>
          <p:nvPr/>
        </p:nvSpPr>
        <p:spPr>
          <a:xfrm>
            <a:off x="1115615" y="2708920"/>
            <a:ext cx="8064927" cy="4093428"/>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ru-RU" sz="2000" b="0" i="0" u="none" strike="noStrike" kern="0" cap="none" spc="0" normalizeH="0" baseline="0" noProof="0" dirty="0">
                <a:ln>
                  <a:noFill/>
                </a:ln>
                <a:solidFill>
                  <a:sysClr val="windowText" lastClr="000000"/>
                </a:solidFill>
                <a:effectLst/>
                <a:uLnTx/>
                <a:uFillTx/>
              </a:rPr>
              <a:t>Пожалуй, </a:t>
            </a:r>
            <a:r>
              <a:rPr kumimoji="0" lang="ru-RU" sz="2000" b="1" i="0" u="none" strike="noStrike" kern="0" cap="none" spc="0" normalizeH="0" baseline="0" noProof="0" dirty="0">
                <a:ln>
                  <a:noFill/>
                </a:ln>
                <a:solidFill>
                  <a:sysClr val="windowText" lastClr="000000"/>
                </a:solidFill>
                <a:effectLst/>
                <a:uLnTx/>
                <a:uFillTx/>
              </a:rPr>
              <a:t>первым заболеванием</a:t>
            </a:r>
            <a:r>
              <a:rPr kumimoji="0" lang="ru-RU" sz="2000" b="0" i="0" u="none" strike="noStrike" kern="0" cap="none" spc="0" normalizeH="0" baseline="0" noProof="0" dirty="0">
                <a:ln>
                  <a:noFill/>
                </a:ln>
                <a:solidFill>
                  <a:sysClr val="windowText" lastClr="000000"/>
                </a:solidFill>
                <a:effectLst/>
                <a:uLnTx/>
                <a:uFillTx/>
              </a:rPr>
              <a:t>, при котором результаты лабораторных исследований позволили избрать рациональную терапию, стал гипотиреоз. Как отдельная нозологическая единица гипотиреоз был выделен в 70-х гг. XIX в., а спустя несколько лет Т. </a:t>
            </a:r>
            <a:r>
              <a:rPr kumimoji="0" lang="ru-RU" sz="2000" b="0" i="0" u="none" strike="noStrike" kern="0" cap="none" spc="0" normalizeH="0" baseline="0" noProof="0" dirty="0" err="1">
                <a:ln>
                  <a:noFill/>
                </a:ln>
                <a:solidFill>
                  <a:sysClr val="windowText" lastClr="000000"/>
                </a:solidFill>
                <a:effectLst/>
                <a:uLnTx/>
                <a:uFillTx/>
              </a:rPr>
              <a:t>Кохер</a:t>
            </a:r>
            <a:r>
              <a:rPr kumimoji="0" lang="ru-RU" sz="2000" b="0" i="0" u="none" strike="noStrike" kern="0" cap="none" spc="0" normalizeH="0" baseline="0" noProof="0" dirty="0">
                <a:ln>
                  <a:noFill/>
                </a:ln>
                <a:solidFill>
                  <a:sysClr val="windowText" lastClr="000000"/>
                </a:solidFill>
                <a:effectLst/>
                <a:uLnTx/>
                <a:uFillTx/>
              </a:rPr>
              <a:t> (1841–1917) и Ж.-Л. </a:t>
            </a:r>
            <a:r>
              <a:rPr kumimoji="0" lang="ru-RU" sz="2000" b="0" i="0" u="none" strike="noStrike" kern="0" cap="none" spc="0" normalizeH="0" baseline="0" noProof="0" dirty="0" err="1">
                <a:ln>
                  <a:noFill/>
                </a:ln>
                <a:solidFill>
                  <a:sysClr val="windowText" lastClr="000000"/>
                </a:solidFill>
                <a:effectLst/>
                <a:uLnTx/>
                <a:uFillTx/>
              </a:rPr>
              <a:t>Реверден</a:t>
            </a:r>
            <a:r>
              <a:rPr kumimoji="0" lang="ru-RU" sz="2000" b="0" i="0" u="none" strike="noStrike" kern="0" cap="none" spc="0" normalizeH="0" baseline="0" noProof="0" dirty="0">
                <a:ln>
                  <a:noFill/>
                </a:ln>
                <a:solidFill>
                  <a:sysClr val="windowText" lastClr="000000"/>
                </a:solidFill>
                <a:effectLst/>
                <a:uLnTx/>
                <a:uFillTx/>
              </a:rPr>
              <a:t> (1848–1929) описали аналогичную клиническую картину у пациентов после удаления щитовидной железы. В 1884 г. М. </a:t>
            </a:r>
            <a:r>
              <a:rPr kumimoji="0" lang="ru-RU" sz="2000" b="0" i="0" u="none" strike="noStrike" kern="0" cap="none" spc="0" normalizeH="0" baseline="0" noProof="0" dirty="0" err="1">
                <a:ln>
                  <a:noFill/>
                </a:ln>
                <a:solidFill>
                  <a:sysClr val="windowText" lastClr="000000"/>
                </a:solidFill>
                <a:effectLst/>
                <a:uLnTx/>
                <a:uFillTx/>
              </a:rPr>
              <a:t>Шифф</a:t>
            </a:r>
            <a:r>
              <a:rPr kumimoji="0" lang="ru-RU" sz="2000" b="0" i="0" u="none" strike="noStrike" kern="0" cap="none" spc="0" normalizeH="0" baseline="0" noProof="0" dirty="0">
                <a:ln>
                  <a:noFill/>
                </a:ln>
                <a:solidFill>
                  <a:sysClr val="windowText" lastClr="000000"/>
                </a:solidFill>
                <a:effectLst/>
                <a:uLnTx/>
                <a:uFillTx/>
              </a:rPr>
              <a:t> (1823–1896) обнаружил, что подсадка ткани щитовидной железы предотвращает экспериментальный гипотиреоз у собак, а в 1892 г. в практику лечения гипотиреоза было введено использование высушенной ткани железы. Данный пример наглядно демонстрирует связь между клинической практикой и лабораторными исследованиями, что стало основой успешного развития медицины в XX в.</a:t>
            </a:r>
          </a:p>
        </p:txBody>
      </p:sp>
    </p:spTree>
    <p:extLst>
      <p:ext uri="{BB962C8B-B14F-4D97-AF65-F5344CB8AC3E}">
        <p14:creationId xmlns:p14="http://schemas.microsoft.com/office/powerpoint/2010/main" val="163698594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187624" y="-10780"/>
            <a:ext cx="7488832" cy="1077218"/>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ru-RU" sz="3200" b="1" i="0" u="none" strike="noStrike" kern="0" cap="none" spc="0" normalizeH="0" baseline="0" noProof="0" dirty="0">
                <a:ln>
                  <a:noFill/>
                </a:ln>
                <a:solidFill>
                  <a:sysClr val="windowText" lastClr="000000"/>
                </a:solidFill>
                <a:effectLst/>
                <a:uLnTx/>
                <a:uFillTx/>
              </a:rPr>
              <a:t>Развитие контролируемых исследований в медицине.</a:t>
            </a:r>
            <a:endParaRPr kumimoji="0" lang="ru-RU" sz="3200" b="0" i="0" u="none" strike="noStrike" kern="0" cap="none" spc="0" normalizeH="0" baseline="0" noProof="0" dirty="0">
              <a:ln>
                <a:noFill/>
              </a:ln>
              <a:solidFill>
                <a:sysClr val="windowText" lastClr="000000"/>
              </a:solidFill>
              <a:effectLst/>
              <a:uLnTx/>
              <a:uFillTx/>
            </a:endParaRPr>
          </a:p>
        </p:txBody>
      </p:sp>
      <p:sp>
        <p:nvSpPr>
          <p:cNvPr id="3" name="Прямоугольник 2"/>
          <p:cNvSpPr/>
          <p:nvPr/>
        </p:nvSpPr>
        <p:spPr>
          <a:xfrm>
            <a:off x="1127064" y="1066438"/>
            <a:ext cx="7920880" cy="4893647"/>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ru-RU" sz="2400" b="0" i="0" u="none" strike="noStrike" kern="0" cap="none" spc="0" normalizeH="0" baseline="0" noProof="0" dirty="0">
                <a:ln>
                  <a:noFill/>
                </a:ln>
                <a:solidFill>
                  <a:sysClr val="windowText" lastClr="000000"/>
                </a:solidFill>
                <a:effectLst/>
                <a:uLnTx/>
                <a:uFillTx/>
              </a:rPr>
              <a:t>В 1898 г. И. </a:t>
            </a:r>
            <a:r>
              <a:rPr kumimoji="0" lang="ru-RU" sz="2400" b="0" i="0" u="none" strike="noStrike" kern="0" cap="none" spc="0" normalizeH="0" baseline="0" noProof="0" dirty="0" err="1">
                <a:ln>
                  <a:noFill/>
                </a:ln>
                <a:solidFill>
                  <a:sysClr val="windowText" lastClr="000000"/>
                </a:solidFill>
                <a:effectLst/>
                <a:uLnTx/>
                <a:uFillTx/>
              </a:rPr>
              <a:t>Фибигер</a:t>
            </a:r>
            <a:r>
              <a:rPr kumimoji="0" lang="ru-RU" sz="2400" b="0" i="0" u="none" strike="noStrike" kern="0" cap="none" spc="0" normalizeH="0" baseline="0" noProof="0" dirty="0">
                <a:ln>
                  <a:noFill/>
                </a:ln>
                <a:solidFill>
                  <a:sysClr val="windowText" lastClr="000000"/>
                </a:solidFill>
                <a:effectLst/>
                <a:uLnTx/>
                <a:uFillTx/>
              </a:rPr>
              <a:t> (1867–1928) опубликовал результаты клинического испытания, в ходе которого сравнивались результаты терапии больных дифтерией, распределенных на группы получавших и не получавших сыворотку для лечения [36]. Однако исследование осталось незамеченным. Лишь в 1948 г. были опубликованы результаты изучения эффекта стрептомицина при лечении больных туберкулезом. Именно данное испытание считается первым контролируемым исследованием, соответствующим современным методологическим стандартам рандомизации (случайного распределения) и проведения статистического анализа</a:t>
            </a:r>
          </a:p>
        </p:txBody>
      </p:sp>
    </p:spTree>
    <p:extLst>
      <p:ext uri="{BB962C8B-B14F-4D97-AF65-F5344CB8AC3E}">
        <p14:creationId xmlns:p14="http://schemas.microsoft.com/office/powerpoint/2010/main" val="2266838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187624" y="116632"/>
            <a:ext cx="7632848" cy="4832092"/>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ru-RU" sz="2800" b="0" i="0" u="none" strike="noStrike" kern="0" cap="none" spc="0" normalizeH="0" baseline="0" noProof="0" dirty="0">
                <a:ln>
                  <a:noFill/>
                </a:ln>
                <a:solidFill>
                  <a:sysClr val="windowText" lastClr="000000"/>
                </a:solidFill>
                <a:effectLst/>
                <a:uLnTx/>
                <a:uFillTx/>
              </a:rPr>
              <a:t>После Второй мировой войны по мере экономического подъема в различных странах появился целый ряд новых методов лечения заболеваний. </a:t>
            </a:r>
            <a:r>
              <a:rPr kumimoji="0" lang="ru-RU" sz="2800" b="1" i="0" u="none" strike="noStrike" kern="0" cap="none" spc="0" normalizeH="0" baseline="0" noProof="0" dirty="0">
                <a:ln>
                  <a:noFill/>
                </a:ln>
                <a:solidFill>
                  <a:sysClr val="windowText" lastClr="000000"/>
                </a:solidFill>
                <a:effectLst/>
                <a:uLnTx/>
                <a:uFillTx/>
              </a:rPr>
              <a:t>Обычно сторонники нового метода аргументировали свою точку зрения только тем, что эффективность его использования вытекает из существующих знаний о механизмах развития болезни</a:t>
            </a:r>
            <a:r>
              <a:rPr kumimoji="0" lang="ru-RU" sz="2800" b="0" i="0" u="none" strike="noStrike" kern="0" cap="none" spc="0" normalizeH="0" baseline="0" noProof="0" dirty="0">
                <a:ln>
                  <a:noFill/>
                </a:ln>
                <a:solidFill>
                  <a:sysClr val="windowText" lastClr="000000"/>
                </a:solidFill>
                <a:effectLst/>
                <a:uLnTx/>
                <a:uFillTx/>
              </a:rPr>
              <a:t>, </a:t>
            </a:r>
            <a:r>
              <a:rPr kumimoji="0" lang="ru-RU" sz="2800" b="1" i="0" u="none" strike="noStrike" kern="0" cap="none" spc="0" normalizeH="0" baseline="0" noProof="0" dirty="0">
                <a:ln>
                  <a:noFill/>
                </a:ln>
                <a:solidFill>
                  <a:srgbClr val="FF0000"/>
                </a:solidFill>
                <a:effectLst/>
                <a:uLnTx/>
                <a:uFillTx/>
              </a:rPr>
              <a:t>однако впоследствии было показано, что некоторые из этих методов лечения бесполезны</a:t>
            </a:r>
            <a:r>
              <a:rPr kumimoji="0" lang="ru-RU" sz="2800" b="0" i="0" u="none" strike="noStrike" kern="0" cap="none" spc="0" normalizeH="0" baseline="0" noProof="0" dirty="0">
                <a:ln>
                  <a:noFill/>
                </a:ln>
                <a:solidFill>
                  <a:sysClr val="windowText" lastClr="000000"/>
                </a:solidFill>
                <a:effectLst/>
                <a:uLnTx/>
                <a:uFillTx/>
              </a:rPr>
              <a:t>.</a:t>
            </a:r>
          </a:p>
        </p:txBody>
      </p:sp>
    </p:spTree>
    <p:extLst>
      <p:ext uri="{BB962C8B-B14F-4D97-AF65-F5344CB8AC3E}">
        <p14:creationId xmlns:p14="http://schemas.microsoft.com/office/powerpoint/2010/main" val="343090446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043608" y="188640"/>
            <a:ext cx="7848872" cy="6740307"/>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ru-RU" sz="2400" b="0" i="0" u="none" strike="noStrike" kern="0" cap="none" spc="0" normalizeH="0" baseline="0" noProof="0" dirty="0">
                <a:ln>
                  <a:noFill/>
                </a:ln>
                <a:solidFill>
                  <a:sysClr val="windowText" lastClr="000000"/>
                </a:solidFill>
                <a:effectLst/>
                <a:uLnTx/>
                <a:uFillTx/>
              </a:rPr>
              <a:t>Примером может служить использование антикоагулянтов при инфаркте миокарда. В 50-х годах ХХ в. механизмы свертывания крови привлекли пристальное внимание ученых-медиков, и </a:t>
            </a:r>
            <a:r>
              <a:rPr kumimoji="0" lang="ru-RU" sz="2400" b="1" i="0" u="none" strike="noStrike" kern="0" cap="none" spc="0" normalizeH="0" baseline="0" noProof="0" dirty="0">
                <a:ln>
                  <a:noFill/>
                </a:ln>
                <a:solidFill>
                  <a:sysClr val="windowText" lastClr="000000"/>
                </a:solidFill>
                <a:effectLst/>
                <a:uLnTx/>
                <a:uFillTx/>
              </a:rPr>
              <a:t>применение недавно открытых антагонистов витамина К при тромбозе коронарных артерий было признано теоретически оправданным</a:t>
            </a:r>
            <a:r>
              <a:rPr kumimoji="0" lang="ru-RU" sz="2400" b="0" i="0" u="none" strike="noStrike" kern="0" cap="none" spc="0" normalizeH="0" baseline="0" noProof="0" dirty="0">
                <a:ln>
                  <a:noFill/>
                </a:ln>
                <a:solidFill>
                  <a:sysClr val="windowText" lastClr="000000"/>
                </a:solidFill>
                <a:effectLst/>
                <a:uLnTx/>
                <a:uFillTx/>
              </a:rPr>
              <a:t>. </a:t>
            </a:r>
            <a:r>
              <a:rPr kumimoji="0" lang="ru-RU" sz="2400" b="1" i="0" u="none" strike="noStrike" kern="0" cap="none" spc="0" normalizeH="0" baseline="0" noProof="0" dirty="0">
                <a:ln>
                  <a:noFill/>
                </a:ln>
                <a:solidFill>
                  <a:srgbClr val="FF0000"/>
                </a:solidFill>
                <a:effectLst/>
                <a:uLnTx/>
                <a:uFillTx/>
              </a:rPr>
              <a:t>Более того, данную точку зрения подтверждали результаты клинических исследований, опубликованные в разных странах и свидетельствовавшие об улучшении выживаемости больных, получавших эти препараты</a:t>
            </a:r>
            <a:r>
              <a:rPr kumimoji="0" lang="ru-RU" sz="2400" b="0" i="0" u="none" strike="noStrike" kern="0" cap="none" spc="0" normalizeH="0" baseline="0" noProof="0" dirty="0">
                <a:ln>
                  <a:noFill/>
                </a:ln>
                <a:solidFill>
                  <a:sysClr val="windowText" lastClr="000000"/>
                </a:solidFill>
                <a:effectLst/>
                <a:uLnTx/>
                <a:uFillTx/>
              </a:rPr>
              <a:t>. </a:t>
            </a:r>
          </a:p>
          <a:p>
            <a:pPr marL="0" marR="0" lvl="0" indent="0" defTabSz="914400" eaLnBrk="1" fontAlgn="auto" latinLnBrk="0" hangingPunct="1">
              <a:lnSpc>
                <a:spcPct val="100000"/>
              </a:lnSpc>
              <a:spcBef>
                <a:spcPts val="0"/>
              </a:spcBef>
              <a:spcAft>
                <a:spcPts val="0"/>
              </a:spcAft>
              <a:buClrTx/>
              <a:buSzTx/>
              <a:buFontTx/>
              <a:buNone/>
              <a:tabLst/>
              <a:defRPr/>
            </a:pPr>
            <a:r>
              <a:rPr kumimoji="0" lang="ru-RU" sz="3200" b="1" i="0" u="none" strike="noStrike" kern="0" cap="none" spc="0" normalizeH="0" baseline="0" noProof="0" dirty="0">
                <a:ln>
                  <a:noFill/>
                </a:ln>
                <a:solidFill>
                  <a:srgbClr val="00B050"/>
                </a:solidFill>
                <a:effectLst/>
                <a:uLnTx/>
                <a:uFillTx/>
              </a:rPr>
              <a:t>Однако после проведения </a:t>
            </a:r>
            <a:r>
              <a:rPr kumimoji="0" lang="ru-RU" sz="3200" b="1" i="0" u="none" strike="noStrike" kern="0" cap="none" spc="0" normalizeH="0" baseline="0" noProof="0" dirty="0" err="1">
                <a:ln>
                  <a:noFill/>
                </a:ln>
                <a:solidFill>
                  <a:srgbClr val="00B050"/>
                </a:solidFill>
                <a:effectLst/>
                <a:uLnTx/>
                <a:uFillTx/>
              </a:rPr>
              <a:t>рандомизированных</a:t>
            </a:r>
            <a:r>
              <a:rPr kumimoji="0" lang="ru-RU" sz="3200" b="1" i="0" u="none" strike="noStrike" kern="0" cap="none" spc="0" normalizeH="0" baseline="0" noProof="0" dirty="0">
                <a:ln>
                  <a:noFill/>
                </a:ln>
                <a:solidFill>
                  <a:srgbClr val="00B050"/>
                </a:solidFill>
                <a:effectLst/>
                <a:uLnTx/>
                <a:uFillTx/>
              </a:rPr>
              <a:t> испытаний стало ясно, что использование антагонистов витамина К при данном заболевании не вызывает положительный эффект</a:t>
            </a:r>
          </a:p>
        </p:txBody>
      </p:sp>
    </p:spTree>
    <p:extLst>
      <p:ext uri="{BB962C8B-B14F-4D97-AF65-F5344CB8AC3E}">
        <p14:creationId xmlns:p14="http://schemas.microsoft.com/office/powerpoint/2010/main" val="210143087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043608" y="188640"/>
            <a:ext cx="7704856" cy="6186309"/>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ru-RU" sz="3600" b="0" i="0" u="none" strike="noStrike" kern="0" cap="none" spc="0" normalizeH="0" baseline="0" noProof="0" dirty="0">
                <a:ln>
                  <a:noFill/>
                </a:ln>
                <a:solidFill>
                  <a:sysClr val="windowText" lastClr="000000"/>
                </a:solidFill>
                <a:effectLst/>
                <a:uLnTx/>
                <a:uFillTx/>
              </a:rPr>
              <a:t>Эти и другие подобные наблюдения убедили здравомыслящих медиков, что научный подход необходим не только в экспериментальных исследованиях, но и в клинической практике. </a:t>
            </a:r>
            <a:r>
              <a:rPr kumimoji="0" lang="ru-RU" sz="3600" b="1" i="0" u="none" strike="noStrike" kern="0" cap="none" spc="0" normalizeH="0" baseline="0" noProof="0" dirty="0" err="1">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uLnTx/>
                <a:uFillTx/>
              </a:rPr>
              <a:t>Рандомизированные</a:t>
            </a:r>
            <a:r>
              <a:rPr kumimoji="0" lang="ru-RU" sz="3600" b="1" i="0" u="none" strike="noStrike" kern="0" cap="none" spc="0" normalizeH="0" baseline="0" noProof="0"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uLnTx/>
                <a:uFillTx/>
              </a:rPr>
              <a:t> контролируемые испытания </a:t>
            </a:r>
            <a:r>
              <a:rPr kumimoji="0" lang="ru-RU" sz="3600" b="0" i="0" u="none" strike="noStrike" kern="0" cap="none" spc="0" normalizeH="0" baseline="0" noProof="0" dirty="0">
                <a:ln>
                  <a:noFill/>
                </a:ln>
                <a:solidFill>
                  <a:sysClr val="windowText" lastClr="000000"/>
                </a:solidFill>
                <a:effectLst/>
                <a:uLnTx/>
                <a:uFillTx/>
              </a:rPr>
              <a:t>приобрели статус </a:t>
            </a:r>
            <a:r>
              <a:rPr kumimoji="0" lang="ru-RU" sz="3600" b="1" i="0" u="none" strike="noStrike" kern="0" cap="none" spc="0" normalizeH="0" baseline="0" noProof="0" dirty="0">
                <a:ln w="24500" cmpd="dbl">
                  <a:solidFill>
                    <a:srgbClr val="FF0000"/>
                  </a:solidFill>
                  <a:prstDash val="solid"/>
                  <a:miter lim="800000"/>
                </a:ln>
                <a:solidFill>
                  <a:srgbClr val="FFFF00"/>
                </a:solidFill>
                <a:effectLst>
                  <a:outerShdw blurRad="38100" dist="38100" dir="7020000" algn="tl">
                    <a:srgbClr val="000000">
                      <a:alpha val="35000"/>
                    </a:srgbClr>
                  </a:outerShdw>
                </a:effectLst>
                <a:uLnTx/>
                <a:uFillTx/>
              </a:rPr>
              <a:t>«золотого стандарта» </a:t>
            </a:r>
            <a:r>
              <a:rPr kumimoji="0" lang="ru-RU" sz="3600" b="0" i="0" u="none" strike="noStrike" kern="0" cap="none" spc="0" normalizeH="0" baseline="0" noProof="0" dirty="0">
                <a:ln>
                  <a:noFill/>
                </a:ln>
                <a:solidFill>
                  <a:sysClr val="windowText" lastClr="000000"/>
                </a:solidFill>
                <a:effectLst/>
                <a:uLnTx/>
                <a:uFillTx/>
              </a:rPr>
              <a:t>исследований, посвященных оценке эффективности лечебных вмешательств.</a:t>
            </a:r>
          </a:p>
        </p:txBody>
      </p:sp>
    </p:spTree>
    <p:extLst>
      <p:ext uri="{BB962C8B-B14F-4D97-AF65-F5344CB8AC3E}">
        <p14:creationId xmlns:p14="http://schemas.microsoft.com/office/powerpoint/2010/main" val="82973494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115616" y="116632"/>
            <a:ext cx="7632848" cy="6001643"/>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ru-RU" sz="3200" b="0" i="0" u="none" strike="noStrike" kern="0" cap="none" spc="0" normalizeH="0" baseline="0" noProof="0" dirty="0">
                <a:ln>
                  <a:noFill/>
                </a:ln>
                <a:solidFill>
                  <a:srgbClr val="C00000"/>
                </a:solidFill>
                <a:effectLst/>
                <a:uLnTx/>
                <a:uFillTx/>
              </a:rPr>
              <a:t>!!!</a:t>
            </a:r>
          </a:p>
          <a:p>
            <a:pPr marL="0" marR="0" lvl="0" indent="0" defTabSz="914400" eaLnBrk="1" fontAlgn="auto" latinLnBrk="0" hangingPunct="1">
              <a:lnSpc>
                <a:spcPct val="100000"/>
              </a:lnSpc>
              <a:spcBef>
                <a:spcPts val="0"/>
              </a:spcBef>
              <a:spcAft>
                <a:spcPts val="0"/>
              </a:spcAft>
              <a:buClrTx/>
              <a:buSzTx/>
              <a:buFontTx/>
              <a:buNone/>
              <a:tabLst/>
              <a:defRPr/>
            </a:pPr>
            <a:r>
              <a:rPr kumimoji="0" lang="ru-RU" sz="3200" b="0" i="0" u="none" strike="noStrike" kern="0" cap="none" spc="0" normalizeH="0" baseline="0" noProof="0" dirty="0">
                <a:ln>
                  <a:noFill/>
                </a:ln>
                <a:solidFill>
                  <a:srgbClr val="C00000"/>
                </a:solidFill>
                <a:effectLst/>
                <a:uLnTx/>
                <a:uFillTx/>
              </a:rPr>
              <a:t>Нельзя преувеличивать значение теорий, пусть даже они выглядят убедительно и научно обоснованно. Необходимо помнить, что человеческий организм необычайно сложен и наши знания о механизмах заболеваний остаются неполными. Поэтому </a:t>
            </a:r>
            <a:r>
              <a:rPr kumimoji="0" lang="ru-RU" sz="3200" b="1" i="0" u="none" strike="noStrike" kern="0" cap="none" spc="0" normalizeH="0" baseline="0" noProof="0"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uLnTx/>
                <a:uFillTx/>
              </a:rPr>
              <a:t>практически никогда нельзя с уверенностью предсказать, каким будет эффект от рационального, казалось бы, лечебного вмешательства</a:t>
            </a:r>
          </a:p>
        </p:txBody>
      </p:sp>
    </p:spTree>
    <p:extLst>
      <p:ext uri="{BB962C8B-B14F-4D97-AF65-F5344CB8AC3E}">
        <p14:creationId xmlns:p14="http://schemas.microsoft.com/office/powerpoint/2010/main" val="219943868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251520" y="260648"/>
            <a:ext cx="8712968" cy="5509200"/>
          </a:xfrm>
          <a:prstGeom prst="rect">
            <a:avLst/>
          </a:prstGeom>
        </p:spPr>
        <p:txBody>
          <a:bodyPr wrap="square">
            <a:spAutoFit/>
          </a:bodyPr>
          <a:lstStyle/>
          <a:p>
            <a:pPr algn="just">
              <a:spcAft>
                <a:spcPts val="0"/>
              </a:spcAft>
            </a:pPr>
            <a:r>
              <a:rPr lang="ru-RU" sz="3200" dirty="0">
                <a:latin typeface="Times New Roman" panose="02020603050405020304" pitchFamily="18" charset="0"/>
                <a:ea typeface="Times New Roman" panose="02020603050405020304" pitchFamily="18" charset="0"/>
              </a:rPr>
              <a:t>В 50‑х годах появились два новых лекарства, которые помогали справиться с распространенными проблемами при беременности: </a:t>
            </a:r>
            <a:r>
              <a:rPr lang="ru-RU" sz="3200" b="1" dirty="0" err="1">
                <a:solidFill>
                  <a:srgbClr val="FF0000"/>
                </a:solidFill>
                <a:latin typeface="Times New Roman" panose="02020603050405020304" pitchFamily="18" charset="0"/>
                <a:ea typeface="Times New Roman" panose="02020603050405020304" pitchFamily="18" charset="0"/>
              </a:rPr>
              <a:t>талидомид</a:t>
            </a:r>
            <a:r>
              <a:rPr lang="ru-RU" sz="3200" b="1" dirty="0">
                <a:solidFill>
                  <a:srgbClr val="FF0000"/>
                </a:solidFill>
                <a:latin typeface="Times New Roman" panose="02020603050405020304" pitchFamily="18" charset="0"/>
                <a:ea typeface="Times New Roman" panose="02020603050405020304" pitchFamily="18" charset="0"/>
              </a:rPr>
              <a:t> и </a:t>
            </a:r>
            <a:r>
              <a:rPr lang="ru-RU" sz="3200" b="1" dirty="0" err="1">
                <a:solidFill>
                  <a:srgbClr val="FF0000"/>
                </a:solidFill>
                <a:latin typeface="Times New Roman" panose="02020603050405020304" pitchFamily="18" charset="0"/>
                <a:ea typeface="Times New Roman" panose="02020603050405020304" pitchFamily="18" charset="0"/>
              </a:rPr>
              <a:t>диэтилстилбестрол</a:t>
            </a:r>
            <a:r>
              <a:rPr lang="ru-RU" sz="3200" b="1" dirty="0">
                <a:solidFill>
                  <a:srgbClr val="FF0000"/>
                </a:solidFill>
                <a:latin typeface="Times New Roman" panose="02020603050405020304" pitchFamily="18" charset="0"/>
                <a:ea typeface="Times New Roman" panose="02020603050405020304" pitchFamily="18" charset="0"/>
              </a:rPr>
              <a:t> (ДЭС)</a:t>
            </a:r>
            <a:r>
              <a:rPr lang="ru-RU" sz="3200" dirty="0">
                <a:latin typeface="Times New Roman" panose="02020603050405020304" pitchFamily="18" charset="0"/>
                <a:ea typeface="Times New Roman" panose="02020603050405020304" pitchFamily="18" charset="0"/>
              </a:rPr>
              <a:t>. Они считались безопасными для беременных женщин и имели реальные (или кажущиеся) положительные эффекты. История обоих средств должна предупредить многих об опасности лечения здоровых беременных женщин сильнодействующими средствами.</a:t>
            </a:r>
          </a:p>
        </p:txBody>
      </p:sp>
    </p:spTree>
    <p:extLst>
      <p:ext uri="{BB962C8B-B14F-4D97-AF65-F5344CB8AC3E}">
        <p14:creationId xmlns:p14="http://schemas.microsoft.com/office/powerpoint/2010/main" val="35611876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07504" y="188640"/>
            <a:ext cx="8856984" cy="3046988"/>
          </a:xfrm>
          <a:prstGeom prst="rect">
            <a:avLst/>
          </a:prstGeom>
        </p:spPr>
        <p:txBody>
          <a:bodyPr wrap="square">
            <a:spAutoFit/>
          </a:bodyPr>
          <a:lstStyle/>
          <a:p>
            <a:pPr algn="just">
              <a:spcAft>
                <a:spcPts val="0"/>
              </a:spcAft>
            </a:pPr>
            <a:r>
              <a:rPr lang="ru-RU" sz="2400" b="1" dirty="0">
                <a:solidFill>
                  <a:srgbClr val="FF0000"/>
                </a:solidFill>
                <a:latin typeface="Times New Roman" panose="02020603050405020304" pitchFamily="18" charset="0"/>
                <a:ea typeface="Times New Roman" panose="02020603050405020304" pitchFamily="18" charset="0"/>
              </a:rPr>
              <a:t>Первая история – о печально знаменитом ныне </a:t>
            </a:r>
            <a:r>
              <a:rPr lang="ru-RU" sz="2400" b="1" dirty="0" err="1">
                <a:solidFill>
                  <a:srgbClr val="FF0000"/>
                </a:solidFill>
                <a:latin typeface="Times New Roman" panose="02020603050405020304" pitchFamily="18" charset="0"/>
                <a:ea typeface="Times New Roman" panose="02020603050405020304" pitchFamily="18" charset="0"/>
              </a:rPr>
              <a:t>талидомиде</a:t>
            </a:r>
            <a:r>
              <a:rPr lang="ru-RU" sz="2400" b="1" dirty="0">
                <a:solidFill>
                  <a:srgbClr val="FF0000"/>
                </a:solidFill>
                <a:latin typeface="Times New Roman" panose="02020603050405020304" pitchFamily="18" charset="0"/>
                <a:ea typeface="Times New Roman" panose="02020603050405020304" pitchFamily="18" charset="0"/>
              </a:rPr>
              <a:t>.</a:t>
            </a:r>
            <a:r>
              <a:rPr lang="ru-RU" sz="2400" dirty="0">
                <a:latin typeface="Times New Roman" panose="02020603050405020304" pitchFamily="18" charset="0"/>
                <a:ea typeface="Times New Roman" panose="02020603050405020304" pitchFamily="18" charset="0"/>
              </a:rPr>
              <a:t> Он был открыт в Восточной Германии в середине 50‑х и поступил на рынок как лекарство от бессонницы и тревожности; вскоре обнаружилось, что он еще и помогает против утренней тошноты. Женщины очень обрадовались. Практически никто не сомневался в его пользе, ведь большинство ученых и врачей считали, что лекарства не проникают через плаценту; если мать чувствует себя хорошо, то и с ребенком все в порядке.</a:t>
            </a:r>
          </a:p>
        </p:txBody>
      </p:sp>
      <p:sp>
        <p:nvSpPr>
          <p:cNvPr id="3" name="Прямоугольник 2"/>
          <p:cNvSpPr/>
          <p:nvPr/>
        </p:nvSpPr>
        <p:spPr>
          <a:xfrm>
            <a:off x="74392" y="3140968"/>
            <a:ext cx="8712968" cy="3785652"/>
          </a:xfrm>
          <a:prstGeom prst="rect">
            <a:avLst/>
          </a:prstGeom>
        </p:spPr>
        <p:txBody>
          <a:bodyPr wrap="square">
            <a:spAutoFit/>
          </a:bodyPr>
          <a:lstStyle/>
          <a:p>
            <a:pPr algn="just">
              <a:spcAft>
                <a:spcPts val="0"/>
              </a:spcAft>
            </a:pPr>
            <a:r>
              <a:rPr lang="ru-RU" sz="2400" dirty="0">
                <a:latin typeface="Times New Roman" panose="02020603050405020304" pitchFamily="18" charset="0"/>
                <a:ea typeface="Times New Roman" panose="02020603050405020304" pitchFamily="18" charset="0"/>
              </a:rPr>
              <a:t>К сожалению, что произошло дальше, известно. В 1957–1961 годах </a:t>
            </a:r>
            <a:r>
              <a:rPr lang="ru-RU" sz="2400" dirty="0" err="1">
                <a:latin typeface="Times New Roman" panose="02020603050405020304" pitchFamily="18" charset="0"/>
                <a:ea typeface="Times New Roman" panose="02020603050405020304" pitchFamily="18" charset="0"/>
              </a:rPr>
              <a:t>талидомид</a:t>
            </a:r>
            <a:r>
              <a:rPr lang="ru-RU" sz="2400" dirty="0">
                <a:latin typeface="Times New Roman" panose="02020603050405020304" pitchFamily="18" charset="0"/>
                <a:ea typeface="Times New Roman" panose="02020603050405020304" pitchFamily="18" charset="0"/>
              </a:rPr>
              <a:t> был прописан тысячам женщин. В 1960 году в Германии его стали продавать без рецепта. Даже сегодня не известно, сколько точно женщин попало под его действие. Но мы знаем, </a:t>
            </a:r>
            <a:r>
              <a:rPr lang="ru-RU" sz="2400" b="1" dirty="0">
                <a:latin typeface="Times New Roman" panose="02020603050405020304" pitchFamily="18" charset="0"/>
                <a:ea typeface="Times New Roman" panose="02020603050405020304" pitchFamily="18" charset="0"/>
              </a:rPr>
              <a:t>что от десяти до двадцати тысяч детей родились с серьезными врожденными дефектами, в основном связанными с развитием конечностей: короткими или отсутствующими ногами и руками, а также аномалиями таза, ушей и глаз</a:t>
            </a:r>
            <a:r>
              <a:rPr lang="ru-RU" sz="2400" dirty="0">
                <a:latin typeface="Times New Roman" panose="02020603050405020304" pitchFamily="18" charset="0"/>
                <a:ea typeface="Times New Roman" panose="02020603050405020304" pitchFamily="18" charset="0"/>
              </a:rPr>
              <a:t>. Многие случаи оказались смертельными. Как только стало ясно, что происходит, </a:t>
            </a:r>
            <a:r>
              <a:rPr lang="ru-RU" sz="2400" dirty="0" err="1">
                <a:latin typeface="Times New Roman" panose="02020603050405020304" pitchFamily="18" charset="0"/>
                <a:ea typeface="Times New Roman" panose="02020603050405020304" pitchFamily="18" charset="0"/>
              </a:rPr>
              <a:t>талидомид</a:t>
            </a:r>
            <a:r>
              <a:rPr lang="ru-RU" sz="2400" dirty="0">
                <a:latin typeface="Times New Roman" panose="02020603050405020304" pitchFamily="18" charset="0"/>
                <a:ea typeface="Times New Roman" panose="02020603050405020304" pitchFamily="18" charset="0"/>
              </a:rPr>
              <a:t> сразу запретили.</a:t>
            </a:r>
          </a:p>
        </p:txBody>
      </p:sp>
    </p:spTree>
    <p:extLst>
      <p:ext uri="{BB962C8B-B14F-4D97-AF65-F5344CB8AC3E}">
        <p14:creationId xmlns:p14="http://schemas.microsoft.com/office/powerpoint/2010/main" val="37083997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51520" y="188640"/>
            <a:ext cx="8640960" cy="4893647"/>
          </a:xfrm>
          <a:prstGeom prst="rect">
            <a:avLst/>
          </a:prstGeom>
        </p:spPr>
        <p:txBody>
          <a:bodyPr wrap="square">
            <a:spAutoFit/>
          </a:bodyPr>
          <a:lstStyle/>
          <a:p>
            <a:pPr indent="342900" algn="just">
              <a:spcAft>
                <a:spcPts val="0"/>
              </a:spcAft>
            </a:pPr>
            <a:r>
              <a:rPr lang="ru-RU" sz="2400" b="1" dirty="0">
                <a:solidFill>
                  <a:srgbClr val="FF0000"/>
                </a:solidFill>
                <a:latin typeface="Arial" panose="020B0604020202020204" pitchFamily="34" charset="0"/>
                <a:ea typeface="Times New Roman" panose="02020603050405020304" pitchFamily="18" charset="0"/>
              </a:rPr>
              <a:t>Многие дефиниции не имеют легального закрепления в действующем законодательстве. </a:t>
            </a:r>
            <a:r>
              <a:rPr lang="ru-RU" sz="2400" dirty="0">
                <a:latin typeface="Arial" panose="020B0604020202020204" pitchFamily="34" charset="0"/>
                <a:ea typeface="Times New Roman" panose="02020603050405020304" pitchFamily="18" charset="0"/>
              </a:rPr>
              <a:t>Однако практика является в целом единообразной, исходя из правильного понимания применяемых правовых категорий. Возникающая иногда неопределенность "новых" дефиниций преодолевается за счет теоретических наработок правоведов. </a:t>
            </a:r>
            <a:r>
              <a:rPr lang="ru-RU" sz="2400" b="1" dirty="0">
                <a:latin typeface="Arial" panose="020B0604020202020204" pitchFamily="34" charset="0"/>
                <a:ea typeface="Times New Roman" panose="02020603050405020304" pitchFamily="18" charset="0"/>
              </a:rPr>
              <a:t>В отдельных случаях видные ученые привлекаются для производства правовых экспертиз, дачи заключений, разъяснений по правовым вопросам.</a:t>
            </a:r>
            <a:r>
              <a:rPr lang="ru-RU" sz="2400" dirty="0">
                <a:latin typeface="Arial" panose="020B0604020202020204" pitchFamily="34" charset="0"/>
                <a:ea typeface="Times New Roman" panose="02020603050405020304" pitchFamily="18" charset="0"/>
              </a:rPr>
              <a:t> Об этом со всей очевидностью свидетельствует как практика органов исполнительной власти (в первую очередь Министерства юстиции РФ), так и Конституционного Суда Российской Федерации.</a:t>
            </a:r>
          </a:p>
        </p:txBody>
      </p:sp>
    </p:spTree>
    <p:extLst>
      <p:ext uri="{BB962C8B-B14F-4D97-AF65-F5344CB8AC3E}">
        <p14:creationId xmlns:p14="http://schemas.microsoft.com/office/powerpoint/2010/main" val="2967767924"/>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79512" y="58847"/>
            <a:ext cx="8784976" cy="6001643"/>
          </a:xfrm>
          <a:prstGeom prst="rect">
            <a:avLst/>
          </a:prstGeom>
        </p:spPr>
        <p:txBody>
          <a:bodyPr wrap="square">
            <a:spAutoFit/>
          </a:bodyPr>
          <a:lstStyle/>
          <a:p>
            <a:pPr algn="just">
              <a:spcAft>
                <a:spcPts val="0"/>
              </a:spcAft>
            </a:pPr>
            <a:r>
              <a:rPr lang="ru-RU" sz="2400" b="1" dirty="0">
                <a:solidFill>
                  <a:srgbClr val="FF0000"/>
                </a:solidFill>
                <a:latin typeface="Times New Roman" panose="02020603050405020304" pitchFamily="18" charset="0"/>
                <a:ea typeface="Times New Roman" panose="02020603050405020304" pitchFamily="18" charset="0"/>
              </a:rPr>
              <a:t>Вторая назидательная история связана с формой эстрогена, ДЭС, которую разработали в Оксфордском университете в 1938 году по гранту Медицинского исследовательского совета Англии. </a:t>
            </a:r>
            <a:r>
              <a:rPr lang="ru-RU" sz="2400" dirty="0">
                <a:latin typeface="Times New Roman" panose="02020603050405020304" pitchFamily="18" charset="0"/>
                <a:ea typeface="Times New Roman" panose="02020603050405020304" pitchFamily="18" charset="0"/>
              </a:rPr>
              <a:t>Он не был запатентован из‑за закона, запрещающего получать прибыль с лекарств, разработанных на государственные деньги. Так что оказался доступен для любой компании, заинтересованной в его производстве. А заинтересовались многие. </a:t>
            </a:r>
            <a:r>
              <a:rPr lang="ru-RU" sz="2400" b="1" dirty="0">
                <a:latin typeface="Times New Roman" panose="02020603050405020304" pitchFamily="18" charset="0"/>
                <a:ea typeface="Times New Roman" panose="02020603050405020304" pitchFamily="18" charset="0"/>
              </a:rPr>
              <a:t>В 1941 году Управление по контролю за продуктами и лекарствами разрешило использовать его для лечения разнообразных симптомов менопаузы, прекращения лактации после рождения и застоя молока в груди.</a:t>
            </a:r>
            <a:r>
              <a:rPr lang="ru-RU" sz="2400" dirty="0">
                <a:latin typeface="Times New Roman" panose="02020603050405020304" pitchFamily="18" charset="0"/>
                <a:ea typeface="Times New Roman" panose="02020603050405020304" pitchFamily="18" charset="0"/>
              </a:rPr>
              <a:t> </a:t>
            </a:r>
            <a:r>
              <a:rPr lang="ru-RU" sz="2400" b="1" dirty="0">
                <a:solidFill>
                  <a:srgbClr val="FF0000"/>
                </a:solidFill>
                <a:latin typeface="Times New Roman" panose="02020603050405020304" pitchFamily="18" charset="0"/>
                <a:ea typeface="Times New Roman" panose="02020603050405020304" pitchFamily="18" charset="0"/>
              </a:rPr>
              <a:t>У ДЭС не было очевидных или важных побочных эффектов, так что в 40‑х годах, на волне энтузиазма, врачи стали применять его для лечения различных проблем, связанных с беременностью, в том числе предотвращения повторных выкидышей и смягчения утренней тошноты.</a:t>
            </a:r>
          </a:p>
        </p:txBody>
      </p:sp>
    </p:spTree>
    <p:extLst>
      <p:ext uri="{BB962C8B-B14F-4D97-AF65-F5344CB8AC3E}">
        <p14:creationId xmlns:p14="http://schemas.microsoft.com/office/powerpoint/2010/main" val="396257041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18264" y="117693"/>
            <a:ext cx="8928992" cy="6740307"/>
          </a:xfrm>
          <a:prstGeom prst="rect">
            <a:avLst/>
          </a:prstGeom>
        </p:spPr>
        <p:txBody>
          <a:bodyPr wrap="square">
            <a:spAutoFit/>
          </a:bodyPr>
          <a:lstStyle/>
          <a:p>
            <a:pPr marR="381000" algn="just">
              <a:spcAft>
                <a:spcPts val="0"/>
              </a:spcAft>
            </a:pPr>
            <a:r>
              <a:rPr lang="ru-RU" sz="2000" dirty="0">
                <a:latin typeface="Times New Roman" panose="02020603050405020304" pitchFamily="18" charset="0"/>
                <a:ea typeface="Times New Roman" panose="02020603050405020304" pitchFamily="18" charset="0"/>
              </a:rPr>
              <a:t>В 1953 году в </a:t>
            </a:r>
            <a:r>
              <a:rPr lang="ru-RU" sz="2000" i="1" dirty="0" err="1">
                <a:latin typeface="Times New Roman" panose="02020603050405020304" pitchFamily="18" charset="0"/>
                <a:ea typeface="Times New Roman" panose="02020603050405020304" pitchFamily="18" charset="0"/>
              </a:rPr>
              <a:t>American</a:t>
            </a:r>
            <a:r>
              <a:rPr lang="ru-RU" sz="2000" i="1" dirty="0">
                <a:latin typeface="Times New Roman" panose="02020603050405020304" pitchFamily="18" charset="0"/>
                <a:ea typeface="Times New Roman" panose="02020603050405020304" pitchFamily="18" charset="0"/>
              </a:rPr>
              <a:t> </a:t>
            </a:r>
            <a:r>
              <a:rPr lang="ru-RU" sz="2000" i="1" dirty="0" err="1">
                <a:latin typeface="Times New Roman" panose="02020603050405020304" pitchFamily="18" charset="0"/>
                <a:ea typeface="Times New Roman" panose="02020603050405020304" pitchFamily="18" charset="0"/>
              </a:rPr>
              <a:t>Journal</a:t>
            </a:r>
            <a:r>
              <a:rPr lang="ru-RU" sz="2000" i="1" dirty="0">
                <a:latin typeface="Times New Roman" panose="02020603050405020304" pitchFamily="18" charset="0"/>
                <a:ea typeface="Times New Roman" panose="02020603050405020304" pitchFamily="18" charset="0"/>
              </a:rPr>
              <a:t> </a:t>
            </a:r>
            <a:r>
              <a:rPr lang="ru-RU" sz="2000" i="1" dirty="0" err="1">
                <a:latin typeface="Times New Roman" panose="02020603050405020304" pitchFamily="18" charset="0"/>
                <a:ea typeface="Times New Roman" panose="02020603050405020304" pitchFamily="18" charset="0"/>
              </a:rPr>
              <a:t>of</a:t>
            </a:r>
            <a:r>
              <a:rPr lang="ru-RU" sz="2000" i="1" dirty="0">
                <a:latin typeface="Times New Roman" panose="02020603050405020304" pitchFamily="18" charset="0"/>
                <a:ea typeface="Times New Roman" panose="02020603050405020304" pitchFamily="18" charset="0"/>
              </a:rPr>
              <a:t> </a:t>
            </a:r>
            <a:r>
              <a:rPr lang="ru-RU" sz="2000" i="1" dirty="0" err="1">
                <a:latin typeface="Times New Roman" panose="02020603050405020304" pitchFamily="18" charset="0"/>
                <a:ea typeface="Times New Roman" panose="02020603050405020304" pitchFamily="18" charset="0"/>
              </a:rPr>
              <a:t>Obstetrics</a:t>
            </a:r>
            <a:r>
              <a:rPr lang="ru-RU" sz="2000" i="1" dirty="0">
                <a:latin typeface="Times New Roman" panose="02020603050405020304" pitchFamily="18" charset="0"/>
                <a:ea typeface="Times New Roman" panose="02020603050405020304" pitchFamily="18" charset="0"/>
              </a:rPr>
              <a:t> </a:t>
            </a:r>
            <a:r>
              <a:rPr lang="ru-RU" sz="2000" i="1" dirty="0" err="1">
                <a:latin typeface="Times New Roman" panose="02020603050405020304" pitchFamily="18" charset="0"/>
                <a:ea typeface="Times New Roman" panose="02020603050405020304" pitchFamily="18" charset="0"/>
              </a:rPr>
              <a:t>and</a:t>
            </a:r>
            <a:r>
              <a:rPr lang="ru-RU" sz="2000" i="1" dirty="0">
                <a:latin typeface="Times New Roman" panose="02020603050405020304" pitchFamily="18" charset="0"/>
                <a:ea typeface="Times New Roman" panose="02020603050405020304" pitchFamily="18" charset="0"/>
              </a:rPr>
              <a:t> </a:t>
            </a:r>
            <a:r>
              <a:rPr lang="ru-RU" sz="2000" i="1" dirty="0" err="1">
                <a:latin typeface="Times New Roman" panose="02020603050405020304" pitchFamily="18" charset="0"/>
                <a:ea typeface="Times New Roman" panose="02020603050405020304" pitchFamily="18" charset="0"/>
              </a:rPr>
              <a:t>Gynecology</a:t>
            </a:r>
            <a:r>
              <a:rPr lang="ru-RU" sz="2000" dirty="0">
                <a:latin typeface="Times New Roman" panose="02020603050405020304" pitchFamily="18" charset="0"/>
                <a:ea typeface="Times New Roman" panose="02020603050405020304" pitchFamily="18" charset="0"/>
              </a:rPr>
              <a:t> было опубликовано тщательно продуманное клиническое испытание, показавшее, что ДЭС не оказывает никакого положительного влияния на течение беременности</a:t>
            </a:r>
            <a:r>
              <a:rPr lang="ru-RU" sz="2000" i="1" u="sng" dirty="0">
                <a:latin typeface="Times New Roman" panose="02020603050405020304" pitchFamily="18" charset="0"/>
                <a:ea typeface="Times New Roman" panose="02020603050405020304" pitchFamily="18" charset="0"/>
              </a:rPr>
              <a:t>{89</a:t>
            </a:r>
            <a:r>
              <a:rPr lang="ru-RU" sz="2000" i="1" u="sng" dirty="0">
                <a:latin typeface="Times New Roman" panose="02020603050405020304" pitchFamily="18" charset="0"/>
                <a:ea typeface="Times New Roman" panose="02020603050405020304" pitchFamily="18" charset="0"/>
                <a:hlinkClick r:id="rId2" action="ppaction://hlinkfile"/>
              </a:rPr>
              <a:t>}</a:t>
            </a:r>
            <a:r>
              <a:rPr lang="ru-RU" sz="2000" dirty="0">
                <a:latin typeface="Times New Roman" panose="02020603050405020304" pitchFamily="18" charset="0"/>
                <a:ea typeface="Times New Roman" panose="02020603050405020304" pitchFamily="18" charset="0"/>
              </a:rPr>
              <a:t>. Постепенно во всех учебниках медицины стали говорить, что он неэффективен. Тем не менее лекарство прописывали еще многие годы. Был хорошо заметен разрыв между рекомендациями медицинской литературы и действиями врачей. Решающее действие оказывали инерция, обычаи и давление коллег. Лекарство было неэффективным, но никто не думал, что оно еще и небезопасно.</a:t>
            </a:r>
            <a:r>
              <a:rPr lang="ru-RU" sz="1600" dirty="0">
                <a:latin typeface="Times New Roman" panose="02020603050405020304" pitchFamily="18" charset="0"/>
                <a:ea typeface="Times New Roman" panose="02020603050405020304" pitchFamily="18" charset="0"/>
                <a:hlinkClick r:id="rId3" action="ppaction://hlinkfile"/>
              </a:rPr>
              <a:t>89</a:t>
            </a:r>
            <a:endParaRPr lang="ru-RU" sz="1600" dirty="0">
              <a:latin typeface="Times New Roman" panose="02020603050405020304" pitchFamily="18" charset="0"/>
              <a:ea typeface="Times New Roman" panose="02020603050405020304" pitchFamily="18" charset="0"/>
            </a:endParaRPr>
          </a:p>
          <a:p>
            <a:pPr indent="127000" algn="just">
              <a:spcAft>
                <a:spcPts val="0"/>
              </a:spcAft>
            </a:pPr>
            <a:r>
              <a:rPr lang="ru-RU" dirty="0">
                <a:latin typeface="Times New Roman" panose="02020603050405020304" pitchFamily="18" charset="0"/>
                <a:ea typeface="Times New Roman" panose="02020603050405020304" pitchFamily="18" charset="0"/>
              </a:rPr>
              <a:t> </a:t>
            </a:r>
            <a:r>
              <a:rPr lang="ru-RU" b="1" dirty="0">
                <a:latin typeface="Times New Roman" panose="02020603050405020304" pitchFamily="18" charset="0"/>
                <a:ea typeface="Times New Roman" panose="02020603050405020304" pitchFamily="18" charset="0"/>
              </a:rPr>
              <a:t>«…не оказывает никакого положительного влияния на течение беременности»</a:t>
            </a:r>
            <a:r>
              <a:rPr lang="ru-RU" dirty="0">
                <a:latin typeface="Times New Roman" panose="02020603050405020304" pitchFamily="18" charset="0"/>
                <a:ea typeface="Times New Roman" panose="02020603050405020304" pitchFamily="18" charset="0"/>
              </a:rPr>
              <a:t> (см. с. 91): С начала 40‑х по 60‑е годы </a:t>
            </a:r>
            <a:r>
              <a:rPr lang="ru-RU" dirty="0" err="1">
                <a:latin typeface="Times New Roman" panose="02020603050405020304" pitchFamily="18" charset="0"/>
                <a:ea typeface="Times New Roman" panose="02020603050405020304" pitchFamily="18" charset="0"/>
              </a:rPr>
              <a:t>диэтилстилбестрол</a:t>
            </a:r>
            <a:r>
              <a:rPr lang="ru-RU" dirty="0">
                <a:latin typeface="Times New Roman" panose="02020603050405020304" pitchFamily="18" charset="0"/>
                <a:ea typeface="Times New Roman" panose="02020603050405020304" pitchFamily="18" charset="0"/>
              </a:rPr>
              <a:t> (ДЭС) выписывали беременным женщинам, чтобы снизить риск осложнений и выкидышей. Однако еще в начале 50‑х годов в акушерской литературе стали появляться исследования, где говорилось, что ДЭС никак не способствует лучшему протеканию беременности. Например, в Чикаго провели широко известные клинические испытания, которые не показали никакого изменения риска неблагоприятного течения беременности у женщин, которым случайным образом либо давали ДЭС, либо не давали ничего, и они служили контрольной группой. (W. J. </a:t>
            </a:r>
            <a:r>
              <a:rPr lang="ru-RU" dirty="0" err="1">
                <a:latin typeface="Times New Roman" panose="02020603050405020304" pitchFamily="18" charset="0"/>
                <a:ea typeface="Times New Roman" panose="02020603050405020304" pitchFamily="18" charset="0"/>
              </a:rPr>
              <a:t>Dieckmann</a:t>
            </a:r>
            <a:r>
              <a:rPr lang="ru-RU" dirty="0">
                <a:latin typeface="Times New Roman" panose="02020603050405020304" pitchFamily="18" charset="0"/>
                <a:ea typeface="Times New Roman" panose="02020603050405020304" pitchFamily="18" charset="0"/>
              </a:rPr>
              <a:t> </a:t>
            </a:r>
            <a:r>
              <a:rPr lang="ru-RU" dirty="0" err="1">
                <a:latin typeface="Times New Roman" panose="02020603050405020304" pitchFamily="18" charset="0"/>
                <a:ea typeface="Times New Roman" panose="02020603050405020304" pitchFamily="18" charset="0"/>
              </a:rPr>
              <a:t>et</a:t>
            </a:r>
            <a:r>
              <a:rPr lang="ru-RU" dirty="0">
                <a:latin typeface="Times New Roman" panose="02020603050405020304" pitchFamily="18" charset="0"/>
                <a:ea typeface="Times New Roman" panose="02020603050405020304" pitchFamily="18" charset="0"/>
              </a:rPr>
              <a:t> </a:t>
            </a:r>
            <a:r>
              <a:rPr lang="ru-RU" dirty="0" err="1">
                <a:latin typeface="Times New Roman" panose="02020603050405020304" pitchFamily="18" charset="0"/>
                <a:ea typeface="Times New Roman" panose="02020603050405020304" pitchFamily="18" charset="0"/>
              </a:rPr>
              <a:t>al</a:t>
            </a:r>
            <a:r>
              <a:rPr lang="ru-RU" dirty="0">
                <a:latin typeface="Times New Roman" panose="02020603050405020304" pitchFamily="18" charset="0"/>
                <a:ea typeface="Times New Roman" panose="02020603050405020304" pitchFamily="18" charset="0"/>
              </a:rPr>
              <a:t>., “</a:t>
            </a:r>
            <a:r>
              <a:rPr lang="ru-RU" dirty="0" err="1">
                <a:latin typeface="Times New Roman" panose="02020603050405020304" pitchFamily="18" charset="0"/>
                <a:ea typeface="Times New Roman" panose="02020603050405020304" pitchFamily="18" charset="0"/>
              </a:rPr>
              <a:t>Does</a:t>
            </a:r>
            <a:r>
              <a:rPr lang="ru-RU" dirty="0">
                <a:latin typeface="Times New Roman" panose="02020603050405020304" pitchFamily="18" charset="0"/>
                <a:ea typeface="Times New Roman" panose="02020603050405020304" pitchFamily="18" charset="0"/>
              </a:rPr>
              <a:t> </a:t>
            </a:r>
            <a:r>
              <a:rPr lang="ru-RU" dirty="0" err="1">
                <a:latin typeface="Times New Roman" panose="02020603050405020304" pitchFamily="18" charset="0"/>
                <a:ea typeface="Times New Roman" panose="02020603050405020304" pitchFamily="18" charset="0"/>
              </a:rPr>
              <a:t>the</a:t>
            </a:r>
            <a:r>
              <a:rPr lang="ru-RU" dirty="0">
                <a:latin typeface="Times New Roman" panose="02020603050405020304" pitchFamily="18" charset="0"/>
                <a:ea typeface="Times New Roman" panose="02020603050405020304" pitchFamily="18" charset="0"/>
              </a:rPr>
              <a:t> </a:t>
            </a:r>
            <a:r>
              <a:rPr lang="ru-RU" dirty="0" err="1">
                <a:latin typeface="Times New Roman" panose="02020603050405020304" pitchFamily="18" charset="0"/>
                <a:ea typeface="Times New Roman" panose="02020603050405020304" pitchFamily="18" charset="0"/>
              </a:rPr>
              <a:t>administration</a:t>
            </a:r>
            <a:r>
              <a:rPr lang="ru-RU" dirty="0">
                <a:latin typeface="Times New Roman" panose="02020603050405020304" pitchFamily="18" charset="0"/>
                <a:ea typeface="Times New Roman" panose="02020603050405020304" pitchFamily="18" charset="0"/>
              </a:rPr>
              <a:t> </a:t>
            </a:r>
            <a:r>
              <a:rPr lang="ru-RU" dirty="0" err="1">
                <a:latin typeface="Times New Roman" panose="02020603050405020304" pitchFamily="18" charset="0"/>
                <a:ea typeface="Times New Roman" panose="02020603050405020304" pitchFamily="18" charset="0"/>
              </a:rPr>
              <a:t>of</a:t>
            </a:r>
            <a:r>
              <a:rPr lang="ru-RU" dirty="0">
                <a:latin typeface="Times New Roman" panose="02020603050405020304" pitchFamily="18" charset="0"/>
                <a:ea typeface="Times New Roman" panose="02020603050405020304" pitchFamily="18" charset="0"/>
              </a:rPr>
              <a:t> </a:t>
            </a:r>
            <a:r>
              <a:rPr lang="ru-RU" dirty="0" err="1">
                <a:latin typeface="Times New Roman" panose="02020603050405020304" pitchFamily="18" charset="0"/>
                <a:ea typeface="Times New Roman" panose="02020603050405020304" pitchFamily="18" charset="0"/>
              </a:rPr>
              <a:t>diethylstilbestrol</a:t>
            </a:r>
            <a:r>
              <a:rPr lang="ru-RU" dirty="0">
                <a:latin typeface="Times New Roman" panose="02020603050405020304" pitchFamily="18" charset="0"/>
                <a:ea typeface="Times New Roman" panose="02020603050405020304" pitchFamily="18" charset="0"/>
              </a:rPr>
              <a:t> </a:t>
            </a:r>
            <a:r>
              <a:rPr lang="ru-RU" dirty="0" err="1">
                <a:latin typeface="Times New Roman" panose="02020603050405020304" pitchFamily="18" charset="0"/>
                <a:ea typeface="Times New Roman" panose="02020603050405020304" pitchFamily="18" charset="0"/>
              </a:rPr>
              <a:t>during</a:t>
            </a:r>
            <a:r>
              <a:rPr lang="ru-RU" dirty="0">
                <a:latin typeface="Times New Roman" panose="02020603050405020304" pitchFamily="18" charset="0"/>
                <a:ea typeface="Times New Roman" panose="02020603050405020304" pitchFamily="18" charset="0"/>
              </a:rPr>
              <a:t> </a:t>
            </a:r>
            <a:r>
              <a:rPr lang="ru-RU" dirty="0" err="1">
                <a:latin typeface="Times New Roman" panose="02020603050405020304" pitchFamily="18" charset="0"/>
                <a:ea typeface="Times New Roman" panose="02020603050405020304" pitchFamily="18" charset="0"/>
              </a:rPr>
              <a:t>pregnancy</a:t>
            </a:r>
            <a:r>
              <a:rPr lang="ru-RU" dirty="0">
                <a:latin typeface="Times New Roman" panose="02020603050405020304" pitchFamily="18" charset="0"/>
                <a:ea typeface="Times New Roman" panose="02020603050405020304" pitchFamily="18" charset="0"/>
              </a:rPr>
              <a:t> </a:t>
            </a:r>
            <a:r>
              <a:rPr lang="ru-RU" dirty="0" err="1">
                <a:latin typeface="Times New Roman" panose="02020603050405020304" pitchFamily="18" charset="0"/>
                <a:ea typeface="Times New Roman" panose="02020603050405020304" pitchFamily="18" charset="0"/>
              </a:rPr>
              <a:t>have</a:t>
            </a:r>
            <a:r>
              <a:rPr lang="ru-RU" dirty="0">
                <a:latin typeface="Times New Roman" panose="02020603050405020304" pitchFamily="18" charset="0"/>
                <a:ea typeface="Times New Roman" panose="02020603050405020304" pitchFamily="18" charset="0"/>
              </a:rPr>
              <a:t> </a:t>
            </a:r>
            <a:r>
              <a:rPr lang="ru-RU" dirty="0" err="1">
                <a:latin typeface="Times New Roman" panose="02020603050405020304" pitchFamily="18" charset="0"/>
                <a:ea typeface="Times New Roman" panose="02020603050405020304" pitchFamily="18" charset="0"/>
              </a:rPr>
              <a:t>therapeutic</a:t>
            </a:r>
            <a:r>
              <a:rPr lang="ru-RU" dirty="0">
                <a:latin typeface="Times New Roman" panose="02020603050405020304" pitchFamily="18" charset="0"/>
                <a:ea typeface="Times New Roman" panose="02020603050405020304" pitchFamily="18" charset="0"/>
              </a:rPr>
              <a:t> </a:t>
            </a:r>
            <a:r>
              <a:rPr lang="ru-RU" dirty="0" err="1">
                <a:latin typeface="Times New Roman" panose="02020603050405020304" pitchFamily="18" charset="0"/>
                <a:ea typeface="Times New Roman" panose="02020603050405020304" pitchFamily="18" charset="0"/>
              </a:rPr>
              <a:t>value</a:t>
            </a:r>
            <a:r>
              <a:rPr lang="ru-RU" dirty="0">
                <a:latin typeface="Times New Roman" panose="02020603050405020304" pitchFamily="18" charset="0"/>
                <a:ea typeface="Times New Roman" panose="02020603050405020304" pitchFamily="18" charset="0"/>
              </a:rPr>
              <a:t>?” </a:t>
            </a:r>
            <a:r>
              <a:rPr lang="ru-RU" i="1" dirty="0" err="1">
                <a:latin typeface="Times New Roman" panose="02020603050405020304" pitchFamily="18" charset="0"/>
                <a:ea typeface="Times New Roman" panose="02020603050405020304" pitchFamily="18" charset="0"/>
              </a:rPr>
              <a:t>American</a:t>
            </a:r>
            <a:r>
              <a:rPr lang="ru-RU" i="1" dirty="0">
                <a:latin typeface="Times New Roman" panose="02020603050405020304" pitchFamily="18" charset="0"/>
                <a:ea typeface="Times New Roman" panose="02020603050405020304" pitchFamily="18" charset="0"/>
              </a:rPr>
              <a:t> </a:t>
            </a:r>
            <a:r>
              <a:rPr lang="ru-RU" i="1" dirty="0" err="1">
                <a:latin typeface="Times New Roman" panose="02020603050405020304" pitchFamily="18" charset="0"/>
                <a:ea typeface="Times New Roman" panose="02020603050405020304" pitchFamily="18" charset="0"/>
              </a:rPr>
              <a:t>Journal</a:t>
            </a:r>
            <a:r>
              <a:rPr lang="ru-RU" i="1" dirty="0">
                <a:latin typeface="Times New Roman" panose="02020603050405020304" pitchFamily="18" charset="0"/>
                <a:ea typeface="Times New Roman" panose="02020603050405020304" pitchFamily="18" charset="0"/>
              </a:rPr>
              <a:t> </a:t>
            </a:r>
            <a:r>
              <a:rPr lang="ru-RU" i="1" dirty="0" err="1">
                <a:latin typeface="Times New Roman" panose="02020603050405020304" pitchFamily="18" charset="0"/>
                <a:ea typeface="Times New Roman" panose="02020603050405020304" pitchFamily="18" charset="0"/>
              </a:rPr>
              <a:t>of</a:t>
            </a:r>
            <a:r>
              <a:rPr lang="ru-RU" i="1" dirty="0">
                <a:latin typeface="Times New Roman" panose="02020603050405020304" pitchFamily="18" charset="0"/>
                <a:ea typeface="Times New Roman" panose="02020603050405020304" pitchFamily="18" charset="0"/>
              </a:rPr>
              <a:t> </a:t>
            </a:r>
            <a:r>
              <a:rPr lang="ru-RU" i="1" dirty="0" err="1">
                <a:latin typeface="Times New Roman" panose="02020603050405020304" pitchFamily="18" charset="0"/>
                <a:ea typeface="Times New Roman" panose="02020603050405020304" pitchFamily="18" charset="0"/>
              </a:rPr>
              <a:t>Obstetrics</a:t>
            </a:r>
            <a:r>
              <a:rPr lang="ru-RU" i="1" dirty="0">
                <a:latin typeface="Times New Roman" panose="02020603050405020304" pitchFamily="18" charset="0"/>
                <a:ea typeface="Times New Roman" panose="02020603050405020304" pitchFamily="18" charset="0"/>
              </a:rPr>
              <a:t> </a:t>
            </a:r>
            <a:r>
              <a:rPr lang="ru-RU" i="1" dirty="0" err="1">
                <a:latin typeface="Times New Roman" panose="02020603050405020304" pitchFamily="18" charset="0"/>
                <a:ea typeface="Times New Roman" panose="02020603050405020304" pitchFamily="18" charset="0"/>
              </a:rPr>
              <a:t>and</a:t>
            </a:r>
            <a:r>
              <a:rPr lang="ru-RU" i="1" dirty="0">
                <a:latin typeface="Times New Roman" panose="02020603050405020304" pitchFamily="18" charset="0"/>
                <a:ea typeface="Times New Roman" panose="02020603050405020304" pitchFamily="18" charset="0"/>
              </a:rPr>
              <a:t> </a:t>
            </a:r>
            <a:r>
              <a:rPr lang="ru-RU" i="1" dirty="0" err="1">
                <a:latin typeface="Times New Roman" panose="02020603050405020304" pitchFamily="18" charset="0"/>
                <a:ea typeface="Times New Roman" panose="02020603050405020304" pitchFamily="18" charset="0"/>
              </a:rPr>
              <a:t>Gynecology</a:t>
            </a:r>
            <a:r>
              <a:rPr lang="ru-RU" dirty="0">
                <a:latin typeface="Times New Roman" panose="02020603050405020304" pitchFamily="18" charset="0"/>
                <a:ea typeface="Times New Roman" panose="02020603050405020304" pitchFamily="18" charset="0"/>
              </a:rPr>
              <a:t> 66 [1953]: 1062–81.) К концу 60‑х, когда ДЭС наконец прекратили выписывать, лекарство получили миллионы беременных женщин (и, соответственно, их дети). См. также R. J. </a:t>
            </a:r>
            <a:r>
              <a:rPr lang="ru-RU" dirty="0" err="1">
                <a:latin typeface="Times New Roman" panose="02020603050405020304" pitchFamily="18" charset="0"/>
                <a:ea typeface="Times New Roman" panose="02020603050405020304" pitchFamily="18" charset="0"/>
              </a:rPr>
              <a:t>Apfel</a:t>
            </a:r>
            <a:r>
              <a:rPr lang="ru-RU" dirty="0">
                <a:latin typeface="Times New Roman" panose="02020603050405020304" pitchFamily="18" charset="0"/>
                <a:ea typeface="Times New Roman" panose="02020603050405020304" pitchFamily="18" charset="0"/>
              </a:rPr>
              <a:t> </a:t>
            </a:r>
            <a:r>
              <a:rPr lang="ru-RU" dirty="0" err="1">
                <a:latin typeface="Times New Roman" panose="02020603050405020304" pitchFamily="18" charset="0"/>
                <a:ea typeface="Times New Roman" panose="02020603050405020304" pitchFamily="18" charset="0"/>
              </a:rPr>
              <a:t>and</a:t>
            </a:r>
            <a:r>
              <a:rPr lang="ru-RU" dirty="0">
                <a:latin typeface="Times New Roman" panose="02020603050405020304" pitchFamily="18" charset="0"/>
                <a:ea typeface="Times New Roman" panose="02020603050405020304" pitchFamily="18" charset="0"/>
              </a:rPr>
              <a:t> S. M. </a:t>
            </a:r>
            <a:r>
              <a:rPr lang="ru-RU" dirty="0" err="1">
                <a:latin typeface="Times New Roman" panose="02020603050405020304" pitchFamily="18" charset="0"/>
                <a:ea typeface="Times New Roman" panose="02020603050405020304" pitchFamily="18" charset="0"/>
              </a:rPr>
              <a:t>Fisher</a:t>
            </a:r>
            <a:r>
              <a:rPr lang="ru-RU" dirty="0">
                <a:latin typeface="Times New Roman" panose="02020603050405020304" pitchFamily="18" charset="0"/>
                <a:ea typeface="Times New Roman" panose="02020603050405020304" pitchFamily="18" charset="0"/>
              </a:rPr>
              <a:t>, </a:t>
            </a:r>
            <a:r>
              <a:rPr lang="ru-RU" i="1" dirty="0" err="1">
                <a:latin typeface="Times New Roman" panose="02020603050405020304" pitchFamily="18" charset="0"/>
                <a:ea typeface="Times New Roman" panose="02020603050405020304" pitchFamily="18" charset="0"/>
              </a:rPr>
              <a:t>To</a:t>
            </a:r>
            <a:r>
              <a:rPr lang="ru-RU" i="1" dirty="0">
                <a:latin typeface="Times New Roman" panose="02020603050405020304" pitchFamily="18" charset="0"/>
                <a:ea typeface="Times New Roman" panose="02020603050405020304" pitchFamily="18" charset="0"/>
              </a:rPr>
              <a:t> </a:t>
            </a:r>
            <a:r>
              <a:rPr lang="ru-RU" i="1" dirty="0" err="1">
                <a:latin typeface="Times New Roman" panose="02020603050405020304" pitchFamily="18" charset="0"/>
                <a:ea typeface="Times New Roman" panose="02020603050405020304" pitchFamily="18" charset="0"/>
              </a:rPr>
              <a:t>Do</a:t>
            </a:r>
            <a:r>
              <a:rPr lang="ru-RU" i="1" dirty="0">
                <a:latin typeface="Times New Roman" panose="02020603050405020304" pitchFamily="18" charset="0"/>
                <a:ea typeface="Times New Roman" panose="02020603050405020304" pitchFamily="18" charset="0"/>
              </a:rPr>
              <a:t> </a:t>
            </a:r>
            <a:r>
              <a:rPr lang="ru-RU" i="1" dirty="0" err="1">
                <a:latin typeface="Times New Roman" panose="02020603050405020304" pitchFamily="18" charset="0"/>
                <a:ea typeface="Times New Roman" panose="02020603050405020304" pitchFamily="18" charset="0"/>
              </a:rPr>
              <a:t>No</a:t>
            </a:r>
            <a:r>
              <a:rPr lang="ru-RU" i="1" dirty="0">
                <a:latin typeface="Times New Roman" panose="02020603050405020304" pitchFamily="18" charset="0"/>
                <a:ea typeface="Times New Roman" panose="02020603050405020304" pitchFamily="18" charset="0"/>
              </a:rPr>
              <a:t> </a:t>
            </a:r>
            <a:r>
              <a:rPr lang="ru-RU" i="1" dirty="0" err="1">
                <a:latin typeface="Times New Roman" panose="02020603050405020304" pitchFamily="18" charset="0"/>
                <a:ea typeface="Times New Roman" panose="02020603050405020304" pitchFamily="18" charset="0"/>
              </a:rPr>
              <a:t>Harm</a:t>
            </a:r>
            <a:r>
              <a:rPr lang="ru-RU" i="1" dirty="0">
                <a:latin typeface="Times New Roman" panose="02020603050405020304" pitchFamily="18" charset="0"/>
                <a:ea typeface="Times New Roman" panose="02020603050405020304" pitchFamily="18" charset="0"/>
              </a:rPr>
              <a:t>: DES </a:t>
            </a:r>
            <a:r>
              <a:rPr lang="ru-RU" i="1" dirty="0" err="1">
                <a:latin typeface="Times New Roman" panose="02020603050405020304" pitchFamily="18" charset="0"/>
                <a:ea typeface="Times New Roman" panose="02020603050405020304" pitchFamily="18" charset="0"/>
              </a:rPr>
              <a:t>and</a:t>
            </a:r>
            <a:r>
              <a:rPr lang="ru-RU" i="1" dirty="0">
                <a:latin typeface="Times New Roman" panose="02020603050405020304" pitchFamily="18" charset="0"/>
                <a:ea typeface="Times New Roman" panose="02020603050405020304" pitchFamily="18" charset="0"/>
              </a:rPr>
              <a:t> </a:t>
            </a:r>
            <a:r>
              <a:rPr lang="ru-RU" i="1" dirty="0" err="1">
                <a:latin typeface="Times New Roman" panose="02020603050405020304" pitchFamily="18" charset="0"/>
                <a:ea typeface="Times New Roman" panose="02020603050405020304" pitchFamily="18" charset="0"/>
              </a:rPr>
              <a:t>the</a:t>
            </a:r>
            <a:r>
              <a:rPr lang="ru-RU" i="1" dirty="0">
                <a:latin typeface="Times New Roman" panose="02020603050405020304" pitchFamily="18" charset="0"/>
                <a:ea typeface="Times New Roman" panose="02020603050405020304" pitchFamily="18" charset="0"/>
              </a:rPr>
              <a:t> </a:t>
            </a:r>
            <a:r>
              <a:rPr lang="ru-RU" i="1" dirty="0" err="1">
                <a:latin typeface="Times New Roman" panose="02020603050405020304" pitchFamily="18" charset="0"/>
                <a:ea typeface="Times New Roman" panose="02020603050405020304" pitchFamily="18" charset="0"/>
              </a:rPr>
              <a:t>Dilemmas</a:t>
            </a:r>
            <a:r>
              <a:rPr lang="ru-RU" i="1" dirty="0">
                <a:latin typeface="Times New Roman" panose="02020603050405020304" pitchFamily="18" charset="0"/>
                <a:ea typeface="Times New Roman" panose="02020603050405020304" pitchFamily="18" charset="0"/>
              </a:rPr>
              <a:t> </a:t>
            </a:r>
            <a:r>
              <a:rPr lang="ru-RU" i="1" dirty="0" err="1">
                <a:latin typeface="Times New Roman" panose="02020603050405020304" pitchFamily="18" charset="0"/>
                <a:ea typeface="Times New Roman" panose="02020603050405020304" pitchFamily="18" charset="0"/>
              </a:rPr>
              <a:t>of</a:t>
            </a:r>
            <a:r>
              <a:rPr lang="ru-RU" i="1" dirty="0">
                <a:latin typeface="Times New Roman" panose="02020603050405020304" pitchFamily="18" charset="0"/>
                <a:ea typeface="Times New Roman" panose="02020603050405020304" pitchFamily="18" charset="0"/>
              </a:rPr>
              <a:t> </a:t>
            </a:r>
            <a:r>
              <a:rPr lang="ru-RU" i="1" dirty="0" err="1">
                <a:latin typeface="Times New Roman" panose="02020603050405020304" pitchFamily="18" charset="0"/>
                <a:ea typeface="Times New Roman" panose="02020603050405020304" pitchFamily="18" charset="0"/>
              </a:rPr>
              <a:t>Modern</a:t>
            </a:r>
            <a:r>
              <a:rPr lang="ru-RU" i="1" dirty="0">
                <a:latin typeface="Times New Roman" panose="02020603050405020304" pitchFamily="18" charset="0"/>
                <a:ea typeface="Times New Roman" panose="02020603050405020304" pitchFamily="18" charset="0"/>
              </a:rPr>
              <a:t> </a:t>
            </a:r>
            <a:r>
              <a:rPr lang="ru-RU" i="1" dirty="0" err="1">
                <a:latin typeface="Times New Roman" panose="02020603050405020304" pitchFamily="18" charset="0"/>
                <a:ea typeface="Times New Roman" panose="02020603050405020304" pitchFamily="18" charset="0"/>
              </a:rPr>
              <a:t>Medicine</a:t>
            </a:r>
            <a:r>
              <a:rPr lang="ru-RU" dirty="0">
                <a:latin typeface="Times New Roman" panose="02020603050405020304" pitchFamily="18" charset="0"/>
                <a:ea typeface="Times New Roman" panose="02020603050405020304" pitchFamily="18" charset="0"/>
              </a:rPr>
              <a:t> (</a:t>
            </a:r>
            <a:r>
              <a:rPr lang="ru-RU" dirty="0" err="1">
                <a:latin typeface="Times New Roman" panose="02020603050405020304" pitchFamily="18" charset="0"/>
                <a:ea typeface="Times New Roman" panose="02020603050405020304" pitchFamily="18" charset="0"/>
              </a:rPr>
              <a:t>New</a:t>
            </a:r>
            <a:r>
              <a:rPr lang="ru-RU" dirty="0">
                <a:latin typeface="Times New Roman" panose="02020603050405020304" pitchFamily="18" charset="0"/>
                <a:ea typeface="Times New Roman" panose="02020603050405020304" pitchFamily="18" charset="0"/>
              </a:rPr>
              <a:t> </a:t>
            </a:r>
            <a:r>
              <a:rPr lang="ru-RU" dirty="0" err="1">
                <a:latin typeface="Times New Roman" panose="02020603050405020304" pitchFamily="18" charset="0"/>
                <a:ea typeface="Times New Roman" panose="02020603050405020304" pitchFamily="18" charset="0"/>
              </a:rPr>
              <a:t>Haven</a:t>
            </a:r>
            <a:r>
              <a:rPr lang="ru-RU" dirty="0">
                <a:latin typeface="Times New Roman" panose="02020603050405020304" pitchFamily="18" charset="0"/>
                <a:ea typeface="Times New Roman" panose="02020603050405020304" pitchFamily="18" charset="0"/>
              </a:rPr>
              <a:t>: </a:t>
            </a:r>
            <a:r>
              <a:rPr lang="ru-RU" dirty="0" err="1">
                <a:latin typeface="Times New Roman" panose="02020603050405020304" pitchFamily="18" charset="0"/>
                <a:ea typeface="Times New Roman" panose="02020603050405020304" pitchFamily="18" charset="0"/>
              </a:rPr>
              <a:t>Yale</a:t>
            </a:r>
            <a:r>
              <a:rPr lang="ru-RU" dirty="0">
                <a:latin typeface="Times New Roman" panose="02020603050405020304" pitchFamily="18" charset="0"/>
                <a:ea typeface="Times New Roman" panose="02020603050405020304" pitchFamily="18" charset="0"/>
              </a:rPr>
              <a:t> </a:t>
            </a:r>
            <a:r>
              <a:rPr lang="ru-RU" dirty="0" err="1">
                <a:latin typeface="Times New Roman" panose="02020603050405020304" pitchFamily="18" charset="0"/>
                <a:ea typeface="Times New Roman" panose="02020603050405020304" pitchFamily="18" charset="0"/>
              </a:rPr>
              <a:t>University</a:t>
            </a:r>
            <a:r>
              <a:rPr lang="ru-RU" dirty="0">
                <a:latin typeface="Times New Roman" panose="02020603050405020304" pitchFamily="18" charset="0"/>
                <a:ea typeface="Times New Roman" panose="02020603050405020304" pitchFamily="18" charset="0"/>
              </a:rPr>
              <a:t> </a:t>
            </a:r>
            <a:r>
              <a:rPr lang="ru-RU" dirty="0" err="1">
                <a:latin typeface="Times New Roman" panose="02020603050405020304" pitchFamily="18" charset="0"/>
                <a:ea typeface="Times New Roman" panose="02020603050405020304" pitchFamily="18" charset="0"/>
              </a:rPr>
              <a:t>Press</a:t>
            </a:r>
            <a:r>
              <a:rPr lang="ru-RU" dirty="0">
                <a:latin typeface="Times New Roman" panose="02020603050405020304" pitchFamily="18" charset="0"/>
                <a:ea typeface="Times New Roman" panose="02020603050405020304" pitchFamily="18" charset="0"/>
              </a:rPr>
              <a:t>, 1986).</a:t>
            </a:r>
          </a:p>
        </p:txBody>
      </p:sp>
    </p:spTree>
    <p:extLst>
      <p:ext uri="{BB962C8B-B14F-4D97-AF65-F5344CB8AC3E}">
        <p14:creationId xmlns:p14="http://schemas.microsoft.com/office/powerpoint/2010/main" val="176435573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07504" y="116632"/>
            <a:ext cx="8928992" cy="4708981"/>
          </a:xfrm>
          <a:prstGeom prst="rect">
            <a:avLst/>
          </a:prstGeom>
        </p:spPr>
        <p:txBody>
          <a:bodyPr wrap="square">
            <a:spAutoFit/>
          </a:bodyPr>
          <a:lstStyle/>
          <a:p>
            <a:pPr algn="just">
              <a:spcAft>
                <a:spcPts val="0"/>
              </a:spcAft>
            </a:pPr>
            <a:r>
              <a:rPr lang="ru-RU" dirty="0">
                <a:latin typeface="Times New Roman" panose="02020603050405020304" pitchFamily="18" charset="0"/>
                <a:ea typeface="Times New Roman" panose="02020603050405020304" pitchFamily="18" charset="0"/>
              </a:rPr>
              <a:t>Редкие опухоли, к сожалению, оказались лишь вершиной айсберга. В исследовании 2011 года, которое возглавлял доктор Роберт Гувер из Национального института рака, сравнили совокупные риски женщин, подвергавшихся воздействию ДЭС в утробе и не подвергавшихся. Оказалось, что процент бесплодия среди первых выше более чем вдвое (33,3 против 15,5 %</a:t>
            </a:r>
            <a:r>
              <a:rPr lang="ru-RU" i="1" u="sng" dirty="0">
                <a:latin typeface="Times New Roman" panose="02020603050405020304" pitchFamily="18" charset="0"/>
                <a:ea typeface="Times New Roman" panose="02020603050405020304" pitchFamily="18" charset="0"/>
              </a:rPr>
              <a:t>{91</a:t>
            </a:r>
            <a:r>
              <a:rPr lang="ru-RU" i="1" u="sng" dirty="0">
                <a:latin typeface="Times New Roman" panose="02020603050405020304" pitchFamily="18" charset="0"/>
                <a:ea typeface="Times New Roman" panose="02020603050405020304" pitchFamily="18" charset="0"/>
                <a:hlinkClick r:id="rId2" action="ppaction://hlinkfile"/>
              </a:rPr>
              <a:t>}</a:t>
            </a:r>
            <a:r>
              <a:rPr lang="ru-RU" dirty="0">
                <a:latin typeface="Times New Roman" panose="02020603050405020304" pitchFamily="18" charset="0"/>
                <a:ea typeface="Times New Roman" panose="02020603050405020304" pitchFamily="18" charset="0"/>
              </a:rPr>
              <a:t>). У «дочерей ДЭС» было меньше шансов родить собственных детей. Кроме того, обнаружились: высокий риск выкидыша во втором триместре беременности (16,4 против 1,7 %), повышенный риск преждевременных родов и всех связанных с ними проблем, а также большее количество случаев раннего рака груди.</a:t>
            </a:r>
          </a:p>
          <a:p>
            <a:pPr algn="just">
              <a:spcAft>
                <a:spcPts val="0"/>
              </a:spcAft>
            </a:pPr>
            <a:r>
              <a:rPr lang="ru-RU" dirty="0">
                <a:latin typeface="Times New Roman" panose="02020603050405020304" pitchFamily="18" charset="0"/>
                <a:ea typeface="Times New Roman" panose="02020603050405020304" pitchFamily="18" charset="0"/>
              </a:rPr>
              <a:t>У сыновей женщин, принимавших ДЭС, также повышенные риски для здоровья – в частности, проблемы с мужскими половыми органами, например, кисты или </a:t>
            </a:r>
            <a:r>
              <a:rPr lang="ru-RU" dirty="0" err="1">
                <a:latin typeface="Times New Roman" panose="02020603050405020304" pitchFamily="18" charset="0"/>
                <a:ea typeface="Times New Roman" panose="02020603050405020304" pitchFamily="18" charset="0"/>
              </a:rPr>
              <a:t>неопущение</a:t>
            </a:r>
            <a:r>
              <a:rPr lang="ru-RU" dirty="0">
                <a:latin typeface="Times New Roman" panose="02020603050405020304" pitchFamily="18" charset="0"/>
                <a:ea typeface="Times New Roman" panose="02020603050405020304" pitchFamily="18" charset="0"/>
              </a:rPr>
              <a:t> яичек из брюшной полости в мошонку. По некоторым свидетельствам, даже внуки женщин, принимавших ДЭС, испытывают подобные проблемы.</a:t>
            </a:r>
          </a:p>
          <a:p>
            <a:pPr indent="127000" algn="just">
              <a:spcAft>
                <a:spcPts val="0"/>
              </a:spcAft>
            </a:pPr>
            <a:r>
              <a:rPr lang="ru-RU" sz="1200" dirty="0">
                <a:latin typeface="Times New Roman" panose="02020603050405020304" pitchFamily="18" charset="0"/>
                <a:ea typeface="Times New Roman" panose="02020603050405020304" pitchFamily="18" charset="0"/>
                <a:hlinkClick r:id="rId3" action="ppaction://hlinkfile"/>
              </a:rPr>
              <a:t>91</a:t>
            </a:r>
            <a:endParaRPr lang="ru-RU" sz="1200" dirty="0">
              <a:latin typeface="Times New Roman" panose="02020603050405020304" pitchFamily="18" charset="0"/>
              <a:ea typeface="Times New Roman" panose="02020603050405020304" pitchFamily="18" charset="0"/>
            </a:endParaRPr>
          </a:p>
          <a:p>
            <a:pPr indent="127000" algn="just">
              <a:spcAft>
                <a:spcPts val="0"/>
              </a:spcAft>
            </a:pPr>
            <a:r>
              <a:rPr lang="ru-RU" sz="1200" dirty="0">
                <a:latin typeface="Times New Roman" panose="02020603050405020304" pitchFamily="18" charset="0"/>
                <a:ea typeface="Times New Roman" panose="02020603050405020304" pitchFamily="18" charset="0"/>
              </a:rPr>
              <a:t> </a:t>
            </a:r>
            <a:r>
              <a:rPr lang="ru-RU" sz="1200" b="1" dirty="0">
                <a:latin typeface="Times New Roman" panose="02020603050405020304" pitchFamily="18" charset="0"/>
                <a:ea typeface="Times New Roman" panose="02020603050405020304" pitchFamily="18" charset="0"/>
              </a:rPr>
              <a:t>«…33,3 против 15,5 %»</a:t>
            </a:r>
            <a:r>
              <a:rPr lang="ru-RU" sz="1200" dirty="0">
                <a:latin typeface="Times New Roman" panose="02020603050405020304" pitchFamily="18" charset="0"/>
                <a:ea typeface="Times New Roman" panose="02020603050405020304" pitchFamily="18" charset="0"/>
              </a:rPr>
              <a:t> (см. с. 92): R. </a:t>
            </a:r>
            <a:r>
              <a:rPr lang="ru-RU" sz="1200" dirty="0" err="1">
                <a:latin typeface="Times New Roman" panose="02020603050405020304" pitchFamily="18" charset="0"/>
                <a:ea typeface="Times New Roman" panose="02020603050405020304" pitchFamily="18" charset="0"/>
              </a:rPr>
              <a:t>Hoover</a:t>
            </a:r>
            <a:r>
              <a:rPr lang="ru-RU" sz="1200" dirty="0">
                <a:latin typeface="Times New Roman" panose="02020603050405020304" pitchFamily="18" charset="0"/>
                <a:ea typeface="Times New Roman" panose="02020603050405020304" pitchFamily="18" charset="0"/>
              </a:rPr>
              <a:t> </a:t>
            </a:r>
            <a:r>
              <a:rPr lang="ru-RU" sz="1200" dirty="0" err="1">
                <a:latin typeface="Times New Roman" panose="02020603050405020304" pitchFamily="18" charset="0"/>
                <a:ea typeface="Times New Roman" panose="02020603050405020304" pitchFamily="18" charset="0"/>
              </a:rPr>
              <a:t>et</a:t>
            </a:r>
            <a:r>
              <a:rPr lang="ru-RU" sz="1200" dirty="0">
                <a:latin typeface="Times New Roman" panose="02020603050405020304" pitchFamily="18" charset="0"/>
                <a:ea typeface="Times New Roman" panose="02020603050405020304" pitchFamily="18" charset="0"/>
              </a:rPr>
              <a:t> </a:t>
            </a:r>
            <a:r>
              <a:rPr lang="ru-RU" sz="1200" dirty="0" err="1">
                <a:latin typeface="Times New Roman" panose="02020603050405020304" pitchFamily="18" charset="0"/>
                <a:ea typeface="Times New Roman" panose="02020603050405020304" pitchFamily="18" charset="0"/>
              </a:rPr>
              <a:t>al</a:t>
            </a:r>
            <a:r>
              <a:rPr lang="ru-RU" sz="1200" dirty="0">
                <a:latin typeface="Times New Roman" panose="02020603050405020304" pitchFamily="18" charset="0"/>
                <a:ea typeface="Times New Roman" panose="02020603050405020304" pitchFamily="18" charset="0"/>
              </a:rPr>
              <a:t>., “</a:t>
            </a:r>
            <a:r>
              <a:rPr lang="ru-RU" sz="1200" dirty="0" err="1">
                <a:latin typeface="Times New Roman" panose="02020603050405020304" pitchFamily="18" charset="0"/>
                <a:ea typeface="Times New Roman" panose="02020603050405020304" pitchFamily="18" charset="0"/>
              </a:rPr>
              <a:t>Adverse</a:t>
            </a:r>
            <a:r>
              <a:rPr lang="ru-RU" sz="1200" dirty="0">
                <a:latin typeface="Times New Roman" panose="02020603050405020304" pitchFamily="18" charset="0"/>
                <a:ea typeface="Times New Roman" panose="02020603050405020304" pitchFamily="18" charset="0"/>
              </a:rPr>
              <a:t> </a:t>
            </a:r>
            <a:r>
              <a:rPr lang="ru-RU" sz="1200" dirty="0" err="1">
                <a:latin typeface="Times New Roman" panose="02020603050405020304" pitchFamily="18" charset="0"/>
                <a:ea typeface="Times New Roman" panose="02020603050405020304" pitchFamily="18" charset="0"/>
              </a:rPr>
              <a:t>health</a:t>
            </a:r>
            <a:r>
              <a:rPr lang="ru-RU" sz="1200" dirty="0">
                <a:latin typeface="Times New Roman" panose="02020603050405020304" pitchFamily="18" charset="0"/>
                <a:ea typeface="Times New Roman" panose="02020603050405020304" pitchFamily="18" charset="0"/>
              </a:rPr>
              <a:t> </a:t>
            </a:r>
            <a:r>
              <a:rPr lang="ru-RU" sz="1200" dirty="0" err="1">
                <a:latin typeface="Times New Roman" panose="02020603050405020304" pitchFamily="18" charset="0"/>
                <a:ea typeface="Times New Roman" panose="02020603050405020304" pitchFamily="18" charset="0"/>
              </a:rPr>
              <a:t>outcomes</a:t>
            </a:r>
            <a:r>
              <a:rPr lang="ru-RU" sz="1200" dirty="0">
                <a:latin typeface="Times New Roman" panose="02020603050405020304" pitchFamily="18" charset="0"/>
                <a:ea typeface="Times New Roman" panose="02020603050405020304" pitchFamily="18" charset="0"/>
              </a:rPr>
              <a:t> </a:t>
            </a:r>
            <a:r>
              <a:rPr lang="ru-RU" sz="1200" dirty="0" err="1">
                <a:latin typeface="Times New Roman" panose="02020603050405020304" pitchFamily="18" charset="0"/>
                <a:ea typeface="Times New Roman" panose="02020603050405020304" pitchFamily="18" charset="0"/>
              </a:rPr>
              <a:t>in</a:t>
            </a:r>
            <a:r>
              <a:rPr lang="ru-RU" sz="1200" dirty="0">
                <a:latin typeface="Times New Roman" panose="02020603050405020304" pitchFamily="18" charset="0"/>
                <a:ea typeface="Times New Roman" panose="02020603050405020304" pitchFamily="18" charset="0"/>
              </a:rPr>
              <a:t> </a:t>
            </a:r>
            <a:r>
              <a:rPr lang="ru-RU" sz="1200" dirty="0" err="1">
                <a:latin typeface="Times New Roman" panose="02020603050405020304" pitchFamily="18" charset="0"/>
                <a:ea typeface="Times New Roman" panose="02020603050405020304" pitchFamily="18" charset="0"/>
              </a:rPr>
              <a:t>women</a:t>
            </a:r>
            <a:r>
              <a:rPr lang="ru-RU" sz="1200" dirty="0">
                <a:latin typeface="Times New Roman" panose="02020603050405020304" pitchFamily="18" charset="0"/>
                <a:ea typeface="Times New Roman" panose="02020603050405020304" pitchFamily="18" charset="0"/>
              </a:rPr>
              <a:t> </a:t>
            </a:r>
            <a:r>
              <a:rPr lang="ru-RU" sz="1200" dirty="0" err="1">
                <a:latin typeface="Times New Roman" panose="02020603050405020304" pitchFamily="18" charset="0"/>
                <a:ea typeface="Times New Roman" panose="02020603050405020304" pitchFamily="18" charset="0"/>
              </a:rPr>
              <a:t>exposed</a:t>
            </a:r>
            <a:r>
              <a:rPr lang="ru-RU" sz="1200" dirty="0">
                <a:latin typeface="Times New Roman" panose="02020603050405020304" pitchFamily="18" charset="0"/>
                <a:ea typeface="Times New Roman" panose="02020603050405020304" pitchFamily="18" charset="0"/>
              </a:rPr>
              <a:t> </a:t>
            </a:r>
            <a:r>
              <a:rPr lang="ru-RU" sz="1200" dirty="0" err="1">
                <a:latin typeface="Times New Roman" panose="02020603050405020304" pitchFamily="18" charset="0"/>
                <a:ea typeface="Times New Roman" panose="02020603050405020304" pitchFamily="18" charset="0"/>
              </a:rPr>
              <a:t>in</a:t>
            </a:r>
            <a:r>
              <a:rPr lang="ru-RU" sz="1200" dirty="0">
                <a:latin typeface="Times New Roman" panose="02020603050405020304" pitchFamily="18" charset="0"/>
                <a:ea typeface="Times New Roman" panose="02020603050405020304" pitchFamily="18" charset="0"/>
              </a:rPr>
              <a:t> </a:t>
            </a:r>
            <a:r>
              <a:rPr lang="ru-RU" sz="1200" dirty="0" err="1">
                <a:latin typeface="Times New Roman" panose="02020603050405020304" pitchFamily="18" charset="0"/>
                <a:ea typeface="Times New Roman" panose="02020603050405020304" pitchFamily="18" charset="0"/>
              </a:rPr>
              <a:t>utero</a:t>
            </a:r>
            <a:r>
              <a:rPr lang="ru-RU" sz="1200" dirty="0">
                <a:latin typeface="Times New Roman" panose="02020603050405020304" pitchFamily="18" charset="0"/>
                <a:ea typeface="Times New Roman" panose="02020603050405020304" pitchFamily="18" charset="0"/>
              </a:rPr>
              <a:t> </a:t>
            </a:r>
            <a:r>
              <a:rPr lang="ru-RU" sz="1200" dirty="0" err="1">
                <a:latin typeface="Times New Roman" panose="02020603050405020304" pitchFamily="18" charset="0"/>
                <a:ea typeface="Times New Roman" panose="02020603050405020304" pitchFamily="18" charset="0"/>
              </a:rPr>
              <a:t>to</a:t>
            </a:r>
            <a:r>
              <a:rPr lang="ru-RU" sz="1200" dirty="0">
                <a:latin typeface="Times New Roman" panose="02020603050405020304" pitchFamily="18" charset="0"/>
                <a:ea typeface="Times New Roman" panose="02020603050405020304" pitchFamily="18" charset="0"/>
              </a:rPr>
              <a:t> </a:t>
            </a:r>
            <a:r>
              <a:rPr lang="ru-RU" sz="1200" dirty="0" err="1">
                <a:latin typeface="Times New Roman" panose="02020603050405020304" pitchFamily="18" charset="0"/>
                <a:ea typeface="Times New Roman" panose="02020603050405020304" pitchFamily="18" charset="0"/>
              </a:rPr>
              <a:t>diethylstilbestrol</a:t>
            </a:r>
            <a:r>
              <a:rPr lang="ru-RU" sz="1200" dirty="0">
                <a:latin typeface="Times New Roman" panose="02020603050405020304" pitchFamily="18" charset="0"/>
                <a:ea typeface="Times New Roman" panose="02020603050405020304" pitchFamily="18" charset="0"/>
              </a:rPr>
              <a:t>,” </a:t>
            </a:r>
            <a:r>
              <a:rPr lang="ru-RU" sz="1200" i="1" dirty="0" err="1">
                <a:latin typeface="Times New Roman" panose="02020603050405020304" pitchFamily="18" charset="0"/>
                <a:ea typeface="Times New Roman" panose="02020603050405020304" pitchFamily="18" charset="0"/>
              </a:rPr>
              <a:t>New</a:t>
            </a:r>
            <a:r>
              <a:rPr lang="ru-RU" sz="1200" i="1" dirty="0">
                <a:latin typeface="Times New Roman" panose="02020603050405020304" pitchFamily="18" charset="0"/>
                <a:ea typeface="Times New Roman" panose="02020603050405020304" pitchFamily="18" charset="0"/>
              </a:rPr>
              <a:t> </a:t>
            </a:r>
            <a:r>
              <a:rPr lang="ru-RU" sz="1200" i="1" dirty="0" err="1">
                <a:latin typeface="Times New Roman" panose="02020603050405020304" pitchFamily="18" charset="0"/>
                <a:ea typeface="Times New Roman" panose="02020603050405020304" pitchFamily="18" charset="0"/>
              </a:rPr>
              <a:t>England</a:t>
            </a:r>
            <a:r>
              <a:rPr lang="ru-RU" sz="1200" i="1" dirty="0">
                <a:latin typeface="Times New Roman" panose="02020603050405020304" pitchFamily="18" charset="0"/>
                <a:ea typeface="Times New Roman" panose="02020603050405020304" pitchFamily="18" charset="0"/>
              </a:rPr>
              <a:t> </a:t>
            </a:r>
            <a:r>
              <a:rPr lang="ru-RU" sz="1200" i="1" dirty="0" err="1">
                <a:latin typeface="Times New Roman" panose="02020603050405020304" pitchFamily="18" charset="0"/>
                <a:ea typeface="Times New Roman" panose="02020603050405020304" pitchFamily="18" charset="0"/>
              </a:rPr>
              <a:t>Journal</a:t>
            </a:r>
            <a:r>
              <a:rPr lang="ru-RU" sz="1200" i="1" dirty="0">
                <a:latin typeface="Times New Roman" panose="02020603050405020304" pitchFamily="18" charset="0"/>
                <a:ea typeface="Times New Roman" panose="02020603050405020304" pitchFamily="18" charset="0"/>
              </a:rPr>
              <a:t> </a:t>
            </a:r>
            <a:r>
              <a:rPr lang="ru-RU" sz="1200" i="1" dirty="0" err="1">
                <a:latin typeface="Times New Roman" panose="02020603050405020304" pitchFamily="18" charset="0"/>
                <a:ea typeface="Times New Roman" panose="02020603050405020304" pitchFamily="18" charset="0"/>
              </a:rPr>
              <a:t>of</a:t>
            </a:r>
            <a:r>
              <a:rPr lang="ru-RU" sz="1200" i="1" dirty="0">
                <a:latin typeface="Times New Roman" panose="02020603050405020304" pitchFamily="18" charset="0"/>
                <a:ea typeface="Times New Roman" panose="02020603050405020304" pitchFamily="18" charset="0"/>
              </a:rPr>
              <a:t> </a:t>
            </a:r>
            <a:r>
              <a:rPr lang="ru-RU" sz="1200" i="1" dirty="0" err="1">
                <a:latin typeface="Times New Roman" panose="02020603050405020304" pitchFamily="18" charset="0"/>
                <a:ea typeface="Times New Roman" panose="02020603050405020304" pitchFamily="18" charset="0"/>
              </a:rPr>
              <a:t>Medicine</a:t>
            </a:r>
            <a:r>
              <a:rPr lang="ru-RU" sz="1200" dirty="0">
                <a:latin typeface="Times New Roman" panose="02020603050405020304" pitchFamily="18" charset="0"/>
                <a:ea typeface="Times New Roman" panose="02020603050405020304" pitchFamily="18" charset="0"/>
              </a:rPr>
              <a:t> 365 (2011): 1304–14. Как говорится на официальном сайте, «DES </a:t>
            </a:r>
            <a:r>
              <a:rPr lang="ru-RU" sz="1200" dirty="0" err="1">
                <a:latin typeface="Times New Roman" panose="02020603050405020304" pitchFamily="18" charset="0"/>
                <a:ea typeface="Times New Roman" panose="02020603050405020304" pitchFamily="18" charset="0"/>
              </a:rPr>
              <a:t>Follow‑Up</a:t>
            </a:r>
            <a:r>
              <a:rPr lang="ru-RU" sz="1200" dirty="0">
                <a:latin typeface="Times New Roman" panose="02020603050405020304" pitchFamily="18" charset="0"/>
                <a:ea typeface="Times New Roman" panose="02020603050405020304" pitchFamily="18" charset="0"/>
              </a:rPr>
              <a:t> </a:t>
            </a:r>
            <a:r>
              <a:rPr lang="ru-RU" sz="1200" dirty="0" err="1">
                <a:latin typeface="Times New Roman" panose="02020603050405020304" pitchFamily="18" charset="0"/>
                <a:ea typeface="Times New Roman" panose="02020603050405020304" pitchFamily="18" charset="0"/>
              </a:rPr>
              <a:t>Study</a:t>
            </a:r>
            <a:r>
              <a:rPr lang="ru-RU" sz="1200" dirty="0">
                <a:latin typeface="Times New Roman" panose="02020603050405020304" pitchFamily="18" charset="0"/>
                <a:ea typeface="Times New Roman" panose="02020603050405020304" pitchFamily="18" charset="0"/>
              </a:rPr>
              <a:t> исследует долгосрочные последствия для здоровья, связанные с приемом </a:t>
            </a:r>
            <a:r>
              <a:rPr lang="ru-RU" sz="1200" dirty="0" err="1">
                <a:latin typeface="Times New Roman" panose="02020603050405020304" pitchFamily="18" charset="0"/>
                <a:ea typeface="Times New Roman" panose="02020603050405020304" pitchFamily="18" charset="0"/>
              </a:rPr>
              <a:t>диэтилстилбестрола</a:t>
            </a:r>
            <a:r>
              <a:rPr lang="ru-RU" sz="1200" dirty="0">
                <a:latin typeface="Times New Roman" panose="02020603050405020304" pitchFamily="18" charset="0"/>
                <a:ea typeface="Times New Roman" panose="02020603050405020304" pitchFamily="18" charset="0"/>
              </a:rPr>
              <a:t> (ДЭС). С 1992 года Национальный институт рака в сотрудничестве с исследовательскими центрами США проводит DES </a:t>
            </a:r>
            <a:r>
              <a:rPr lang="ru-RU" sz="1200" dirty="0" err="1">
                <a:latin typeface="Times New Roman" panose="02020603050405020304" pitchFamily="18" charset="0"/>
                <a:ea typeface="Times New Roman" panose="02020603050405020304" pitchFamily="18" charset="0"/>
              </a:rPr>
              <a:t>Follow‑Up</a:t>
            </a:r>
            <a:r>
              <a:rPr lang="ru-RU" sz="1200" dirty="0">
                <a:latin typeface="Times New Roman" panose="02020603050405020304" pitchFamily="18" charset="0"/>
                <a:ea typeface="Times New Roman" panose="02020603050405020304" pitchFamily="18" charset="0"/>
              </a:rPr>
              <a:t> </a:t>
            </a:r>
            <a:r>
              <a:rPr lang="ru-RU" sz="1200" dirty="0" err="1">
                <a:latin typeface="Times New Roman" panose="02020603050405020304" pitchFamily="18" charset="0"/>
                <a:ea typeface="Times New Roman" panose="02020603050405020304" pitchFamily="18" charset="0"/>
              </a:rPr>
              <a:t>Study</a:t>
            </a:r>
            <a:r>
              <a:rPr lang="ru-RU" sz="1200" dirty="0">
                <a:latin typeface="Times New Roman" panose="02020603050405020304" pitchFamily="18" charset="0"/>
                <a:ea typeface="Times New Roman" panose="02020603050405020304" pitchFamily="18" charset="0"/>
              </a:rPr>
              <a:t>, исследование, в котором участвуют 21 000 матерей, дочерей и сыновей».</a:t>
            </a:r>
          </a:p>
          <a:p>
            <a:pPr indent="127000" algn="just">
              <a:spcAft>
                <a:spcPts val="0"/>
              </a:spcAft>
            </a:pPr>
            <a:r>
              <a:rPr lang="ru-RU" sz="1200" dirty="0">
                <a:latin typeface="Times New Roman" panose="02020603050405020304" pitchFamily="18" charset="0"/>
                <a:ea typeface="Times New Roman" panose="02020603050405020304" pitchFamily="18" charset="0"/>
              </a:rPr>
              <a:t> </a:t>
            </a:r>
            <a:endParaRPr lang="ru-RU" sz="1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02974846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defRPr/>
            </a:pPr>
            <a:r>
              <a:rPr lang="ru-RU" sz="3600" dirty="0"/>
              <a:t>Пирамида выбора медицинских технологий</a:t>
            </a:r>
          </a:p>
        </p:txBody>
      </p:sp>
      <p:sp>
        <p:nvSpPr>
          <p:cNvPr id="4" name="Блок-схема: процесс 3"/>
          <p:cNvSpPr/>
          <p:nvPr/>
        </p:nvSpPr>
        <p:spPr bwMode="auto">
          <a:xfrm>
            <a:off x="642910" y="4786322"/>
            <a:ext cx="5857916" cy="1143008"/>
          </a:xfrm>
          <a:prstGeom prst="flowChartProcess">
            <a:avLst/>
          </a:prstGeom>
          <a:ln>
            <a:headEnd type="none" w="med" len="med"/>
            <a:tailEnd type="none" w="med" len="med"/>
          </a:ln>
          <a:scene3d>
            <a:camera prst="orthographicFront"/>
            <a:lightRig rig="threePt" dir="t"/>
          </a:scene3d>
          <a:sp3d>
            <a:bevelT w="152400" h="50800" prst="softRound"/>
          </a:sp3d>
        </p:spPr>
        <p:style>
          <a:lnRef idx="1">
            <a:schemeClr val="dk1"/>
          </a:lnRef>
          <a:fillRef idx="2">
            <a:schemeClr val="dk1"/>
          </a:fillRef>
          <a:effectRef idx="1">
            <a:schemeClr val="dk1"/>
          </a:effectRef>
          <a:fontRef idx="minor">
            <a:schemeClr val="dk1"/>
          </a:fontRef>
        </p:style>
        <p: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600" b="1" i="0" u="none" strike="noStrike" kern="0" cap="none" spc="0" normalizeH="0" baseline="0" noProof="0" dirty="0">
                <a:ln>
                  <a:noFill/>
                </a:ln>
                <a:solidFill>
                  <a:srgbClr val="000000"/>
                </a:solidFill>
                <a:effectLst/>
                <a:uLnTx/>
                <a:uFillTx/>
                <a:latin typeface="Verdana" pitchFamily="34" charset="0"/>
              </a:rPr>
              <a:t>Доказанная эффективность</a:t>
            </a:r>
          </a:p>
        </p:txBody>
      </p:sp>
      <p:sp>
        <p:nvSpPr>
          <p:cNvPr id="5" name="Блок-схема: процесс 4"/>
          <p:cNvSpPr/>
          <p:nvPr/>
        </p:nvSpPr>
        <p:spPr bwMode="auto">
          <a:xfrm>
            <a:off x="928667" y="3786190"/>
            <a:ext cx="5214974" cy="1000132"/>
          </a:xfrm>
          <a:prstGeom prst="flowChartProcess">
            <a:avLst/>
          </a:prstGeom>
          <a:ln>
            <a:headEnd type="none" w="med" len="med"/>
            <a:tailEnd type="none" w="med" len="med"/>
          </a:ln>
          <a:scene3d>
            <a:camera prst="orthographicFront"/>
            <a:lightRig rig="threePt" dir="t"/>
          </a:scene3d>
          <a:sp3d>
            <a:bevelT/>
          </a:sp3d>
        </p:spPr>
        <p:style>
          <a:lnRef idx="1">
            <a:schemeClr val="dk1"/>
          </a:lnRef>
          <a:fillRef idx="2">
            <a:schemeClr val="dk1"/>
          </a:fillRef>
          <a:effectRef idx="1">
            <a:schemeClr val="dk1"/>
          </a:effectRef>
          <a:fontRef idx="minor">
            <a:schemeClr val="dk1"/>
          </a:fontRef>
        </p:style>
        <p: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600" b="1" i="0" u="none" strike="noStrike" kern="0" cap="none" spc="0" normalizeH="0" baseline="0" noProof="0" dirty="0">
                <a:ln>
                  <a:noFill/>
                </a:ln>
                <a:solidFill>
                  <a:srgbClr val="000000"/>
                </a:solidFill>
                <a:effectLst/>
                <a:uLnTx/>
                <a:uFillTx/>
                <a:latin typeface="Verdana" pitchFamily="34" charset="0"/>
              </a:rPr>
              <a:t>Оптимальное соотношение эффективности и безопасности</a:t>
            </a:r>
          </a:p>
        </p:txBody>
      </p:sp>
      <p:sp>
        <p:nvSpPr>
          <p:cNvPr id="6" name="Блок-схема: процесс 5"/>
          <p:cNvSpPr/>
          <p:nvPr/>
        </p:nvSpPr>
        <p:spPr bwMode="auto">
          <a:xfrm>
            <a:off x="1214414" y="2500306"/>
            <a:ext cx="4572032" cy="1214446"/>
          </a:xfrm>
          <a:prstGeom prst="flowChartProcess">
            <a:avLst/>
          </a:prstGeom>
          <a:ln>
            <a:headEnd type="none" w="med" len="med"/>
            <a:tailEnd type="none" w="med" len="med"/>
          </a:ln>
          <a:scene3d>
            <a:camera prst="orthographicFront"/>
            <a:lightRig rig="threePt" dir="t"/>
          </a:scene3d>
          <a:sp3d>
            <a:bevelT/>
          </a:sp3d>
        </p:spPr>
        <p:style>
          <a:lnRef idx="1">
            <a:schemeClr val="dk1"/>
          </a:lnRef>
          <a:fillRef idx="2">
            <a:schemeClr val="dk1"/>
          </a:fillRef>
          <a:effectRef idx="1">
            <a:schemeClr val="dk1"/>
          </a:effectRef>
          <a:fontRef idx="minor">
            <a:schemeClr val="dk1"/>
          </a:fontRef>
        </p:style>
        <p: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600" b="1" i="0" u="none" strike="noStrike" kern="0" cap="none" spc="0" normalizeH="0" baseline="0" noProof="0" dirty="0">
                <a:ln>
                  <a:noFill/>
                </a:ln>
                <a:solidFill>
                  <a:srgbClr val="000000"/>
                </a:solidFill>
                <a:effectLst/>
                <a:uLnTx/>
                <a:uFillTx/>
                <a:latin typeface="Verdana" pitchFamily="34" charset="0"/>
              </a:rPr>
              <a:t>Экономическая </a:t>
            </a:r>
            <a:br>
              <a:rPr kumimoji="0" lang="ru-RU" sz="1600" b="1" i="0" u="none" strike="noStrike" kern="0" cap="none" spc="0" normalizeH="0" baseline="0" noProof="0" dirty="0">
                <a:ln>
                  <a:noFill/>
                </a:ln>
                <a:solidFill>
                  <a:srgbClr val="000000"/>
                </a:solidFill>
                <a:effectLst/>
                <a:uLnTx/>
                <a:uFillTx/>
                <a:latin typeface="Verdana" pitchFamily="34" charset="0"/>
              </a:rPr>
            </a:br>
            <a:r>
              <a:rPr kumimoji="0" lang="ru-RU" sz="1600" b="1" i="0" u="none" strike="noStrike" kern="0" cap="none" spc="0" normalizeH="0" baseline="0" noProof="0" dirty="0">
                <a:ln>
                  <a:noFill/>
                </a:ln>
                <a:solidFill>
                  <a:srgbClr val="000000"/>
                </a:solidFill>
                <a:effectLst/>
                <a:uLnTx/>
                <a:uFillTx/>
                <a:latin typeface="Verdana" pitchFamily="34" charset="0"/>
              </a:rPr>
              <a:t>целесообразность</a:t>
            </a:r>
          </a:p>
        </p:txBody>
      </p:sp>
      <p:sp>
        <p:nvSpPr>
          <p:cNvPr id="7" name="Блок-схема: процесс 6"/>
          <p:cNvSpPr/>
          <p:nvPr/>
        </p:nvSpPr>
        <p:spPr bwMode="auto">
          <a:xfrm>
            <a:off x="1571604" y="1357298"/>
            <a:ext cx="3929090" cy="1143008"/>
          </a:xfrm>
          <a:prstGeom prst="flowChartProcess">
            <a:avLst/>
          </a:prstGeom>
          <a:ln>
            <a:headEnd type="none" w="med" len="med"/>
            <a:tailEnd type="none" w="med" len="med"/>
          </a:ln>
          <a:scene3d>
            <a:camera prst="orthographicFront"/>
            <a:lightRig rig="threePt" dir="t"/>
          </a:scene3d>
          <a:sp3d>
            <a:bevelT/>
          </a:sp3d>
        </p:spPr>
        <p:style>
          <a:lnRef idx="1">
            <a:schemeClr val="dk1"/>
          </a:lnRef>
          <a:fillRef idx="2">
            <a:schemeClr val="dk1"/>
          </a:fillRef>
          <a:effectRef idx="1">
            <a:schemeClr val="dk1"/>
          </a:effectRef>
          <a:fontRef idx="minor">
            <a:schemeClr val="dk1"/>
          </a:fontRef>
        </p:style>
        <p: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600" b="1" i="0" u="none" strike="noStrike" kern="0" cap="none" spc="0" normalizeH="0" baseline="0" noProof="0" dirty="0">
                <a:ln>
                  <a:noFill/>
                </a:ln>
                <a:solidFill>
                  <a:srgbClr val="000000"/>
                </a:solidFill>
                <a:effectLst/>
                <a:uLnTx/>
                <a:uFillTx/>
                <a:latin typeface="Verdana" pitchFamily="34" charset="0"/>
              </a:rPr>
              <a:t>Выбор</a:t>
            </a:r>
            <a:br>
              <a:rPr kumimoji="0" lang="ru-RU" sz="1600" b="1" i="0" u="none" strike="noStrike" kern="0" cap="none" spc="0" normalizeH="0" baseline="0" noProof="0" dirty="0">
                <a:ln>
                  <a:noFill/>
                </a:ln>
                <a:solidFill>
                  <a:srgbClr val="000000"/>
                </a:solidFill>
                <a:effectLst/>
                <a:uLnTx/>
                <a:uFillTx/>
                <a:latin typeface="Verdana" pitchFamily="34" charset="0"/>
              </a:rPr>
            </a:br>
            <a:r>
              <a:rPr kumimoji="0" lang="ru-RU" sz="1600" b="1" i="0" u="none" strike="noStrike" kern="0" cap="none" spc="0" normalizeH="0" baseline="0" noProof="0" dirty="0">
                <a:ln>
                  <a:noFill/>
                </a:ln>
                <a:solidFill>
                  <a:srgbClr val="000000"/>
                </a:solidFill>
                <a:effectLst/>
                <a:uLnTx/>
                <a:uFillTx/>
                <a:latin typeface="Verdana" pitchFamily="34" charset="0"/>
              </a:rPr>
              <a:t> врача</a:t>
            </a:r>
            <a:br>
              <a:rPr kumimoji="0" lang="ru-RU" sz="1600" b="1" i="0" u="none" strike="noStrike" kern="0" cap="none" spc="0" normalizeH="0" baseline="0" noProof="0" dirty="0">
                <a:ln>
                  <a:noFill/>
                </a:ln>
                <a:solidFill>
                  <a:srgbClr val="000000"/>
                </a:solidFill>
                <a:effectLst/>
                <a:uLnTx/>
                <a:uFillTx/>
                <a:latin typeface="Verdana" pitchFamily="34" charset="0"/>
              </a:rPr>
            </a:br>
            <a:r>
              <a:rPr kumimoji="0" lang="ru-RU" sz="1600" b="1" i="0" u="none" strike="noStrike" kern="0" cap="none" spc="0" normalizeH="0" baseline="0" noProof="0" dirty="0">
                <a:ln>
                  <a:noFill/>
                </a:ln>
                <a:solidFill>
                  <a:srgbClr val="000000"/>
                </a:solidFill>
                <a:effectLst/>
                <a:uLnTx/>
                <a:uFillTx/>
                <a:latin typeface="Verdana" pitchFamily="34" charset="0"/>
              </a:rPr>
              <a:t>пациента</a:t>
            </a:r>
          </a:p>
        </p:txBody>
      </p:sp>
      <p:cxnSp>
        <p:nvCxnSpPr>
          <p:cNvPr id="53263" name="Прямая со стрелкой 10"/>
          <p:cNvCxnSpPr>
            <a:cxnSpLocks noChangeShapeType="1"/>
          </p:cNvCxnSpPr>
          <p:nvPr/>
        </p:nvCxnSpPr>
        <p:spPr bwMode="auto">
          <a:xfrm rot="5400000" flipH="1" flipV="1">
            <a:off x="-192881" y="3407569"/>
            <a:ext cx="3671888" cy="0"/>
          </a:xfrm>
          <a:prstGeom prst="straightConnector1">
            <a:avLst/>
          </a:prstGeom>
          <a:noFill/>
          <a:ln w="31750" algn="ctr">
            <a:solidFill>
              <a:schemeClr val="tx1"/>
            </a:solidFill>
            <a:prstDash val="sysDot"/>
            <a:bevel/>
            <a:headEnd/>
            <a:tailEnd type="arrow" w="med" len="med"/>
          </a:ln>
          <a:extLst>
            <a:ext uri="{909E8E84-426E-40DD-AFC4-6F175D3DCCD1}">
              <a14:hiddenFill xmlns:a14="http://schemas.microsoft.com/office/drawing/2010/main">
                <a:noFill/>
              </a14:hiddenFill>
            </a:ext>
          </a:extLst>
        </p:spPr>
      </p:cxnSp>
      <p:cxnSp>
        <p:nvCxnSpPr>
          <p:cNvPr id="53264" name="Прямая со стрелкой 11"/>
          <p:cNvCxnSpPr>
            <a:cxnSpLocks noChangeShapeType="1"/>
          </p:cNvCxnSpPr>
          <p:nvPr/>
        </p:nvCxnSpPr>
        <p:spPr bwMode="auto">
          <a:xfrm rot="5400000" flipH="1" flipV="1">
            <a:off x="3593306" y="3378994"/>
            <a:ext cx="3671888" cy="0"/>
          </a:xfrm>
          <a:prstGeom prst="straightConnector1">
            <a:avLst/>
          </a:prstGeom>
          <a:noFill/>
          <a:ln w="31750" algn="ctr">
            <a:solidFill>
              <a:schemeClr val="tx1"/>
            </a:solidFill>
            <a:prstDash val="sysDot"/>
            <a:bevel/>
            <a:headEnd/>
            <a:tailEnd type="arrow" w="med" len="med"/>
          </a:ln>
          <a:extLst>
            <a:ext uri="{909E8E84-426E-40DD-AFC4-6F175D3DCCD1}">
              <a14:hiddenFill xmlns:a14="http://schemas.microsoft.com/office/drawing/2010/main">
                <a:noFill/>
              </a14:hiddenFill>
            </a:ext>
          </a:extLst>
        </p:spPr>
      </p:cxnSp>
      <p:sp>
        <p:nvSpPr>
          <p:cNvPr id="14" name="TextBox 13"/>
          <p:cNvSpPr txBox="1"/>
          <p:nvPr/>
        </p:nvSpPr>
        <p:spPr>
          <a:xfrm rot="16200000">
            <a:off x="6585401" y="4370839"/>
            <a:ext cx="2286015" cy="830997"/>
          </a:xfrm>
          <a:prstGeom prst="rect">
            <a:avLst/>
          </a:prstGeom>
          <a:ln/>
        </p:spPr>
        <p:style>
          <a:lnRef idx="2">
            <a:schemeClr val="accent2">
              <a:shade val="50000"/>
            </a:schemeClr>
          </a:lnRef>
          <a:fillRef idx="1003">
            <a:schemeClr val="dk1"/>
          </a:fillRef>
          <a:effectRef idx="0">
            <a:schemeClr val="accent2"/>
          </a:effectRef>
          <a:fontRef idx="minor">
            <a:schemeClr val="lt1"/>
          </a:fontRef>
        </p:style>
        <p:txBody>
          <a:bodyP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600" b="1" i="0" u="none" strike="noStrike" kern="0" cap="none" spc="0" normalizeH="0" baseline="0" noProof="0" dirty="0">
                <a:ln>
                  <a:noFill/>
                </a:ln>
                <a:solidFill>
                  <a:srgbClr val="C5D9ED"/>
                </a:solidFill>
                <a:effectLst/>
                <a:uLnTx/>
                <a:uFillTx/>
              </a:rPr>
              <a:t>Клинические факторы</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ru-RU" sz="1600" b="1" i="0" u="none" strike="noStrike" kern="0" cap="none" spc="0" normalizeH="0" baseline="0" noProof="0" dirty="0">
              <a:ln>
                <a:noFill/>
              </a:ln>
              <a:solidFill>
                <a:srgbClr val="C5D9ED"/>
              </a:solidFill>
              <a:effectLst/>
              <a:uLnTx/>
              <a:uFillTx/>
            </a:endParaRPr>
          </a:p>
        </p:txBody>
      </p:sp>
      <p:sp>
        <p:nvSpPr>
          <p:cNvPr id="15" name="TextBox 14"/>
          <p:cNvSpPr txBox="1"/>
          <p:nvPr/>
        </p:nvSpPr>
        <p:spPr>
          <a:xfrm rot="16200000">
            <a:off x="7150414" y="2656328"/>
            <a:ext cx="1143007" cy="830997"/>
          </a:xfrm>
          <a:prstGeom prst="rect">
            <a:avLst/>
          </a:prstGeom>
          <a:ln/>
        </p:spPr>
        <p:style>
          <a:lnRef idx="2">
            <a:schemeClr val="accent2">
              <a:shade val="50000"/>
            </a:schemeClr>
          </a:lnRef>
          <a:fillRef idx="1003">
            <a:schemeClr val="dk1"/>
          </a:fillRef>
          <a:effectRef idx="0">
            <a:schemeClr val="accent2"/>
          </a:effectRef>
          <a:fontRef idx="minor">
            <a:schemeClr val="lt1"/>
          </a:fontRef>
        </p:style>
        <p:txBody>
          <a:bodyP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600" b="1" i="0" u="none" strike="noStrike" kern="0" cap="none" spc="0" normalizeH="0" baseline="0" noProof="0" dirty="0">
                <a:ln>
                  <a:noFill/>
                </a:ln>
                <a:solidFill>
                  <a:srgbClr val="C5D9ED"/>
                </a:solidFill>
                <a:effectLst/>
                <a:uLnTx/>
                <a:uFillTx/>
              </a:rPr>
              <a:t>Экономические факторы</a:t>
            </a:r>
          </a:p>
        </p:txBody>
      </p:sp>
      <p:sp>
        <p:nvSpPr>
          <p:cNvPr id="16" name="TextBox 15"/>
          <p:cNvSpPr txBox="1"/>
          <p:nvPr/>
        </p:nvSpPr>
        <p:spPr>
          <a:xfrm rot="16200000">
            <a:off x="7156906" y="1513318"/>
            <a:ext cx="1143007" cy="830997"/>
          </a:xfrm>
          <a:prstGeom prst="rect">
            <a:avLst/>
          </a:prstGeom>
          <a:ln/>
        </p:spPr>
        <p:style>
          <a:lnRef idx="2">
            <a:schemeClr val="accent2">
              <a:shade val="50000"/>
            </a:schemeClr>
          </a:lnRef>
          <a:fillRef idx="1003">
            <a:schemeClr val="dk1"/>
          </a:fillRef>
          <a:effectRef idx="0">
            <a:schemeClr val="accent2"/>
          </a:effectRef>
          <a:fontRef idx="minor">
            <a:schemeClr val="lt1"/>
          </a:fontRef>
        </p:style>
        <p:txBody>
          <a:bodyP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600" b="1" i="0" u="none" strike="noStrike" kern="0" cap="none" spc="0" normalizeH="0" baseline="0" noProof="0" dirty="0">
                <a:ln>
                  <a:noFill/>
                </a:ln>
                <a:solidFill>
                  <a:srgbClr val="C5D9ED"/>
                </a:solidFill>
                <a:effectLst/>
                <a:uLnTx/>
                <a:uFillTx/>
              </a:rPr>
              <a:t>Маркетинговые факторы</a:t>
            </a:r>
          </a:p>
        </p:txBody>
      </p:sp>
      <p:sp>
        <p:nvSpPr>
          <p:cNvPr id="17" name="Стрелка вправо 16"/>
          <p:cNvSpPr/>
          <p:nvPr/>
        </p:nvSpPr>
        <p:spPr bwMode="auto">
          <a:xfrm rot="10800000">
            <a:off x="6143642" y="4143380"/>
            <a:ext cx="1143008" cy="214314"/>
          </a:xfrm>
          <a:prstGeom prst="rightArrow">
            <a:avLst/>
          </a:prstGeom>
          <a:ln w="9525" cap="flat" cmpd="sng" algn="ctr">
            <a:solidFill>
              <a:schemeClr val="tx1"/>
            </a:solidFill>
            <a:prstDash val="solid"/>
            <a:round/>
            <a:headEnd type="none" w="med" len="med"/>
            <a:tailEnd type="none" w="med" len="med"/>
          </a:ln>
          <a:effectLst/>
        </p:spPr>
        <p:style>
          <a:lnRef idx="0">
            <a:scrgbClr r="0" g="0" b="0"/>
          </a:lnRef>
          <a:fillRef idx="1003">
            <a:schemeClr val="dk2"/>
          </a:fillRef>
          <a:effectRef idx="0">
            <a:scrgbClr r="0" g="0" b="0"/>
          </a:effectRef>
          <a:fontRef idx="major"/>
        </p:style>
        <p:txBody>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ru-RU" sz="1600" b="1" i="0" u="none" strike="noStrike" kern="0" cap="none" spc="0" normalizeH="0" baseline="0" noProof="0">
              <a:ln>
                <a:noFill/>
              </a:ln>
              <a:solidFill>
                <a:srgbClr val="000000"/>
              </a:solidFill>
              <a:effectLst/>
              <a:uLnTx/>
              <a:uFillTx/>
              <a:latin typeface="Verdana" pitchFamily="34" charset="0"/>
            </a:endParaRPr>
          </a:p>
        </p:txBody>
      </p:sp>
      <p:sp>
        <p:nvSpPr>
          <p:cNvPr id="18" name="Стрелка вправо 17"/>
          <p:cNvSpPr/>
          <p:nvPr/>
        </p:nvSpPr>
        <p:spPr bwMode="auto">
          <a:xfrm rot="10800000">
            <a:off x="6500826" y="5143512"/>
            <a:ext cx="785818" cy="214314"/>
          </a:xfrm>
          <a:prstGeom prst="rightArrow">
            <a:avLst/>
          </a:prstGeom>
          <a:ln w="9525" cap="flat" cmpd="sng" algn="ctr">
            <a:solidFill>
              <a:schemeClr val="tx1"/>
            </a:solidFill>
            <a:prstDash val="solid"/>
            <a:round/>
            <a:headEnd type="none" w="med" len="med"/>
            <a:tailEnd type="none" w="med" len="med"/>
          </a:ln>
          <a:effectLst/>
        </p:spPr>
        <p:style>
          <a:lnRef idx="0">
            <a:scrgbClr r="0" g="0" b="0"/>
          </a:lnRef>
          <a:fillRef idx="1003">
            <a:schemeClr val="dk2"/>
          </a:fillRef>
          <a:effectRef idx="0">
            <a:scrgbClr r="0" g="0" b="0"/>
          </a:effectRef>
          <a:fontRef idx="major"/>
        </p:style>
        <p:txBody>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ru-RU" sz="1600" b="1" i="0" u="none" strike="noStrike" kern="0" cap="none" spc="0" normalizeH="0" baseline="0" noProof="0">
              <a:ln>
                <a:noFill/>
              </a:ln>
              <a:solidFill>
                <a:srgbClr val="000000"/>
              </a:solidFill>
              <a:effectLst/>
              <a:uLnTx/>
              <a:uFillTx/>
            </a:endParaRPr>
          </a:p>
        </p:txBody>
      </p:sp>
      <p:sp>
        <p:nvSpPr>
          <p:cNvPr id="19" name="Стрелка вправо 18"/>
          <p:cNvSpPr/>
          <p:nvPr/>
        </p:nvSpPr>
        <p:spPr bwMode="auto">
          <a:xfrm rot="10800000">
            <a:off x="5786451" y="2928934"/>
            <a:ext cx="1500198" cy="214314"/>
          </a:xfrm>
          <a:prstGeom prst="rightArrow">
            <a:avLst/>
          </a:prstGeom>
          <a:ln w="9525" cap="flat" cmpd="sng" algn="ctr">
            <a:solidFill>
              <a:schemeClr val="tx1"/>
            </a:solidFill>
            <a:prstDash val="solid"/>
            <a:round/>
            <a:headEnd type="none" w="med" len="med"/>
            <a:tailEnd type="none" w="med" len="med"/>
          </a:ln>
          <a:effectLst/>
        </p:spPr>
        <p:style>
          <a:lnRef idx="0">
            <a:scrgbClr r="0" g="0" b="0"/>
          </a:lnRef>
          <a:fillRef idx="1003">
            <a:schemeClr val="dk2"/>
          </a:fillRef>
          <a:effectRef idx="0">
            <a:scrgbClr r="0" g="0" b="0"/>
          </a:effectRef>
          <a:fontRef idx="major"/>
        </p:style>
        <p:txBody>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ru-RU" sz="1600" b="1" i="0" u="none" strike="noStrike" kern="0" cap="none" spc="0" normalizeH="0" baseline="0" noProof="0">
              <a:ln>
                <a:noFill/>
              </a:ln>
              <a:solidFill>
                <a:srgbClr val="000000"/>
              </a:solidFill>
              <a:effectLst/>
              <a:uLnTx/>
              <a:uFillTx/>
              <a:latin typeface="Verdana" pitchFamily="34" charset="0"/>
            </a:endParaRPr>
          </a:p>
        </p:txBody>
      </p:sp>
      <p:sp>
        <p:nvSpPr>
          <p:cNvPr id="20" name="Стрелка вправо 19"/>
          <p:cNvSpPr/>
          <p:nvPr/>
        </p:nvSpPr>
        <p:spPr bwMode="auto">
          <a:xfrm rot="10800000">
            <a:off x="5500694" y="1785926"/>
            <a:ext cx="1785950" cy="214314"/>
          </a:xfrm>
          <a:prstGeom prst="rightArrow">
            <a:avLst/>
          </a:prstGeom>
          <a:ln w="9525" cap="flat" cmpd="sng" algn="ctr">
            <a:solidFill>
              <a:schemeClr val="tx1"/>
            </a:solidFill>
            <a:prstDash val="solid"/>
            <a:round/>
            <a:headEnd type="none" w="med" len="med"/>
            <a:tailEnd type="none" w="med" len="med"/>
          </a:ln>
          <a:effectLst/>
        </p:spPr>
        <p:style>
          <a:lnRef idx="0">
            <a:scrgbClr r="0" g="0" b="0"/>
          </a:lnRef>
          <a:fillRef idx="1003">
            <a:schemeClr val="dk2"/>
          </a:fillRef>
          <a:effectRef idx="0">
            <a:scrgbClr r="0" g="0" b="0"/>
          </a:effectRef>
          <a:fontRef idx="major"/>
        </p:style>
        <p:txBody>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ru-RU" sz="1600" b="1" i="0" u="none" strike="noStrike" kern="0" cap="none" spc="0" normalizeH="0" baseline="0" noProof="0">
              <a:ln>
                <a:noFill/>
              </a:ln>
              <a:solidFill>
                <a:srgbClr val="000000"/>
              </a:solidFill>
              <a:effectLst/>
              <a:uLnTx/>
              <a:uFillTx/>
              <a:latin typeface="Verdana" pitchFamily="34" charset="0"/>
            </a:endParaRPr>
          </a:p>
        </p:txBody>
      </p:sp>
      <p:sp>
        <p:nvSpPr>
          <p:cNvPr id="53286" name="Овал 20"/>
          <p:cNvSpPr>
            <a:spLocks noChangeArrowheads="1"/>
          </p:cNvSpPr>
          <p:nvPr/>
        </p:nvSpPr>
        <p:spPr bwMode="auto">
          <a:xfrm>
            <a:off x="214313" y="3786188"/>
            <a:ext cx="6643687" cy="2928937"/>
          </a:xfrm>
          <a:prstGeom prst="ellipse">
            <a:avLst/>
          </a:prstGeom>
          <a:noFill/>
          <a:ln w="34925" cap="rnd" algn="ctr">
            <a:solidFill>
              <a:srgbClr val="FF0000"/>
            </a:solidFill>
            <a:prstDash val="sysDot"/>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9pPr>
          </a:lstStyle>
          <a:p>
            <a:pPr marL="0" marR="0" lvl="0" indent="0" algn="ctr" defTabSz="914400" eaLnBrk="1" fontAlgn="auto" latinLnBrk="0" hangingPunct="1">
              <a:lnSpc>
                <a:spcPct val="100000"/>
              </a:lnSpc>
              <a:spcBef>
                <a:spcPct val="0"/>
              </a:spcBef>
              <a:spcAft>
                <a:spcPts val="0"/>
              </a:spcAft>
              <a:buClrTx/>
              <a:buSzTx/>
              <a:buFontTx/>
              <a:buNone/>
              <a:tabLst/>
              <a:defRPr/>
            </a:pPr>
            <a:endParaRPr kumimoji="0" lang="ru-RU" altLang="ru-RU" sz="1600" b="1" i="0" u="none" strike="noStrike" kern="0" cap="none" spc="0" normalizeH="0" baseline="0" noProof="0">
              <a:ln>
                <a:noFill/>
              </a:ln>
              <a:solidFill>
                <a:srgbClr val="000000"/>
              </a:solidFill>
              <a:effectLst/>
              <a:uLnTx/>
              <a:uFillTx/>
              <a:latin typeface="Verdana" panose="020B0604030504040204" pitchFamily="34" charset="0"/>
            </a:endParaRPr>
          </a:p>
          <a:p>
            <a:pPr marL="0" marR="0" lvl="0" indent="0" algn="ctr" defTabSz="914400" eaLnBrk="1" fontAlgn="auto" latinLnBrk="0" hangingPunct="1">
              <a:lnSpc>
                <a:spcPct val="100000"/>
              </a:lnSpc>
              <a:spcBef>
                <a:spcPct val="0"/>
              </a:spcBef>
              <a:spcAft>
                <a:spcPts val="0"/>
              </a:spcAft>
              <a:buClrTx/>
              <a:buSzTx/>
              <a:buFontTx/>
              <a:buNone/>
              <a:tabLst/>
              <a:defRPr/>
            </a:pPr>
            <a:endParaRPr kumimoji="0" lang="ru-RU" altLang="ru-RU" sz="1600" b="1" i="0" u="none" strike="noStrike" kern="0" cap="none" spc="0" normalizeH="0" baseline="0" noProof="0">
              <a:ln>
                <a:noFill/>
              </a:ln>
              <a:solidFill>
                <a:srgbClr val="000000"/>
              </a:solidFill>
              <a:effectLst/>
              <a:uLnTx/>
              <a:uFillTx/>
              <a:latin typeface="Verdana" panose="020B0604030504040204" pitchFamily="34" charset="0"/>
            </a:endParaRPr>
          </a:p>
          <a:p>
            <a:pPr marL="0" marR="0" lvl="0" indent="0" algn="ctr" defTabSz="914400" eaLnBrk="1" fontAlgn="auto" latinLnBrk="0" hangingPunct="1">
              <a:lnSpc>
                <a:spcPct val="100000"/>
              </a:lnSpc>
              <a:spcBef>
                <a:spcPct val="0"/>
              </a:spcBef>
              <a:spcAft>
                <a:spcPts val="0"/>
              </a:spcAft>
              <a:buClrTx/>
              <a:buSzTx/>
              <a:buFontTx/>
              <a:buNone/>
              <a:tabLst/>
              <a:defRPr/>
            </a:pPr>
            <a:endParaRPr kumimoji="0" lang="ru-RU" altLang="ru-RU" sz="1600" b="1" i="0" u="none" strike="noStrike" kern="0" cap="none" spc="0" normalizeH="0" baseline="0" noProof="0">
              <a:ln>
                <a:noFill/>
              </a:ln>
              <a:solidFill>
                <a:srgbClr val="000000"/>
              </a:solidFill>
              <a:effectLst/>
              <a:uLnTx/>
              <a:uFillTx/>
              <a:latin typeface="Verdana" panose="020B0604030504040204" pitchFamily="34" charset="0"/>
            </a:endParaRPr>
          </a:p>
          <a:p>
            <a:pPr marL="0" marR="0" lvl="0" indent="0" algn="ctr" defTabSz="914400" eaLnBrk="1" fontAlgn="auto" latinLnBrk="0" hangingPunct="1">
              <a:lnSpc>
                <a:spcPct val="100000"/>
              </a:lnSpc>
              <a:spcBef>
                <a:spcPct val="0"/>
              </a:spcBef>
              <a:spcAft>
                <a:spcPts val="0"/>
              </a:spcAft>
              <a:buClrTx/>
              <a:buSzTx/>
              <a:buFontTx/>
              <a:buNone/>
              <a:tabLst/>
              <a:defRPr/>
            </a:pPr>
            <a:endParaRPr kumimoji="0" lang="ru-RU" altLang="ru-RU" sz="1600" b="1" i="0" u="none" strike="noStrike" kern="0" cap="none" spc="0" normalizeH="0" baseline="0" noProof="0">
              <a:ln>
                <a:noFill/>
              </a:ln>
              <a:solidFill>
                <a:srgbClr val="000000"/>
              </a:solidFill>
              <a:effectLst/>
              <a:uLnTx/>
              <a:uFillTx/>
              <a:latin typeface="Verdana" panose="020B0604030504040204" pitchFamily="34" charset="0"/>
            </a:endParaRPr>
          </a:p>
          <a:p>
            <a:pPr marL="0" marR="0" lvl="0" indent="0" algn="ctr" defTabSz="914400" eaLnBrk="1" fontAlgn="auto" latinLnBrk="0" hangingPunct="1">
              <a:lnSpc>
                <a:spcPct val="100000"/>
              </a:lnSpc>
              <a:spcBef>
                <a:spcPct val="0"/>
              </a:spcBef>
              <a:spcAft>
                <a:spcPts val="0"/>
              </a:spcAft>
              <a:buClrTx/>
              <a:buSzTx/>
              <a:buFontTx/>
              <a:buNone/>
              <a:tabLst/>
              <a:defRPr/>
            </a:pPr>
            <a:endParaRPr kumimoji="0" lang="ru-RU" altLang="ru-RU" sz="1600" b="1" i="0" u="none" strike="noStrike" kern="0" cap="none" spc="0" normalizeH="0" baseline="0" noProof="0">
              <a:ln>
                <a:noFill/>
              </a:ln>
              <a:solidFill>
                <a:srgbClr val="000000"/>
              </a:solidFill>
              <a:effectLst/>
              <a:uLnTx/>
              <a:uFillTx/>
              <a:latin typeface="Verdana" panose="020B0604030504040204" pitchFamily="34" charset="0"/>
            </a:endParaRPr>
          </a:p>
          <a:p>
            <a:pPr marL="0" marR="0" lvl="0" indent="0" algn="ctr" defTabSz="914400" eaLnBrk="1" fontAlgn="auto" latinLnBrk="0" hangingPunct="1">
              <a:lnSpc>
                <a:spcPct val="100000"/>
              </a:lnSpc>
              <a:spcBef>
                <a:spcPct val="0"/>
              </a:spcBef>
              <a:spcAft>
                <a:spcPts val="0"/>
              </a:spcAft>
              <a:buClrTx/>
              <a:buSzTx/>
              <a:buFontTx/>
              <a:buNone/>
              <a:tabLst/>
              <a:defRPr/>
            </a:pPr>
            <a:endParaRPr kumimoji="0" lang="ru-RU" altLang="ru-RU" sz="1600" b="1" i="0" u="none" strike="noStrike" kern="0" cap="none" spc="0" normalizeH="0" baseline="0" noProof="0">
              <a:ln>
                <a:noFill/>
              </a:ln>
              <a:solidFill>
                <a:srgbClr val="000000"/>
              </a:solidFill>
              <a:effectLst/>
              <a:uLnTx/>
              <a:uFillTx/>
              <a:latin typeface="Verdana" panose="020B0604030504040204" pitchFamily="34" charset="0"/>
            </a:endParaRPr>
          </a:p>
          <a:p>
            <a:pPr marL="0" marR="0" lvl="0" indent="0" algn="ctr" defTabSz="914400" eaLnBrk="1" fontAlgn="auto" latinLnBrk="0" hangingPunct="1">
              <a:lnSpc>
                <a:spcPct val="100000"/>
              </a:lnSpc>
              <a:spcBef>
                <a:spcPct val="0"/>
              </a:spcBef>
              <a:spcAft>
                <a:spcPts val="0"/>
              </a:spcAft>
              <a:buClrTx/>
              <a:buSzTx/>
              <a:buFontTx/>
              <a:buNone/>
              <a:tabLst/>
              <a:defRPr/>
            </a:pPr>
            <a:endParaRPr kumimoji="0" lang="ru-RU" altLang="ru-RU" sz="1600" b="1" i="0" u="none" strike="noStrike" kern="0" cap="none" spc="0" normalizeH="0" baseline="0" noProof="0">
              <a:ln>
                <a:noFill/>
              </a:ln>
              <a:solidFill>
                <a:srgbClr val="000000"/>
              </a:solidFill>
              <a:effectLst/>
              <a:uLnTx/>
              <a:uFillTx/>
              <a:latin typeface="Verdana" panose="020B0604030504040204" pitchFamily="34" charset="0"/>
            </a:endParaRPr>
          </a:p>
          <a:p>
            <a:pPr marL="0" marR="0" lvl="0" indent="0" algn="ctr" defTabSz="914400" eaLnBrk="1" fontAlgn="auto" latinLnBrk="0" hangingPunct="1">
              <a:lnSpc>
                <a:spcPct val="100000"/>
              </a:lnSpc>
              <a:spcBef>
                <a:spcPct val="0"/>
              </a:spcBef>
              <a:spcAft>
                <a:spcPts val="0"/>
              </a:spcAft>
              <a:buClrTx/>
              <a:buSzTx/>
              <a:buFontTx/>
              <a:buNone/>
              <a:tabLst/>
              <a:defRPr/>
            </a:pPr>
            <a:r>
              <a:rPr kumimoji="0" lang="ru-RU" altLang="ru-RU" sz="1600" b="1" i="0" u="none" strike="noStrike" kern="0" cap="none" spc="0" normalizeH="0" baseline="0" noProof="0">
                <a:ln>
                  <a:noFill/>
                </a:ln>
                <a:solidFill>
                  <a:srgbClr val="FF0000"/>
                </a:solidFill>
                <a:effectLst/>
                <a:uLnTx/>
                <a:uFillTx/>
                <a:latin typeface="Verdana" panose="020B0604030504040204" pitchFamily="34" charset="0"/>
              </a:rPr>
              <a:t>Медицинские технологии</a:t>
            </a:r>
          </a:p>
        </p:txBody>
      </p:sp>
    </p:spTree>
    <p:extLst>
      <p:ext uri="{BB962C8B-B14F-4D97-AF65-F5344CB8AC3E}">
        <p14:creationId xmlns:p14="http://schemas.microsoft.com/office/powerpoint/2010/main" val="323524634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p:txBody>
          <a:bodyPr/>
          <a:lstStyle/>
          <a:p>
            <a:pPr eaLnBrk="1" hangingPunct="1"/>
            <a:r>
              <a:rPr lang="ru-RU" altLang="ru-RU"/>
              <a:t> </a:t>
            </a:r>
          </a:p>
        </p:txBody>
      </p:sp>
      <p:sp>
        <p:nvSpPr>
          <p:cNvPr id="55299" name="Rectangle 3"/>
          <p:cNvSpPr>
            <a:spLocks noGrp="1" noChangeArrowheads="1"/>
          </p:cNvSpPr>
          <p:nvPr>
            <p:ph type="body" idx="1"/>
          </p:nvPr>
        </p:nvSpPr>
        <p:spPr>
          <a:xfrm>
            <a:off x="457200" y="990600"/>
            <a:ext cx="8077200" cy="4114800"/>
          </a:xfrm>
        </p:spPr>
        <p:txBody>
          <a:bodyPr/>
          <a:lstStyle/>
          <a:p>
            <a:pPr marL="0" indent="0" eaLnBrk="1" hangingPunct="1">
              <a:lnSpc>
                <a:spcPct val="90000"/>
              </a:lnSpc>
              <a:buFontTx/>
              <a:buNone/>
            </a:pPr>
            <a:r>
              <a:rPr lang="ru-RU" altLang="ru-RU">
                <a:latin typeface="Arial" panose="020B0604020202020204" pitchFamily="34" charset="0"/>
              </a:rPr>
              <a:t>Практикующий врач нуждается в ответах на повседневные клинические вопросы:</a:t>
            </a:r>
          </a:p>
          <a:p>
            <a:pPr marL="758825" lvl="1" eaLnBrk="1" hangingPunct="1">
              <a:lnSpc>
                <a:spcPct val="90000"/>
              </a:lnSpc>
            </a:pPr>
            <a:endParaRPr lang="ru-RU" altLang="ru-RU" sz="2400">
              <a:latin typeface="Arial" panose="020B0604020202020204" pitchFamily="34" charset="0"/>
            </a:endParaRPr>
          </a:p>
          <a:p>
            <a:pPr marL="758825" lvl="1" eaLnBrk="1" hangingPunct="1">
              <a:lnSpc>
                <a:spcPct val="90000"/>
              </a:lnSpc>
            </a:pPr>
            <a:r>
              <a:rPr lang="ru-RU" altLang="ru-RU" sz="2400">
                <a:latin typeface="Arial" panose="020B0604020202020204" pitchFamily="34" charset="0"/>
              </a:rPr>
              <a:t>Болен пациент или здоров?</a:t>
            </a:r>
          </a:p>
          <a:p>
            <a:pPr marL="758825" lvl="1" eaLnBrk="1" hangingPunct="1">
              <a:lnSpc>
                <a:spcPct val="90000"/>
              </a:lnSpc>
            </a:pPr>
            <a:r>
              <a:rPr lang="ru-RU" altLang="ru-RU" sz="2400">
                <a:latin typeface="Arial" panose="020B0604020202020204" pitchFamily="34" charset="0"/>
              </a:rPr>
              <a:t>Насколько точен применяемый метод диагностики, велика ли вероятность ошибочного диагноза?</a:t>
            </a:r>
          </a:p>
          <a:p>
            <a:pPr marL="758825" lvl="1" eaLnBrk="1" hangingPunct="1">
              <a:lnSpc>
                <a:spcPct val="90000"/>
              </a:lnSpc>
            </a:pPr>
            <a:r>
              <a:rPr lang="ru-RU" altLang="ru-RU" sz="2400">
                <a:latin typeface="Arial" panose="020B0604020202020204" pitchFamily="34" charset="0"/>
              </a:rPr>
              <a:t>Что привело к развитию заболевания?</a:t>
            </a:r>
          </a:p>
          <a:p>
            <a:pPr marL="758825" lvl="1" eaLnBrk="1" hangingPunct="1">
              <a:lnSpc>
                <a:spcPct val="90000"/>
              </a:lnSpc>
            </a:pPr>
            <a:r>
              <a:rPr lang="ru-RU" altLang="ru-RU" sz="2400">
                <a:latin typeface="Arial" panose="020B0604020202020204" pitchFamily="34" charset="0"/>
              </a:rPr>
              <a:t>Каков прогноз у данного пациента?</a:t>
            </a:r>
          </a:p>
          <a:p>
            <a:pPr marL="758825" lvl="1" eaLnBrk="1" hangingPunct="1">
              <a:lnSpc>
                <a:spcPct val="90000"/>
              </a:lnSpc>
            </a:pPr>
            <a:r>
              <a:rPr lang="ru-RU" altLang="ru-RU" sz="2400">
                <a:latin typeface="Arial" panose="020B0604020202020204" pitchFamily="34" charset="0"/>
              </a:rPr>
              <a:t>Какой метод лечения следует применить и велика ли вероятность успеха?</a:t>
            </a:r>
          </a:p>
          <a:p>
            <a:pPr marL="758825" lvl="1" eaLnBrk="1" hangingPunct="1">
              <a:lnSpc>
                <a:spcPct val="90000"/>
              </a:lnSpc>
              <a:buFontTx/>
              <a:buNone/>
            </a:pPr>
            <a:endParaRPr lang="ru-RU" altLang="ru-RU" sz="2400">
              <a:latin typeface="Arial" panose="020B0604020202020204" pitchFamily="34" charset="0"/>
            </a:endParaRPr>
          </a:p>
        </p:txBody>
      </p:sp>
    </p:spTree>
    <p:extLst>
      <p:ext uri="{BB962C8B-B14F-4D97-AF65-F5344CB8AC3E}">
        <p14:creationId xmlns:p14="http://schemas.microsoft.com/office/powerpoint/2010/main" val="186463382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1026"/>
          <p:cNvSpPr>
            <a:spLocks noGrp="1" noChangeArrowheads="1"/>
          </p:cNvSpPr>
          <p:nvPr>
            <p:ph type="title"/>
          </p:nvPr>
        </p:nvSpPr>
        <p:spPr/>
        <p:txBody>
          <a:bodyPr/>
          <a:lstStyle/>
          <a:p>
            <a:pPr eaLnBrk="1" hangingPunct="1"/>
            <a:r>
              <a:rPr lang="ru-RU" altLang="ru-RU" sz="3600">
                <a:latin typeface="Arial" panose="020B0604020202020204" pitchFamily="34" charset="0"/>
              </a:rPr>
              <a:t>Традиционная парадигма медицинской практики</a:t>
            </a:r>
          </a:p>
        </p:txBody>
      </p:sp>
      <p:sp>
        <p:nvSpPr>
          <p:cNvPr id="56323" name="Rectangle 1027"/>
          <p:cNvSpPr>
            <a:spLocks noGrp="1" noChangeArrowheads="1"/>
          </p:cNvSpPr>
          <p:nvPr>
            <p:ph type="body" idx="1"/>
          </p:nvPr>
        </p:nvSpPr>
        <p:spPr/>
        <p:txBody>
          <a:bodyPr/>
          <a:lstStyle/>
          <a:p>
            <a:pPr eaLnBrk="1" hangingPunct="1">
              <a:buFontTx/>
              <a:buNone/>
            </a:pPr>
            <a:r>
              <a:rPr lang="ru-RU" altLang="ru-RU" sz="2800">
                <a:latin typeface="Arial" panose="020B0604020202020204" pitchFamily="34" charset="0"/>
              </a:rPr>
              <a:t>Врач руководствуется </a:t>
            </a:r>
          </a:p>
          <a:p>
            <a:pPr eaLnBrk="1" hangingPunct="1"/>
            <a:r>
              <a:rPr lang="ru-RU" altLang="ru-RU" sz="2800">
                <a:latin typeface="Arial" panose="020B0604020202020204" pitchFamily="34" charset="0"/>
              </a:rPr>
              <a:t>Собственными знаниями и опытом</a:t>
            </a:r>
          </a:p>
          <a:p>
            <a:pPr eaLnBrk="1" hangingPunct="1"/>
            <a:r>
              <a:rPr lang="ru-RU" altLang="ru-RU" sz="2800">
                <a:latin typeface="Arial" panose="020B0604020202020204" pitchFamily="34" charset="0"/>
              </a:rPr>
              <a:t>Мнением авторитетных специалистов</a:t>
            </a:r>
          </a:p>
          <a:p>
            <a:pPr eaLnBrk="1" hangingPunct="1"/>
            <a:r>
              <a:rPr lang="ru-RU" altLang="ru-RU" sz="2800">
                <a:latin typeface="Arial" panose="020B0604020202020204" pitchFamily="34" charset="0"/>
              </a:rPr>
              <a:t>Сведениями из руководств и учебников</a:t>
            </a:r>
          </a:p>
          <a:p>
            <a:pPr eaLnBrk="1" hangingPunct="1"/>
            <a:r>
              <a:rPr lang="ru-RU" altLang="ru-RU" sz="2800">
                <a:latin typeface="Arial" panose="020B0604020202020204" pitchFamily="34" charset="0"/>
              </a:rPr>
              <a:t>Знанием патофизиологических принципов развития заболеваний</a:t>
            </a:r>
          </a:p>
          <a:p>
            <a:pPr eaLnBrk="1" hangingPunct="1"/>
            <a:r>
              <a:rPr lang="ru-RU" altLang="ru-RU" sz="2800">
                <a:latin typeface="Arial" panose="020B0604020202020204" pitchFamily="34" charset="0"/>
              </a:rPr>
              <a:t>Сложившимися традиционными подходами к диагностике и лечению</a:t>
            </a:r>
          </a:p>
          <a:p>
            <a:pPr eaLnBrk="1" hangingPunct="1"/>
            <a:endParaRPr lang="ru-RU" altLang="ru-RU" sz="2800">
              <a:latin typeface="Arial" panose="020B0604020202020204" pitchFamily="34" charset="0"/>
            </a:endParaRPr>
          </a:p>
          <a:p>
            <a:pPr eaLnBrk="1" hangingPunct="1">
              <a:buFontTx/>
              <a:buNone/>
            </a:pPr>
            <a:endParaRPr lang="ru-RU" altLang="ru-RU" sz="2800">
              <a:solidFill>
                <a:srgbClr val="FFFF00"/>
              </a:solidFill>
              <a:latin typeface="Arial" panose="020B0604020202020204" pitchFamily="34" charset="0"/>
            </a:endParaRPr>
          </a:p>
        </p:txBody>
      </p:sp>
    </p:spTree>
    <p:extLst>
      <p:ext uri="{BB962C8B-B14F-4D97-AF65-F5344CB8AC3E}">
        <p14:creationId xmlns:p14="http://schemas.microsoft.com/office/powerpoint/2010/main" val="142204605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7346" name="Rectangle 3"/>
          <p:cNvSpPr>
            <a:spLocks noGrp="1" noChangeArrowheads="1"/>
          </p:cNvSpPr>
          <p:nvPr>
            <p:ph type="body" idx="1"/>
          </p:nvPr>
        </p:nvSpPr>
        <p:spPr>
          <a:xfrm>
            <a:off x="1295400" y="2057400"/>
            <a:ext cx="6934200" cy="4114800"/>
          </a:xfrm>
        </p:spPr>
        <p:txBody>
          <a:bodyPr/>
          <a:lstStyle/>
          <a:p>
            <a:pPr eaLnBrk="1" hangingPunct="1"/>
            <a:r>
              <a:rPr lang="ru-RU" altLang="ru-RU">
                <a:latin typeface="Arial" panose="020B0604020202020204" pitchFamily="34" charset="0"/>
              </a:rPr>
              <a:t>Авторитетные специалисты могут расходиться во мнениях …</a:t>
            </a:r>
          </a:p>
        </p:txBody>
      </p:sp>
    </p:spTree>
    <p:extLst>
      <p:ext uri="{BB962C8B-B14F-4D97-AF65-F5344CB8AC3E}">
        <p14:creationId xmlns:p14="http://schemas.microsoft.com/office/powerpoint/2010/main" val="236937129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3"/>
          <p:cNvSpPr>
            <a:spLocks noGrp="1" noChangeArrowheads="1"/>
          </p:cNvSpPr>
          <p:nvPr>
            <p:ph type="body" idx="1"/>
          </p:nvPr>
        </p:nvSpPr>
        <p:spPr/>
        <p:txBody>
          <a:bodyPr/>
          <a:lstStyle/>
          <a:p>
            <a:pPr eaLnBrk="1" hangingPunct="1"/>
            <a:r>
              <a:rPr lang="ru-RU" altLang="ru-RU">
                <a:latin typeface="Arial" panose="020B0604020202020204" pitchFamily="34" charset="0"/>
              </a:rPr>
              <a:t>Патогенетически обоснованные методы лечения не всегда эффективны на практике …</a:t>
            </a:r>
          </a:p>
        </p:txBody>
      </p:sp>
    </p:spTree>
    <p:extLst>
      <p:ext uri="{BB962C8B-B14F-4D97-AF65-F5344CB8AC3E}">
        <p14:creationId xmlns:p14="http://schemas.microsoft.com/office/powerpoint/2010/main" val="43194993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body" idx="1"/>
          </p:nvPr>
        </p:nvSpPr>
        <p:spPr/>
        <p:txBody>
          <a:bodyPr/>
          <a:lstStyle/>
          <a:p>
            <a:pPr eaLnBrk="1" hangingPunct="1"/>
            <a:r>
              <a:rPr lang="ru-RU" altLang="ru-RU">
                <a:latin typeface="Arial" panose="020B0604020202020204" pitchFamily="34" charset="0"/>
              </a:rPr>
              <a:t>Сведения в руководствах и учебниках к моменту выхода издания в свет успевают существенно устареть …</a:t>
            </a:r>
          </a:p>
        </p:txBody>
      </p:sp>
      <p:pic>
        <p:nvPicPr>
          <p:cNvPr id="60419" name="Picture 3" descr="C:\Program Files\Common Files\Microsoft Shared\Clipart\cagcat50\BS00554_.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38600" y="4343400"/>
            <a:ext cx="2286000" cy="1995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1477586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1027"/>
          <p:cNvSpPr>
            <a:spLocks noGrp="1" noChangeArrowheads="1"/>
          </p:cNvSpPr>
          <p:nvPr>
            <p:ph type="body" idx="1"/>
          </p:nvPr>
        </p:nvSpPr>
        <p:spPr/>
        <p:txBody>
          <a:bodyPr/>
          <a:lstStyle/>
          <a:p>
            <a:pPr eaLnBrk="1" hangingPunct="1"/>
            <a:r>
              <a:rPr lang="ru-RU" altLang="ru-RU">
                <a:latin typeface="Arial" panose="020B0604020202020204" pitchFamily="34" charset="0"/>
              </a:rPr>
              <a:t>Традиционные подходы к диагностике и лечению отличаются большим разнообразием …</a:t>
            </a:r>
          </a:p>
        </p:txBody>
      </p:sp>
    </p:spTree>
    <p:extLst>
      <p:ext uri="{BB962C8B-B14F-4D97-AF65-F5344CB8AC3E}">
        <p14:creationId xmlns:p14="http://schemas.microsoft.com/office/powerpoint/2010/main" val="29666786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Вырезка экрана"/>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7842" y="45427"/>
            <a:ext cx="7788315" cy="6767146"/>
          </a:xfrm>
          <a:prstGeom prst="rect">
            <a:avLst/>
          </a:prstGeom>
        </p:spPr>
      </p:pic>
    </p:spTree>
    <p:extLst>
      <p:ext uri="{BB962C8B-B14F-4D97-AF65-F5344CB8AC3E}">
        <p14:creationId xmlns:p14="http://schemas.microsoft.com/office/powerpoint/2010/main" val="208939876"/>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a:xfrm>
            <a:off x="685800" y="228600"/>
            <a:ext cx="7772400" cy="990600"/>
          </a:xfrm>
        </p:spPr>
        <p:txBody>
          <a:bodyPr/>
          <a:lstStyle/>
          <a:p>
            <a:pPr eaLnBrk="1" hangingPunct="1"/>
            <a:r>
              <a:rPr lang="ru-RU" altLang="ru-RU">
                <a:latin typeface="Arial" panose="020B0604020202020204" pitchFamily="34" charset="0"/>
              </a:rPr>
              <a:t>Смена парадигмы</a:t>
            </a:r>
          </a:p>
        </p:txBody>
      </p:sp>
      <p:sp>
        <p:nvSpPr>
          <p:cNvPr id="62467" name="Rectangle 3"/>
          <p:cNvSpPr>
            <a:spLocks noGrp="1" noChangeArrowheads="1"/>
          </p:cNvSpPr>
          <p:nvPr>
            <p:ph type="body" idx="1"/>
          </p:nvPr>
        </p:nvSpPr>
        <p:spPr>
          <a:xfrm>
            <a:off x="685800" y="1752600"/>
            <a:ext cx="7772400" cy="4114800"/>
          </a:xfrm>
        </p:spPr>
        <p:txBody>
          <a:bodyPr/>
          <a:lstStyle/>
          <a:p>
            <a:pPr eaLnBrk="1" hangingPunct="1">
              <a:lnSpc>
                <a:spcPct val="90000"/>
              </a:lnSpc>
            </a:pPr>
            <a:r>
              <a:rPr lang="ru-RU" altLang="ru-RU" sz="2800">
                <a:latin typeface="Arial" panose="020B0604020202020204" pitchFamily="34" charset="0"/>
              </a:rPr>
              <a:t>Понимание механизмов развития болезни необходимо, но не достаточно для принятия решений в медицине</a:t>
            </a:r>
          </a:p>
          <a:p>
            <a:pPr eaLnBrk="1" hangingPunct="1">
              <a:lnSpc>
                <a:spcPct val="90000"/>
              </a:lnSpc>
            </a:pPr>
            <a:r>
              <a:rPr lang="ru-RU" altLang="ru-RU" sz="2800">
                <a:latin typeface="Arial" panose="020B0604020202020204" pitchFamily="34" charset="0"/>
              </a:rPr>
              <a:t>Клинический опыт, навыки, здравый смысл и интересы пациента остаются неотъемлемыми компонентами врачебной  практики </a:t>
            </a:r>
          </a:p>
          <a:p>
            <a:pPr eaLnBrk="1" hangingPunct="1">
              <a:lnSpc>
                <a:spcPct val="90000"/>
              </a:lnSpc>
            </a:pPr>
            <a:r>
              <a:rPr lang="ru-RU" altLang="ru-RU" sz="2800">
                <a:latin typeface="Arial" panose="020B0604020202020204" pitchFamily="34" charset="0"/>
              </a:rPr>
              <a:t>Каждое решение в медицинской практике должно основываться на научных фактах, строго доказанных в ходе клинических исследований</a:t>
            </a:r>
          </a:p>
          <a:p>
            <a:pPr eaLnBrk="1" hangingPunct="1">
              <a:lnSpc>
                <a:spcPct val="90000"/>
              </a:lnSpc>
            </a:pPr>
            <a:endParaRPr lang="ru-RU" altLang="ru-RU" sz="2800">
              <a:latin typeface="Arial" panose="020B0604020202020204" pitchFamily="34" charset="0"/>
            </a:endParaRPr>
          </a:p>
        </p:txBody>
      </p:sp>
    </p:spTree>
    <p:extLst>
      <p:ext uri="{BB962C8B-B14F-4D97-AF65-F5344CB8AC3E}">
        <p14:creationId xmlns:p14="http://schemas.microsoft.com/office/powerpoint/2010/main" val="395423956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3"/>
          <p:cNvSpPr>
            <a:spLocks noGrp="1" noChangeArrowheads="1"/>
          </p:cNvSpPr>
          <p:nvPr>
            <p:ph type="body" idx="1"/>
          </p:nvPr>
        </p:nvSpPr>
        <p:spPr>
          <a:xfrm>
            <a:off x="685800" y="1219200"/>
            <a:ext cx="7772400" cy="4114800"/>
          </a:xfrm>
        </p:spPr>
        <p:txBody>
          <a:bodyPr/>
          <a:lstStyle/>
          <a:p>
            <a:pPr eaLnBrk="1" hangingPunct="1">
              <a:lnSpc>
                <a:spcPct val="90000"/>
              </a:lnSpc>
            </a:pPr>
            <a:r>
              <a:rPr lang="ru-RU" altLang="ru-RU">
                <a:latin typeface="Arial" panose="020B0604020202020204" pitchFamily="34" charset="0"/>
              </a:rPr>
              <a:t>На рубеже 80-90 гг. ХХ века рост числа клинических исследований и стремление к повышению их качества  привели к формированию новой дисциплины – </a:t>
            </a:r>
            <a:r>
              <a:rPr lang="ru-RU" altLang="ru-RU">
                <a:solidFill>
                  <a:srgbClr val="FFFF00"/>
                </a:solidFill>
                <a:latin typeface="Arial" panose="020B0604020202020204" pitchFamily="34" charset="0"/>
              </a:rPr>
              <a:t>клинической эпидемиологии</a:t>
            </a:r>
            <a:r>
              <a:rPr lang="ru-RU" altLang="ru-RU">
                <a:latin typeface="Arial" panose="020B0604020202020204" pitchFamily="34" charset="0"/>
              </a:rPr>
              <a:t>, разрабатывающей методологические основы, принципы и методы проведения клинических исследований</a:t>
            </a:r>
          </a:p>
        </p:txBody>
      </p:sp>
    </p:spTree>
    <p:extLst>
      <p:ext uri="{BB962C8B-B14F-4D97-AF65-F5344CB8AC3E}">
        <p14:creationId xmlns:p14="http://schemas.microsoft.com/office/powerpoint/2010/main" val="225718117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ext Box 3"/>
          <p:cNvSpPr txBox="1">
            <a:spLocks noChangeArrowheads="1"/>
          </p:cNvSpPr>
          <p:nvPr/>
        </p:nvSpPr>
        <p:spPr bwMode="auto">
          <a:xfrm>
            <a:off x="533400" y="1905000"/>
            <a:ext cx="41148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1" fontAlgn="auto" latinLnBrk="0" hangingPunct="1">
              <a:lnSpc>
                <a:spcPct val="100000"/>
              </a:lnSpc>
              <a:spcBef>
                <a:spcPct val="50000"/>
              </a:spcBef>
              <a:spcAft>
                <a:spcPts val="0"/>
              </a:spcAft>
              <a:buClrTx/>
              <a:buSzTx/>
              <a:buFontTx/>
              <a:buNone/>
              <a:tabLst/>
              <a:defRPr/>
            </a:pPr>
            <a:r>
              <a:rPr kumimoji="0" lang="ru-RU" altLang="ru-RU" sz="2800" b="0" i="0" u="none" strike="noStrike" kern="0" cap="none" spc="0" normalizeH="0" baseline="0" noProof="0">
                <a:ln>
                  <a:noFill/>
                </a:ln>
                <a:solidFill>
                  <a:srgbClr val="FFFF00"/>
                </a:solidFill>
                <a:effectLst/>
                <a:uLnTx/>
                <a:uFillTx/>
                <a:latin typeface="Arial" panose="020B0604020202020204" pitchFamily="34" charset="0"/>
              </a:rPr>
              <a:t>Клиническая</a:t>
            </a:r>
            <a:r>
              <a:rPr kumimoji="0" lang="ru-RU" altLang="ru-RU" sz="2800" b="0" i="0" u="none" strike="noStrike" kern="0" cap="none" spc="0" normalizeH="0" baseline="0" noProof="0">
                <a:ln>
                  <a:noFill/>
                </a:ln>
                <a:solidFill>
                  <a:schemeClr val="tx1"/>
                </a:solidFill>
                <a:effectLst/>
                <a:uLnTx/>
                <a:uFillTx/>
                <a:latin typeface="Arial" panose="020B0604020202020204" pitchFamily="34" charset="0"/>
              </a:rPr>
              <a:t> медицина</a:t>
            </a:r>
          </a:p>
        </p:txBody>
      </p:sp>
      <p:sp>
        <p:nvSpPr>
          <p:cNvPr id="64515" name="Text Box 4"/>
          <p:cNvSpPr txBox="1">
            <a:spLocks noChangeArrowheads="1"/>
          </p:cNvSpPr>
          <p:nvPr/>
        </p:nvSpPr>
        <p:spPr bwMode="auto">
          <a:xfrm>
            <a:off x="4953000" y="1905000"/>
            <a:ext cx="32766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1" fontAlgn="auto" latinLnBrk="0" hangingPunct="1">
              <a:lnSpc>
                <a:spcPct val="100000"/>
              </a:lnSpc>
              <a:spcBef>
                <a:spcPct val="50000"/>
              </a:spcBef>
              <a:spcAft>
                <a:spcPts val="0"/>
              </a:spcAft>
              <a:buClrTx/>
              <a:buSzTx/>
              <a:buFontTx/>
              <a:buNone/>
              <a:tabLst/>
              <a:defRPr/>
            </a:pPr>
            <a:r>
              <a:rPr kumimoji="0" lang="ru-RU" altLang="ru-RU" sz="2800" b="0" i="0" u="none" strike="noStrike" kern="0" cap="none" spc="0" normalizeH="0" baseline="0" noProof="0">
                <a:ln>
                  <a:noFill/>
                </a:ln>
                <a:solidFill>
                  <a:srgbClr val="FFFF00"/>
                </a:solidFill>
                <a:effectLst/>
                <a:uLnTx/>
                <a:uFillTx/>
                <a:latin typeface="Arial" panose="020B0604020202020204" pitchFamily="34" charset="0"/>
              </a:rPr>
              <a:t>Эпидемиология</a:t>
            </a:r>
            <a:r>
              <a:rPr kumimoji="0" lang="ru-RU" altLang="ru-RU" sz="2800" b="0" i="0" u="none" strike="noStrike" kern="0" cap="none" spc="0" normalizeH="0" baseline="0" noProof="0">
                <a:ln>
                  <a:noFill/>
                </a:ln>
                <a:solidFill>
                  <a:schemeClr val="tx1"/>
                </a:solidFill>
                <a:effectLst/>
                <a:uLnTx/>
                <a:uFillTx/>
                <a:latin typeface="Arial" panose="020B0604020202020204" pitchFamily="34" charset="0"/>
              </a:rPr>
              <a:t> </a:t>
            </a:r>
          </a:p>
        </p:txBody>
      </p:sp>
      <p:sp>
        <p:nvSpPr>
          <p:cNvPr id="64516" name="Text Box 5"/>
          <p:cNvSpPr txBox="1">
            <a:spLocks noChangeArrowheads="1"/>
          </p:cNvSpPr>
          <p:nvPr/>
        </p:nvSpPr>
        <p:spPr bwMode="auto">
          <a:xfrm>
            <a:off x="2209800" y="3657600"/>
            <a:ext cx="47244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1" fontAlgn="auto" latinLnBrk="0" hangingPunct="1">
              <a:lnSpc>
                <a:spcPct val="100000"/>
              </a:lnSpc>
              <a:spcBef>
                <a:spcPct val="50000"/>
              </a:spcBef>
              <a:spcAft>
                <a:spcPts val="0"/>
              </a:spcAft>
              <a:buClrTx/>
              <a:buSzTx/>
              <a:buFontTx/>
              <a:buNone/>
              <a:tabLst/>
              <a:defRPr/>
            </a:pPr>
            <a:r>
              <a:rPr kumimoji="0" lang="ru-RU" altLang="ru-RU" sz="3200" b="0" i="0" u="none" strike="noStrike" kern="0" cap="none" spc="0" normalizeH="0" baseline="0" noProof="0">
                <a:ln>
                  <a:noFill/>
                </a:ln>
                <a:solidFill>
                  <a:srgbClr val="FFFF00"/>
                </a:solidFill>
                <a:effectLst/>
                <a:uLnTx/>
                <a:uFillTx/>
                <a:latin typeface="Arial" panose="020B0604020202020204" pitchFamily="34" charset="0"/>
              </a:rPr>
              <a:t>Клиническая эпидемиология</a:t>
            </a:r>
          </a:p>
        </p:txBody>
      </p:sp>
      <p:sp>
        <p:nvSpPr>
          <p:cNvPr id="64517" name="Line 6"/>
          <p:cNvSpPr>
            <a:spLocks noChangeShapeType="1"/>
          </p:cNvSpPr>
          <p:nvPr/>
        </p:nvSpPr>
        <p:spPr bwMode="auto">
          <a:xfrm>
            <a:off x="2971800" y="2514600"/>
            <a:ext cx="762000" cy="990600"/>
          </a:xfrm>
          <a:prstGeom prst="line">
            <a:avLst/>
          </a:prstGeom>
          <a:noFill/>
          <a:ln w="2857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a:ln>
                <a:noFill/>
              </a:ln>
              <a:solidFill>
                <a:sysClr val="windowText" lastClr="000000"/>
              </a:solidFill>
              <a:effectLst/>
              <a:uLnTx/>
              <a:uFillTx/>
            </a:endParaRPr>
          </a:p>
        </p:txBody>
      </p:sp>
      <p:sp>
        <p:nvSpPr>
          <p:cNvPr id="64518" name="Line 7"/>
          <p:cNvSpPr>
            <a:spLocks noChangeShapeType="1"/>
          </p:cNvSpPr>
          <p:nvPr/>
        </p:nvSpPr>
        <p:spPr bwMode="auto">
          <a:xfrm flipH="1">
            <a:off x="5486400" y="2438400"/>
            <a:ext cx="533400" cy="1066800"/>
          </a:xfrm>
          <a:prstGeom prst="line">
            <a:avLst/>
          </a:prstGeom>
          <a:noFill/>
          <a:ln w="2857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a:ln>
                <a:noFill/>
              </a:ln>
              <a:solidFill>
                <a:sysClr val="windowText" lastClr="000000"/>
              </a:solidFill>
              <a:effectLst/>
              <a:uLnTx/>
              <a:uFillTx/>
            </a:endParaRPr>
          </a:p>
        </p:txBody>
      </p:sp>
      <p:sp>
        <p:nvSpPr>
          <p:cNvPr id="64519" name="Text Box 8"/>
          <p:cNvSpPr txBox="1">
            <a:spLocks noChangeArrowheads="1"/>
          </p:cNvSpPr>
          <p:nvPr/>
        </p:nvSpPr>
        <p:spPr bwMode="auto">
          <a:xfrm>
            <a:off x="1219200" y="2971800"/>
            <a:ext cx="2209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1" fontAlgn="auto" latinLnBrk="0" hangingPunct="1">
              <a:lnSpc>
                <a:spcPct val="100000"/>
              </a:lnSpc>
              <a:spcBef>
                <a:spcPct val="50000"/>
              </a:spcBef>
              <a:spcAft>
                <a:spcPts val="0"/>
              </a:spcAft>
              <a:buClrTx/>
              <a:buSzTx/>
              <a:buFontTx/>
              <a:buNone/>
              <a:tabLst/>
              <a:defRPr/>
            </a:pPr>
            <a:r>
              <a:rPr kumimoji="0" lang="ru-RU" altLang="ru-RU" sz="2400" b="0" i="0" u="none" strike="noStrike" kern="0" cap="none" spc="0" normalizeH="0" baseline="0" noProof="0">
                <a:ln>
                  <a:noFill/>
                </a:ln>
                <a:solidFill>
                  <a:schemeClr val="tx1"/>
                </a:solidFill>
                <a:effectLst/>
                <a:uLnTx/>
                <a:uFillTx/>
                <a:latin typeface="Arial" panose="020B0604020202020204" pitchFamily="34" charset="0"/>
              </a:rPr>
              <a:t>содержание</a:t>
            </a:r>
          </a:p>
        </p:txBody>
      </p:sp>
      <p:sp>
        <p:nvSpPr>
          <p:cNvPr id="64520" name="Text Box 9"/>
          <p:cNvSpPr txBox="1">
            <a:spLocks noChangeArrowheads="1"/>
          </p:cNvSpPr>
          <p:nvPr/>
        </p:nvSpPr>
        <p:spPr bwMode="auto">
          <a:xfrm>
            <a:off x="5791200" y="2971800"/>
            <a:ext cx="2362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ru-RU" altLang="ru-RU" sz="2400" b="0" i="0" u="none" strike="noStrike" kern="0" cap="none" spc="0" normalizeH="0" baseline="0" noProof="0">
                <a:ln>
                  <a:noFill/>
                </a:ln>
                <a:solidFill>
                  <a:schemeClr val="tx1"/>
                </a:solidFill>
                <a:effectLst/>
                <a:uLnTx/>
                <a:uFillTx/>
                <a:latin typeface="Arial" panose="020B0604020202020204" pitchFamily="34" charset="0"/>
              </a:rPr>
              <a:t>методология</a:t>
            </a:r>
          </a:p>
        </p:txBody>
      </p:sp>
    </p:spTree>
    <p:extLst>
      <p:ext uri="{BB962C8B-B14F-4D97-AF65-F5344CB8AC3E}">
        <p14:creationId xmlns:p14="http://schemas.microsoft.com/office/powerpoint/2010/main" val="1915398072"/>
      </p:ext>
    </p:extLst>
  </p:cSld>
  <p:clrMapOvr>
    <a:masterClrMapping/>
  </p:clrMapOvr>
  <p:transition/>
</p:sld>
</file>

<file path=ppt/slides/slide9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5538" name="Rectangle 3"/>
          <p:cNvSpPr>
            <a:spLocks noGrp="1" noChangeArrowheads="1"/>
          </p:cNvSpPr>
          <p:nvPr>
            <p:ph type="body" idx="1"/>
          </p:nvPr>
        </p:nvSpPr>
        <p:spPr>
          <a:xfrm>
            <a:off x="685800" y="1676400"/>
            <a:ext cx="7772400" cy="2514600"/>
          </a:xfrm>
        </p:spPr>
        <p:txBody>
          <a:bodyPr/>
          <a:lstStyle/>
          <a:p>
            <a:pPr eaLnBrk="1" hangingPunct="1"/>
            <a:r>
              <a:rPr lang="ru-RU" altLang="ru-RU">
                <a:latin typeface="Arial" panose="020B0604020202020204" pitchFamily="34" charset="0"/>
              </a:rPr>
              <a:t>Сейчас в мире издается 40 000 биомедицинских журналов, ежегодно в них публикуется 2 000 000 статей</a:t>
            </a:r>
          </a:p>
        </p:txBody>
      </p:sp>
      <p:graphicFrame>
        <p:nvGraphicFramePr>
          <p:cNvPr id="65539" name="Object 5">
            <a:hlinkClick r:id="" action="ppaction://ole?verb=0"/>
          </p:cNvPr>
          <p:cNvGraphicFramePr>
            <a:graphicFrameLocks/>
          </p:cNvGraphicFramePr>
          <p:nvPr/>
        </p:nvGraphicFramePr>
        <p:xfrm>
          <a:off x="6172200" y="3810000"/>
          <a:ext cx="2728913" cy="2844800"/>
        </p:xfrm>
        <a:graphic>
          <a:graphicData uri="http://schemas.openxmlformats.org/presentationml/2006/ole">
            <mc:AlternateContent xmlns:mc="http://schemas.openxmlformats.org/markup-compatibility/2006">
              <mc:Choice xmlns:v="urn:schemas-microsoft-com:vml" Requires="v">
                <p:oleObj spid="_x0000_s1044" name="Clip" r:id="rId4" imgW="3825875" imgH="3987800" progId="MS_ClipArt_Gallery.2">
                  <p:embed/>
                </p:oleObj>
              </mc:Choice>
              <mc:Fallback>
                <p:oleObj name="Clip" r:id="rId4" imgW="3825875" imgH="3987800" progId="MS_ClipArt_Gallery.2">
                  <p:embed/>
                  <p:pic>
                    <p:nvPicPr>
                      <p:cNvPr id="65539" name="Object 5">
                        <a:hlinkClick r:id="" action="ppaction://ole?verb=0"/>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72200" y="3810000"/>
                        <a:ext cx="2728913" cy="284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399635065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p:txBody>
          <a:bodyPr/>
          <a:lstStyle/>
          <a:p>
            <a:pPr eaLnBrk="1" hangingPunct="1"/>
            <a:r>
              <a:rPr lang="ru-RU" altLang="ru-RU" sz="4800">
                <a:latin typeface="Arial" panose="020B0604020202020204" pitchFamily="34" charset="0"/>
              </a:rPr>
              <a:t>Методология научного познания (1)</a:t>
            </a:r>
          </a:p>
        </p:txBody>
      </p:sp>
      <p:sp>
        <p:nvSpPr>
          <p:cNvPr id="67587" name="Rectangle 3"/>
          <p:cNvSpPr>
            <a:spLocks noGrp="1" noChangeArrowheads="1"/>
          </p:cNvSpPr>
          <p:nvPr>
            <p:ph type="body" idx="1"/>
          </p:nvPr>
        </p:nvSpPr>
        <p:spPr>
          <a:xfrm>
            <a:off x="685800" y="2438400"/>
            <a:ext cx="7772400" cy="3657600"/>
          </a:xfrm>
        </p:spPr>
        <p:txBody>
          <a:bodyPr/>
          <a:lstStyle/>
          <a:p>
            <a:pPr eaLnBrk="1" hangingPunct="1"/>
            <a:r>
              <a:rPr lang="ru-RU" altLang="ru-RU" sz="2800">
                <a:solidFill>
                  <a:srgbClr val="FFFF00"/>
                </a:solidFill>
                <a:latin typeface="Arial" panose="020B0604020202020204" pitchFamily="34" charset="0"/>
              </a:rPr>
              <a:t>Эмпирический</a:t>
            </a:r>
            <a:r>
              <a:rPr lang="ru-RU" altLang="ru-RU" sz="2800">
                <a:latin typeface="Arial" panose="020B0604020202020204" pitchFamily="34" charset="0"/>
              </a:rPr>
              <a:t> путь – знание получают путем проведения эксперимента или наблюдения</a:t>
            </a:r>
          </a:p>
          <a:p>
            <a:pPr eaLnBrk="1" hangingPunct="1"/>
            <a:r>
              <a:rPr lang="ru-RU" altLang="ru-RU" sz="2800">
                <a:solidFill>
                  <a:srgbClr val="FFFF00"/>
                </a:solidFill>
                <a:latin typeface="Arial" panose="020B0604020202020204" pitchFamily="34" charset="0"/>
              </a:rPr>
              <a:t>Теоретический</a:t>
            </a:r>
            <a:r>
              <a:rPr lang="ru-RU" altLang="ru-RU" sz="2800">
                <a:latin typeface="Arial" panose="020B0604020202020204" pitchFamily="34" charset="0"/>
              </a:rPr>
              <a:t> путь – знание получают путем логических построений</a:t>
            </a:r>
          </a:p>
          <a:p>
            <a:pPr eaLnBrk="1" hangingPunct="1"/>
            <a:r>
              <a:rPr lang="ru-RU" altLang="ru-RU" sz="2800">
                <a:solidFill>
                  <a:srgbClr val="FFFF00"/>
                </a:solidFill>
                <a:latin typeface="Arial" panose="020B0604020202020204" pitchFamily="34" charset="0"/>
              </a:rPr>
              <a:t>Теория должна подтверждаться практикой</a:t>
            </a:r>
          </a:p>
        </p:txBody>
      </p:sp>
    </p:spTree>
    <p:extLst>
      <p:ext uri="{BB962C8B-B14F-4D97-AF65-F5344CB8AC3E}">
        <p14:creationId xmlns:p14="http://schemas.microsoft.com/office/powerpoint/2010/main" val="61615224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p:txBody>
          <a:bodyPr/>
          <a:lstStyle/>
          <a:p>
            <a:pPr eaLnBrk="1" hangingPunct="1"/>
            <a:r>
              <a:rPr lang="ru-RU" altLang="ru-RU" sz="4800">
                <a:latin typeface="Arial" panose="020B0604020202020204" pitchFamily="34" charset="0"/>
              </a:rPr>
              <a:t>Методология научного познания (2)</a:t>
            </a:r>
          </a:p>
        </p:txBody>
      </p:sp>
      <p:sp>
        <p:nvSpPr>
          <p:cNvPr id="68611" name="Rectangle 3"/>
          <p:cNvSpPr>
            <a:spLocks noGrp="1" noChangeArrowheads="1"/>
          </p:cNvSpPr>
          <p:nvPr>
            <p:ph type="body" idx="1"/>
          </p:nvPr>
        </p:nvSpPr>
        <p:spPr>
          <a:xfrm>
            <a:off x="685800" y="2438400"/>
            <a:ext cx="7772400" cy="3657600"/>
          </a:xfrm>
        </p:spPr>
        <p:txBody>
          <a:bodyPr/>
          <a:lstStyle/>
          <a:p>
            <a:pPr eaLnBrk="1" hangingPunct="1"/>
            <a:r>
              <a:rPr lang="ru-RU" altLang="ru-RU">
                <a:solidFill>
                  <a:srgbClr val="FFFF00"/>
                </a:solidFill>
                <a:latin typeface="Arial" panose="020B0604020202020204" pitchFamily="34" charset="0"/>
              </a:rPr>
              <a:t>Гипотеза </a:t>
            </a:r>
            <a:r>
              <a:rPr lang="ru-RU" altLang="ru-RU">
                <a:solidFill>
                  <a:schemeClr val="tx2"/>
                </a:solidFill>
                <a:latin typeface="Arial" panose="020B0604020202020204" pitchFamily="34" charset="0"/>
              </a:rPr>
              <a:t>– вероятное знание (может быть опровергнута или подтверждена)</a:t>
            </a:r>
          </a:p>
          <a:p>
            <a:pPr eaLnBrk="1" hangingPunct="1"/>
            <a:r>
              <a:rPr lang="ru-RU" altLang="ru-RU">
                <a:solidFill>
                  <a:srgbClr val="FFFF00"/>
                </a:solidFill>
                <a:latin typeface="Arial" panose="020B0604020202020204" pitchFamily="34" charset="0"/>
              </a:rPr>
              <a:t>Научный факт</a:t>
            </a:r>
            <a:r>
              <a:rPr lang="ru-RU" altLang="ru-RU">
                <a:solidFill>
                  <a:schemeClr val="tx2"/>
                </a:solidFill>
                <a:latin typeface="Arial" panose="020B0604020202020204" pitchFamily="34" charset="0"/>
              </a:rPr>
              <a:t> – достоверное знание (получено достаточно доказательств для подтверждения его достоверности)</a:t>
            </a:r>
            <a:endParaRPr lang="ru-RU" altLang="ru-RU">
              <a:solidFill>
                <a:srgbClr val="FFFF00"/>
              </a:solidFill>
              <a:latin typeface="Arial" panose="020B0604020202020204" pitchFamily="34" charset="0"/>
            </a:endParaRPr>
          </a:p>
        </p:txBody>
      </p:sp>
    </p:spTree>
    <p:extLst>
      <p:ext uri="{BB962C8B-B14F-4D97-AF65-F5344CB8AC3E}">
        <p14:creationId xmlns:p14="http://schemas.microsoft.com/office/powerpoint/2010/main" val="423183055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p:txBody>
          <a:bodyPr/>
          <a:lstStyle/>
          <a:p>
            <a:pPr eaLnBrk="1" hangingPunct="1"/>
            <a:r>
              <a:rPr lang="ru-RU" altLang="ru-RU" sz="4800">
                <a:latin typeface="Arial" panose="020B0604020202020204" pitchFamily="34" charset="0"/>
              </a:rPr>
              <a:t>Методология научного познания (3)</a:t>
            </a:r>
          </a:p>
        </p:txBody>
      </p:sp>
      <p:sp>
        <p:nvSpPr>
          <p:cNvPr id="69635" name="Text Box 5"/>
          <p:cNvSpPr txBox="1">
            <a:spLocks noChangeArrowheads="1"/>
          </p:cNvSpPr>
          <p:nvPr/>
        </p:nvSpPr>
        <p:spPr bwMode="auto">
          <a:xfrm>
            <a:off x="2133600" y="2209800"/>
            <a:ext cx="53340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1" fontAlgn="auto" latinLnBrk="0" hangingPunct="1">
              <a:lnSpc>
                <a:spcPct val="100000"/>
              </a:lnSpc>
              <a:spcBef>
                <a:spcPct val="50000"/>
              </a:spcBef>
              <a:spcAft>
                <a:spcPts val="0"/>
              </a:spcAft>
              <a:buClrTx/>
              <a:buSzTx/>
              <a:buFontTx/>
              <a:buNone/>
              <a:tabLst/>
              <a:defRPr/>
            </a:pPr>
            <a:r>
              <a:rPr kumimoji="0" lang="ru-RU" altLang="ru-RU" sz="3600" b="0" i="0" u="none" strike="noStrike" kern="0" cap="none" spc="0" normalizeH="0" baseline="0" noProof="0">
                <a:ln>
                  <a:noFill/>
                </a:ln>
                <a:solidFill>
                  <a:srgbClr val="FFFF00"/>
                </a:solidFill>
                <a:effectLst/>
                <a:uLnTx/>
                <a:uFillTx/>
                <a:latin typeface="Arial" panose="020B0604020202020204" pitchFamily="34" charset="0"/>
              </a:rPr>
              <a:t>Научные исследования</a:t>
            </a:r>
          </a:p>
        </p:txBody>
      </p:sp>
      <p:sp>
        <p:nvSpPr>
          <p:cNvPr id="69636" name="Text Box 6"/>
          <p:cNvSpPr txBox="1">
            <a:spLocks noChangeArrowheads="1"/>
          </p:cNvSpPr>
          <p:nvPr/>
        </p:nvSpPr>
        <p:spPr bwMode="auto">
          <a:xfrm>
            <a:off x="685800" y="4038600"/>
            <a:ext cx="32766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1" fontAlgn="auto" latinLnBrk="0" hangingPunct="1">
              <a:lnSpc>
                <a:spcPct val="100000"/>
              </a:lnSpc>
              <a:spcBef>
                <a:spcPct val="50000"/>
              </a:spcBef>
              <a:spcAft>
                <a:spcPts val="0"/>
              </a:spcAft>
              <a:buClrTx/>
              <a:buSzTx/>
              <a:buFontTx/>
              <a:buNone/>
              <a:tabLst/>
              <a:defRPr/>
            </a:pPr>
            <a:r>
              <a:rPr kumimoji="0" lang="ru-RU" altLang="ru-RU" sz="2800" b="0" i="0" u="none" strike="noStrike" kern="0" cap="none" spc="0" normalizeH="0" baseline="0" noProof="0">
                <a:ln>
                  <a:noFill/>
                </a:ln>
                <a:solidFill>
                  <a:srgbClr val="FFFF00"/>
                </a:solidFill>
                <a:effectLst/>
                <a:uLnTx/>
                <a:uFillTx/>
                <a:latin typeface="Arial" panose="020B0604020202020204" pitchFamily="34" charset="0"/>
              </a:rPr>
              <a:t>выдвигающие гипотезы</a:t>
            </a:r>
          </a:p>
        </p:txBody>
      </p:sp>
      <p:sp>
        <p:nvSpPr>
          <p:cNvPr id="69637" name="Text Box 7"/>
          <p:cNvSpPr txBox="1">
            <a:spLocks noChangeArrowheads="1"/>
          </p:cNvSpPr>
          <p:nvPr/>
        </p:nvSpPr>
        <p:spPr bwMode="auto">
          <a:xfrm>
            <a:off x="5334000" y="4038600"/>
            <a:ext cx="32004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1" fontAlgn="auto" latinLnBrk="0" hangingPunct="1">
              <a:lnSpc>
                <a:spcPct val="100000"/>
              </a:lnSpc>
              <a:spcBef>
                <a:spcPct val="50000"/>
              </a:spcBef>
              <a:spcAft>
                <a:spcPts val="0"/>
              </a:spcAft>
              <a:buClrTx/>
              <a:buSzTx/>
              <a:buFontTx/>
              <a:buNone/>
              <a:tabLst/>
              <a:defRPr/>
            </a:pPr>
            <a:r>
              <a:rPr kumimoji="0" lang="ru-RU" altLang="ru-RU" sz="2800" b="0" i="0" u="sng" strike="noStrike" kern="0" cap="none" spc="0" normalizeH="0" baseline="0" noProof="0">
                <a:ln>
                  <a:noFill/>
                </a:ln>
                <a:solidFill>
                  <a:srgbClr val="FFFF00"/>
                </a:solidFill>
                <a:effectLst/>
                <a:uLnTx/>
                <a:uFillTx/>
                <a:latin typeface="Arial" panose="020B0604020202020204" pitchFamily="34" charset="0"/>
              </a:rPr>
              <a:t>проверяющие гипотезы</a:t>
            </a:r>
          </a:p>
        </p:txBody>
      </p:sp>
      <p:sp>
        <p:nvSpPr>
          <p:cNvPr id="69638" name="Text Box 8"/>
          <p:cNvSpPr txBox="1">
            <a:spLocks noChangeArrowheads="1"/>
          </p:cNvSpPr>
          <p:nvPr/>
        </p:nvSpPr>
        <p:spPr bwMode="auto">
          <a:xfrm>
            <a:off x="2895600" y="4876800"/>
            <a:ext cx="3657600" cy="1585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1" fontAlgn="auto" latinLnBrk="0" hangingPunct="1">
              <a:lnSpc>
                <a:spcPct val="100000"/>
              </a:lnSpc>
              <a:spcBef>
                <a:spcPct val="50000"/>
              </a:spcBef>
              <a:spcAft>
                <a:spcPts val="0"/>
              </a:spcAft>
              <a:buClrTx/>
              <a:buSzTx/>
              <a:buFontTx/>
              <a:buNone/>
              <a:tabLst/>
              <a:defRPr/>
            </a:pPr>
            <a:r>
              <a:rPr kumimoji="0" lang="ru-RU" altLang="ru-RU" sz="2800" b="0" i="0" u="none" strike="noStrike" kern="0" cap="none" spc="0" normalizeH="0" baseline="0" noProof="0">
                <a:ln>
                  <a:noFill/>
                </a:ln>
                <a:solidFill>
                  <a:srgbClr val="FFFF00"/>
                </a:solidFill>
                <a:effectLst/>
                <a:uLnTx/>
                <a:uFillTx/>
                <a:latin typeface="Arial" panose="020B0604020202020204" pitchFamily="34" charset="0"/>
              </a:rPr>
              <a:t>смешанные</a:t>
            </a:r>
            <a:r>
              <a:rPr kumimoji="0" lang="ru-RU" altLang="ru-RU" sz="2000" b="0" i="0" u="none" strike="noStrike" kern="0" cap="none" spc="0" normalizeH="0" baseline="0" noProof="0">
                <a:ln>
                  <a:noFill/>
                </a:ln>
                <a:solidFill>
                  <a:schemeClr val="tx1"/>
                </a:solidFill>
                <a:effectLst/>
                <a:uLnTx/>
                <a:uFillTx/>
                <a:latin typeface="Arial" panose="020B0604020202020204" pitchFamily="34" charset="0"/>
              </a:rPr>
              <a:t> </a:t>
            </a:r>
          </a:p>
          <a:p>
            <a:pPr marL="0" marR="0" lvl="0" indent="0" algn="ctr" defTabSz="914400" eaLnBrk="1" fontAlgn="auto" latinLnBrk="0" hangingPunct="1">
              <a:lnSpc>
                <a:spcPct val="100000"/>
              </a:lnSpc>
              <a:spcBef>
                <a:spcPct val="50000"/>
              </a:spcBef>
              <a:spcAft>
                <a:spcPts val="0"/>
              </a:spcAft>
              <a:buClrTx/>
              <a:buSzTx/>
              <a:buFontTx/>
              <a:buNone/>
              <a:tabLst/>
              <a:defRPr/>
            </a:pPr>
            <a:r>
              <a:rPr kumimoji="0" lang="ru-RU" altLang="ru-RU" sz="2000" b="0" i="0" u="none" strike="noStrike" kern="0" cap="none" spc="0" normalizeH="0" baseline="0" noProof="0">
                <a:ln>
                  <a:noFill/>
                </a:ln>
                <a:solidFill>
                  <a:schemeClr val="tx1"/>
                </a:solidFill>
                <a:effectLst/>
                <a:uLnTx/>
                <a:uFillTx/>
                <a:latin typeface="Arial" panose="020B0604020202020204" pitchFamily="34" charset="0"/>
              </a:rPr>
              <a:t>(в одном исследовании проверяются гипотезы и выдвигаются новые)</a:t>
            </a:r>
          </a:p>
        </p:txBody>
      </p:sp>
      <p:sp>
        <p:nvSpPr>
          <p:cNvPr id="69639" name="Line 10"/>
          <p:cNvSpPr>
            <a:spLocks noChangeShapeType="1"/>
          </p:cNvSpPr>
          <p:nvPr/>
        </p:nvSpPr>
        <p:spPr bwMode="auto">
          <a:xfrm flipH="1">
            <a:off x="2819400" y="2971800"/>
            <a:ext cx="533400" cy="838200"/>
          </a:xfrm>
          <a:prstGeom prst="line">
            <a:avLst/>
          </a:prstGeom>
          <a:noFill/>
          <a:ln w="38100">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a:ln>
                <a:noFill/>
              </a:ln>
              <a:solidFill>
                <a:sysClr val="windowText" lastClr="000000"/>
              </a:solidFill>
              <a:effectLst/>
              <a:uLnTx/>
              <a:uFillTx/>
            </a:endParaRPr>
          </a:p>
        </p:txBody>
      </p:sp>
      <p:sp>
        <p:nvSpPr>
          <p:cNvPr id="69640" name="Line 11"/>
          <p:cNvSpPr>
            <a:spLocks noChangeShapeType="1"/>
          </p:cNvSpPr>
          <p:nvPr/>
        </p:nvSpPr>
        <p:spPr bwMode="auto">
          <a:xfrm>
            <a:off x="4495800" y="3048000"/>
            <a:ext cx="0" cy="1524000"/>
          </a:xfrm>
          <a:prstGeom prst="line">
            <a:avLst/>
          </a:prstGeom>
          <a:noFill/>
          <a:ln w="38100">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a:ln>
                <a:noFill/>
              </a:ln>
              <a:solidFill>
                <a:sysClr val="windowText" lastClr="000000"/>
              </a:solidFill>
              <a:effectLst/>
              <a:uLnTx/>
              <a:uFillTx/>
            </a:endParaRPr>
          </a:p>
        </p:txBody>
      </p:sp>
      <p:sp>
        <p:nvSpPr>
          <p:cNvPr id="69641" name="Line 12"/>
          <p:cNvSpPr>
            <a:spLocks noChangeShapeType="1"/>
          </p:cNvSpPr>
          <p:nvPr/>
        </p:nvSpPr>
        <p:spPr bwMode="auto">
          <a:xfrm>
            <a:off x="5715000" y="2971800"/>
            <a:ext cx="685800" cy="838200"/>
          </a:xfrm>
          <a:prstGeom prst="line">
            <a:avLst/>
          </a:prstGeom>
          <a:noFill/>
          <a:ln w="38100">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66626021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1026"/>
          <p:cNvSpPr>
            <a:spLocks noGrp="1" noChangeArrowheads="1"/>
          </p:cNvSpPr>
          <p:nvPr>
            <p:ph type="title"/>
          </p:nvPr>
        </p:nvSpPr>
        <p:spPr/>
        <p:txBody>
          <a:bodyPr/>
          <a:lstStyle/>
          <a:p>
            <a:pPr eaLnBrk="1" hangingPunct="1"/>
            <a:r>
              <a:rPr lang="ru-RU" altLang="ru-RU" sz="4800">
                <a:latin typeface="Arial" panose="020B0604020202020204" pitchFamily="34" charset="0"/>
              </a:rPr>
              <a:t>Методология научного познания (3)</a:t>
            </a:r>
          </a:p>
        </p:txBody>
      </p:sp>
      <p:sp>
        <p:nvSpPr>
          <p:cNvPr id="70659" name="Text Box 1034"/>
          <p:cNvSpPr txBox="1">
            <a:spLocks noChangeArrowheads="1"/>
          </p:cNvSpPr>
          <p:nvPr/>
        </p:nvSpPr>
        <p:spPr bwMode="auto">
          <a:xfrm>
            <a:off x="990600" y="2590800"/>
            <a:ext cx="723900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1" fontAlgn="auto" latinLnBrk="0" hangingPunct="1">
              <a:lnSpc>
                <a:spcPct val="100000"/>
              </a:lnSpc>
              <a:spcBef>
                <a:spcPct val="50000"/>
              </a:spcBef>
              <a:spcAft>
                <a:spcPts val="0"/>
              </a:spcAft>
              <a:buClrTx/>
              <a:buSzTx/>
              <a:buFontTx/>
              <a:buNone/>
              <a:tabLst/>
              <a:defRPr/>
            </a:pPr>
            <a:r>
              <a:rPr kumimoji="0" lang="ru-RU" altLang="ru-RU" sz="3600" b="0" i="0" u="none" strike="noStrike" kern="0" cap="none" spc="0" normalizeH="0" baseline="0" noProof="0">
                <a:ln>
                  <a:noFill/>
                </a:ln>
                <a:solidFill>
                  <a:srgbClr val="FFFF00"/>
                </a:solidFill>
                <a:effectLst/>
                <a:uLnTx/>
                <a:uFillTx/>
                <a:latin typeface="Arial" panose="020B0604020202020204" pitchFamily="34" charset="0"/>
              </a:rPr>
              <a:t>В результате проверки гипотез появляются научные факты</a:t>
            </a:r>
          </a:p>
        </p:txBody>
      </p:sp>
    </p:spTree>
    <p:extLst>
      <p:ext uri="{BB962C8B-B14F-4D97-AF65-F5344CB8AC3E}">
        <p14:creationId xmlns:p14="http://schemas.microsoft.com/office/powerpoint/2010/main" val="239009498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a:xfrm>
            <a:off x="685800" y="381000"/>
            <a:ext cx="7772400" cy="1143000"/>
          </a:xfrm>
        </p:spPr>
        <p:txBody>
          <a:bodyPr/>
          <a:lstStyle/>
          <a:p>
            <a:pPr eaLnBrk="1" hangingPunct="1"/>
            <a:r>
              <a:rPr lang="ru-RU" altLang="ru-RU" sz="3200">
                <a:latin typeface="Arial" panose="020B0604020202020204" pitchFamily="34" charset="0"/>
              </a:rPr>
              <a:t>Два главных критерия, определяющих «вес» научного факта:</a:t>
            </a:r>
          </a:p>
        </p:txBody>
      </p:sp>
      <p:sp>
        <p:nvSpPr>
          <p:cNvPr id="71683" name="Rectangle 3"/>
          <p:cNvSpPr>
            <a:spLocks noGrp="1" noChangeArrowheads="1"/>
          </p:cNvSpPr>
          <p:nvPr>
            <p:ph type="body" idx="1"/>
          </p:nvPr>
        </p:nvSpPr>
        <p:spPr>
          <a:xfrm>
            <a:off x="685800" y="1905000"/>
            <a:ext cx="7772400" cy="4114800"/>
          </a:xfrm>
        </p:spPr>
        <p:txBody>
          <a:bodyPr/>
          <a:lstStyle/>
          <a:p>
            <a:pPr eaLnBrk="1" hangingPunct="1"/>
            <a:r>
              <a:rPr lang="ru-RU" altLang="ru-RU" sz="2800">
                <a:solidFill>
                  <a:srgbClr val="FFFF00"/>
                </a:solidFill>
                <a:latin typeface="Arial" panose="020B0604020202020204" pitchFamily="34" charset="0"/>
              </a:rPr>
              <a:t>Достоверность полученных фактов</a:t>
            </a:r>
            <a:r>
              <a:rPr lang="ru-RU" altLang="ru-RU" sz="2400">
                <a:latin typeface="Arial" panose="020B0604020202020204" pitchFamily="34" charset="0"/>
              </a:rPr>
              <a:t> (</a:t>
            </a:r>
            <a:r>
              <a:rPr lang="en-US" altLang="ru-RU" sz="2400">
                <a:latin typeface="Arial" panose="020B0604020202020204" pitchFamily="34" charset="0"/>
              </a:rPr>
              <a:t>Internal validity, methodological quality)</a:t>
            </a:r>
            <a:r>
              <a:rPr lang="ru-RU" altLang="ru-RU" sz="2400">
                <a:latin typeface="Arial" panose="020B0604020202020204" pitchFamily="34" charset="0"/>
              </a:rPr>
              <a:t> – зависит от соответствия плана исследования поставленной цели, от степени учета и минимизации систематических и случайных ошибок в исследовании</a:t>
            </a:r>
          </a:p>
          <a:p>
            <a:pPr eaLnBrk="1" hangingPunct="1"/>
            <a:r>
              <a:rPr lang="ru-RU" altLang="ru-RU" sz="2800">
                <a:solidFill>
                  <a:srgbClr val="FFFF00"/>
                </a:solidFill>
                <a:latin typeface="Arial" panose="020B0604020202020204" pitchFamily="34" charset="0"/>
              </a:rPr>
              <a:t>Обобщаемость результатов</a:t>
            </a:r>
            <a:r>
              <a:rPr lang="en-US" altLang="ru-RU" sz="2400">
                <a:latin typeface="Arial" panose="020B0604020202020204" pitchFamily="34" charset="0"/>
              </a:rPr>
              <a:t> (External validity, generalisability)</a:t>
            </a:r>
            <a:r>
              <a:rPr lang="ru-RU" altLang="ru-RU" sz="2400">
                <a:latin typeface="Arial" panose="020B0604020202020204" pitchFamily="34" charset="0"/>
              </a:rPr>
              <a:t> – зависит от критериев включения-исключения, повышается при проведении многоцентровых исследований</a:t>
            </a:r>
          </a:p>
        </p:txBody>
      </p:sp>
    </p:spTree>
    <p:extLst>
      <p:ext uri="{BB962C8B-B14F-4D97-AF65-F5344CB8AC3E}">
        <p14:creationId xmlns:p14="http://schemas.microsoft.com/office/powerpoint/2010/main" val="72428486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102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14400" y="4724400"/>
            <a:ext cx="1738313" cy="168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2707" name="Picture 102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58000" y="4953000"/>
            <a:ext cx="1797050" cy="1622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2708" name="Rectangle 1028"/>
          <p:cNvSpPr>
            <a:spLocks noGrp="1" noChangeArrowheads="1"/>
          </p:cNvSpPr>
          <p:nvPr>
            <p:ph type="title"/>
          </p:nvPr>
        </p:nvSpPr>
        <p:spPr>
          <a:xfrm>
            <a:off x="838200" y="609600"/>
            <a:ext cx="7772400" cy="685800"/>
          </a:xfrm>
        </p:spPr>
        <p:txBody>
          <a:bodyPr/>
          <a:lstStyle/>
          <a:p>
            <a:pPr eaLnBrk="1" hangingPunct="1"/>
            <a:r>
              <a:rPr lang="ru-RU" altLang="ru-RU">
                <a:latin typeface="Arial" panose="020B0604020202020204" pitchFamily="34" charset="0"/>
              </a:rPr>
              <a:t>Две категории исследований</a:t>
            </a:r>
          </a:p>
        </p:txBody>
      </p:sp>
      <p:sp>
        <p:nvSpPr>
          <p:cNvPr id="72709" name="Text Box 1029"/>
          <p:cNvSpPr txBox="1">
            <a:spLocks noChangeArrowheads="1"/>
          </p:cNvSpPr>
          <p:nvPr/>
        </p:nvSpPr>
        <p:spPr bwMode="auto">
          <a:xfrm>
            <a:off x="533400" y="2514600"/>
            <a:ext cx="411480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1" fontAlgn="auto" latinLnBrk="0" hangingPunct="1">
              <a:lnSpc>
                <a:spcPct val="100000"/>
              </a:lnSpc>
              <a:spcBef>
                <a:spcPct val="50000"/>
              </a:spcBef>
              <a:spcAft>
                <a:spcPts val="0"/>
              </a:spcAft>
              <a:buClrTx/>
              <a:buSzTx/>
              <a:buFontTx/>
              <a:buNone/>
              <a:tabLst/>
              <a:defRPr/>
            </a:pPr>
            <a:r>
              <a:rPr kumimoji="0" lang="ru-RU" altLang="ru-RU" sz="3600" b="0" i="0" u="none" strike="noStrike" kern="0" cap="none" spc="0" normalizeH="0" baseline="0" noProof="0">
                <a:ln>
                  <a:noFill/>
                </a:ln>
                <a:solidFill>
                  <a:srgbClr val="FFFF00"/>
                </a:solidFill>
                <a:effectLst/>
                <a:uLnTx/>
                <a:uFillTx/>
                <a:latin typeface="Arial" panose="020B0604020202020204" pitchFamily="34" charset="0"/>
              </a:rPr>
              <a:t>Клинические исследования</a:t>
            </a:r>
            <a:r>
              <a:rPr kumimoji="0" lang="ru-RU" altLang="ru-RU" sz="3200" b="0" i="0" u="none" strike="noStrike" kern="0" cap="none" spc="0" normalizeH="0" baseline="0" noProof="0">
                <a:ln>
                  <a:noFill/>
                </a:ln>
                <a:solidFill>
                  <a:schemeClr val="tx1"/>
                </a:solidFill>
                <a:effectLst/>
                <a:uLnTx/>
                <a:uFillTx/>
                <a:latin typeface="Arial" panose="020B0604020202020204" pitchFamily="34" charset="0"/>
              </a:rPr>
              <a:t> </a:t>
            </a:r>
          </a:p>
        </p:txBody>
      </p:sp>
      <p:sp>
        <p:nvSpPr>
          <p:cNvPr id="72710" name="Text Box 1030"/>
          <p:cNvSpPr txBox="1">
            <a:spLocks noChangeArrowheads="1"/>
          </p:cNvSpPr>
          <p:nvPr/>
        </p:nvSpPr>
        <p:spPr bwMode="auto">
          <a:xfrm>
            <a:off x="4724400" y="2514600"/>
            <a:ext cx="4114800" cy="192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1" fontAlgn="auto" latinLnBrk="0" hangingPunct="1">
              <a:lnSpc>
                <a:spcPct val="100000"/>
              </a:lnSpc>
              <a:spcBef>
                <a:spcPct val="50000"/>
              </a:spcBef>
              <a:spcAft>
                <a:spcPts val="0"/>
              </a:spcAft>
              <a:buClrTx/>
              <a:buSzTx/>
              <a:buFontTx/>
              <a:buNone/>
              <a:tabLst/>
              <a:defRPr/>
            </a:pPr>
            <a:r>
              <a:rPr kumimoji="0" lang="ru-RU" altLang="ru-RU" sz="3600" b="0" i="0" u="none" strike="noStrike" kern="0" cap="none" spc="0" normalizeH="0" baseline="0" noProof="0">
                <a:ln>
                  <a:noFill/>
                </a:ln>
                <a:solidFill>
                  <a:srgbClr val="FFFF00"/>
                </a:solidFill>
                <a:effectLst/>
                <a:uLnTx/>
                <a:uFillTx/>
                <a:latin typeface="Arial" panose="020B0604020202020204" pitchFamily="34" charset="0"/>
              </a:rPr>
              <a:t>«Лабораторные» исследования</a:t>
            </a:r>
            <a:endParaRPr kumimoji="0" lang="ru-RU" altLang="ru-RU" sz="3200" b="0" i="0" u="none" strike="noStrike" kern="0" cap="none" spc="0" normalizeH="0" baseline="0" noProof="0">
              <a:ln>
                <a:noFill/>
              </a:ln>
              <a:solidFill>
                <a:schemeClr val="tx1"/>
              </a:solidFill>
              <a:effectLst/>
              <a:uLnTx/>
              <a:uFillTx/>
              <a:latin typeface="Arial" panose="020B0604020202020204" pitchFamily="34" charset="0"/>
            </a:endParaRPr>
          </a:p>
          <a:p>
            <a:pPr marL="0" marR="0" lvl="0" indent="0" algn="ctr" defTabSz="914400" eaLnBrk="1" fontAlgn="auto" latinLnBrk="0" hangingPunct="1">
              <a:lnSpc>
                <a:spcPct val="100000"/>
              </a:lnSpc>
              <a:spcBef>
                <a:spcPct val="50000"/>
              </a:spcBef>
              <a:spcAft>
                <a:spcPts val="0"/>
              </a:spcAft>
              <a:buClrTx/>
              <a:buSzTx/>
              <a:buFontTx/>
              <a:buNone/>
              <a:tabLst/>
              <a:defRPr/>
            </a:pPr>
            <a:endParaRPr kumimoji="0" lang="ru-RU" altLang="ru-RU" sz="3200" b="0" i="0" u="none" strike="noStrike" kern="0" cap="none" spc="0" normalizeH="0" baseline="0" noProof="0">
              <a:ln>
                <a:noFill/>
              </a:ln>
              <a:solidFill>
                <a:schemeClr val="tx1"/>
              </a:solidFill>
              <a:effectLst/>
              <a:uLnTx/>
              <a:uFillTx/>
              <a:latin typeface="Arial" panose="020B0604020202020204" pitchFamily="34" charset="0"/>
            </a:endParaRPr>
          </a:p>
        </p:txBody>
      </p:sp>
      <p:sp>
        <p:nvSpPr>
          <p:cNvPr id="72711" name="Line 1031"/>
          <p:cNvSpPr>
            <a:spLocks noChangeShapeType="1"/>
          </p:cNvSpPr>
          <p:nvPr/>
        </p:nvSpPr>
        <p:spPr bwMode="auto">
          <a:xfrm flipH="1">
            <a:off x="2743200" y="1447800"/>
            <a:ext cx="609600" cy="990600"/>
          </a:xfrm>
          <a:prstGeom prst="line">
            <a:avLst/>
          </a:prstGeom>
          <a:noFill/>
          <a:ln w="38100">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a:ln>
                <a:noFill/>
              </a:ln>
              <a:solidFill>
                <a:sysClr val="windowText" lastClr="000000"/>
              </a:solidFill>
              <a:effectLst/>
              <a:uLnTx/>
              <a:uFillTx/>
            </a:endParaRPr>
          </a:p>
        </p:txBody>
      </p:sp>
      <p:sp>
        <p:nvSpPr>
          <p:cNvPr id="72712" name="Line 1032"/>
          <p:cNvSpPr>
            <a:spLocks noChangeShapeType="1"/>
          </p:cNvSpPr>
          <p:nvPr/>
        </p:nvSpPr>
        <p:spPr bwMode="auto">
          <a:xfrm>
            <a:off x="5791200" y="1447800"/>
            <a:ext cx="533400" cy="990600"/>
          </a:xfrm>
          <a:prstGeom prst="line">
            <a:avLst/>
          </a:prstGeom>
          <a:noFill/>
          <a:ln w="38100">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87972096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_PRESENTER" val="ba5c5a5256de53ad880cbeb459906d7f6d5ece"/>
</p:tagLst>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8.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Солнцестояние">
  <a:themeElements>
    <a:clrScheme name="Солнцестояние">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Солнцестояние">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Солнцестояние">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3.xml><?xml version="1.0" encoding="utf-8"?>
<a:theme xmlns:a="http://schemas.openxmlformats.org/drawingml/2006/main" name="Brainstorming Session">
  <a:themeElements>
    <a:clrScheme name="Brainstorming Session 1">
      <a:dk1>
        <a:srgbClr val="FFCC00"/>
      </a:dk1>
      <a:lt1>
        <a:srgbClr val="F8F8F8"/>
      </a:lt1>
      <a:dk2>
        <a:srgbClr val="000000"/>
      </a:dk2>
      <a:lt2>
        <a:srgbClr val="6666FF"/>
      </a:lt2>
      <a:accent1>
        <a:srgbClr val="669900"/>
      </a:accent1>
      <a:accent2>
        <a:srgbClr val="006600"/>
      </a:accent2>
      <a:accent3>
        <a:srgbClr val="AAAAAA"/>
      </a:accent3>
      <a:accent4>
        <a:srgbClr val="D4D4D4"/>
      </a:accent4>
      <a:accent5>
        <a:srgbClr val="B8CAAA"/>
      </a:accent5>
      <a:accent6>
        <a:srgbClr val="005C00"/>
      </a:accent6>
      <a:hlink>
        <a:srgbClr val="0099FF"/>
      </a:hlink>
      <a:folHlink>
        <a:srgbClr val="669900"/>
      </a:folHlink>
    </a:clrScheme>
    <a:fontScheme name="Brainstorming Session">
      <a:majorFont>
        <a:latin typeface="Arial Black"/>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Brainstorming Session 1">
        <a:dk1>
          <a:srgbClr val="FFCC00"/>
        </a:dk1>
        <a:lt1>
          <a:srgbClr val="F8F8F8"/>
        </a:lt1>
        <a:dk2>
          <a:srgbClr val="000000"/>
        </a:dk2>
        <a:lt2>
          <a:srgbClr val="6666FF"/>
        </a:lt2>
        <a:accent1>
          <a:srgbClr val="669900"/>
        </a:accent1>
        <a:accent2>
          <a:srgbClr val="006600"/>
        </a:accent2>
        <a:accent3>
          <a:srgbClr val="AAAAAA"/>
        </a:accent3>
        <a:accent4>
          <a:srgbClr val="D4D4D4"/>
        </a:accent4>
        <a:accent5>
          <a:srgbClr val="B8CAAA"/>
        </a:accent5>
        <a:accent6>
          <a:srgbClr val="005C00"/>
        </a:accent6>
        <a:hlink>
          <a:srgbClr val="0099FF"/>
        </a:hlink>
        <a:folHlink>
          <a:srgbClr val="669900"/>
        </a:folHlink>
      </a:clrScheme>
      <a:clrMap bg1="dk2" tx1="lt1" bg2="dk1" tx2="lt2" accent1="accent1" accent2="accent2" accent3="accent3" accent4="accent4" accent5="accent5" accent6="accent6" hlink="hlink" folHlink="folHlink"/>
    </a:extraClrScheme>
    <a:extraClrScheme>
      <a:clrScheme name="Brainstorming Session 2">
        <a:dk1>
          <a:srgbClr val="868686"/>
        </a:dk1>
        <a:lt1>
          <a:srgbClr val="FFFFFF"/>
        </a:lt1>
        <a:dk2>
          <a:srgbClr val="009999"/>
        </a:dk2>
        <a:lt2>
          <a:srgbClr val="6600FF"/>
        </a:lt2>
        <a:accent1>
          <a:srgbClr val="9999FF"/>
        </a:accent1>
        <a:accent2>
          <a:srgbClr val="CBCBCB"/>
        </a:accent2>
        <a:accent3>
          <a:srgbClr val="FFFFFF"/>
        </a:accent3>
        <a:accent4>
          <a:srgbClr val="727272"/>
        </a:accent4>
        <a:accent5>
          <a:srgbClr val="CACAFF"/>
        </a:accent5>
        <a:accent6>
          <a:srgbClr val="B8B8B8"/>
        </a:accent6>
        <a:hlink>
          <a:srgbClr val="6600FF"/>
        </a:hlink>
        <a:folHlink>
          <a:srgbClr val="009999"/>
        </a:folHlink>
      </a:clrScheme>
      <a:clrMap bg1="lt1" tx1="dk1" bg2="lt2" tx2="dk2" accent1="accent1" accent2="accent2" accent3="accent3" accent4="accent4" accent5="accent5" accent6="accent6" hlink="hlink" folHlink="folHlink"/>
    </a:extraClrScheme>
    <a:extraClrScheme>
      <a:clrScheme name="Brainstorming Session 3">
        <a:dk1>
          <a:srgbClr val="1C1C1C"/>
        </a:dk1>
        <a:lt1>
          <a:srgbClr val="FFFFFF"/>
        </a:lt1>
        <a:dk2>
          <a:srgbClr val="000000"/>
        </a:dk2>
        <a:lt2>
          <a:srgbClr val="969696"/>
        </a:lt2>
        <a:accent1>
          <a:srgbClr val="DDDDDD"/>
        </a:accent1>
        <a:accent2>
          <a:srgbClr val="CBCBCB"/>
        </a:accent2>
        <a:accent3>
          <a:srgbClr val="FFFFFF"/>
        </a:accent3>
        <a:accent4>
          <a:srgbClr val="161616"/>
        </a:accent4>
        <a:accent5>
          <a:srgbClr val="EBEBEB"/>
        </a:accent5>
        <a:accent6>
          <a:srgbClr val="B8B8B8"/>
        </a:accent6>
        <a:hlink>
          <a:srgbClr val="4D4D4D"/>
        </a:hlink>
        <a:folHlink>
          <a:srgbClr val="B2B2B2"/>
        </a:folHlink>
      </a:clrScheme>
      <a:clrMap bg1="lt1" tx1="dk1" bg2="lt2" tx2="dk2" accent1="accent1" accent2="accent2" accent3="accent3" accent4="accent4" accent5="accent5" accent6="accent6" hlink="hlink" folHlink="folHlink"/>
    </a:extraClrScheme>
    <a:extraClrScheme>
      <a:clrScheme name="Brainstorming Session 4">
        <a:dk1>
          <a:srgbClr val="FFCC00"/>
        </a:dk1>
        <a:lt1>
          <a:srgbClr val="FFFFCC"/>
        </a:lt1>
        <a:dk2>
          <a:srgbClr val="000099"/>
        </a:dk2>
        <a:lt2>
          <a:srgbClr val="00CC00"/>
        </a:lt2>
        <a:accent1>
          <a:srgbClr val="3333FF"/>
        </a:accent1>
        <a:accent2>
          <a:srgbClr val="3333CC"/>
        </a:accent2>
        <a:accent3>
          <a:srgbClr val="AAAACA"/>
        </a:accent3>
        <a:accent4>
          <a:srgbClr val="DADAAE"/>
        </a:accent4>
        <a:accent5>
          <a:srgbClr val="ADADFF"/>
        </a:accent5>
        <a:accent6>
          <a:srgbClr val="2D2DB9"/>
        </a:accent6>
        <a:hlink>
          <a:srgbClr val="0099FF"/>
        </a:hlink>
        <a:folHlink>
          <a:srgbClr val="CC9900"/>
        </a:folHlink>
      </a:clrScheme>
      <a:clrMap bg1="dk2" tx1="lt1" bg2="dk1" tx2="lt2" accent1="accent1" accent2="accent2" accent3="accent3" accent4="accent4" accent5="accent5" accent6="accent6" hlink="hlink" folHlink="folHlink"/>
    </a:extraClrScheme>
    <a:extraClrScheme>
      <a:clrScheme name="Brainstorming Session 5">
        <a:dk1>
          <a:srgbClr val="FFFF00"/>
        </a:dk1>
        <a:lt1>
          <a:srgbClr val="FFFFFF"/>
        </a:lt1>
        <a:dk2>
          <a:srgbClr val="FF0033"/>
        </a:dk2>
        <a:lt2>
          <a:srgbClr val="000000"/>
        </a:lt2>
        <a:accent1>
          <a:srgbClr val="330099"/>
        </a:accent1>
        <a:accent2>
          <a:srgbClr val="CC0000"/>
        </a:accent2>
        <a:accent3>
          <a:srgbClr val="FFAAAD"/>
        </a:accent3>
        <a:accent4>
          <a:srgbClr val="DADADA"/>
        </a:accent4>
        <a:accent5>
          <a:srgbClr val="ADAACA"/>
        </a:accent5>
        <a:accent6>
          <a:srgbClr val="B90000"/>
        </a:accent6>
        <a:hlink>
          <a:srgbClr val="0099FF"/>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Орбита">
  <a:themeElements>
    <a:clrScheme name="Орбита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fontScheme name="Орбита">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ru-RU" sz="1600" b="1"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ru-RU" sz="1600" b="1" i="0" u="none" strike="noStrike" cap="none" normalizeH="0" baseline="0" smtClean="0">
            <a:ln>
              <a:noFill/>
            </a:ln>
            <a:solidFill>
              <a:schemeClr val="tx1"/>
            </a:solidFill>
            <a:effectLst/>
            <a:latin typeface="Verdana" pitchFamily="34" charset="0"/>
          </a:defRPr>
        </a:defPPr>
      </a:lstStyle>
    </a:lnDef>
  </a:objectDefaults>
  <a:extraClrSchemeLst>
    <a:extraClrScheme>
      <a:clrScheme name="Орбита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Орбита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Орбита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Орбита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Орбита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Орбита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Орбита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Орбита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Орбита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Радар">
  <a:themeElements>
    <a:clrScheme name="Радар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fontScheme name="Радар">
      <a:majorFont>
        <a:latin typeface="Times New Roman"/>
        <a:ea typeface=""/>
        <a:cs typeface=""/>
      </a:majorFont>
      <a:minorFont>
        <a:latin typeface="Times New Roman"/>
        <a:ea typeface=""/>
        <a:cs typeface=""/>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ru-RU" sz="1800" b="0"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ru-RU" sz="1800" b="0"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Радар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clrMap bg1="dk2" tx1="lt1" bg2="dk1" tx2="lt2" accent1="accent1" accent2="accent2" accent3="accent3" accent4="accent4" accent5="accent5" accent6="accent6" hlink="hlink" folHlink="folHlink"/>
    </a:extraClrScheme>
    <a:extraClrScheme>
      <a:clrScheme name="Радар 2">
        <a:dk1>
          <a:srgbClr val="666699"/>
        </a:dk1>
        <a:lt1>
          <a:srgbClr val="CCCCFF"/>
        </a:lt1>
        <a:dk2>
          <a:srgbClr val="000040"/>
        </a:dk2>
        <a:lt2>
          <a:srgbClr val="A4A4C2"/>
        </a:lt2>
        <a:accent1>
          <a:srgbClr val="003399"/>
        </a:accent1>
        <a:accent2>
          <a:srgbClr val="0099FF"/>
        </a:accent2>
        <a:accent3>
          <a:srgbClr val="E2E2FF"/>
        </a:accent3>
        <a:accent4>
          <a:srgbClr val="565682"/>
        </a:accent4>
        <a:accent5>
          <a:srgbClr val="AAADCA"/>
        </a:accent5>
        <a:accent6>
          <a:srgbClr val="008AE7"/>
        </a:accent6>
        <a:hlink>
          <a:srgbClr val="B68600"/>
        </a:hlink>
        <a:folHlink>
          <a:srgbClr val="8A5C00"/>
        </a:folHlink>
      </a:clrScheme>
      <a:clrMap bg1="lt1" tx1="dk1" bg2="lt2" tx2="dk2" accent1="accent1" accent2="accent2" accent3="accent3" accent4="accent4" accent5="accent5" accent6="accent6" hlink="hlink" folHlink="folHlink"/>
    </a:extraClrScheme>
    <a:extraClrScheme>
      <a:clrScheme name="Радар 3">
        <a:dk1>
          <a:srgbClr val="000000"/>
        </a:dk1>
        <a:lt1>
          <a:srgbClr val="EAEAEA"/>
        </a:lt1>
        <a:dk2>
          <a:srgbClr val="000000"/>
        </a:dk2>
        <a:lt2>
          <a:srgbClr val="B2B2B2"/>
        </a:lt2>
        <a:accent1>
          <a:srgbClr val="777777"/>
        </a:accent1>
        <a:accent2>
          <a:srgbClr val="B2B2B2"/>
        </a:accent2>
        <a:accent3>
          <a:srgbClr val="F3F3F3"/>
        </a:accent3>
        <a:accent4>
          <a:srgbClr val="000000"/>
        </a:accent4>
        <a:accent5>
          <a:srgbClr val="BDBDBD"/>
        </a:accent5>
        <a:accent6>
          <a:srgbClr val="A1A1A1"/>
        </a:accent6>
        <a:hlink>
          <a:srgbClr val="808080"/>
        </a:hlink>
        <a:folHlink>
          <a:srgbClr val="5F5F5F"/>
        </a:folHlink>
      </a:clrScheme>
      <a:clrMap bg1="lt1" tx1="dk1" bg2="lt2" tx2="dk2" accent1="accent1" accent2="accent2" accent3="accent3" accent4="accent4" accent5="accent5" accent6="accent6" hlink="hlink" folHlink="folHlink"/>
    </a:extraClrScheme>
    <a:extraClrScheme>
      <a:clrScheme name="Радар 4">
        <a:dk1>
          <a:srgbClr val="333333"/>
        </a:dk1>
        <a:lt1>
          <a:srgbClr val="FFFF66"/>
        </a:lt1>
        <a:dk2>
          <a:srgbClr val="000000"/>
        </a:dk2>
        <a:lt2>
          <a:srgbClr val="CC3300"/>
        </a:lt2>
        <a:accent1>
          <a:srgbClr val="5F5F5F"/>
        </a:accent1>
        <a:accent2>
          <a:srgbClr val="3399FF"/>
        </a:accent2>
        <a:accent3>
          <a:srgbClr val="AAAAAA"/>
        </a:accent3>
        <a:accent4>
          <a:srgbClr val="DADA56"/>
        </a:accent4>
        <a:accent5>
          <a:srgbClr val="B6B6B6"/>
        </a:accent5>
        <a:accent6>
          <a:srgbClr val="2D8AE7"/>
        </a:accent6>
        <a:hlink>
          <a:srgbClr val="008000"/>
        </a:hlink>
        <a:folHlink>
          <a:srgbClr val="CCECFF"/>
        </a:folHlink>
      </a:clrScheme>
      <a:clrMap bg1="dk2" tx1="lt1" bg2="dk1" tx2="lt2" accent1="accent1" accent2="accent2" accent3="accent3" accent4="accent4" accent5="accent5" accent6="accent6" hlink="hlink" folHlink="folHlink"/>
    </a:extraClrScheme>
    <a:extraClrScheme>
      <a:clrScheme name="Радар 5">
        <a:dk1>
          <a:srgbClr val="003300"/>
        </a:dk1>
        <a:lt1>
          <a:srgbClr val="FFFFCC"/>
        </a:lt1>
        <a:dk2>
          <a:srgbClr val="006600"/>
        </a:dk2>
        <a:lt2>
          <a:srgbClr val="FFFF00"/>
        </a:lt2>
        <a:accent1>
          <a:srgbClr val="008000"/>
        </a:accent1>
        <a:accent2>
          <a:srgbClr val="3399FF"/>
        </a:accent2>
        <a:accent3>
          <a:srgbClr val="AAB8AA"/>
        </a:accent3>
        <a:accent4>
          <a:srgbClr val="DADAAE"/>
        </a:accent4>
        <a:accent5>
          <a:srgbClr val="AAC0AA"/>
        </a:accent5>
        <a:accent6>
          <a:srgbClr val="2D8AE7"/>
        </a:accent6>
        <a:hlink>
          <a:srgbClr val="6666FF"/>
        </a:hlink>
        <a:folHlink>
          <a:srgbClr val="CCECFF"/>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Сотрудничество">
  <a:themeElements>
    <a:clrScheme name="Сотрудничество 2">
      <a:dk1>
        <a:srgbClr val="0000A6"/>
      </a:dk1>
      <a:lt1>
        <a:srgbClr val="FFFFFF"/>
      </a:lt1>
      <a:dk2>
        <a:srgbClr val="000099"/>
      </a:dk2>
      <a:lt2>
        <a:srgbClr val="CCFFFF"/>
      </a:lt2>
      <a:accent1>
        <a:srgbClr val="00CCFF"/>
      </a:accent1>
      <a:accent2>
        <a:srgbClr val="FFE701"/>
      </a:accent2>
      <a:accent3>
        <a:srgbClr val="AAAACA"/>
      </a:accent3>
      <a:accent4>
        <a:srgbClr val="DADADA"/>
      </a:accent4>
      <a:accent5>
        <a:srgbClr val="AAE2FF"/>
      </a:accent5>
      <a:accent6>
        <a:srgbClr val="E7D101"/>
      </a:accent6>
      <a:hlink>
        <a:srgbClr val="FFCC66"/>
      </a:hlink>
      <a:folHlink>
        <a:srgbClr val="00CA00"/>
      </a:folHlink>
    </a:clrScheme>
    <a:fontScheme name="Сотрудничество">
      <a:majorFont>
        <a:latin typeface="Garamond"/>
        <a:ea typeface=""/>
        <a:cs typeface=""/>
      </a:majorFont>
      <a:minorFont>
        <a:latin typeface="Garamond"/>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ru-RU" sz="1600" b="1"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ru-RU" sz="1600" b="1" i="0" u="none" strike="noStrike" cap="none" normalizeH="0" baseline="0" smtClean="0">
            <a:ln>
              <a:noFill/>
            </a:ln>
            <a:solidFill>
              <a:schemeClr val="tx1"/>
            </a:solidFill>
            <a:effectLst/>
            <a:latin typeface="Verdana" pitchFamily="34" charset="0"/>
          </a:defRPr>
        </a:defPPr>
      </a:lstStyle>
    </a:lnDef>
  </a:objectDefaults>
  <a:extraClrSchemeLst>
    <a:extraClrScheme>
      <a:clrScheme name="Сотрудничество 1">
        <a:dk1>
          <a:srgbClr val="000078"/>
        </a:dk1>
        <a:lt1>
          <a:srgbClr val="FFFFFF"/>
        </a:lt1>
        <a:dk2>
          <a:srgbClr val="000066"/>
        </a:dk2>
        <a:lt2>
          <a:srgbClr val="CCECFF"/>
        </a:lt2>
        <a:accent1>
          <a:srgbClr val="0099CC"/>
        </a:accent1>
        <a:accent2>
          <a:srgbClr val="008080"/>
        </a:accent2>
        <a:accent3>
          <a:srgbClr val="AAAAB8"/>
        </a:accent3>
        <a:accent4>
          <a:srgbClr val="DADADA"/>
        </a:accent4>
        <a:accent5>
          <a:srgbClr val="AACAE2"/>
        </a:accent5>
        <a:accent6>
          <a:srgbClr val="007373"/>
        </a:accent6>
        <a:hlink>
          <a:srgbClr val="00FFCC"/>
        </a:hlink>
        <a:folHlink>
          <a:srgbClr val="6699FF"/>
        </a:folHlink>
      </a:clrScheme>
      <a:clrMap bg1="dk2" tx1="lt1" bg2="dk1" tx2="lt2" accent1="accent1" accent2="accent2" accent3="accent3" accent4="accent4" accent5="accent5" accent6="accent6" hlink="hlink" folHlink="folHlink"/>
    </a:extraClrScheme>
    <a:extraClrScheme>
      <a:clrScheme name="Сотрудничество 2">
        <a:dk1>
          <a:srgbClr val="0000A6"/>
        </a:dk1>
        <a:lt1>
          <a:srgbClr val="FFFFFF"/>
        </a:lt1>
        <a:dk2>
          <a:srgbClr val="000099"/>
        </a:dk2>
        <a:lt2>
          <a:srgbClr val="CCFFFF"/>
        </a:lt2>
        <a:accent1>
          <a:srgbClr val="00CCFF"/>
        </a:accent1>
        <a:accent2>
          <a:srgbClr val="FFE701"/>
        </a:accent2>
        <a:accent3>
          <a:srgbClr val="AAAACA"/>
        </a:accent3>
        <a:accent4>
          <a:srgbClr val="DADADA"/>
        </a:accent4>
        <a:accent5>
          <a:srgbClr val="AAE2FF"/>
        </a:accent5>
        <a:accent6>
          <a:srgbClr val="E7D101"/>
        </a:accent6>
        <a:hlink>
          <a:srgbClr val="FFCC66"/>
        </a:hlink>
        <a:folHlink>
          <a:srgbClr val="00CA00"/>
        </a:folHlink>
      </a:clrScheme>
      <a:clrMap bg1="dk2" tx1="lt1" bg2="dk1" tx2="lt2" accent1="accent1" accent2="accent2" accent3="accent3" accent4="accent4" accent5="accent5" accent6="accent6" hlink="hlink" folHlink="folHlink"/>
    </a:extraClrScheme>
    <a:extraClrScheme>
      <a:clrScheme name="Сотрудничество 3">
        <a:dk1>
          <a:srgbClr val="000000"/>
        </a:dk1>
        <a:lt1>
          <a:srgbClr val="E0EBF6"/>
        </a:lt1>
        <a:dk2>
          <a:srgbClr val="77A4AF"/>
        </a:dk2>
        <a:lt2>
          <a:srgbClr val="F3F7FB"/>
        </a:lt2>
        <a:accent1>
          <a:srgbClr val="B9C4D7"/>
        </a:accent1>
        <a:accent2>
          <a:srgbClr val="B1A1C5"/>
        </a:accent2>
        <a:accent3>
          <a:srgbClr val="EDF3FA"/>
        </a:accent3>
        <a:accent4>
          <a:srgbClr val="000000"/>
        </a:accent4>
        <a:accent5>
          <a:srgbClr val="D9DEE8"/>
        </a:accent5>
        <a:accent6>
          <a:srgbClr val="A091B2"/>
        </a:accent6>
        <a:hlink>
          <a:srgbClr val="3F2FB5"/>
        </a:hlink>
        <a:folHlink>
          <a:srgbClr val="318944"/>
        </a:folHlink>
      </a:clrScheme>
      <a:clrMap bg1="lt1" tx1="dk1" bg2="lt2" tx2="dk2" accent1="accent1" accent2="accent2" accent3="accent3" accent4="accent4" accent5="accent5" accent6="accent6" hlink="hlink" folHlink="folHlink"/>
    </a:extraClrScheme>
    <a:extraClrScheme>
      <a:clrScheme name="Сотрудничество 4">
        <a:dk1>
          <a:srgbClr val="006E6B"/>
        </a:dk1>
        <a:lt1>
          <a:srgbClr val="FFFFFF"/>
        </a:lt1>
        <a:dk2>
          <a:srgbClr val="006666"/>
        </a:dk2>
        <a:lt2>
          <a:srgbClr val="B9EFEE"/>
        </a:lt2>
        <a:accent1>
          <a:srgbClr val="33CCCC"/>
        </a:accent1>
        <a:accent2>
          <a:srgbClr val="6AB475"/>
        </a:accent2>
        <a:accent3>
          <a:srgbClr val="AAB8B8"/>
        </a:accent3>
        <a:accent4>
          <a:srgbClr val="DADADA"/>
        </a:accent4>
        <a:accent5>
          <a:srgbClr val="ADE2E2"/>
        </a:accent5>
        <a:accent6>
          <a:srgbClr val="5FA369"/>
        </a:accent6>
        <a:hlink>
          <a:srgbClr val="00FF99"/>
        </a:hlink>
        <a:folHlink>
          <a:srgbClr val="CCFF66"/>
        </a:folHlink>
      </a:clrScheme>
      <a:clrMap bg1="dk2" tx1="lt1" bg2="dk1" tx2="lt2" accent1="accent1" accent2="accent2" accent3="accent3" accent4="accent4" accent5="accent5" accent6="accent6" hlink="hlink" folHlink="folHlink"/>
    </a:extraClrScheme>
    <a:extraClrScheme>
      <a:clrScheme name="Сотрудничество 5">
        <a:dk1>
          <a:srgbClr val="8ABA8D"/>
        </a:dk1>
        <a:lt1>
          <a:srgbClr val="FFFFFF"/>
        </a:lt1>
        <a:dk2>
          <a:srgbClr val="6FB56D"/>
        </a:dk2>
        <a:lt2>
          <a:srgbClr val="DCF1F4"/>
        </a:lt2>
        <a:accent1>
          <a:srgbClr val="2E7E2E"/>
        </a:accent1>
        <a:accent2>
          <a:srgbClr val="25735D"/>
        </a:accent2>
        <a:accent3>
          <a:srgbClr val="BBD7BA"/>
        </a:accent3>
        <a:accent4>
          <a:srgbClr val="DADADA"/>
        </a:accent4>
        <a:accent5>
          <a:srgbClr val="ADC0AD"/>
        </a:accent5>
        <a:accent6>
          <a:srgbClr val="206853"/>
        </a:accent6>
        <a:hlink>
          <a:srgbClr val="FFFF00"/>
        </a:hlink>
        <a:folHlink>
          <a:srgbClr val="FFF4BF"/>
        </a:folHlink>
      </a:clrScheme>
      <a:clrMap bg1="dk2" tx1="lt1" bg2="dk1" tx2="lt2" accent1="accent1" accent2="accent2" accent3="accent3" accent4="accent4" accent5="accent5" accent6="accent6" hlink="hlink" folHlink="folHlink"/>
    </a:extraClrScheme>
    <a:extraClrScheme>
      <a:clrScheme name="Сотрудничество 6">
        <a:dk1>
          <a:srgbClr val="005400"/>
        </a:dk1>
        <a:lt1>
          <a:srgbClr val="FFFFFF"/>
        </a:lt1>
        <a:dk2>
          <a:srgbClr val="004800"/>
        </a:dk2>
        <a:lt2>
          <a:srgbClr val="D6D8C0"/>
        </a:lt2>
        <a:accent1>
          <a:srgbClr val="339933"/>
        </a:accent1>
        <a:accent2>
          <a:srgbClr val="7D8C70"/>
        </a:accent2>
        <a:accent3>
          <a:srgbClr val="AAB1AA"/>
        </a:accent3>
        <a:accent4>
          <a:srgbClr val="DADADA"/>
        </a:accent4>
        <a:accent5>
          <a:srgbClr val="ADCAAD"/>
        </a:accent5>
        <a:accent6>
          <a:srgbClr val="717E65"/>
        </a:accent6>
        <a:hlink>
          <a:srgbClr val="CCCC00"/>
        </a:hlink>
        <a:folHlink>
          <a:srgbClr val="85B3B1"/>
        </a:folHlink>
      </a:clrScheme>
      <a:clrMap bg1="dk2" tx1="lt1" bg2="dk1" tx2="lt2" accent1="accent1" accent2="accent2" accent3="accent3" accent4="accent4" accent5="accent5" accent6="accent6" hlink="hlink" folHlink="folHlink"/>
    </a:extraClrScheme>
    <a:extraClrScheme>
      <a:clrScheme name="Сотрудничество 7">
        <a:dk1>
          <a:srgbClr val="000000"/>
        </a:dk1>
        <a:lt1>
          <a:srgbClr val="F5F0BD"/>
        </a:lt1>
        <a:dk2>
          <a:srgbClr val="BD9D69"/>
        </a:dk2>
        <a:lt2>
          <a:srgbClr val="FFFFCC"/>
        </a:lt2>
        <a:accent1>
          <a:srgbClr val="CDBB77"/>
        </a:accent1>
        <a:accent2>
          <a:srgbClr val="F8EBD0"/>
        </a:accent2>
        <a:accent3>
          <a:srgbClr val="F9F6DB"/>
        </a:accent3>
        <a:accent4>
          <a:srgbClr val="000000"/>
        </a:accent4>
        <a:accent5>
          <a:srgbClr val="E3DABD"/>
        </a:accent5>
        <a:accent6>
          <a:srgbClr val="E1D5BC"/>
        </a:accent6>
        <a:hlink>
          <a:srgbClr val="FF9900"/>
        </a:hlink>
        <a:folHlink>
          <a:srgbClr val="C64B00"/>
        </a:folHlink>
      </a:clrScheme>
      <a:clrMap bg1="lt1" tx1="dk1" bg2="lt2" tx2="dk2" accent1="accent1" accent2="accent2" accent3="accent3" accent4="accent4" accent5="accent5" accent6="accent6" hlink="hlink" folHlink="folHlink"/>
    </a:extraClrScheme>
    <a:extraClrScheme>
      <a:clrScheme name="Сотрудничество 8">
        <a:dk1>
          <a:srgbClr val="000000"/>
        </a:dk1>
        <a:lt1>
          <a:srgbClr val="E2DDD4"/>
        </a:lt1>
        <a:dk2>
          <a:srgbClr val="000000"/>
        </a:dk2>
        <a:lt2>
          <a:srgbClr val="EFEBE3"/>
        </a:lt2>
        <a:accent1>
          <a:srgbClr val="F2F2F2"/>
        </a:accent1>
        <a:accent2>
          <a:srgbClr val="C4AD74"/>
        </a:accent2>
        <a:accent3>
          <a:srgbClr val="EEEBE6"/>
        </a:accent3>
        <a:accent4>
          <a:srgbClr val="000000"/>
        </a:accent4>
        <a:accent5>
          <a:srgbClr val="F7F7F7"/>
        </a:accent5>
        <a:accent6>
          <a:srgbClr val="B19C68"/>
        </a:accent6>
        <a:hlink>
          <a:srgbClr val="A46032"/>
        </a:hlink>
        <a:folHlink>
          <a:srgbClr val="8F8E73"/>
        </a:folHlink>
      </a:clrScheme>
      <a:clrMap bg1="lt1" tx1="dk1" bg2="lt2" tx2="dk2" accent1="accent1" accent2="accent2" accent3="accent3" accent4="accent4" accent5="accent5" accent6="accent6" hlink="hlink" folHlink="folHlink"/>
    </a:extraClrScheme>
    <a:extraClrScheme>
      <a:clrScheme name="Сотрудничество 9">
        <a:dk1>
          <a:srgbClr val="8A0000"/>
        </a:dk1>
        <a:lt1>
          <a:srgbClr val="FFFFFF"/>
        </a:lt1>
        <a:dk2>
          <a:srgbClr val="800000"/>
        </a:dk2>
        <a:lt2>
          <a:srgbClr val="FFFFCC"/>
        </a:lt2>
        <a:accent1>
          <a:srgbClr val="FF5831"/>
        </a:accent1>
        <a:accent2>
          <a:srgbClr val="C5543D"/>
        </a:accent2>
        <a:accent3>
          <a:srgbClr val="C0AAAA"/>
        </a:accent3>
        <a:accent4>
          <a:srgbClr val="DADADA"/>
        </a:accent4>
        <a:accent5>
          <a:srgbClr val="FFB4AD"/>
        </a:accent5>
        <a:accent6>
          <a:srgbClr val="B24B36"/>
        </a:accent6>
        <a:hlink>
          <a:srgbClr val="FFFFCC"/>
        </a:hlink>
        <a:folHlink>
          <a:srgbClr val="FF990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Оформление по умолчанию">
  <a:themeElements>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Оформление по умолчанию">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Оформление по умолчанию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Оформление по умолчанию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Оформление по умолчанию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Оформление по умолчанию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Оформление по умолчанию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Оформление по умолчанию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Оформление по умолчанию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Оформление по умолчанию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Оформление по умолчанию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Оформление по умолчанию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Оформление по умолчанию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Справедливость">
  <a:themeElements>
    <a:clrScheme name="Справедливость">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Справедливость">
      <a:majorFont>
        <a:latin typeface="Franklin Gothic Book"/>
        <a:ea typeface=""/>
        <a:cs typeface=""/>
        <a:font script="Grek" typeface="Calibri"/>
        <a:font script="Cyrl" typeface="Calibri"/>
        <a:font script="Jpan" typeface="HGｺﾞｼｯｸM"/>
        <a:font script="Hang" typeface="바탕"/>
        <a:font script="Hans" typeface="幼圆"/>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erpetua"/>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Справедливость">
      <a:fillStyleLst>
        <a:solidFill>
          <a:schemeClr val="phClr"/>
        </a:solidFill>
        <a:blipFill>
          <a:blip xmlns:r="http://schemas.openxmlformats.org/officeDocument/2006/relationships" r:embed="rId1">
            <a:duotone>
              <a:schemeClr val="phClr">
                <a:tint val="30000"/>
                <a:satMod val="300000"/>
              </a:schemeClr>
              <a:schemeClr val="phClr">
                <a:tint val="40000"/>
                <a:satMod val="200000"/>
              </a:schemeClr>
            </a:duotone>
          </a:blip>
          <a:tile tx="0" ty="0" sx="70000" sy="70000" flip="none" algn="ctr"/>
        </a:blipFill>
        <a:blipFill>
          <a:blip xmlns:r="http://schemas.openxmlformats.org/officeDocument/2006/relationships" r:embed="rId1">
            <a:duotone>
              <a:schemeClr val="phClr">
                <a:shade val="22000"/>
                <a:satMod val="160000"/>
              </a:schemeClr>
              <a:schemeClr val="phClr">
                <a:shade val="45000"/>
                <a:satMod val="100000"/>
              </a:schemeClr>
            </a:duotone>
          </a:blip>
          <a:tile tx="0" ty="0" sx="65000" sy="65000" flip="none" algn="ctr"/>
        </a:blipFill>
      </a:fillStyleLst>
      <a:lnStyleLst>
        <a:ln w="9525" cap="flat" cmpd="sng" algn="ctr">
          <a:solidFill>
            <a:schemeClr val="phClr">
              <a:shade val="60000"/>
              <a:satMod val="110000"/>
            </a:schemeClr>
          </a:solidFill>
          <a:prstDash val="solid"/>
        </a:ln>
        <a:ln w="127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algn="t" rotWithShape="0">
              <a:srgbClr val="000000">
                <a:alpha val="50000"/>
              </a:srgbClr>
            </a:outerShdw>
          </a:effectLst>
        </a:effectStyle>
        <a:effectStyle>
          <a:effectLst>
            <a:outerShdw blurRad="38100" dist="25400" dir="5400000" algn="t" rotWithShape="0">
              <a:srgbClr val="000000">
                <a:alpha val="50000"/>
              </a:srgbClr>
            </a:outerShdw>
          </a:effectLst>
        </a:effectStyle>
        <a:effectStyle>
          <a:effectLst>
            <a:outerShdw blurRad="50800" dist="50800" dir="5400000" algn="t" rotWithShape="0">
              <a:srgbClr val="000000">
                <a:alpha val="60000"/>
              </a:srgbClr>
            </a:outerShdw>
          </a:effectLst>
          <a:scene3d>
            <a:camera prst="isometricBottomUp" fov="0">
              <a:rot lat="0" lon="0" rev="0"/>
            </a:camera>
            <a:lightRig rig="soft" dir="b">
              <a:rot lat="0" lon="0" rev="9000000"/>
            </a:lightRig>
          </a:scene3d>
          <a:sp3d contourW="35000" prstMaterial="matte">
            <a:bevelT w="45000" h="38100" prst="convex"/>
            <a:contourClr>
              <a:schemeClr val="phClr">
                <a:tint val="10000"/>
                <a:satMod val="130000"/>
              </a:schemeClr>
            </a:contourClr>
          </a:sp3d>
        </a:effectStyle>
      </a:effectStyleLst>
      <a:bgFillStyleLst>
        <a:solidFill>
          <a:schemeClr val="phClr"/>
        </a:solidFill>
        <a:gradFill rotWithShape="1">
          <a:gsLst>
            <a:gs pos="0">
              <a:schemeClr val="phClr">
                <a:shade val="40000"/>
                <a:satMod val="165000"/>
              </a:schemeClr>
            </a:gs>
            <a:gs pos="50000">
              <a:schemeClr val="phClr">
                <a:shade val="80000"/>
                <a:satMod val="155000"/>
              </a:schemeClr>
            </a:gs>
            <a:gs pos="100000">
              <a:schemeClr val="phClr">
                <a:tint val="95000"/>
                <a:satMod val="200000"/>
              </a:schemeClr>
            </a:gs>
          </a:gsLst>
          <a:lin ang="16200000" scaled="1"/>
        </a:gradFill>
        <a:blipFill>
          <a:blip xmlns:r="http://schemas.openxmlformats.org/officeDocument/2006/relationships" r:embed="rId1">
            <a:duotone>
              <a:schemeClr val="phClr">
                <a:tint val="95000"/>
                <a:satMod val="200000"/>
              </a:schemeClr>
              <a:schemeClr val="phClr">
                <a:shade val="80000"/>
                <a:satMod val="100000"/>
              </a:schemeClr>
            </a:duotone>
          </a:blip>
          <a:tile tx="0" ty="0" sx="55000" sy="55000" flip="none" algn="tl"/>
        </a:blipFill>
      </a:bgFillStyleLst>
    </a:fmtScheme>
  </a:themeElements>
  <a:objectDefaults/>
  <a:extraClrSchemeLst/>
</a:theme>
</file>

<file path=ppt/theme/theme9.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999</TotalTime>
  <Words>11634</Words>
  <Application>Microsoft Office PowerPoint</Application>
  <PresentationFormat>Экран (4:3)</PresentationFormat>
  <Paragraphs>794</Paragraphs>
  <Slides>181</Slides>
  <Notes>22</Notes>
  <HiddenSlides>0</HiddenSlides>
  <MMClips>0</MMClips>
  <ScaleCrop>false</ScaleCrop>
  <HeadingPairs>
    <vt:vector size="6" baseType="variant">
      <vt:variant>
        <vt:lpstr>Тема</vt:lpstr>
      </vt:variant>
      <vt:variant>
        <vt:i4>8</vt:i4>
      </vt:variant>
      <vt:variant>
        <vt:lpstr>Внедренные серверы OLE</vt:lpstr>
      </vt:variant>
      <vt:variant>
        <vt:i4>2</vt:i4>
      </vt:variant>
      <vt:variant>
        <vt:lpstr>Заголовки слайдов</vt:lpstr>
      </vt:variant>
      <vt:variant>
        <vt:i4>181</vt:i4>
      </vt:variant>
    </vt:vector>
  </HeadingPairs>
  <TitlesOfParts>
    <vt:vector size="191" baseType="lpstr">
      <vt:lpstr>Тема Office</vt:lpstr>
      <vt:lpstr>Солнцестояние</vt:lpstr>
      <vt:lpstr>Brainstorming Session</vt:lpstr>
      <vt:lpstr>Орбита</vt:lpstr>
      <vt:lpstr>Радар</vt:lpstr>
      <vt:lpstr>Сотрудничество</vt:lpstr>
      <vt:lpstr>Оформление по умолчанию</vt:lpstr>
      <vt:lpstr>Справедливость</vt:lpstr>
      <vt:lpstr>Clip</vt:lpstr>
      <vt:lpstr>Диаграмма</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Пирамида выбора медицинских технологий</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Статья 47. Донорство органов и тканей человека и их трансплантация (пересадка)</vt:lpstr>
      <vt:lpstr>Статья 47. Донорство органов и тканей человека и их трансплантация (пересадка)</vt:lpstr>
      <vt:lpstr>Статья 47. Донорство органов и тканей человека и их трансплантация (пересадка)</vt:lpstr>
      <vt:lpstr>Статья 47. Донорство органов и тканей человека и их трансплантация (пересадка)</vt:lpstr>
      <vt:lpstr>Статья 47. Донорство органов и тканей человека и их трансплантация (пересадка)</vt:lpstr>
      <vt:lpstr>Статья 47. Донорство органов и тканей человека и их трансплантация (пересадка)</vt:lpstr>
      <vt:lpstr>Статья 66. Определение момента смерти человека и прекращения реанимационных мероприятий</vt:lpstr>
      <vt:lpstr>Статья 66. Определение момента смерти человека и прекращения реанимационных мероприятий</vt:lpstr>
      <vt:lpstr>Презентация PowerPoint</vt:lpstr>
      <vt:lpstr>6. Реанимационные мероприятия прекращаются в случае признания их абсолютно бесперспективными, а именно:</vt:lpstr>
      <vt:lpstr>7. Реанимационные мероприятия не проводятся:</vt:lpstr>
      <vt:lpstr>Статья 68. Использование тела, органов и тканей умершего человека</vt:lpstr>
      <vt:lpstr>Статья 45. Запрет эвтаназии</vt:lpstr>
      <vt:lpstr>Презентация PowerPoint</vt:lpstr>
      <vt:lpstr>Презентация PowerPoint</vt:lpstr>
      <vt:lpstr>Определение понятия</vt:lpstr>
      <vt:lpstr>Определение понятия</vt:lpstr>
      <vt:lpstr>Определение понятия</vt:lpstr>
      <vt:lpstr>Новая идеология</vt:lpstr>
      <vt:lpstr>История формирования доказательной медицины</vt:lpstr>
      <vt:lpstr>В медицине донаучный период продолжался намного дольше, чем в других областях науки. Польза от многих методов лечения в ту эпоху была весьма сомнительной, а иногда оно даже представляло реальную угрозу жизни пациента.</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Пирамида выбора медицинских технологий</vt:lpstr>
      <vt:lpstr> </vt:lpstr>
      <vt:lpstr>Традиционная парадигма медицинской практики</vt:lpstr>
      <vt:lpstr>Презентация PowerPoint</vt:lpstr>
      <vt:lpstr>Презентация PowerPoint</vt:lpstr>
      <vt:lpstr>Презентация PowerPoint</vt:lpstr>
      <vt:lpstr>Презентация PowerPoint</vt:lpstr>
      <vt:lpstr>Смена парадигмы</vt:lpstr>
      <vt:lpstr>Презентация PowerPoint</vt:lpstr>
      <vt:lpstr>Презентация PowerPoint</vt:lpstr>
      <vt:lpstr>Презентация PowerPoint</vt:lpstr>
      <vt:lpstr>Методология научного познания (1)</vt:lpstr>
      <vt:lpstr>Методология научного познания (2)</vt:lpstr>
      <vt:lpstr>Методология научного познания (3)</vt:lpstr>
      <vt:lpstr>Методология научного познания (3)</vt:lpstr>
      <vt:lpstr>Два главных критерия, определяющих «вес» научного факта:</vt:lpstr>
      <vt:lpstr>Две категории исследований</vt:lpstr>
      <vt:lpstr>Две категории изучаемых исходов</vt:lpstr>
      <vt:lpstr>Презентация PowerPoint</vt:lpstr>
      <vt:lpstr>Презентация PowerPoint</vt:lpstr>
      <vt:lpstr>Систематическая и случайная ошибки</vt:lpstr>
      <vt:lpstr>Источники систематических ошибок и методы борьбы с ними</vt:lpstr>
      <vt:lpstr>Никакая обработка данных не в состоянии скорректировать неизвестную систематическую ошибку</vt:lpstr>
      <vt:lpstr>Иерархия доказательности видов клинических исследований</vt:lpstr>
      <vt:lpstr>Рандомизированное клиническое испытание (randomized controlled trial, RCT)</vt:lpstr>
      <vt:lpstr>Рандомизированное клиническое испытание</vt:lpstr>
      <vt:lpstr>Компоненты лечебного эффекта, наблюдаемого врачом</vt:lpstr>
      <vt:lpstr>Презентация PowerPoint</vt:lpstr>
      <vt:lpstr>Проспективные когортные исследования (cohort studies)</vt:lpstr>
      <vt:lpstr>Проспективное когортное исследование</vt:lpstr>
      <vt:lpstr>Источники систематических ошибок в когортных исследованиях</vt:lpstr>
      <vt:lpstr>Презентация PowerPoint</vt:lpstr>
      <vt:lpstr>Исследования «случай-контроль» (case-control study)</vt:lpstr>
      <vt:lpstr>Исследование «случай-контроль»</vt:lpstr>
      <vt:lpstr>Недостатки исследования «случай-контроль»</vt:lpstr>
      <vt:lpstr>Исследование серий случаев  (case series)</vt:lpstr>
      <vt:lpstr>Исследования методов диагностики</vt:lpstr>
      <vt:lpstr>Характеристики диагностического метода (1)</vt:lpstr>
      <vt:lpstr>Исследование характеристик диагностического метода</vt:lpstr>
      <vt:lpstr>Источники систематических ошибок при исследовании характеристик диагностического метода</vt:lpstr>
      <vt:lpstr>Характеристики диагностического метода (2)</vt:lpstr>
      <vt:lpstr>Применение нескольких диагностических тестов</vt:lpstr>
      <vt:lpstr>Систематические обзоры (systematic reviews)</vt:lpstr>
      <vt:lpstr> КОКРАНОВСКОЕ СОТРУДНИЧЕСТВО  “Отыскивать и обобщать самую достоверную  информацию о результатах лечебных вмешательств”</vt:lpstr>
      <vt:lpstr>В своей программной книге, опубликованной в 1972 году, британский эпидемиолог Арчи Кокран обратил внимание, что общество пребывает в неведении относительно истинной эффективности лечебных вмешательств. Принятие решений на основе достоверной информации невозможно из-за недоступности обобщенных данных об эффективности лечебных вмешательств. В 1979 году А. Кокран писал: “Очень стыдно, что медики до сих пор не создали системы аналитического обобщения всех актуальных рандомизированных клинических испытаний (РКИ) по всем дисциплинам и специальностям с периодическим обновлением обзоров”.</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Систематические обзоры</vt:lpstr>
      <vt:lpstr>Презентация PowerPoint</vt:lpstr>
      <vt:lpstr>Этапы составления систематического обзора</vt:lpstr>
      <vt:lpstr>Презентация PowerPoint</vt:lpstr>
      <vt:lpstr>Презентация PowerPoint</vt:lpstr>
      <vt:lpstr>Цель исследования должна определять выбор плана исследования</vt:lpstr>
      <vt:lpstr>Основные проблемы и перспективы доказательной медицины</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Кровоизлияния в кожу у больной с мерцательной аритмией, на фоне применение варфарина в течение 5 дней. Больная имеет генотип медленного метаболизма по CYP2C9. </vt:lpstr>
      <vt:lpstr>Презентация PowerPoint</vt:lpstr>
      <vt:lpstr>Презентация PowerPoint</vt:lpstr>
      <vt:lpstr>Презентация PowerPoint</vt:lpstr>
      <vt:lpstr>Презентация PowerPoint</vt:lpstr>
      <vt:lpstr>Презентация PowerPoint</vt:lpstr>
      <vt:lpstr>Что должен сделать Врач, чтобы фармакотерапия была эффективной и безопасной?   Он должен овладеть методологией персонализированной медицины</vt:lpstr>
      <vt:lpstr>Презентация PowerPoint</vt:lpstr>
      <vt:lpstr>   «Каждый больной по различию сложения своего требует особого лечения. Болезнь одна и та же. Лечить надо не болезнь а больного».  Профессор  М.Я. Мудров (XVIII век)</vt:lpstr>
      <vt:lpstr>Определение активности изоферментов цитохрома Р-450</vt:lpstr>
      <vt:lpstr>Презентация PowerPoint</vt:lpstr>
      <vt:lpstr>Британский медицинский журнал «О несовместимости варфарина и клюквенного сока»</vt:lpstr>
      <vt:lpstr>Презентация PowerPoint</vt:lpstr>
      <vt:lpstr>Выдержки из письма Президента Европейской Ассоциации Клинической фармакологии и терапии (ЕАКФТ) профессора Ингольфа Каскорби</vt:lpstr>
      <vt:lpstr>Выдержки из письма заслуженного профессора Каролингского университета Стокгольма, бывшего председателя Нобелевской  Ассамблеи Каролингского университета профессора Фольке  Шолквеста</vt:lpstr>
      <vt:lpstr> ЛУЧШЕ ЧЕЛОВЕК БЕЗ ДЕНЕГ, ЧЕМ ДЕНЬГИ БЕЗ ЧЕЛОВЕКА</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ШульминАВ</dc:creator>
  <cp:lastModifiedBy>Видеоконференцзал</cp:lastModifiedBy>
  <cp:revision>57</cp:revision>
  <dcterms:created xsi:type="dcterms:W3CDTF">2016-06-01T05:49:11Z</dcterms:created>
  <dcterms:modified xsi:type="dcterms:W3CDTF">2016-06-06T02:51:54Z</dcterms:modified>
</cp:coreProperties>
</file>