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62" r:id="rId4"/>
    <p:sldId id="263" r:id="rId5"/>
    <p:sldId id="257" r:id="rId6"/>
    <p:sldId id="258" r:id="rId7"/>
    <p:sldId id="259" r:id="rId8"/>
    <p:sldId id="261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tableStyles" Target="tableStyle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Notes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</a:p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BBE9C7D-3F3D-4F49-91F3-37EE11B5E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548DB44-C0C8-4682-A16D-9A5F9FE71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82A8BD8-78E4-4ED4-8208-C93793A46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3069FCB-660E-43D0-847E-6426B5A53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7FA7AC0-83D1-4590-B33E-094A8B962F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72C3219-8F9E-4C01-B6E3-D99A9810F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1208099-7498-48D7-BE87-0AB42A5D8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38DCD0F-B0A3-4F00-A040-0B17197562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E06F38B-F871-4685-A8F2-166C7CFB4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79727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427695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AutoShape 15"/>
          <p:cNvSpPr>
            <a:spLocks noChangeAspect="1" noChangeArrowheads="1" noTextEdit="1"/>
          </p:cNvSpPr>
          <p:nvPr/>
        </p:nvSpPr>
        <p:spPr bwMode="auto">
          <a:xfrm>
            <a:off x="0" y="0"/>
            <a:ext cx="9496425" cy="2174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0" name="Freeform 17"/>
          <p:cNvSpPr>
            <a:spLocks noEditPoints="1"/>
          </p:cNvSpPr>
          <p:nvPr/>
        </p:nvSpPr>
        <p:spPr bwMode="auto">
          <a:xfrm>
            <a:off x="-1588" y="155575"/>
            <a:ext cx="8331200" cy="1462088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1" name="Freeform 18"/>
          <p:cNvSpPr/>
          <p:nvPr/>
        </p:nvSpPr>
        <p:spPr bwMode="auto">
          <a:xfrm>
            <a:off x="-1588" y="306388"/>
            <a:ext cx="9499600" cy="1868488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7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2" name="Freeform 19"/>
          <p:cNvSpPr/>
          <p:nvPr/>
        </p:nvSpPr>
        <p:spPr bwMode="auto">
          <a:xfrm>
            <a:off x="-1588" y="1025525"/>
            <a:ext cx="4146550" cy="622300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3" name="Freeform 20"/>
          <p:cNvSpPr/>
          <p:nvPr/>
        </p:nvSpPr>
        <p:spPr bwMode="auto">
          <a:xfrm>
            <a:off x="1689100" y="750888"/>
            <a:ext cx="4659313" cy="1770063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4" name="Freeform 21"/>
          <p:cNvSpPr/>
          <p:nvPr/>
        </p:nvSpPr>
        <p:spPr bwMode="auto">
          <a:xfrm>
            <a:off x="6981825" y="-1588"/>
            <a:ext cx="2241550" cy="1550988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5" name="Freeform 22"/>
          <p:cNvSpPr>
            <a:spLocks noEditPoints="1"/>
          </p:cNvSpPr>
          <p:nvPr/>
        </p:nvSpPr>
        <p:spPr bwMode="auto">
          <a:xfrm>
            <a:off x="5502275" y="676275"/>
            <a:ext cx="1533525" cy="911225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6" name="Freeform 23"/>
          <p:cNvSpPr/>
          <p:nvPr/>
        </p:nvSpPr>
        <p:spPr bwMode="auto">
          <a:xfrm>
            <a:off x="4144963" y="977900"/>
            <a:ext cx="2536825" cy="644525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7" name="Freeform 24"/>
          <p:cNvSpPr/>
          <p:nvPr/>
        </p:nvSpPr>
        <p:spPr bwMode="auto">
          <a:xfrm>
            <a:off x="-9035" y="1517650"/>
            <a:ext cx="5497513" cy="538163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38" name="Freeform 25"/>
          <p:cNvSpPr/>
          <p:nvPr/>
        </p:nvSpPr>
        <p:spPr bwMode="auto">
          <a:xfrm>
            <a:off x="-1220" y="1208088"/>
            <a:ext cx="5480050" cy="639763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206D938-8356-4B0B-8DAB-9C62D273DF5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105B5CA-A33E-4FA2-8CB8-B2A981317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206D938-8356-4B0B-8DAB-9C62D273DF5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105B5CA-A33E-4FA2-8CB8-B2A9813172A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“</a:t>
            </a:r>
            <a:endParaRPr>
              <a:effectLst/>
            </a:endParaRPr>
          </a:p>
        </p:txBody>
      </p:sp>
      <p:sp>
        <p:nvSpPr>
          <p:cNvPr id="25" name="TextBox 24"/>
          <p:cNvSpPr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”</a:t>
            </a:r>
            <a:endParaRPr>
              <a:effectLst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206D938-8356-4B0B-8DAB-9C62D273DF5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105B5CA-A33E-4FA2-8CB8-B2A981317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206D938-8356-4B0B-8DAB-9C62D273DF5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105B5CA-A33E-4FA2-8CB8-B2A981317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206D938-8356-4B0B-8DAB-9C62D273DF5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105B5CA-A33E-4FA2-8CB8-B2A9813172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0" y="1341438"/>
            <a:ext cx="9418638" cy="2155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-1588" y="1495426"/>
            <a:ext cx="8262938" cy="1449388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-1588" y="1644651"/>
            <a:ext cx="9421813" cy="1852613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-1588" y="2359026"/>
            <a:ext cx="4113213" cy="615950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9" name="Freeform 8"/>
          <p:cNvSpPr/>
          <p:nvPr/>
        </p:nvSpPr>
        <p:spPr bwMode="auto">
          <a:xfrm>
            <a:off x="1674813" y="2085976"/>
            <a:ext cx="4622800" cy="1754188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 bwMode="auto">
          <a:xfrm>
            <a:off x="6924675" y="1339851"/>
            <a:ext cx="2224088" cy="1536700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1" name="Freeform 10"/>
          <p:cNvSpPr>
            <a:spLocks noEditPoints="1"/>
          </p:cNvSpPr>
          <p:nvPr/>
        </p:nvSpPr>
        <p:spPr bwMode="auto">
          <a:xfrm>
            <a:off x="5457825" y="2011363"/>
            <a:ext cx="1520825" cy="903288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 bwMode="auto">
          <a:xfrm>
            <a:off x="4111625" y="2311401"/>
            <a:ext cx="2514600" cy="638175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-1220" y="2844801"/>
            <a:ext cx="5451475" cy="534988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4" name="Freeform 13"/>
          <p:cNvSpPr/>
          <p:nvPr/>
        </p:nvSpPr>
        <p:spPr bwMode="auto">
          <a:xfrm>
            <a:off x="6595" y="2538413"/>
            <a:ext cx="5435600" cy="635000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54757F2-DFC9-44B2-80C0-7DCBD88EC35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0" y="4835525"/>
            <a:ext cx="6645275" cy="1520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-1588" y="4900613"/>
            <a:ext cx="5830888" cy="1022350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rgbClr val="7DCCED">
              <a:alpha val="39000"/>
            </a:srgb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-1588" y="5005388"/>
            <a:ext cx="6648450" cy="1306513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-1588" y="5508625"/>
            <a:ext cx="2901950" cy="434975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19" name="Freeform 8"/>
          <p:cNvSpPr/>
          <p:nvPr/>
        </p:nvSpPr>
        <p:spPr bwMode="auto">
          <a:xfrm>
            <a:off x="1182688" y="5316538"/>
            <a:ext cx="3260725" cy="1236663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 bwMode="auto">
          <a:xfrm>
            <a:off x="4886325" y="4789488"/>
            <a:ext cx="1568450" cy="1084263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1" name="Freeform 10"/>
          <p:cNvSpPr>
            <a:spLocks noEditPoints="1"/>
          </p:cNvSpPr>
          <p:nvPr/>
        </p:nvSpPr>
        <p:spPr bwMode="auto">
          <a:xfrm>
            <a:off x="3851275" y="5264150"/>
            <a:ext cx="1073150" cy="636588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 bwMode="auto">
          <a:xfrm>
            <a:off x="2900363" y="5475288"/>
            <a:ext cx="1774825" cy="450850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45" y="5851525"/>
            <a:ext cx="3846513" cy="377825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 dirty="0"/>
          </a:p>
        </p:txBody>
      </p:sp>
      <p:sp>
        <p:nvSpPr>
          <p:cNvPr id="24" name="Freeform 13"/>
          <p:cNvSpPr/>
          <p:nvPr/>
        </p:nvSpPr>
        <p:spPr bwMode="auto">
          <a:xfrm>
            <a:off x="245" y="5635625"/>
            <a:ext cx="3835400" cy="447675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757F2-DFC9-44B2-80C0-7DCBD88EC354}" type="datetimeFigureOut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"/>
          <p:cNvSpPr/>
          <p:nvPr/>
        </p:nvSpPr>
        <p:spPr>
          <a:xfrm>
            <a:off x="-10811" y="52835"/>
            <a:ext cx="10000857" cy="23581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2715208" y="2420495"/>
            <a:ext cx="7184571" cy="1353759"/>
          </a:xfrm>
        </p:spPr>
        <p:txBody>
          <a:bodyPr/>
          <a:lstStyle/>
          <a:p>
            <a:endParaRPr lang="ru-RU" sz="4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Отчёт по прохождению практической подготовки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9959" y="4713307"/>
            <a:ext cx="8164286" cy="1911428"/>
          </a:xfrm>
        </p:spPr>
        <p:txBody>
          <a:bodyPr>
            <a:normAutofit/>
          </a:bodyPr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itchFamily="18" charset="0"/>
              </a:rPr>
              <a:t>Ф.И.О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Холяева Карина Алексеевна</a:t>
            </a: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Отделение Фармация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itchFamily="18" charset="0"/>
              </a:rPr>
              <a:t>Группа 201</a:t>
            </a:r>
            <a:endParaRPr>
              <a:effectLst/>
            </a:endParaRPr>
          </a:p>
          <a:p>
            <a:endParaRPr lang="ru-RU" dirty="0"/>
          </a:p>
        </p:txBody>
      </p:sp>
      <p:sp>
        <p:nvSpPr>
          <p:cNvPr id="5" name="TextBox 4"/>
          <p:cNvSpPr/>
          <p:nvPr/>
        </p:nvSpPr>
        <p:spPr>
          <a:xfrm>
            <a:off x="1976534" y="117635"/>
            <a:ext cx="8238931" cy="165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sz="1700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высшего образования «Красноярский государственный медицинский</a:t>
            </a:r>
            <a:br>
              <a:rPr lang="ru-RU" sz="17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университет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имени профессора В.Ф Войно-Ясенецкого»</a:t>
            </a:r>
            <a:br>
              <a:rPr lang="ru-RU" sz="1700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  <a:br>
              <a:rPr lang="ru-RU" sz="1700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br>
              <a:rPr lang="ru-RU" sz="1700" dirty="0">
                <a:latin typeface="Times New Roman" pitchFamily="18" charset="0"/>
                <a:cs typeface="Times New Roman" pitchFamily="18" charset="0"/>
              </a:rPr>
            </a:br>
            <a:endParaRPr lang="ru-RU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601543"/>
            <a:ext cx="10515600" cy="5575420"/>
          </a:xfrm>
        </p:spPr>
        <p:txBody>
          <a:bodyPr/>
          <a:lstStyle/>
          <a:p>
            <a:pPr marL="0" indent="0">
              <a:buNone/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Цель практической подготовки: оказание медицинской помощи в условиях борьбы с распространением новой коронавирусной инфекцией COVID-19  в колл-центрах, регистратурах медицинских организаций.</a:t>
            </a:r>
          </a:p>
          <a:p>
            <a:pPr marL="0" indent="0">
              <a:buNone/>
            </a:pPr>
          </a:p>
          <a:p>
            <a:pPr marL="0" indent="0" algn="l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itchFamily="18" charset="0"/>
              </a:rPr>
              <a:t>Место прохождения: КГБУЗ "Красноярская городская поликлиника №7", филиал №3 на Северо-Енисейской 46</a:t>
            </a:r>
            <a:endParaRPr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itchFamily="18" charset="0"/>
              </a:rPr>
              <a:t>Дата: с «12»  ноября 2020 г. по «25</a:t>
            </a:r>
            <a:r>
              <a:rPr lang="ru-RU" sz="2800" b="0" i="0">
                <a:solidFill>
                  <a:srgbClr val="000000"/>
                </a:solidFill>
                <a:effectLst/>
                <a:latin typeface="Times New Roman" pitchFamily="18" charset="0"/>
              </a:rPr>
              <a:t>» ноября  2020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itchFamily="18" charset="0"/>
              </a:rPr>
              <a:t>г.</a:t>
            </a:r>
            <a:endParaRPr lang="ru-RU" sz="280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570156"/>
            <a:ext cx="10515600" cy="5606807"/>
          </a:xfrm>
        </p:spPr>
        <p:txBody>
          <a:bodyPr/>
          <a:lstStyle/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В ходе практики я ознакомилась с режимом работы поликлиники и устройством регистратуры. Была ознакомлена с мерами предосторожности в связи с новой коронавирусной инфекцией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COVID-19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обязательное измерение температуры всем посетителям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ношение масок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отдельный вход для людей с температурой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дезинфекционные мероприятия</a:t>
            </a: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81391" y="550507"/>
            <a:ext cx="10855879" cy="8117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Регистратура в поликлинике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870114" y="1631257"/>
            <a:ext cx="6376609" cy="478245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EditPoints="1"/>
          </p:cNvSpPr>
          <p:nvPr>
            <p:ph type="title"/>
          </p:nvPr>
        </p:nvSpPr>
        <p:spPr>
          <a:xfrm>
            <a:off x="1193918" y="460311"/>
            <a:ext cx="9381336" cy="132080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Стеллажи и полки в прививочном кабинете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 rot="5400000">
            <a:off x="861973" y="2565010"/>
            <a:ext cx="4528459" cy="3396344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5805022" y="2580704"/>
            <a:ext cx="4528460" cy="339634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56828" y="478971"/>
            <a:ext cx="9726590" cy="132080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Промаркированное оборудование в прививочном кабинете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 rot="5400000">
            <a:off x="3208596" y="2373915"/>
            <a:ext cx="4709187" cy="385354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51217" y="462452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Медицинская карта амбулаторного больного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797666" y="1783252"/>
            <a:ext cx="6764937" cy="477613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27184" y="488302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Сертификат о профилактических прививках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 rot="5400000">
            <a:off x="1181869" y="2408168"/>
            <a:ext cx="4541431" cy="340607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6048704" y="2394870"/>
            <a:ext cx="4560598" cy="342044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-10811" y="3882015"/>
            <a:ext cx="6830797" cy="27662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04626" y="334755"/>
            <a:ext cx="11614135" cy="5842208"/>
          </a:xfrm>
        </p:spPr>
        <p:txBody>
          <a:bodyPr/>
          <a:lstStyle/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За время прохождения мною выполнены следующие виды работ: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систематизация медицинских карт населения по участкам и адресам;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помощь в процедурном кабинете (вскрытие стерильного перевязочного материала, проверка сроков годности лекарственных препаратов, утилизация отходов класса А и Б); 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подготовка перевязочного материала к стерилизации (изготовление ватных шариков, расфасовка их по пакетам, транспортировка в стерилизационную);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помощь в прививочном кабинете (проверка и учёт температуры холодильников с вакцинами, утилизация отходов класса А и Б);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заполнение документации по вакцинации населения от гриппа;</a:t>
            </a:r>
          </a:p>
          <a:p>
            <a:pPr marL="0" indent="0">
              <a:buNone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- помощь в кабинете физиотерапии (установка времени процедуры на часах, контроль за ними, помощь медицинской сестре в уборке кабинета после процедур);</a:t>
            </a:r>
          </a:p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a Breeze">
  <a:themeElements>
    <a:clrScheme name="Sea Breeze">
      <a:dk1>
        <a:srgbClr val="000000"/>
      </a:dk1>
      <a:lt1>
        <a:sysClr val="window" lastClr="FFFFFF"/>
      </a:lt1>
      <a:dk2>
        <a:srgbClr val="150060"/>
      </a:dk2>
      <a:lt2>
        <a:srgbClr val="D5E3E0"/>
      </a:lt2>
      <a:accent1>
        <a:srgbClr val="27AAE1"/>
      </a:accent1>
      <a:accent2>
        <a:srgbClr val="28D3E0"/>
      </a:accent2>
      <a:accent3>
        <a:srgbClr val="2B6CC5"/>
      </a:accent3>
      <a:accent4>
        <a:srgbClr val="FCCD03"/>
      </a:accent4>
      <a:accent5>
        <a:srgbClr val="731889"/>
      </a:accent5>
      <a:accent6>
        <a:srgbClr val="2683C6"/>
      </a:accent6>
      <a:hlink>
        <a:srgbClr val="256B87"/>
      </a:hlink>
      <a:folHlink>
        <a:srgbClr val="3BA0C8"/>
      </a:folHlink>
    </a:clrScheme>
    <a:fontScheme name="Sea Breez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ea Breez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 Breeze" id="{6F2161E8-E804-4DE0-8735-0B56EAF7C95A}" vid="{930AB932-0541-432F-9CDA-6E2E74D11554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</TotalTime>
  <Words>97</Words>
  <Application>Microsoft Office PowerPoint</Application>
  <PresentationFormat>Широкоэкранный</PresentationFormat>
  <Paragraphs>11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Аспект</vt:lpstr>
      <vt:lpstr>Практика в поликлинике</vt:lpstr>
      <vt:lpstr>Регистратура в поликлинике</vt:lpstr>
      <vt:lpstr>Стеллажи и полки в прививочном кабинете</vt:lpstr>
      <vt:lpstr>Промаркированное оборудование в прививочном кабинете</vt:lpstr>
      <vt:lpstr>Сертификат о профилактических прививках</vt:lpstr>
      <vt:lpstr>Медицинская карта амбулаторного больного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в поликлинике</dc:title>
  <dc:creator>Иван Пузынин</dc:creator>
  <cp:lastModifiedBy>Иван Пузынин</cp:lastModifiedBy>
  <cp:revision>3</cp:revision>
  <dcterms:created xsi:type="dcterms:W3CDTF">2020-12-15T13:12:19Z</dcterms:created>
  <dcterms:modified xsi:type="dcterms:W3CDTF">2020-12-15T13:30:04Z</dcterms:modified>
</cp:coreProperties>
</file>