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806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54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50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5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39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134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614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34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72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563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901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E392-611F-4EB3-AC19-1F9DD7C88971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78202-CF09-479E-98FA-F89E2FA091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72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9442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Тема: «Компрессионная асфиксия»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0345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44824"/>
            <a:ext cx="8208912" cy="3999029"/>
          </a:xfrm>
        </p:spPr>
      </p:pic>
    </p:spTree>
    <p:extLst>
      <p:ext uri="{BB962C8B-B14F-4D97-AF65-F5344CB8AC3E}">
        <p14:creationId xmlns:p14="http://schemas.microsoft.com/office/powerpoint/2010/main" xmlns="" val="153581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-243407"/>
            <a:ext cx="6336704" cy="216023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7992888" cy="530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Компрессионная асфиксия: общая характеристика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При сдавлении груди и живота развитие механической асфиксии связано с невозможностью или значительным ограничением дыхательных движений грудной клетки и передней брюшной стенки. Наиболее часто этот вид механической асфиксии наблюдается при гибели людей под завалами в результате стихийных бедствий и военных конфликтов, но возможна также при </a:t>
            </a:r>
            <a:r>
              <a:rPr lang="ru-RU" dirty="0" err="1">
                <a:solidFill>
                  <a:schemeClr val="tx1"/>
                </a:solidFill>
              </a:rPr>
              <a:t>автотравме</a:t>
            </a:r>
            <a:r>
              <a:rPr lang="ru-RU" dirty="0">
                <a:solidFill>
                  <a:schemeClr val="tx1"/>
                </a:solidFill>
              </a:rPr>
              <a:t> или в толпе при панической давке, т. е. в результате несчастного случая. При обвалах, взрывах и землетрясениях торакоабдоминальная компрессия обыкновенно сочетается с аспирацией сыпучих тел, что утяжеляет асфиксию.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Убийство </a:t>
            </a:r>
            <a:r>
              <a:rPr lang="ru-RU" dirty="0">
                <a:solidFill>
                  <a:schemeClr val="tx1"/>
                </a:solidFill>
              </a:rPr>
              <a:t>путем сдавления грудной клетки, как правило, касается только грудных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933839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8640"/>
            <a:ext cx="8862706" cy="6336704"/>
          </a:xfrm>
        </p:spPr>
      </p:pic>
    </p:spTree>
    <p:extLst>
      <p:ext uri="{BB962C8B-B14F-4D97-AF65-F5344CB8AC3E}">
        <p14:creationId xmlns:p14="http://schemas.microsoft.com/office/powerpoint/2010/main" xmlns="" val="8479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5399584" cy="639472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Экхимотическая</a:t>
            </a:r>
            <a:r>
              <a:rPr lang="ru-RU" dirty="0" smtClean="0"/>
              <a:t> маска образуется при медленном сдавлении </a:t>
            </a:r>
            <a:r>
              <a:rPr lang="ru-RU" dirty="0"/>
              <a:t>и</a:t>
            </a:r>
            <a:r>
              <a:rPr lang="ru-RU" dirty="0" smtClean="0"/>
              <a:t> появляется </a:t>
            </a:r>
            <a:r>
              <a:rPr lang="ru-RU" dirty="0"/>
              <a:t>только в период 1,5—12 ч после острой смерти в ранней стадии трупных явлений при полнокровных </a:t>
            </a:r>
            <a:r>
              <a:rPr lang="ru-RU" dirty="0" smtClean="0"/>
              <a:t>сосудах.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3717" y="260648"/>
            <a:ext cx="3675678" cy="6344244"/>
          </a:xfrm>
        </p:spPr>
      </p:pic>
    </p:spTree>
    <p:extLst>
      <p:ext uri="{BB962C8B-B14F-4D97-AF65-F5344CB8AC3E}">
        <p14:creationId xmlns:p14="http://schemas.microsoft.com/office/powerpoint/2010/main" xmlns="" val="1616454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0"/>
            <a:ext cx="391721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5364088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Под висцеральной плеврой легких, под эпикардом сердца обнаруживают обильные точечные и крупные ярко-красные кровоизлияния. Такого же характера кровоизлияния, но с более темным оттенком наблюдаются и на поверхности диафрагмы, брюшины и в других серозных оболочках.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79" y="1262500"/>
            <a:ext cx="3845203" cy="454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622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Образуется при форсированном сдавлении, когда воздух не успевает </a:t>
            </a:r>
            <a:r>
              <a:rPr lang="ru-RU" dirty="0" err="1" smtClean="0"/>
              <a:t>вытесниться</a:t>
            </a:r>
            <a:r>
              <a:rPr lang="ru-RU" dirty="0" smtClean="0"/>
              <a:t> через естественные пути(бронхи и трахею), что привозит к разрыву альвеол и выходу воздуха под висцеральную плевру. 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548681"/>
            <a:ext cx="7211144" cy="1296144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Буллезная эмфизема  легких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221522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6632"/>
            <a:ext cx="9022094" cy="63619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xmlns="" val="2522642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/>
              <a:t>Осмотр трупа на месте происшествия при смерти от компрессионной асфиксии проводят по общим правилам, однако с учетом особенностей, связанных со сдавлением тела тяжелыми предметами, грунтом. Отмечают характер сдавливающих предметов, отпечатки одежды и иных предметов на коже; окраску кожных покровов, экзофтальм и кровоизлияния в белочную оболочку глаз, кожу лица, верхней части туловища и др. При этом нередко можно видеть загрязнение одежды, кожи трупа, наличие инородных предметов на одежде и лице, в полости рта и носа и различные по локализации и свойствам повреждения, которые подлежат тщательному описанию.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21477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"/>
            <a:ext cx="9144000" cy="46531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Длительность умирания при компрессионной асфиксии зависит от места приложения и интенсивности сдавливающего воздействия. Наиболее быстро(в течение 6-8 мин) смерть наступает при одновременном сдавлении груди и живота, несколько медленнее(до 20 мин)- при сдавлении только груди.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01008"/>
            <a:ext cx="9110642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068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346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Тема: «Компрессионная асфиксия»</vt:lpstr>
      <vt:lpstr>Слайд 2</vt:lpstr>
      <vt:lpstr>Слайд 3</vt:lpstr>
      <vt:lpstr>Экхимотическая маска образуется при медленном сдавлении и появляется только в период 1,5—12 ч после острой смерти в ранней стадии трупных явлений при полнокровных сосудах.</vt:lpstr>
      <vt:lpstr>Слайд 5</vt:lpstr>
      <vt:lpstr>Образуется при форсированном сдавлении, когда воздух не успевает вытесниться через естественные пути(бронхи и трахею), что привозит к разрыву альвеол и выходу воздуха под висцеральную плевру. </vt:lpstr>
      <vt:lpstr>Слайд 7</vt:lpstr>
      <vt:lpstr>Слайд 8</vt:lpstr>
      <vt:lpstr>Слайд 9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2019-09-15T14:07:26Z</dcterms:created>
  <dcterms:modified xsi:type="dcterms:W3CDTF">2021-02-23T11:19:11Z</dcterms:modified>
</cp:coreProperties>
</file>