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376A68-F0C2-4CD8-9A89-161548A75047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AC2A6F7-BFB9-444E-ABBB-5A64828A3C45}">
      <dgm:prSet phldrT="[Текст]"/>
      <dgm:spPr/>
      <dgm:t>
        <a:bodyPr/>
        <a:lstStyle/>
        <a:p>
          <a:pPr>
            <a:buNone/>
          </a:pPr>
          <a:r>
            <a:rPr lang="ru-RU" dirty="0">
              <a:solidFill>
                <a:schemeClr val="tx1"/>
              </a:solidFill>
              <a:latin typeface="Exo 2"/>
            </a:rPr>
            <a:t>1. Мочка</a:t>
          </a:r>
          <a:endParaRPr lang="ru-RU" dirty="0">
            <a:solidFill>
              <a:schemeClr val="tx1"/>
            </a:solidFill>
          </a:endParaRPr>
        </a:p>
      </dgm:t>
    </dgm:pt>
    <dgm:pt modelId="{5B08FAB6-A729-4CB5-8B64-02ADBD7BD57C}" type="parTrans" cxnId="{7BB716A6-874F-4E63-ACB7-A865C57F21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5F1C487-0FAA-4F03-9349-6719698ABD68}" type="sibTrans" cxnId="{7BB716A6-874F-4E63-ACB7-A865C57F21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864EAD8-F879-42D3-B965-643BE1BD6683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Exo 2"/>
            </a:rPr>
            <a:t>2. Полость раковины</a:t>
          </a:r>
        </a:p>
      </dgm:t>
    </dgm:pt>
    <dgm:pt modelId="{AE656224-7D37-4DD3-B7CB-F86B77938B4A}" type="parTrans" cxnId="{17315C72-2C76-45E8-A972-8E1FC53692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AF760E3-5241-4AF2-AE1B-F255A60B6F98}" type="sibTrans" cxnId="{17315C72-2C76-45E8-A972-8E1FC53692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97F22E-3514-4D65-AC92-F9F3B74A656D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Exo 2"/>
            </a:rPr>
            <a:t>3. Ножка завитка</a:t>
          </a:r>
        </a:p>
      </dgm:t>
    </dgm:pt>
    <dgm:pt modelId="{F3CE1998-E8F0-46BD-8A95-1B21AA13D2B6}" type="parTrans" cxnId="{6A9F9C70-E21C-409B-AFE9-D9CCC8E4B39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7EC592C-E7D2-4C06-8D2D-6014BF562F92}" type="sibTrans" cxnId="{6A9F9C70-E21C-409B-AFE9-D9CCC8E4B39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1A1FC4-BE76-48B9-921E-45457929A4CF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Exo 2"/>
            </a:rPr>
            <a:t>4. Нижняя ножка </a:t>
          </a:r>
          <a:r>
            <a:rPr lang="ru-RU" dirty="0" err="1">
              <a:solidFill>
                <a:schemeClr val="tx1"/>
              </a:solidFill>
              <a:latin typeface="Exo 2"/>
            </a:rPr>
            <a:t>противозавитка</a:t>
          </a:r>
          <a:endParaRPr lang="ru-RU" dirty="0">
            <a:solidFill>
              <a:schemeClr val="tx1"/>
            </a:solidFill>
            <a:latin typeface="Exo 2"/>
          </a:endParaRPr>
        </a:p>
      </dgm:t>
    </dgm:pt>
    <dgm:pt modelId="{C5F1EB15-67EF-43EB-BB8C-0B26B20677AE}" type="parTrans" cxnId="{9345FFD7-97CB-4E0F-9C3E-567C4C6DB24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38B3FAD-3ECA-409A-8381-0075AC1352E5}" type="sibTrans" cxnId="{9345FFD7-97CB-4E0F-9C3E-567C4C6DB24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3398F1A-AF3F-4A0F-A142-DF4E71E9CFC1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Exo 2"/>
            </a:rPr>
            <a:t>6. Треугольная ямка</a:t>
          </a:r>
        </a:p>
      </dgm:t>
    </dgm:pt>
    <dgm:pt modelId="{D0AF2A06-2736-433B-B3EB-237FE10737D0}" type="parTrans" cxnId="{06479066-01CE-4C9A-B8BD-EB0C01FAD2E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B2C9AE4-FA87-4DBF-AB1F-60FA4EA68F46}" type="sibTrans" cxnId="{06479066-01CE-4C9A-B8BD-EB0C01FAD2E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F04E36E-489E-473F-87D2-9D7CDB977B88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Exo 2"/>
            </a:rPr>
            <a:t>7. Верхняя ножка </a:t>
          </a:r>
          <a:r>
            <a:rPr lang="ru-RU" dirty="0" err="1">
              <a:solidFill>
                <a:schemeClr val="tx1"/>
              </a:solidFill>
              <a:latin typeface="Exo 2"/>
            </a:rPr>
            <a:t>противозавитка</a:t>
          </a:r>
          <a:endParaRPr lang="ru-RU" dirty="0">
            <a:solidFill>
              <a:schemeClr val="tx1"/>
            </a:solidFill>
            <a:latin typeface="Exo 2"/>
          </a:endParaRPr>
        </a:p>
      </dgm:t>
    </dgm:pt>
    <dgm:pt modelId="{6840DD8B-184D-4CCA-A438-07CCE341234B}" type="parTrans" cxnId="{34803E2C-3068-448E-ACE7-2D010F2A7AD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9B784A5-A3A9-4F84-937F-C5EBDCF204A6}" type="sibTrans" cxnId="{34803E2C-3068-448E-ACE7-2D010F2A7AD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196B64-7B51-4CE2-A102-0E569AA8D451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Exo 2"/>
            </a:rPr>
            <a:t>8. </a:t>
          </a:r>
          <a:r>
            <a:rPr lang="ru-RU" dirty="0" err="1">
              <a:solidFill>
                <a:schemeClr val="tx1"/>
              </a:solidFill>
              <a:latin typeface="Exo 2"/>
            </a:rPr>
            <a:t>Противозавиток</a:t>
          </a:r>
          <a:endParaRPr lang="ru-RU" dirty="0">
            <a:solidFill>
              <a:schemeClr val="tx1"/>
            </a:solidFill>
            <a:latin typeface="Exo 2"/>
          </a:endParaRPr>
        </a:p>
      </dgm:t>
    </dgm:pt>
    <dgm:pt modelId="{F7F7384D-AF53-4592-808B-A8686435AAAC}" type="parTrans" cxnId="{DC053B2C-E4E1-4FD8-8558-B18579ECC4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B093888-CD49-4EA1-BBB3-5FDF9A2AB64C}" type="sibTrans" cxnId="{DC053B2C-E4E1-4FD8-8558-B18579ECC4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2865876-43F4-447D-B823-145A125B30B7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Exo 2"/>
            </a:rPr>
            <a:t>9. Ладьевидная ямка</a:t>
          </a:r>
        </a:p>
      </dgm:t>
    </dgm:pt>
    <dgm:pt modelId="{139B49B2-0697-4026-950D-02ABCDAC5E7D}" type="parTrans" cxnId="{D61C539D-6E73-475D-AF4F-8B525ACA644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924656-EA63-4A6A-9E7F-BECA9CDD830A}" type="sibTrans" cxnId="{D61C539D-6E73-475D-AF4F-8B525ACA644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B849B0-C334-4E71-85F3-95227BB5489D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Exo 2"/>
            </a:rPr>
            <a:t>10, 11. Завиток</a:t>
          </a:r>
        </a:p>
      </dgm:t>
    </dgm:pt>
    <dgm:pt modelId="{FAFC7888-7462-4A81-8721-570C4F334791}" type="parTrans" cxnId="{1C0FDE46-F9B9-43A3-A27C-EBA302C03B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46A3326-8734-433C-8D6F-72F60C4BF30B}" type="sibTrans" cxnId="{1C0FDE46-F9B9-43A3-A27C-EBA302C03B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54EA7B-4F5A-4774-9C04-DCBAF6328875}" type="pres">
      <dgm:prSet presAssocID="{1F376A68-F0C2-4CD8-9A89-161548A7504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08B4F055-E14D-4D40-BFA4-03CDA1245206}" type="pres">
      <dgm:prSet presAssocID="{0AC2A6F7-BFB9-444E-ABBB-5A64828A3C45}" presName="parenttextcomposite" presStyleCnt="0"/>
      <dgm:spPr/>
    </dgm:pt>
    <dgm:pt modelId="{6015A428-067E-47B4-93CA-B8B4D45EED2B}" type="pres">
      <dgm:prSet presAssocID="{0AC2A6F7-BFB9-444E-ABBB-5A64828A3C45}" presName="parenttext" presStyleLbl="revTx" presStyleIdx="0" presStyleCnt="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C5B66-FC57-461D-BB89-68AA3E570112}" type="pres">
      <dgm:prSet presAssocID="{0AC2A6F7-BFB9-444E-ABBB-5A64828A3C45}" presName="parallelogramComposite" presStyleCnt="0"/>
      <dgm:spPr/>
    </dgm:pt>
    <dgm:pt modelId="{69BD5221-A51F-4629-9EF5-32E03096B9D4}" type="pres">
      <dgm:prSet presAssocID="{0AC2A6F7-BFB9-444E-ABBB-5A64828A3C45}" presName="parallelogram1" presStyleLbl="alignNode1" presStyleIdx="0" presStyleCnt="63"/>
      <dgm:spPr/>
      <dgm:t>
        <a:bodyPr/>
        <a:lstStyle/>
        <a:p>
          <a:endParaRPr lang="ru-RU"/>
        </a:p>
      </dgm:t>
    </dgm:pt>
    <dgm:pt modelId="{D33A2E65-4230-48C6-9C8F-4CF4ED08D59F}" type="pres">
      <dgm:prSet presAssocID="{0AC2A6F7-BFB9-444E-ABBB-5A64828A3C45}" presName="parallelogram2" presStyleLbl="alignNode1" presStyleIdx="1" presStyleCnt="63"/>
      <dgm:spPr/>
    </dgm:pt>
    <dgm:pt modelId="{F3CD215A-B738-4930-BED5-77FD5ABBF8F1}" type="pres">
      <dgm:prSet presAssocID="{0AC2A6F7-BFB9-444E-ABBB-5A64828A3C45}" presName="parallelogram3" presStyleLbl="alignNode1" presStyleIdx="2" presStyleCnt="63"/>
      <dgm:spPr/>
    </dgm:pt>
    <dgm:pt modelId="{C104CD80-3DE4-4283-8862-2C12A8C4F232}" type="pres">
      <dgm:prSet presAssocID="{0AC2A6F7-BFB9-444E-ABBB-5A64828A3C45}" presName="parallelogram4" presStyleLbl="alignNode1" presStyleIdx="3" presStyleCnt="63"/>
      <dgm:spPr/>
    </dgm:pt>
    <dgm:pt modelId="{C59E009F-4B3A-42B3-B8B0-7C896A4A27BA}" type="pres">
      <dgm:prSet presAssocID="{0AC2A6F7-BFB9-444E-ABBB-5A64828A3C45}" presName="parallelogram5" presStyleLbl="alignNode1" presStyleIdx="4" presStyleCnt="63"/>
      <dgm:spPr/>
    </dgm:pt>
    <dgm:pt modelId="{78428C8E-5046-410C-86BB-AEC9FCDC31DE}" type="pres">
      <dgm:prSet presAssocID="{0AC2A6F7-BFB9-444E-ABBB-5A64828A3C45}" presName="parallelogram6" presStyleLbl="alignNode1" presStyleIdx="5" presStyleCnt="63"/>
      <dgm:spPr/>
    </dgm:pt>
    <dgm:pt modelId="{A57D410A-E1B1-4486-A1EC-5283AFFAAAC2}" type="pres">
      <dgm:prSet presAssocID="{0AC2A6F7-BFB9-444E-ABBB-5A64828A3C45}" presName="parallelogram7" presStyleLbl="alignNode1" presStyleIdx="6" presStyleCnt="63"/>
      <dgm:spPr/>
    </dgm:pt>
    <dgm:pt modelId="{31D04FA6-4610-4626-8F92-CE9B3992F41B}" type="pres">
      <dgm:prSet presAssocID="{15F1C487-0FAA-4F03-9349-6719698ABD68}" presName="sibTrans" presStyleCnt="0"/>
      <dgm:spPr/>
    </dgm:pt>
    <dgm:pt modelId="{8210EF7D-E35E-41D8-9620-60792B70E271}" type="pres">
      <dgm:prSet presAssocID="{4864EAD8-F879-42D3-B965-643BE1BD6683}" presName="parenttextcomposite" presStyleCnt="0"/>
      <dgm:spPr/>
    </dgm:pt>
    <dgm:pt modelId="{40309B7D-5599-473C-93A4-50BD5FC7A070}" type="pres">
      <dgm:prSet presAssocID="{4864EAD8-F879-42D3-B965-643BE1BD6683}" presName="parenttext" presStyleLbl="revTx" presStyleIdx="1" presStyleCnt="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EBCAA-98D5-4314-B528-7EDB4BAE7908}" type="pres">
      <dgm:prSet presAssocID="{4864EAD8-F879-42D3-B965-643BE1BD6683}" presName="parallelogramComposite" presStyleCnt="0"/>
      <dgm:spPr/>
    </dgm:pt>
    <dgm:pt modelId="{A1045D63-804E-4100-BB5B-2E6216529185}" type="pres">
      <dgm:prSet presAssocID="{4864EAD8-F879-42D3-B965-643BE1BD6683}" presName="parallelogram1" presStyleLbl="alignNode1" presStyleIdx="7" presStyleCnt="63"/>
      <dgm:spPr/>
    </dgm:pt>
    <dgm:pt modelId="{644E4CC9-8BF0-47F1-BCC8-E0CE8B3D944E}" type="pres">
      <dgm:prSet presAssocID="{4864EAD8-F879-42D3-B965-643BE1BD6683}" presName="parallelogram2" presStyleLbl="alignNode1" presStyleIdx="8" presStyleCnt="63"/>
      <dgm:spPr/>
    </dgm:pt>
    <dgm:pt modelId="{95FFB861-D7B4-4E02-BEBC-9900F4A38B2D}" type="pres">
      <dgm:prSet presAssocID="{4864EAD8-F879-42D3-B965-643BE1BD6683}" presName="parallelogram3" presStyleLbl="alignNode1" presStyleIdx="9" presStyleCnt="63"/>
      <dgm:spPr/>
    </dgm:pt>
    <dgm:pt modelId="{939A3C11-C39F-46BF-886D-14AAADB3C7D5}" type="pres">
      <dgm:prSet presAssocID="{4864EAD8-F879-42D3-B965-643BE1BD6683}" presName="parallelogram4" presStyleLbl="alignNode1" presStyleIdx="10" presStyleCnt="63"/>
      <dgm:spPr/>
    </dgm:pt>
    <dgm:pt modelId="{FB7F452A-7552-4C8E-9123-2775D063ECF6}" type="pres">
      <dgm:prSet presAssocID="{4864EAD8-F879-42D3-B965-643BE1BD6683}" presName="parallelogram5" presStyleLbl="alignNode1" presStyleIdx="11" presStyleCnt="63"/>
      <dgm:spPr/>
    </dgm:pt>
    <dgm:pt modelId="{3074A3C4-A447-45EE-A5EC-9E3D1D59890E}" type="pres">
      <dgm:prSet presAssocID="{4864EAD8-F879-42D3-B965-643BE1BD6683}" presName="parallelogram6" presStyleLbl="alignNode1" presStyleIdx="12" presStyleCnt="63"/>
      <dgm:spPr/>
    </dgm:pt>
    <dgm:pt modelId="{F03A897C-65AB-4AA2-9E1C-A8CB872459D5}" type="pres">
      <dgm:prSet presAssocID="{4864EAD8-F879-42D3-B965-643BE1BD6683}" presName="parallelogram7" presStyleLbl="alignNode1" presStyleIdx="13" presStyleCnt="63"/>
      <dgm:spPr/>
    </dgm:pt>
    <dgm:pt modelId="{7804E444-3A79-47B9-BC59-30505B13F8DA}" type="pres">
      <dgm:prSet presAssocID="{DAF760E3-5241-4AF2-AE1B-F255A60B6F98}" presName="sibTrans" presStyleCnt="0"/>
      <dgm:spPr/>
    </dgm:pt>
    <dgm:pt modelId="{C9F6B7A9-0462-4D86-B862-30F654757233}" type="pres">
      <dgm:prSet presAssocID="{D097F22E-3514-4D65-AC92-F9F3B74A656D}" presName="parenttextcomposite" presStyleCnt="0"/>
      <dgm:spPr/>
    </dgm:pt>
    <dgm:pt modelId="{E0C7F99D-7C50-4EC3-8C55-D0152F19CFC2}" type="pres">
      <dgm:prSet presAssocID="{D097F22E-3514-4D65-AC92-F9F3B74A656D}" presName="parenttext" presStyleLbl="revTx" presStyleIdx="2" presStyleCnt="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CF890-82EA-4FD9-982E-DE591AC9735F}" type="pres">
      <dgm:prSet presAssocID="{D097F22E-3514-4D65-AC92-F9F3B74A656D}" presName="parallelogramComposite" presStyleCnt="0"/>
      <dgm:spPr/>
    </dgm:pt>
    <dgm:pt modelId="{5B2E9725-0B19-4215-996C-994CEA8BE8EA}" type="pres">
      <dgm:prSet presAssocID="{D097F22E-3514-4D65-AC92-F9F3B74A656D}" presName="parallelogram1" presStyleLbl="alignNode1" presStyleIdx="14" presStyleCnt="63"/>
      <dgm:spPr/>
    </dgm:pt>
    <dgm:pt modelId="{52C173CE-1281-4E4F-A606-6F473AEAA675}" type="pres">
      <dgm:prSet presAssocID="{D097F22E-3514-4D65-AC92-F9F3B74A656D}" presName="parallelogram2" presStyleLbl="alignNode1" presStyleIdx="15" presStyleCnt="63"/>
      <dgm:spPr/>
    </dgm:pt>
    <dgm:pt modelId="{04F1119B-94FF-49F3-BD81-5CB2E2EBC089}" type="pres">
      <dgm:prSet presAssocID="{D097F22E-3514-4D65-AC92-F9F3B74A656D}" presName="parallelogram3" presStyleLbl="alignNode1" presStyleIdx="16" presStyleCnt="63"/>
      <dgm:spPr/>
    </dgm:pt>
    <dgm:pt modelId="{F5F57BB5-0C69-4E51-874A-B45366689DB9}" type="pres">
      <dgm:prSet presAssocID="{D097F22E-3514-4D65-AC92-F9F3B74A656D}" presName="parallelogram4" presStyleLbl="alignNode1" presStyleIdx="17" presStyleCnt="63"/>
      <dgm:spPr/>
    </dgm:pt>
    <dgm:pt modelId="{0F463DAF-6594-429B-8B8E-F20E9DA02FBB}" type="pres">
      <dgm:prSet presAssocID="{D097F22E-3514-4D65-AC92-F9F3B74A656D}" presName="parallelogram5" presStyleLbl="alignNode1" presStyleIdx="18" presStyleCnt="63"/>
      <dgm:spPr/>
    </dgm:pt>
    <dgm:pt modelId="{7A1A6E50-AA38-4F29-8278-ED5FF760510D}" type="pres">
      <dgm:prSet presAssocID="{D097F22E-3514-4D65-AC92-F9F3B74A656D}" presName="parallelogram6" presStyleLbl="alignNode1" presStyleIdx="19" presStyleCnt="63"/>
      <dgm:spPr/>
    </dgm:pt>
    <dgm:pt modelId="{86AF871C-2BD9-4DE1-A5FD-AE612D3AD309}" type="pres">
      <dgm:prSet presAssocID="{D097F22E-3514-4D65-AC92-F9F3B74A656D}" presName="parallelogram7" presStyleLbl="alignNode1" presStyleIdx="20" presStyleCnt="63"/>
      <dgm:spPr/>
    </dgm:pt>
    <dgm:pt modelId="{B2DCB6B9-D930-4276-8246-56AC3D96FB15}" type="pres">
      <dgm:prSet presAssocID="{F7EC592C-E7D2-4C06-8D2D-6014BF562F92}" presName="sibTrans" presStyleCnt="0"/>
      <dgm:spPr/>
    </dgm:pt>
    <dgm:pt modelId="{52527429-27D5-4A97-87E7-0C45894A2D08}" type="pres">
      <dgm:prSet presAssocID="{841A1FC4-BE76-48B9-921E-45457929A4CF}" presName="parenttextcomposite" presStyleCnt="0"/>
      <dgm:spPr/>
    </dgm:pt>
    <dgm:pt modelId="{91FA7F32-2094-44C6-A08E-0702E9F2667C}" type="pres">
      <dgm:prSet presAssocID="{841A1FC4-BE76-48B9-921E-45457929A4CF}" presName="parenttext" presStyleLbl="revTx" presStyleIdx="3" presStyleCnt="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E9234-6903-4614-9CAF-E54358BE22D5}" type="pres">
      <dgm:prSet presAssocID="{841A1FC4-BE76-48B9-921E-45457929A4CF}" presName="parallelogramComposite" presStyleCnt="0"/>
      <dgm:spPr/>
    </dgm:pt>
    <dgm:pt modelId="{2569FF65-5F15-494A-9A17-3BE40221875A}" type="pres">
      <dgm:prSet presAssocID="{841A1FC4-BE76-48B9-921E-45457929A4CF}" presName="parallelogram1" presStyleLbl="alignNode1" presStyleIdx="21" presStyleCnt="63"/>
      <dgm:spPr/>
    </dgm:pt>
    <dgm:pt modelId="{835E15E9-759D-4FAC-9B46-D09A293A1501}" type="pres">
      <dgm:prSet presAssocID="{841A1FC4-BE76-48B9-921E-45457929A4CF}" presName="parallelogram2" presStyleLbl="alignNode1" presStyleIdx="22" presStyleCnt="63"/>
      <dgm:spPr/>
    </dgm:pt>
    <dgm:pt modelId="{BCE0D642-7885-46AF-B0D5-1B867D6C4BAF}" type="pres">
      <dgm:prSet presAssocID="{841A1FC4-BE76-48B9-921E-45457929A4CF}" presName="parallelogram3" presStyleLbl="alignNode1" presStyleIdx="23" presStyleCnt="63"/>
      <dgm:spPr/>
    </dgm:pt>
    <dgm:pt modelId="{84ED4E10-99E9-4B2A-826F-6FE9B9C2033B}" type="pres">
      <dgm:prSet presAssocID="{841A1FC4-BE76-48B9-921E-45457929A4CF}" presName="parallelogram4" presStyleLbl="alignNode1" presStyleIdx="24" presStyleCnt="63"/>
      <dgm:spPr/>
    </dgm:pt>
    <dgm:pt modelId="{560FB454-E0DE-44BE-A8D3-C7113BEB1D30}" type="pres">
      <dgm:prSet presAssocID="{841A1FC4-BE76-48B9-921E-45457929A4CF}" presName="parallelogram5" presStyleLbl="alignNode1" presStyleIdx="25" presStyleCnt="63"/>
      <dgm:spPr/>
    </dgm:pt>
    <dgm:pt modelId="{A1A7D234-AC71-4C43-ADA8-51605E47E0F7}" type="pres">
      <dgm:prSet presAssocID="{841A1FC4-BE76-48B9-921E-45457929A4CF}" presName="parallelogram6" presStyleLbl="alignNode1" presStyleIdx="26" presStyleCnt="63"/>
      <dgm:spPr/>
    </dgm:pt>
    <dgm:pt modelId="{F6E89056-F388-47FF-8EE4-076DB193225C}" type="pres">
      <dgm:prSet presAssocID="{841A1FC4-BE76-48B9-921E-45457929A4CF}" presName="parallelogram7" presStyleLbl="alignNode1" presStyleIdx="27" presStyleCnt="63"/>
      <dgm:spPr/>
    </dgm:pt>
    <dgm:pt modelId="{5968B429-9285-4D30-B8D9-EC106860A35D}" type="pres">
      <dgm:prSet presAssocID="{438B3FAD-3ECA-409A-8381-0075AC1352E5}" presName="sibTrans" presStyleCnt="0"/>
      <dgm:spPr/>
    </dgm:pt>
    <dgm:pt modelId="{1E07A254-30CF-4B75-8F58-C3EDFDF26107}" type="pres">
      <dgm:prSet presAssocID="{A3398F1A-AF3F-4A0F-A142-DF4E71E9CFC1}" presName="parenttextcomposite" presStyleCnt="0"/>
      <dgm:spPr/>
    </dgm:pt>
    <dgm:pt modelId="{47174CEC-185B-40BC-A5D5-1A78FD1D4564}" type="pres">
      <dgm:prSet presAssocID="{A3398F1A-AF3F-4A0F-A142-DF4E71E9CFC1}" presName="parenttext" presStyleLbl="revTx" presStyleIdx="4" presStyleCnt="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49A76-B171-4FBE-BFCC-A78B89D47E68}" type="pres">
      <dgm:prSet presAssocID="{A3398F1A-AF3F-4A0F-A142-DF4E71E9CFC1}" presName="parallelogramComposite" presStyleCnt="0"/>
      <dgm:spPr/>
    </dgm:pt>
    <dgm:pt modelId="{517A8BCF-B13A-40A7-BBD1-68B19728E2B9}" type="pres">
      <dgm:prSet presAssocID="{A3398F1A-AF3F-4A0F-A142-DF4E71E9CFC1}" presName="parallelogram1" presStyleLbl="alignNode1" presStyleIdx="28" presStyleCnt="63"/>
      <dgm:spPr/>
    </dgm:pt>
    <dgm:pt modelId="{E03491E1-7E53-4C30-B81E-5C6E9B718A68}" type="pres">
      <dgm:prSet presAssocID="{A3398F1A-AF3F-4A0F-A142-DF4E71E9CFC1}" presName="parallelogram2" presStyleLbl="alignNode1" presStyleIdx="29" presStyleCnt="63"/>
      <dgm:spPr/>
    </dgm:pt>
    <dgm:pt modelId="{785C53C5-E74E-4BBE-8479-8DBE565843C2}" type="pres">
      <dgm:prSet presAssocID="{A3398F1A-AF3F-4A0F-A142-DF4E71E9CFC1}" presName="parallelogram3" presStyleLbl="alignNode1" presStyleIdx="30" presStyleCnt="63"/>
      <dgm:spPr/>
    </dgm:pt>
    <dgm:pt modelId="{7AF80037-4F9A-4F32-BCB1-33D52E5C15B1}" type="pres">
      <dgm:prSet presAssocID="{A3398F1A-AF3F-4A0F-A142-DF4E71E9CFC1}" presName="parallelogram4" presStyleLbl="alignNode1" presStyleIdx="31" presStyleCnt="63"/>
      <dgm:spPr/>
    </dgm:pt>
    <dgm:pt modelId="{95B769BF-3174-4DA6-9345-00EBBC2610B0}" type="pres">
      <dgm:prSet presAssocID="{A3398F1A-AF3F-4A0F-A142-DF4E71E9CFC1}" presName="parallelogram5" presStyleLbl="alignNode1" presStyleIdx="32" presStyleCnt="63"/>
      <dgm:spPr/>
    </dgm:pt>
    <dgm:pt modelId="{27BBD3E4-2841-4CE6-8BEC-1A630BA19768}" type="pres">
      <dgm:prSet presAssocID="{A3398F1A-AF3F-4A0F-A142-DF4E71E9CFC1}" presName="parallelogram6" presStyleLbl="alignNode1" presStyleIdx="33" presStyleCnt="63"/>
      <dgm:spPr/>
    </dgm:pt>
    <dgm:pt modelId="{B4AE0447-F4B2-47C1-A776-09FB95E280E1}" type="pres">
      <dgm:prSet presAssocID="{A3398F1A-AF3F-4A0F-A142-DF4E71E9CFC1}" presName="parallelogram7" presStyleLbl="alignNode1" presStyleIdx="34" presStyleCnt="63"/>
      <dgm:spPr/>
    </dgm:pt>
    <dgm:pt modelId="{1221199F-4548-4B38-8214-16AA63F5CDF8}" type="pres">
      <dgm:prSet presAssocID="{5B2C9AE4-FA87-4DBF-AB1F-60FA4EA68F46}" presName="sibTrans" presStyleCnt="0"/>
      <dgm:spPr/>
    </dgm:pt>
    <dgm:pt modelId="{86DA26B3-809D-4AD0-A9AF-6CC80C232871}" type="pres">
      <dgm:prSet presAssocID="{9F04E36E-489E-473F-87D2-9D7CDB977B88}" presName="parenttextcomposite" presStyleCnt="0"/>
      <dgm:spPr/>
    </dgm:pt>
    <dgm:pt modelId="{EF292A1C-872A-4D6F-A278-7A0CDD259094}" type="pres">
      <dgm:prSet presAssocID="{9F04E36E-489E-473F-87D2-9D7CDB977B88}" presName="parenttext" presStyleLbl="revTx" presStyleIdx="5" presStyleCnt="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B00EE-D18A-44E9-9D33-58A6139D255C}" type="pres">
      <dgm:prSet presAssocID="{9F04E36E-489E-473F-87D2-9D7CDB977B88}" presName="parallelogramComposite" presStyleCnt="0"/>
      <dgm:spPr/>
    </dgm:pt>
    <dgm:pt modelId="{5FAF7D5E-42D6-40C7-9D37-B5F62FA462FB}" type="pres">
      <dgm:prSet presAssocID="{9F04E36E-489E-473F-87D2-9D7CDB977B88}" presName="parallelogram1" presStyleLbl="alignNode1" presStyleIdx="35" presStyleCnt="63"/>
      <dgm:spPr/>
    </dgm:pt>
    <dgm:pt modelId="{098221DD-CBAF-4DFA-A278-5698A9E7EB50}" type="pres">
      <dgm:prSet presAssocID="{9F04E36E-489E-473F-87D2-9D7CDB977B88}" presName="parallelogram2" presStyleLbl="alignNode1" presStyleIdx="36" presStyleCnt="63"/>
      <dgm:spPr/>
    </dgm:pt>
    <dgm:pt modelId="{53EA1EC4-C734-4B6E-A329-D22A25DDC3E8}" type="pres">
      <dgm:prSet presAssocID="{9F04E36E-489E-473F-87D2-9D7CDB977B88}" presName="parallelogram3" presStyleLbl="alignNode1" presStyleIdx="37" presStyleCnt="63"/>
      <dgm:spPr/>
    </dgm:pt>
    <dgm:pt modelId="{D5434301-296F-4FD1-A541-52CABBCF0689}" type="pres">
      <dgm:prSet presAssocID="{9F04E36E-489E-473F-87D2-9D7CDB977B88}" presName="parallelogram4" presStyleLbl="alignNode1" presStyleIdx="38" presStyleCnt="63"/>
      <dgm:spPr/>
    </dgm:pt>
    <dgm:pt modelId="{6B7A1765-1E7F-4E4C-9F61-FC69EE994561}" type="pres">
      <dgm:prSet presAssocID="{9F04E36E-489E-473F-87D2-9D7CDB977B88}" presName="parallelogram5" presStyleLbl="alignNode1" presStyleIdx="39" presStyleCnt="63"/>
      <dgm:spPr/>
    </dgm:pt>
    <dgm:pt modelId="{7817257E-3CA9-4138-B74B-A15632573259}" type="pres">
      <dgm:prSet presAssocID="{9F04E36E-489E-473F-87D2-9D7CDB977B88}" presName="parallelogram6" presStyleLbl="alignNode1" presStyleIdx="40" presStyleCnt="63"/>
      <dgm:spPr/>
    </dgm:pt>
    <dgm:pt modelId="{064D670A-7D6E-4FB6-9833-5C2794722540}" type="pres">
      <dgm:prSet presAssocID="{9F04E36E-489E-473F-87D2-9D7CDB977B88}" presName="parallelogram7" presStyleLbl="alignNode1" presStyleIdx="41" presStyleCnt="63"/>
      <dgm:spPr/>
    </dgm:pt>
    <dgm:pt modelId="{DD9D4A55-9AD5-4FAF-848D-2F847D6F478D}" type="pres">
      <dgm:prSet presAssocID="{49B784A5-A3A9-4F84-937F-C5EBDCF204A6}" presName="sibTrans" presStyleCnt="0"/>
      <dgm:spPr/>
    </dgm:pt>
    <dgm:pt modelId="{56E87799-A71E-45F4-B685-C1CAC1986B06}" type="pres">
      <dgm:prSet presAssocID="{6E196B64-7B51-4CE2-A102-0E569AA8D451}" presName="parenttextcomposite" presStyleCnt="0"/>
      <dgm:spPr/>
    </dgm:pt>
    <dgm:pt modelId="{8E0C6AA8-CDF9-4770-9392-9A0EBE6BB43E}" type="pres">
      <dgm:prSet presAssocID="{6E196B64-7B51-4CE2-A102-0E569AA8D451}" presName="parenttext" presStyleLbl="revTx" presStyleIdx="6" presStyleCnt="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56380-82D9-4AF0-BFEA-51639335E6EE}" type="pres">
      <dgm:prSet presAssocID="{6E196B64-7B51-4CE2-A102-0E569AA8D451}" presName="parallelogramComposite" presStyleCnt="0"/>
      <dgm:spPr/>
    </dgm:pt>
    <dgm:pt modelId="{F74E4179-B2AF-43FB-8EDB-28DEFD7FABB8}" type="pres">
      <dgm:prSet presAssocID="{6E196B64-7B51-4CE2-A102-0E569AA8D451}" presName="parallelogram1" presStyleLbl="alignNode1" presStyleIdx="42" presStyleCnt="63"/>
      <dgm:spPr/>
    </dgm:pt>
    <dgm:pt modelId="{F261DE28-B51D-42B0-AD0C-FE27058A22E0}" type="pres">
      <dgm:prSet presAssocID="{6E196B64-7B51-4CE2-A102-0E569AA8D451}" presName="parallelogram2" presStyleLbl="alignNode1" presStyleIdx="43" presStyleCnt="63"/>
      <dgm:spPr/>
    </dgm:pt>
    <dgm:pt modelId="{52DB8D6A-6362-49F6-BBD9-486B2590B769}" type="pres">
      <dgm:prSet presAssocID="{6E196B64-7B51-4CE2-A102-0E569AA8D451}" presName="parallelogram3" presStyleLbl="alignNode1" presStyleIdx="44" presStyleCnt="63"/>
      <dgm:spPr/>
    </dgm:pt>
    <dgm:pt modelId="{0AA393E7-81A7-4C1C-8336-C68284AC9A29}" type="pres">
      <dgm:prSet presAssocID="{6E196B64-7B51-4CE2-A102-0E569AA8D451}" presName="parallelogram4" presStyleLbl="alignNode1" presStyleIdx="45" presStyleCnt="63"/>
      <dgm:spPr/>
    </dgm:pt>
    <dgm:pt modelId="{D632EF2A-4366-441E-9B9E-2FD8D86F74DF}" type="pres">
      <dgm:prSet presAssocID="{6E196B64-7B51-4CE2-A102-0E569AA8D451}" presName="parallelogram5" presStyleLbl="alignNode1" presStyleIdx="46" presStyleCnt="63"/>
      <dgm:spPr/>
    </dgm:pt>
    <dgm:pt modelId="{A69AAFE9-3509-4D29-A60F-13F5BC98E32A}" type="pres">
      <dgm:prSet presAssocID="{6E196B64-7B51-4CE2-A102-0E569AA8D451}" presName="parallelogram6" presStyleLbl="alignNode1" presStyleIdx="47" presStyleCnt="63"/>
      <dgm:spPr/>
    </dgm:pt>
    <dgm:pt modelId="{D0D4B886-052C-4507-9FF3-00B999864EAD}" type="pres">
      <dgm:prSet presAssocID="{6E196B64-7B51-4CE2-A102-0E569AA8D451}" presName="parallelogram7" presStyleLbl="alignNode1" presStyleIdx="48" presStyleCnt="63"/>
      <dgm:spPr/>
    </dgm:pt>
    <dgm:pt modelId="{4F173AE7-C13E-4BAF-9E66-4D8A4B79007A}" type="pres">
      <dgm:prSet presAssocID="{DB093888-CD49-4EA1-BBB3-5FDF9A2AB64C}" presName="sibTrans" presStyleCnt="0"/>
      <dgm:spPr/>
    </dgm:pt>
    <dgm:pt modelId="{1F18EF56-B092-4CD4-9EEE-09ABC39A30A8}" type="pres">
      <dgm:prSet presAssocID="{F2865876-43F4-447D-B823-145A125B30B7}" presName="parenttextcomposite" presStyleCnt="0"/>
      <dgm:spPr/>
    </dgm:pt>
    <dgm:pt modelId="{C63BC730-8B25-4C37-BA6C-25D5B1C07DA4}" type="pres">
      <dgm:prSet presAssocID="{F2865876-43F4-447D-B823-145A125B30B7}" presName="parenttext" presStyleLbl="revTx" presStyleIdx="7" presStyleCnt="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38204-C361-4065-9329-232B975C939B}" type="pres">
      <dgm:prSet presAssocID="{F2865876-43F4-447D-B823-145A125B30B7}" presName="parallelogramComposite" presStyleCnt="0"/>
      <dgm:spPr/>
    </dgm:pt>
    <dgm:pt modelId="{FDC3F6D4-0916-49B0-A64E-CBBA5611F78B}" type="pres">
      <dgm:prSet presAssocID="{F2865876-43F4-447D-B823-145A125B30B7}" presName="parallelogram1" presStyleLbl="alignNode1" presStyleIdx="49" presStyleCnt="63"/>
      <dgm:spPr/>
    </dgm:pt>
    <dgm:pt modelId="{1DAC9E80-6B66-4092-8C4B-ADA391D472E7}" type="pres">
      <dgm:prSet presAssocID="{F2865876-43F4-447D-B823-145A125B30B7}" presName="parallelogram2" presStyleLbl="alignNode1" presStyleIdx="50" presStyleCnt="63"/>
      <dgm:spPr/>
    </dgm:pt>
    <dgm:pt modelId="{CF699E66-7FE9-446E-B1E7-78DAEBC876F7}" type="pres">
      <dgm:prSet presAssocID="{F2865876-43F4-447D-B823-145A125B30B7}" presName="parallelogram3" presStyleLbl="alignNode1" presStyleIdx="51" presStyleCnt="63"/>
      <dgm:spPr/>
    </dgm:pt>
    <dgm:pt modelId="{20213C0C-648C-4B05-AAB1-C5A2C4F4AC86}" type="pres">
      <dgm:prSet presAssocID="{F2865876-43F4-447D-B823-145A125B30B7}" presName="parallelogram4" presStyleLbl="alignNode1" presStyleIdx="52" presStyleCnt="63"/>
      <dgm:spPr/>
    </dgm:pt>
    <dgm:pt modelId="{D6E9446A-3E89-48A9-9A13-FD35A4DB791A}" type="pres">
      <dgm:prSet presAssocID="{F2865876-43F4-447D-B823-145A125B30B7}" presName="parallelogram5" presStyleLbl="alignNode1" presStyleIdx="53" presStyleCnt="63"/>
      <dgm:spPr/>
    </dgm:pt>
    <dgm:pt modelId="{2815F45E-5D97-4D29-B6C9-74C6BBD06834}" type="pres">
      <dgm:prSet presAssocID="{F2865876-43F4-447D-B823-145A125B30B7}" presName="parallelogram6" presStyleLbl="alignNode1" presStyleIdx="54" presStyleCnt="63"/>
      <dgm:spPr/>
    </dgm:pt>
    <dgm:pt modelId="{5019AB45-BB47-49CA-8DA2-87C01F546F1F}" type="pres">
      <dgm:prSet presAssocID="{F2865876-43F4-447D-B823-145A125B30B7}" presName="parallelogram7" presStyleLbl="alignNode1" presStyleIdx="55" presStyleCnt="63"/>
      <dgm:spPr/>
    </dgm:pt>
    <dgm:pt modelId="{6B315095-53A7-4D28-819B-53BD06CD7945}" type="pres">
      <dgm:prSet presAssocID="{45924656-EA63-4A6A-9E7F-BECA9CDD830A}" presName="sibTrans" presStyleCnt="0"/>
      <dgm:spPr/>
    </dgm:pt>
    <dgm:pt modelId="{EAB855F3-978A-40FC-9A21-E9BC8B1536E2}" type="pres">
      <dgm:prSet presAssocID="{51B849B0-C334-4E71-85F3-95227BB5489D}" presName="parenttextcomposite" presStyleCnt="0"/>
      <dgm:spPr/>
    </dgm:pt>
    <dgm:pt modelId="{30019857-1361-41D8-A9B7-A87D0D262BF4}" type="pres">
      <dgm:prSet presAssocID="{51B849B0-C334-4E71-85F3-95227BB5489D}" presName="parenttext" presStyleLbl="revTx" presStyleIdx="8" presStyleCnt="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708F1-BEE7-482A-9AA8-0CB6E88D924C}" type="pres">
      <dgm:prSet presAssocID="{51B849B0-C334-4E71-85F3-95227BB5489D}" presName="parallelogramComposite" presStyleCnt="0"/>
      <dgm:spPr/>
    </dgm:pt>
    <dgm:pt modelId="{3397D491-3D44-43C4-B852-3A608082DA26}" type="pres">
      <dgm:prSet presAssocID="{51B849B0-C334-4E71-85F3-95227BB5489D}" presName="parallelogram1" presStyleLbl="alignNode1" presStyleIdx="56" presStyleCnt="63"/>
      <dgm:spPr/>
    </dgm:pt>
    <dgm:pt modelId="{3E56A2CF-82C1-4F5B-81B5-C7C4D0B2D609}" type="pres">
      <dgm:prSet presAssocID="{51B849B0-C334-4E71-85F3-95227BB5489D}" presName="parallelogram2" presStyleLbl="alignNode1" presStyleIdx="57" presStyleCnt="63"/>
      <dgm:spPr/>
    </dgm:pt>
    <dgm:pt modelId="{C30544BD-3E2C-4E30-9A1E-2DB33AB9B310}" type="pres">
      <dgm:prSet presAssocID="{51B849B0-C334-4E71-85F3-95227BB5489D}" presName="parallelogram3" presStyleLbl="alignNode1" presStyleIdx="58" presStyleCnt="63"/>
      <dgm:spPr/>
    </dgm:pt>
    <dgm:pt modelId="{F2D675D2-6205-4128-9226-84E664F767CD}" type="pres">
      <dgm:prSet presAssocID="{51B849B0-C334-4E71-85F3-95227BB5489D}" presName="parallelogram4" presStyleLbl="alignNode1" presStyleIdx="59" presStyleCnt="63"/>
      <dgm:spPr/>
    </dgm:pt>
    <dgm:pt modelId="{3B164CB7-770A-42DF-87E0-1096BDA54163}" type="pres">
      <dgm:prSet presAssocID="{51B849B0-C334-4E71-85F3-95227BB5489D}" presName="parallelogram5" presStyleLbl="alignNode1" presStyleIdx="60" presStyleCnt="63"/>
      <dgm:spPr/>
    </dgm:pt>
    <dgm:pt modelId="{1F25F7B7-270C-4D46-A450-5F67084A91DC}" type="pres">
      <dgm:prSet presAssocID="{51B849B0-C334-4E71-85F3-95227BB5489D}" presName="parallelogram6" presStyleLbl="alignNode1" presStyleIdx="61" presStyleCnt="63"/>
      <dgm:spPr/>
    </dgm:pt>
    <dgm:pt modelId="{FBD304D5-DDC4-41EF-9F87-61193712FB6C}" type="pres">
      <dgm:prSet presAssocID="{51B849B0-C334-4E71-85F3-95227BB5489D}" presName="parallelogram7" presStyleLbl="alignNode1" presStyleIdx="62" presStyleCnt="63"/>
      <dgm:spPr/>
    </dgm:pt>
  </dgm:ptLst>
  <dgm:cxnLst>
    <dgm:cxn modelId="{6A9F9C70-E21C-409B-AFE9-D9CCC8E4B398}" srcId="{1F376A68-F0C2-4CD8-9A89-161548A75047}" destId="{D097F22E-3514-4D65-AC92-F9F3B74A656D}" srcOrd="2" destOrd="0" parTransId="{F3CE1998-E8F0-46BD-8A95-1B21AA13D2B6}" sibTransId="{F7EC592C-E7D2-4C06-8D2D-6014BF562F92}"/>
    <dgm:cxn modelId="{C315634E-FB52-4D8E-B3CD-99A4ED5E9E86}" type="presOf" srcId="{A3398F1A-AF3F-4A0F-A142-DF4E71E9CFC1}" destId="{47174CEC-185B-40BC-A5D5-1A78FD1D4564}" srcOrd="0" destOrd="0" presId="urn:microsoft.com/office/officeart/2008/layout/VerticalAccentList"/>
    <dgm:cxn modelId="{5239E4C8-02A8-4881-A663-2B77CD775B9D}" type="presOf" srcId="{6E196B64-7B51-4CE2-A102-0E569AA8D451}" destId="{8E0C6AA8-CDF9-4770-9392-9A0EBE6BB43E}" srcOrd="0" destOrd="0" presId="urn:microsoft.com/office/officeart/2008/layout/VerticalAccentList"/>
    <dgm:cxn modelId="{BCDE2CCD-F813-4DE3-8517-7850F3C96D38}" type="presOf" srcId="{51B849B0-C334-4E71-85F3-95227BB5489D}" destId="{30019857-1361-41D8-A9B7-A87D0D262BF4}" srcOrd="0" destOrd="0" presId="urn:microsoft.com/office/officeart/2008/layout/VerticalAccentList"/>
    <dgm:cxn modelId="{9345FFD7-97CB-4E0F-9C3E-567C4C6DB24D}" srcId="{1F376A68-F0C2-4CD8-9A89-161548A75047}" destId="{841A1FC4-BE76-48B9-921E-45457929A4CF}" srcOrd="3" destOrd="0" parTransId="{C5F1EB15-67EF-43EB-BB8C-0B26B20677AE}" sibTransId="{438B3FAD-3ECA-409A-8381-0075AC1352E5}"/>
    <dgm:cxn modelId="{D476B3A1-6FE4-4675-A4A1-7ECA3C2CECDF}" type="presOf" srcId="{F2865876-43F4-447D-B823-145A125B30B7}" destId="{C63BC730-8B25-4C37-BA6C-25D5B1C07DA4}" srcOrd="0" destOrd="0" presId="urn:microsoft.com/office/officeart/2008/layout/VerticalAccentList"/>
    <dgm:cxn modelId="{7BB716A6-874F-4E63-ACB7-A865C57F2109}" srcId="{1F376A68-F0C2-4CD8-9A89-161548A75047}" destId="{0AC2A6F7-BFB9-444E-ABBB-5A64828A3C45}" srcOrd="0" destOrd="0" parTransId="{5B08FAB6-A729-4CB5-8B64-02ADBD7BD57C}" sibTransId="{15F1C487-0FAA-4F03-9349-6719698ABD68}"/>
    <dgm:cxn modelId="{1C0FDE46-F9B9-43A3-A27C-EBA302C03BD5}" srcId="{1F376A68-F0C2-4CD8-9A89-161548A75047}" destId="{51B849B0-C334-4E71-85F3-95227BB5489D}" srcOrd="8" destOrd="0" parTransId="{FAFC7888-7462-4A81-8721-570C4F334791}" sibTransId="{746A3326-8734-433C-8D6F-72F60C4BF30B}"/>
    <dgm:cxn modelId="{DC053B2C-E4E1-4FD8-8558-B18579ECC465}" srcId="{1F376A68-F0C2-4CD8-9A89-161548A75047}" destId="{6E196B64-7B51-4CE2-A102-0E569AA8D451}" srcOrd="6" destOrd="0" parTransId="{F7F7384D-AF53-4592-808B-A8686435AAAC}" sibTransId="{DB093888-CD49-4EA1-BBB3-5FDF9A2AB64C}"/>
    <dgm:cxn modelId="{17315C72-2C76-45E8-A972-8E1FC5369209}" srcId="{1F376A68-F0C2-4CD8-9A89-161548A75047}" destId="{4864EAD8-F879-42D3-B965-643BE1BD6683}" srcOrd="1" destOrd="0" parTransId="{AE656224-7D37-4DD3-B7CB-F86B77938B4A}" sibTransId="{DAF760E3-5241-4AF2-AE1B-F255A60B6F98}"/>
    <dgm:cxn modelId="{F4D26F5A-407D-4304-8DA1-CD23C1784D82}" type="presOf" srcId="{D097F22E-3514-4D65-AC92-F9F3B74A656D}" destId="{E0C7F99D-7C50-4EC3-8C55-D0152F19CFC2}" srcOrd="0" destOrd="0" presId="urn:microsoft.com/office/officeart/2008/layout/VerticalAccentList"/>
    <dgm:cxn modelId="{EBAEACBC-3BFC-4185-8BAB-D0758F081444}" type="presOf" srcId="{841A1FC4-BE76-48B9-921E-45457929A4CF}" destId="{91FA7F32-2094-44C6-A08E-0702E9F2667C}" srcOrd="0" destOrd="0" presId="urn:microsoft.com/office/officeart/2008/layout/VerticalAccentList"/>
    <dgm:cxn modelId="{0FC0FACC-AF64-4C59-BB6F-B17404825464}" type="presOf" srcId="{0AC2A6F7-BFB9-444E-ABBB-5A64828A3C45}" destId="{6015A428-067E-47B4-93CA-B8B4D45EED2B}" srcOrd="0" destOrd="0" presId="urn:microsoft.com/office/officeart/2008/layout/VerticalAccentList"/>
    <dgm:cxn modelId="{34803E2C-3068-448E-ACE7-2D010F2A7ADA}" srcId="{1F376A68-F0C2-4CD8-9A89-161548A75047}" destId="{9F04E36E-489E-473F-87D2-9D7CDB977B88}" srcOrd="5" destOrd="0" parTransId="{6840DD8B-184D-4CCA-A438-07CCE341234B}" sibTransId="{49B784A5-A3A9-4F84-937F-C5EBDCF204A6}"/>
    <dgm:cxn modelId="{06479066-01CE-4C9A-B8BD-EB0C01FAD2EC}" srcId="{1F376A68-F0C2-4CD8-9A89-161548A75047}" destId="{A3398F1A-AF3F-4A0F-A142-DF4E71E9CFC1}" srcOrd="4" destOrd="0" parTransId="{D0AF2A06-2736-433B-B3EB-237FE10737D0}" sibTransId="{5B2C9AE4-FA87-4DBF-AB1F-60FA4EA68F46}"/>
    <dgm:cxn modelId="{E3563376-7179-4463-A0CA-AE99A9F269E2}" type="presOf" srcId="{4864EAD8-F879-42D3-B965-643BE1BD6683}" destId="{40309B7D-5599-473C-93A4-50BD5FC7A070}" srcOrd="0" destOrd="0" presId="urn:microsoft.com/office/officeart/2008/layout/VerticalAccentList"/>
    <dgm:cxn modelId="{07A847F2-0819-44D1-B7DB-08E1B4C5A515}" type="presOf" srcId="{1F376A68-F0C2-4CD8-9A89-161548A75047}" destId="{6154EA7B-4F5A-4774-9C04-DCBAF6328875}" srcOrd="0" destOrd="0" presId="urn:microsoft.com/office/officeart/2008/layout/VerticalAccentList"/>
    <dgm:cxn modelId="{A7F7B75A-EFF5-4E96-9B74-84812C67F508}" type="presOf" srcId="{9F04E36E-489E-473F-87D2-9D7CDB977B88}" destId="{EF292A1C-872A-4D6F-A278-7A0CDD259094}" srcOrd="0" destOrd="0" presId="urn:microsoft.com/office/officeart/2008/layout/VerticalAccentList"/>
    <dgm:cxn modelId="{D61C539D-6E73-475D-AF4F-8B525ACA644F}" srcId="{1F376A68-F0C2-4CD8-9A89-161548A75047}" destId="{F2865876-43F4-447D-B823-145A125B30B7}" srcOrd="7" destOrd="0" parTransId="{139B49B2-0697-4026-950D-02ABCDAC5E7D}" sibTransId="{45924656-EA63-4A6A-9E7F-BECA9CDD830A}"/>
    <dgm:cxn modelId="{D2ED5F7F-41DD-43F7-819A-415FF67F8409}" type="presParOf" srcId="{6154EA7B-4F5A-4774-9C04-DCBAF6328875}" destId="{08B4F055-E14D-4D40-BFA4-03CDA1245206}" srcOrd="0" destOrd="0" presId="urn:microsoft.com/office/officeart/2008/layout/VerticalAccentList"/>
    <dgm:cxn modelId="{4FCB36F8-26CC-4AA3-BEA1-D245D8BE2286}" type="presParOf" srcId="{08B4F055-E14D-4D40-BFA4-03CDA1245206}" destId="{6015A428-067E-47B4-93CA-B8B4D45EED2B}" srcOrd="0" destOrd="0" presId="urn:microsoft.com/office/officeart/2008/layout/VerticalAccentList"/>
    <dgm:cxn modelId="{A61C5AD2-C2DA-4E2E-AB9E-F29262291C16}" type="presParOf" srcId="{6154EA7B-4F5A-4774-9C04-DCBAF6328875}" destId="{7F6C5B66-FC57-461D-BB89-68AA3E570112}" srcOrd="1" destOrd="0" presId="urn:microsoft.com/office/officeart/2008/layout/VerticalAccentList"/>
    <dgm:cxn modelId="{B74D43E7-4B87-4F97-AC7F-DD5758D35282}" type="presParOf" srcId="{7F6C5B66-FC57-461D-BB89-68AA3E570112}" destId="{69BD5221-A51F-4629-9EF5-32E03096B9D4}" srcOrd="0" destOrd="0" presId="urn:microsoft.com/office/officeart/2008/layout/VerticalAccentList"/>
    <dgm:cxn modelId="{699D0129-BB72-41CD-BD7D-04C8ABCF7756}" type="presParOf" srcId="{7F6C5B66-FC57-461D-BB89-68AA3E570112}" destId="{D33A2E65-4230-48C6-9C8F-4CF4ED08D59F}" srcOrd="1" destOrd="0" presId="urn:microsoft.com/office/officeart/2008/layout/VerticalAccentList"/>
    <dgm:cxn modelId="{D3E62375-8475-4E58-BB48-8A1314C0E09F}" type="presParOf" srcId="{7F6C5B66-FC57-461D-BB89-68AA3E570112}" destId="{F3CD215A-B738-4930-BED5-77FD5ABBF8F1}" srcOrd="2" destOrd="0" presId="urn:microsoft.com/office/officeart/2008/layout/VerticalAccentList"/>
    <dgm:cxn modelId="{D0807943-E3D3-44CA-91A3-D90884F5804E}" type="presParOf" srcId="{7F6C5B66-FC57-461D-BB89-68AA3E570112}" destId="{C104CD80-3DE4-4283-8862-2C12A8C4F232}" srcOrd="3" destOrd="0" presId="urn:microsoft.com/office/officeart/2008/layout/VerticalAccentList"/>
    <dgm:cxn modelId="{64BDA00B-905B-4F59-9636-8D79203D24FC}" type="presParOf" srcId="{7F6C5B66-FC57-461D-BB89-68AA3E570112}" destId="{C59E009F-4B3A-42B3-B8B0-7C896A4A27BA}" srcOrd="4" destOrd="0" presId="urn:microsoft.com/office/officeart/2008/layout/VerticalAccentList"/>
    <dgm:cxn modelId="{8E1E6830-C7FD-4CCC-932D-B7DC9C418F92}" type="presParOf" srcId="{7F6C5B66-FC57-461D-BB89-68AA3E570112}" destId="{78428C8E-5046-410C-86BB-AEC9FCDC31DE}" srcOrd="5" destOrd="0" presId="urn:microsoft.com/office/officeart/2008/layout/VerticalAccentList"/>
    <dgm:cxn modelId="{18BAD850-0273-4F01-8D80-E843DB51222B}" type="presParOf" srcId="{7F6C5B66-FC57-461D-BB89-68AA3E570112}" destId="{A57D410A-E1B1-4486-A1EC-5283AFFAAAC2}" srcOrd="6" destOrd="0" presId="urn:microsoft.com/office/officeart/2008/layout/VerticalAccentList"/>
    <dgm:cxn modelId="{F0BA5B88-AC5C-4397-8F6B-F988272282B1}" type="presParOf" srcId="{6154EA7B-4F5A-4774-9C04-DCBAF6328875}" destId="{31D04FA6-4610-4626-8F92-CE9B3992F41B}" srcOrd="2" destOrd="0" presId="urn:microsoft.com/office/officeart/2008/layout/VerticalAccentList"/>
    <dgm:cxn modelId="{3838494B-422E-4291-9E24-1A239A5F7CC8}" type="presParOf" srcId="{6154EA7B-4F5A-4774-9C04-DCBAF6328875}" destId="{8210EF7D-E35E-41D8-9620-60792B70E271}" srcOrd="3" destOrd="0" presId="urn:microsoft.com/office/officeart/2008/layout/VerticalAccentList"/>
    <dgm:cxn modelId="{A5C8B971-980E-4CE4-97F5-1CCF96412C90}" type="presParOf" srcId="{8210EF7D-E35E-41D8-9620-60792B70E271}" destId="{40309B7D-5599-473C-93A4-50BD5FC7A070}" srcOrd="0" destOrd="0" presId="urn:microsoft.com/office/officeart/2008/layout/VerticalAccentList"/>
    <dgm:cxn modelId="{E8FBE177-2A37-4325-82EC-81C39C68C0F2}" type="presParOf" srcId="{6154EA7B-4F5A-4774-9C04-DCBAF6328875}" destId="{236EBCAA-98D5-4314-B528-7EDB4BAE7908}" srcOrd="4" destOrd="0" presId="urn:microsoft.com/office/officeart/2008/layout/VerticalAccentList"/>
    <dgm:cxn modelId="{41C8767A-7DD1-42CE-B000-6F1441A43AF5}" type="presParOf" srcId="{236EBCAA-98D5-4314-B528-7EDB4BAE7908}" destId="{A1045D63-804E-4100-BB5B-2E6216529185}" srcOrd="0" destOrd="0" presId="urn:microsoft.com/office/officeart/2008/layout/VerticalAccentList"/>
    <dgm:cxn modelId="{1721AEF6-C22D-430E-934D-4BCE40ABB023}" type="presParOf" srcId="{236EBCAA-98D5-4314-B528-7EDB4BAE7908}" destId="{644E4CC9-8BF0-47F1-BCC8-E0CE8B3D944E}" srcOrd="1" destOrd="0" presId="urn:microsoft.com/office/officeart/2008/layout/VerticalAccentList"/>
    <dgm:cxn modelId="{8809824D-C1C8-4EF7-9416-C5B7E08D5FDA}" type="presParOf" srcId="{236EBCAA-98D5-4314-B528-7EDB4BAE7908}" destId="{95FFB861-D7B4-4E02-BEBC-9900F4A38B2D}" srcOrd="2" destOrd="0" presId="urn:microsoft.com/office/officeart/2008/layout/VerticalAccentList"/>
    <dgm:cxn modelId="{40EC2EB9-4248-4DDB-9A88-396362B14F81}" type="presParOf" srcId="{236EBCAA-98D5-4314-B528-7EDB4BAE7908}" destId="{939A3C11-C39F-46BF-886D-14AAADB3C7D5}" srcOrd="3" destOrd="0" presId="urn:microsoft.com/office/officeart/2008/layout/VerticalAccentList"/>
    <dgm:cxn modelId="{4938D8F4-93DB-4C72-80A2-1A21B79E580F}" type="presParOf" srcId="{236EBCAA-98D5-4314-B528-7EDB4BAE7908}" destId="{FB7F452A-7552-4C8E-9123-2775D063ECF6}" srcOrd="4" destOrd="0" presId="urn:microsoft.com/office/officeart/2008/layout/VerticalAccentList"/>
    <dgm:cxn modelId="{52EC7270-1273-4424-BFE5-2A7ADA57D087}" type="presParOf" srcId="{236EBCAA-98D5-4314-B528-7EDB4BAE7908}" destId="{3074A3C4-A447-45EE-A5EC-9E3D1D59890E}" srcOrd="5" destOrd="0" presId="urn:microsoft.com/office/officeart/2008/layout/VerticalAccentList"/>
    <dgm:cxn modelId="{21C9D90F-4A7F-4EE5-B8EC-009CD4637E79}" type="presParOf" srcId="{236EBCAA-98D5-4314-B528-7EDB4BAE7908}" destId="{F03A897C-65AB-4AA2-9E1C-A8CB872459D5}" srcOrd="6" destOrd="0" presId="urn:microsoft.com/office/officeart/2008/layout/VerticalAccentList"/>
    <dgm:cxn modelId="{534FD1FB-F493-463A-AFA6-EA83A7DC1F24}" type="presParOf" srcId="{6154EA7B-4F5A-4774-9C04-DCBAF6328875}" destId="{7804E444-3A79-47B9-BC59-30505B13F8DA}" srcOrd="5" destOrd="0" presId="urn:microsoft.com/office/officeart/2008/layout/VerticalAccentList"/>
    <dgm:cxn modelId="{E4911BBC-6D4B-4074-90E7-FB091433B2FE}" type="presParOf" srcId="{6154EA7B-4F5A-4774-9C04-DCBAF6328875}" destId="{C9F6B7A9-0462-4D86-B862-30F654757233}" srcOrd="6" destOrd="0" presId="urn:microsoft.com/office/officeart/2008/layout/VerticalAccentList"/>
    <dgm:cxn modelId="{5DCD200A-19BC-48B3-A00E-4FCDF095730D}" type="presParOf" srcId="{C9F6B7A9-0462-4D86-B862-30F654757233}" destId="{E0C7F99D-7C50-4EC3-8C55-D0152F19CFC2}" srcOrd="0" destOrd="0" presId="urn:microsoft.com/office/officeart/2008/layout/VerticalAccentList"/>
    <dgm:cxn modelId="{B56F1ECB-C45D-47CA-8E01-9EC50F6D7C10}" type="presParOf" srcId="{6154EA7B-4F5A-4774-9C04-DCBAF6328875}" destId="{2A8CF890-82EA-4FD9-982E-DE591AC9735F}" srcOrd="7" destOrd="0" presId="urn:microsoft.com/office/officeart/2008/layout/VerticalAccentList"/>
    <dgm:cxn modelId="{DA851C57-8339-4936-878E-34A9970D510D}" type="presParOf" srcId="{2A8CF890-82EA-4FD9-982E-DE591AC9735F}" destId="{5B2E9725-0B19-4215-996C-994CEA8BE8EA}" srcOrd="0" destOrd="0" presId="urn:microsoft.com/office/officeart/2008/layout/VerticalAccentList"/>
    <dgm:cxn modelId="{CA85C064-C7EA-486C-9248-3F26E4135B6B}" type="presParOf" srcId="{2A8CF890-82EA-4FD9-982E-DE591AC9735F}" destId="{52C173CE-1281-4E4F-A606-6F473AEAA675}" srcOrd="1" destOrd="0" presId="urn:microsoft.com/office/officeart/2008/layout/VerticalAccentList"/>
    <dgm:cxn modelId="{DA502540-CE5F-4E25-B5CA-5AAF59ED4D21}" type="presParOf" srcId="{2A8CF890-82EA-4FD9-982E-DE591AC9735F}" destId="{04F1119B-94FF-49F3-BD81-5CB2E2EBC089}" srcOrd="2" destOrd="0" presId="urn:microsoft.com/office/officeart/2008/layout/VerticalAccentList"/>
    <dgm:cxn modelId="{A2498276-6E29-4566-85D0-51C2D327D733}" type="presParOf" srcId="{2A8CF890-82EA-4FD9-982E-DE591AC9735F}" destId="{F5F57BB5-0C69-4E51-874A-B45366689DB9}" srcOrd="3" destOrd="0" presId="urn:microsoft.com/office/officeart/2008/layout/VerticalAccentList"/>
    <dgm:cxn modelId="{3482728A-8CFA-4D32-B074-60C7280FBCB2}" type="presParOf" srcId="{2A8CF890-82EA-4FD9-982E-DE591AC9735F}" destId="{0F463DAF-6594-429B-8B8E-F20E9DA02FBB}" srcOrd="4" destOrd="0" presId="urn:microsoft.com/office/officeart/2008/layout/VerticalAccentList"/>
    <dgm:cxn modelId="{A9402255-21EB-4E37-86B9-2DB8CFF419C9}" type="presParOf" srcId="{2A8CF890-82EA-4FD9-982E-DE591AC9735F}" destId="{7A1A6E50-AA38-4F29-8278-ED5FF760510D}" srcOrd="5" destOrd="0" presId="urn:microsoft.com/office/officeart/2008/layout/VerticalAccentList"/>
    <dgm:cxn modelId="{510FE960-20DD-49D1-A984-F138B9542751}" type="presParOf" srcId="{2A8CF890-82EA-4FD9-982E-DE591AC9735F}" destId="{86AF871C-2BD9-4DE1-A5FD-AE612D3AD309}" srcOrd="6" destOrd="0" presId="urn:microsoft.com/office/officeart/2008/layout/VerticalAccentList"/>
    <dgm:cxn modelId="{09BA3F03-58F5-475C-8F2E-167D7D292ED2}" type="presParOf" srcId="{6154EA7B-4F5A-4774-9C04-DCBAF6328875}" destId="{B2DCB6B9-D930-4276-8246-56AC3D96FB15}" srcOrd="8" destOrd="0" presId="urn:microsoft.com/office/officeart/2008/layout/VerticalAccentList"/>
    <dgm:cxn modelId="{EDDA1592-AD8F-4E3B-9930-799EB536A2EA}" type="presParOf" srcId="{6154EA7B-4F5A-4774-9C04-DCBAF6328875}" destId="{52527429-27D5-4A97-87E7-0C45894A2D08}" srcOrd="9" destOrd="0" presId="urn:microsoft.com/office/officeart/2008/layout/VerticalAccentList"/>
    <dgm:cxn modelId="{1BF577CE-6FD1-4231-B04F-BB2424AAEF17}" type="presParOf" srcId="{52527429-27D5-4A97-87E7-0C45894A2D08}" destId="{91FA7F32-2094-44C6-A08E-0702E9F2667C}" srcOrd="0" destOrd="0" presId="urn:microsoft.com/office/officeart/2008/layout/VerticalAccentList"/>
    <dgm:cxn modelId="{BFEF4BBE-EA36-49B8-8A3D-8856EB1F9F19}" type="presParOf" srcId="{6154EA7B-4F5A-4774-9C04-DCBAF6328875}" destId="{CAAE9234-6903-4614-9CAF-E54358BE22D5}" srcOrd="10" destOrd="0" presId="urn:microsoft.com/office/officeart/2008/layout/VerticalAccentList"/>
    <dgm:cxn modelId="{F5862362-92AB-4C4D-A6B4-B64AE2FD4E47}" type="presParOf" srcId="{CAAE9234-6903-4614-9CAF-E54358BE22D5}" destId="{2569FF65-5F15-494A-9A17-3BE40221875A}" srcOrd="0" destOrd="0" presId="urn:microsoft.com/office/officeart/2008/layout/VerticalAccentList"/>
    <dgm:cxn modelId="{E1614DBF-EA90-4B63-AF7B-9D6BCD672C32}" type="presParOf" srcId="{CAAE9234-6903-4614-9CAF-E54358BE22D5}" destId="{835E15E9-759D-4FAC-9B46-D09A293A1501}" srcOrd="1" destOrd="0" presId="urn:microsoft.com/office/officeart/2008/layout/VerticalAccentList"/>
    <dgm:cxn modelId="{B6732512-3548-4F6D-B304-9F357869C564}" type="presParOf" srcId="{CAAE9234-6903-4614-9CAF-E54358BE22D5}" destId="{BCE0D642-7885-46AF-B0D5-1B867D6C4BAF}" srcOrd="2" destOrd="0" presId="urn:microsoft.com/office/officeart/2008/layout/VerticalAccentList"/>
    <dgm:cxn modelId="{AB7F1D92-7965-457C-896A-2CF1179B4059}" type="presParOf" srcId="{CAAE9234-6903-4614-9CAF-E54358BE22D5}" destId="{84ED4E10-99E9-4B2A-826F-6FE9B9C2033B}" srcOrd="3" destOrd="0" presId="urn:microsoft.com/office/officeart/2008/layout/VerticalAccentList"/>
    <dgm:cxn modelId="{968C3370-BC03-4B5F-906F-ACFF61701B87}" type="presParOf" srcId="{CAAE9234-6903-4614-9CAF-E54358BE22D5}" destId="{560FB454-E0DE-44BE-A8D3-C7113BEB1D30}" srcOrd="4" destOrd="0" presId="urn:microsoft.com/office/officeart/2008/layout/VerticalAccentList"/>
    <dgm:cxn modelId="{2E51F299-C262-4B6A-B914-AEB05E487E9C}" type="presParOf" srcId="{CAAE9234-6903-4614-9CAF-E54358BE22D5}" destId="{A1A7D234-AC71-4C43-ADA8-51605E47E0F7}" srcOrd="5" destOrd="0" presId="urn:microsoft.com/office/officeart/2008/layout/VerticalAccentList"/>
    <dgm:cxn modelId="{91A3D789-799E-48CB-8965-11783F2E1773}" type="presParOf" srcId="{CAAE9234-6903-4614-9CAF-E54358BE22D5}" destId="{F6E89056-F388-47FF-8EE4-076DB193225C}" srcOrd="6" destOrd="0" presId="urn:microsoft.com/office/officeart/2008/layout/VerticalAccentList"/>
    <dgm:cxn modelId="{D3F8B6E9-39EC-416C-B732-C87ADFC8C65D}" type="presParOf" srcId="{6154EA7B-4F5A-4774-9C04-DCBAF6328875}" destId="{5968B429-9285-4D30-B8D9-EC106860A35D}" srcOrd="11" destOrd="0" presId="urn:microsoft.com/office/officeart/2008/layout/VerticalAccentList"/>
    <dgm:cxn modelId="{A251A5CD-475D-4D09-87D9-9366D5D269AF}" type="presParOf" srcId="{6154EA7B-4F5A-4774-9C04-DCBAF6328875}" destId="{1E07A254-30CF-4B75-8F58-C3EDFDF26107}" srcOrd="12" destOrd="0" presId="urn:microsoft.com/office/officeart/2008/layout/VerticalAccentList"/>
    <dgm:cxn modelId="{9117F92D-0FE1-41BC-9BCB-C64D668BA40D}" type="presParOf" srcId="{1E07A254-30CF-4B75-8F58-C3EDFDF26107}" destId="{47174CEC-185B-40BC-A5D5-1A78FD1D4564}" srcOrd="0" destOrd="0" presId="urn:microsoft.com/office/officeart/2008/layout/VerticalAccentList"/>
    <dgm:cxn modelId="{9C6A7E80-87D7-4B99-93A6-8D6DCB679B4B}" type="presParOf" srcId="{6154EA7B-4F5A-4774-9C04-DCBAF6328875}" destId="{EB349A76-B171-4FBE-BFCC-A78B89D47E68}" srcOrd="13" destOrd="0" presId="urn:microsoft.com/office/officeart/2008/layout/VerticalAccentList"/>
    <dgm:cxn modelId="{767E3A0C-AFF9-4EC7-AB5A-8ADB21209EA1}" type="presParOf" srcId="{EB349A76-B171-4FBE-BFCC-A78B89D47E68}" destId="{517A8BCF-B13A-40A7-BBD1-68B19728E2B9}" srcOrd="0" destOrd="0" presId="urn:microsoft.com/office/officeart/2008/layout/VerticalAccentList"/>
    <dgm:cxn modelId="{8875F656-E814-414E-978A-CC0CCA868426}" type="presParOf" srcId="{EB349A76-B171-4FBE-BFCC-A78B89D47E68}" destId="{E03491E1-7E53-4C30-B81E-5C6E9B718A68}" srcOrd="1" destOrd="0" presId="urn:microsoft.com/office/officeart/2008/layout/VerticalAccentList"/>
    <dgm:cxn modelId="{0286A2AF-E5A1-41B4-93F2-566F22DB6929}" type="presParOf" srcId="{EB349A76-B171-4FBE-BFCC-A78B89D47E68}" destId="{785C53C5-E74E-4BBE-8479-8DBE565843C2}" srcOrd="2" destOrd="0" presId="urn:microsoft.com/office/officeart/2008/layout/VerticalAccentList"/>
    <dgm:cxn modelId="{13F01880-95E5-416E-87BA-88078C8F53EC}" type="presParOf" srcId="{EB349A76-B171-4FBE-BFCC-A78B89D47E68}" destId="{7AF80037-4F9A-4F32-BCB1-33D52E5C15B1}" srcOrd="3" destOrd="0" presId="urn:microsoft.com/office/officeart/2008/layout/VerticalAccentList"/>
    <dgm:cxn modelId="{4F27D721-B538-4FFC-898D-1E542FF78C19}" type="presParOf" srcId="{EB349A76-B171-4FBE-BFCC-A78B89D47E68}" destId="{95B769BF-3174-4DA6-9345-00EBBC2610B0}" srcOrd="4" destOrd="0" presId="urn:microsoft.com/office/officeart/2008/layout/VerticalAccentList"/>
    <dgm:cxn modelId="{2E0C4E9D-AEE6-4C8B-A358-4F506425DBF0}" type="presParOf" srcId="{EB349A76-B171-4FBE-BFCC-A78B89D47E68}" destId="{27BBD3E4-2841-4CE6-8BEC-1A630BA19768}" srcOrd="5" destOrd="0" presId="urn:microsoft.com/office/officeart/2008/layout/VerticalAccentList"/>
    <dgm:cxn modelId="{0D215F95-8BD1-4FE2-BA51-FFBAA8DF1716}" type="presParOf" srcId="{EB349A76-B171-4FBE-BFCC-A78B89D47E68}" destId="{B4AE0447-F4B2-47C1-A776-09FB95E280E1}" srcOrd="6" destOrd="0" presId="urn:microsoft.com/office/officeart/2008/layout/VerticalAccentList"/>
    <dgm:cxn modelId="{D8EA60BA-C240-480B-AE51-063C2B5F1A94}" type="presParOf" srcId="{6154EA7B-4F5A-4774-9C04-DCBAF6328875}" destId="{1221199F-4548-4B38-8214-16AA63F5CDF8}" srcOrd="14" destOrd="0" presId="urn:microsoft.com/office/officeart/2008/layout/VerticalAccentList"/>
    <dgm:cxn modelId="{102D301B-8620-43B4-8BC6-B4FD8DC926AA}" type="presParOf" srcId="{6154EA7B-4F5A-4774-9C04-DCBAF6328875}" destId="{86DA26B3-809D-4AD0-A9AF-6CC80C232871}" srcOrd="15" destOrd="0" presId="urn:microsoft.com/office/officeart/2008/layout/VerticalAccentList"/>
    <dgm:cxn modelId="{A4403784-E6E5-45AC-AAB0-5B8A3B2CE6C7}" type="presParOf" srcId="{86DA26B3-809D-4AD0-A9AF-6CC80C232871}" destId="{EF292A1C-872A-4D6F-A278-7A0CDD259094}" srcOrd="0" destOrd="0" presId="urn:microsoft.com/office/officeart/2008/layout/VerticalAccentList"/>
    <dgm:cxn modelId="{D5803137-2A5C-4EEB-AC7C-70AF5656BB0E}" type="presParOf" srcId="{6154EA7B-4F5A-4774-9C04-DCBAF6328875}" destId="{A38B00EE-D18A-44E9-9D33-58A6139D255C}" srcOrd="16" destOrd="0" presId="urn:microsoft.com/office/officeart/2008/layout/VerticalAccentList"/>
    <dgm:cxn modelId="{B98147AA-5684-4648-8FFD-213F4B192490}" type="presParOf" srcId="{A38B00EE-D18A-44E9-9D33-58A6139D255C}" destId="{5FAF7D5E-42D6-40C7-9D37-B5F62FA462FB}" srcOrd="0" destOrd="0" presId="urn:microsoft.com/office/officeart/2008/layout/VerticalAccentList"/>
    <dgm:cxn modelId="{0D1AD736-2996-4731-AB2B-B348FBD74260}" type="presParOf" srcId="{A38B00EE-D18A-44E9-9D33-58A6139D255C}" destId="{098221DD-CBAF-4DFA-A278-5698A9E7EB50}" srcOrd="1" destOrd="0" presId="urn:microsoft.com/office/officeart/2008/layout/VerticalAccentList"/>
    <dgm:cxn modelId="{6EFB5228-0513-42CE-A310-DB838BDC4F77}" type="presParOf" srcId="{A38B00EE-D18A-44E9-9D33-58A6139D255C}" destId="{53EA1EC4-C734-4B6E-A329-D22A25DDC3E8}" srcOrd="2" destOrd="0" presId="urn:microsoft.com/office/officeart/2008/layout/VerticalAccentList"/>
    <dgm:cxn modelId="{C2F78A34-49A5-49D5-8CDE-3CC7A70B959C}" type="presParOf" srcId="{A38B00EE-D18A-44E9-9D33-58A6139D255C}" destId="{D5434301-296F-4FD1-A541-52CABBCF0689}" srcOrd="3" destOrd="0" presId="urn:microsoft.com/office/officeart/2008/layout/VerticalAccentList"/>
    <dgm:cxn modelId="{0D235909-C1C4-4B2B-BCDA-236504B9A19C}" type="presParOf" srcId="{A38B00EE-D18A-44E9-9D33-58A6139D255C}" destId="{6B7A1765-1E7F-4E4C-9F61-FC69EE994561}" srcOrd="4" destOrd="0" presId="urn:microsoft.com/office/officeart/2008/layout/VerticalAccentList"/>
    <dgm:cxn modelId="{080F1AD4-2CCA-4E7F-B44F-B9917BA6905D}" type="presParOf" srcId="{A38B00EE-D18A-44E9-9D33-58A6139D255C}" destId="{7817257E-3CA9-4138-B74B-A15632573259}" srcOrd="5" destOrd="0" presId="urn:microsoft.com/office/officeart/2008/layout/VerticalAccentList"/>
    <dgm:cxn modelId="{CE6D4C54-F3B4-4801-A876-DABFB34A3C64}" type="presParOf" srcId="{A38B00EE-D18A-44E9-9D33-58A6139D255C}" destId="{064D670A-7D6E-4FB6-9833-5C2794722540}" srcOrd="6" destOrd="0" presId="urn:microsoft.com/office/officeart/2008/layout/VerticalAccentList"/>
    <dgm:cxn modelId="{0F7CC9B7-ED7F-4506-8338-67C14AEBF280}" type="presParOf" srcId="{6154EA7B-4F5A-4774-9C04-DCBAF6328875}" destId="{DD9D4A55-9AD5-4FAF-848D-2F847D6F478D}" srcOrd="17" destOrd="0" presId="urn:microsoft.com/office/officeart/2008/layout/VerticalAccentList"/>
    <dgm:cxn modelId="{4A60A47C-47BD-493B-9AB7-4CE488FFFF87}" type="presParOf" srcId="{6154EA7B-4F5A-4774-9C04-DCBAF6328875}" destId="{56E87799-A71E-45F4-B685-C1CAC1986B06}" srcOrd="18" destOrd="0" presId="urn:microsoft.com/office/officeart/2008/layout/VerticalAccentList"/>
    <dgm:cxn modelId="{C48040A3-1CAA-42D6-B9CC-73CFAEA7F7C1}" type="presParOf" srcId="{56E87799-A71E-45F4-B685-C1CAC1986B06}" destId="{8E0C6AA8-CDF9-4770-9392-9A0EBE6BB43E}" srcOrd="0" destOrd="0" presId="urn:microsoft.com/office/officeart/2008/layout/VerticalAccentList"/>
    <dgm:cxn modelId="{ECCCE9A9-04EF-4942-8891-384FCB60EAF8}" type="presParOf" srcId="{6154EA7B-4F5A-4774-9C04-DCBAF6328875}" destId="{99A56380-82D9-4AF0-BFEA-51639335E6EE}" srcOrd="19" destOrd="0" presId="urn:microsoft.com/office/officeart/2008/layout/VerticalAccentList"/>
    <dgm:cxn modelId="{18068A22-BCF3-48B6-9A7C-F7317D22E400}" type="presParOf" srcId="{99A56380-82D9-4AF0-BFEA-51639335E6EE}" destId="{F74E4179-B2AF-43FB-8EDB-28DEFD7FABB8}" srcOrd="0" destOrd="0" presId="urn:microsoft.com/office/officeart/2008/layout/VerticalAccentList"/>
    <dgm:cxn modelId="{6DE9DE18-FE85-4ECA-8724-7D0B01251302}" type="presParOf" srcId="{99A56380-82D9-4AF0-BFEA-51639335E6EE}" destId="{F261DE28-B51D-42B0-AD0C-FE27058A22E0}" srcOrd="1" destOrd="0" presId="urn:microsoft.com/office/officeart/2008/layout/VerticalAccentList"/>
    <dgm:cxn modelId="{609002C4-74A9-4284-A1BB-6D3831BB34AD}" type="presParOf" srcId="{99A56380-82D9-4AF0-BFEA-51639335E6EE}" destId="{52DB8D6A-6362-49F6-BBD9-486B2590B769}" srcOrd="2" destOrd="0" presId="urn:microsoft.com/office/officeart/2008/layout/VerticalAccentList"/>
    <dgm:cxn modelId="{477BD619-CE88-42D6-9C89-3D5E1A13417C}" type="presParOf" srcId="{99A56380-82D9-4AF0-BFEA-51639335E6EE}" destId="{0AA393E7-81A7-4C1C-8336-C68284AC9A29}" srcOrd="3" destOrd="0" presId="urn:microsoft.com/office/officeart/2008/layout/VerticalAccentList"/>
    <dgm:cxn modelId="{7C111EB4-805C-4D3F-B67F-450B628437CB}" type="presParOf" srcId="{99A56380-82D9-4AF0-BFEA-51639335E6EE}" destId="{D632EF2A-4366-441E-9B9E-2FD8D86F74DF}" srcOrd="4" destOrd="0" presId="urn:microsoft.com/office/officeart/2008/layout/VerticalAccentList"/>
    <dgm:cxn modelId="{5BF1C25C-C5D7-4617-80E2-4B0A43E76F8F}" type="presParOf" srcId="{99A56380-82D9-4AF0-BFEA-51639335E6EE}" destId="{A69AAFE9-3509-4D29-A60F-13F5BC98E32A}" srcOrd="5" destOrd="0" presId="urn:microsoft.com/office/officeart/2008/layout/VerticalAccentList"/>
    <dgm:cxn modelId="{8692565E-1C54-48F7-B6CC-63F2BACCBA05}" type="presParOf" srcId="{99A56380-82D9-4AF0-BFEA-51639335E6EE}" destId="{D0D4B886-052C-4507-9FF3-00B999864EAD}" srcOrd="6" destOrd="0" presId="urn:microsoft.com/office/officeart/2008/layout/VerticalAccentList"/>
    <dgm:cxn modelId="{7DF5B81A-6298-4FBC-93F0-480F5BA3D7A2}" type="presParOf" srcId="{6154EA7B-4F5A-4774-9C04-DCBAF6328875}" destId="{4F173AE7-C13E-4BAF-9E66-4D8A4B79007A}" srcOrd="20" destOrd="0" presId="urn:microsoft.com/office/officeart/2008/layout/VerticalAccentList"/>
    <dgm:cxn modelId="{4F010BFF-40CB-476D-A79F-A2C3FCA6020D}" type="presParOf" srcId="{6154EA7B-4F5A-4774-9C04-DCBAF6328875}" destId="{1F18EF56-B092-4CD4-9EEE-09ABC39A30A8}" srcOrd="21" destOrd="0" presId="urn:microsoft.com/office/officeart/2008/layout/VerticalAccentList"/>
    <dgm:cxn modelId="{A9F639C9-73AD-44FF-96BE-C98F902258E4}" type="presParOf" srcId="{1F18EF56-B092-4CD4-9EEE-09ABC39A30A8}" destId="{C63BC730-8B25-4C37-BA6C-25D5B1C07DA4}" srcOrd="0" destOrd="0" presId="urn:microsoft.com/office/officeart/2008/layout/VerticalAccentList"/>
    <dgm:cxn modelId="{7A765C00-FCA0-4D91-8F4F-950094C616A4}" type="presParOf" srcId="{6154EA7B-4F5A-4774-9C04-DCBAF6328875}" destId="{82338204-C361-4065-9329-232B975C939B}" srcOrd="22" destOrd="0" presId="urn:microsoft.com/office/officeart/2008/layout/VerticalAccentList"/>
    <dgm:cxn modelId="{70046F9C-2EE7-46AE-9D74-B49E7402FE02}" type="presParOf" srcId="{82338204-C361-4065-9329-232B975C939B}" destId="{FDC3F6D4-0916-49B0-A64E-CBBA5611F78B}" srcOrd="0" destOrd="0" presId="urn:microsoft.com/office/officeart/2008/layout/VerticalAccentList"/>
    <dgm:cxn modelId="{0B4DBD51-F6FD-4026-954F-15320E649EE0}" type="presParOf" srcId="{82338204-C361-4065-9329-232B975C939B}" destId="{1DAC9E80-6B66-4092-8C4B-ADA391D472E7}" srcOrd="1" destOrd="0" presId="urn:microsoft.com/office/officeart/2008/layout/VerticalAccentList"/>
    <dgm:cxn modelId="{84F64E5C-59C2-46C2-8FA2-C10C98E12BD1}" type="presParOf" srcId="{82338204-C361-4065-9329-232B975C939B}" destId="{CF699E66-7FE9-446E-B1E7-78DAEBC876F7}" srcOrd="2" destOrd="0" presId="urn:microsoft.com/office/officeart/2008/layout/VerticalAccentList"/>
    <dgm:cxn modelId="{7A4BA81E-7D66-4135-A32E-8799F1BDC134}" type="presParOf" srcId="{82338204-C361-4065-9329-232B975C939B}" destId="{20213C0C-648C-4B05-AAB1-C5A2C4F4AC86}" srcOrd="3" destOrd="0" presId="urn:microsoft.com/office/officeart/2008/layout/VerticalAccentList"/>
    <dgm:cxn modelId="{72E83FF0-D643-4FBD-B828-8784D78BBD4D}" type="presParOf" srcId="{82338204-C361-4065-9329-232B975C939B}" destId="{D6E9446A-3E89-48A9-9A13-FD35A4DB791A}" srcOrd="4" destOrd="0" presId="urn:microsoft.com/office/officeart/2008/layout/VerticalAccentList"/>
    <dgm:cxn modelId="{4D61B728-4157-469D-B87C-682D1F6CB241}" type="presParOf" srcId="{82338204-C361-4065-9329-232B975C939B}" destId="{2815F45E-5D97-4D29-B6C9-74C6BBD06834}" srcOrd="5" destOrd="0" presId="urn:microsoft.com/office/officeart/2008/layout/VerticalAccentList"/>
    <dgm:cxn modelId="{1D74C42E-1BB3-48F6-AF39-5318698DEF19}" type="presParOf" srcId="{82338204-C361-4065-9329-232B975C939B}" destId="{5019AB45-BB47-49CA-8DA2-87C01F546F1F}" srcOrd="6" destOrd="0" presId="urn:microsoft.com/office/officeart/2008/layout/VerticalAccentList"/>
    <dgm:cxn modelId="{A077A01C-E14D-4417-A95A-4F98008CB2CE}" type="presParOf" srcId="{6154EA7B-4F5A-4774-9C04-DCBAF6328875}" destId="{6B315095-53A7-4D28-819B-53BD06CD7945}" srcOrd="23" destOrd="0" presId="urn:microsoft.com/office/officeart/2008/layout/VerticalAccentList"/>
    <dgm:cxn modelId="{4DBBE4B2-56C5-40E5-9CF0-4746E3725264}" type="presParOf" srcId="{6154EA7B-4F5A-4774-9C04-DCBAF6328875}" destId="{EAB855F3-978A-40FC-9A21-E9BC8B1536E2}" srcOrd="24" destOrd="0" presId="urn:microsoft.com/office/officeart/2008/layout/VerticalAccentList"/>
    <dgm:cxn modelId="{B7044D91-6F21-44C9-828F-D874A8A50ABF}" type="presParOf" srcId="{EAB855F3-978A-40FC-9A21-E9BC8B1536E2}" destId="{30019857-1361-41D8-A9B7-A87D0D262BF4}" srcOrd="0" destOrd="0" presId="urn:microsoft.com/office/officeart/2008/layout/VerticalAccentList"/>
    <dgm:cxn modelId="{5109201A-93C0-4C98-91DA-A83D444F9BE0}" type="presParOf" srcId="{6154EA7B-4F5A-4774-9C04-DCBAF6328875}" destId="{8DD708F1-BEE7-482A-9AA8-0CB6E88D924C}" srcOrd="25" destOrd="0" presId="urn:microsoft.com/office/officeart/2008/layout/VerticalAccentList"/>
    <dgm:cxn modelId="{ED9D6CA2-BAA4-40D4-9FBD-240CC2BFA8E3}" type="presParOf" srcId="{8DD708F1-BEE7-482A-9AA8-0CB6E88D924C}" destId="{3397D491-3D44-43C4-B852-3A608082DA26}" srcOrd="0" destOrd="0" presId="urn:microsoft.com/office/officeart/2008/layout/VerticalAccentList"/>
    <dgm:cxn modelId="{D141219B-6327-498B-A27E-8D774058777C}" type="presParOf" srcId="{8DD708F1-BEE7-482A-9AA8-0CB6E88D924C}" destId="{3E56A2CF-82C1-4F5B-81B5-C7C4D0B2D609}" srcOrd="1" destOrd="0" presId="urn:microsoft.com/office/officeart/2008/layout/VerticalAccentList"/>
    <dgm:cxn modelId="{10235891-72F6-4125-AD2C-CE8DE91FC19A}" type="presParOf" srcId="{8DD708F1-BEE7-482A-9AA8-0CB6E88D924C}" destId="{C30544BD-3E2C-4E30-9A1E-2DB33AB9B310}" srcOrd="2" destOrd="0" presId="urn:microsoft.com/office/officeart/2008/layout/VerticalAccentList"/>
    <dgm:cxn modelId="{8E8C45B8-1B3B-45CA-94B7-6FFFBEA43E71}" type="presParOf" srcId="{8DD708F1-BEE7-482A-9AA8-0CB6E88D924C}" destId="{F2D675D2-6205-4128-9226-84E664F767CD}" srcOrd="3" destOrd="0" presId="urn:microsoft.com/office/officeart/2008/layout/VerticalAccentList"/>
    <dgm:cxn modelId="{2B515931-0E96-457D-8302-A607CBD9B6E1}" type="presParOf" srcId="{8DD708F1-BEE7-482A-9AA8-0CB6E88D924C}" destId="{3B164CB7-770A-42DF-87E0-1096BDA54163}" srcOrd="4" destOrd="0" presId="urn:microsoft.com/office/officeart/2008/layout/VerticalAccentList"/>
    <dgm:cxn modelId="{E36FCB7E-5AB2-4169-8629-9D9BDED7D59B}" type="presParOf" srcId="{8DD708F1-BEE7-482A-9AA8-0CB6E88D924C}" destId="{1F25F7B7-270C-4D46-A450-5F67084A91DC}" srcOrd="5" destOrd="0" presId="urn:microsoft.com/office/officeart/2008/layout/VerticalAccentList"/>
    <dgm:cxn modelId="{65489024-3A65-43EC-A35A-38975C2DE002}" type="presParOf" srcId="{8DD708F1-BEE7-482A-9AA8-0CB6E88D924C}" destId="{FBD304D5-DDC4-41EF-9F87-61193712FB6C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15A428-067E-47B4-93CA-B8B4D45EED2B}">
      <dsp:nvSpPr>
        <dsp:cNvPr id="0" name=""/>
        <dsp:cNvSpPr/>
      </dsp:nvSpPr>
      <dsp:spPr>
        <a:xfrm>
          <a:off x="1261169" y="909"/>
          <a:ext cx="3573660" cy="32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  <a:latin typeface="Exo 2"/>
            </a:rPr>
            <a:t>1. Мочка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1261169" y="909"/>
        <a:ext cx="3573660" cy="324878"/>
      </dsp:txXfrm>
    </dsp:sp>
    <dsp:sp modelId="{69BD5221-A51F-4629-9EF5-32E03096B9D4}">
      <dsp:nvSpPr>
        <dsp:cNvPr id="0" name=""/>
        <dsp:cNvSpPr/>
      </dsp:nvSpPr>
      <dsp:spPr>
        <a:xfrm>
          <a:off x="1261169" y="325787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A2E65-4230-48C6-9C8F-4CF4ED08D59F}">
      <dsp:nvSpPr>
        <dsp:cNvPr id="0" name=""/>
        <dsp:cNvSpPr/>
      </dsp:nvSpPr>
      <dsp:spPr>
        <a:xfrm>
          <a:off x="1765452" y="325787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173208"/>
            <a:satOff val="-23"/>
            <a:lumOff val="231"/>
            <a:alphaOff val="0"/>
          </a:schemeClr>
        </a:solidFill>
        <a:ln w="19050" cap="flat" cmpd="sng" algn="ctr">
          <a:solidFill>
            <a:schemeClr val="accent5">
              <a:hueOff val="173208"/>
              <a:satOff val="-23"/>
              <a:lumOff val="2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D215A-B738-4930-BED5-77FD5ABBF8F1}">
      <dsp:nvSpPr>
        <dsp:cNvPr id="0" name=""/>
        <dsp:cNvSpPr/>
      </dsp:nvSpPr>
      <dsp:spPr>
        <a:xfrm>
          <a:off x="2269736" y="325787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346417"/>
            <a:satOff val="-47"/>
            <a:lumOff val="462"/>
            <a:alphaOff val="0"/>
          </a:schemeClr>
        </a:solidFill>
        <a:ln w="19050" cap="flat" cmpd="sng" algn="ctr">
          <a:solidFill>
            <a:schemeClr val="accent5">
              <a:hueOff val="346417"/>
              <a:satOff val="-47"/>
              <a:lumOff val="4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4CD80-3DE4-4283-8862-2C12A8C4F232}">
      <dsp:nvSpPr>
        <dsp:cNvPr id="0" name=""/>
        <dsp:cNvSpPr/>
      </dsp:nvSpPr>
      <dsp:spPr>
        <a:xfrm>
          <a:off x="2774019" y="325787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519625"/>
            <a:satOff val="-70"/>
            <a:lumOff val="693"/>
            <a:alphaOff val="0"/>
          </a:schemeClr>
        </a:solidFill>
        <a:ln w="19050" cap="flat" cmpd="sng" algn="ctr">
          <a:solidFill>
            <a:schemeClr val="accent5">
              <a:hueOff val="519625"/>
              <a:satOff val="-70"/>
              <a:lumOff val="6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E009F-4B3A-42B3-B8B0-7C896A4A27BA}">
      <dsp:nvSpPr>
        <dsp:cNvPr id="0" name=""/>
        <dsp:cNvSpPr/>
      </dsp:nvSpPr>
      <dsp:spPr>
        <a:xfrm>
          <a:off x="3278302" y="325787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692833"/>
            <a:satOff val="-93"/>
            <a:lumOff val="923"/>
            <a:alphaOff val="0"/>
          </a:schemeClr>
        </a:solidFill>
        <a:ln w="19050" cap="flat" cmpd="sng" algn="ctr">
          <a:solidFill>
            <a:schemeClr val="accent5">
              <a:hueOff val="692833"/>
              <a:satOff val="-93"/>
              <a:lumOff val="9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28C8E-5046-410C-86BB-AEC9FCDC31DE}">
      <dsp:nvSpPr>
        <dsp:cNvPr id="0" name=""/>
        <dsp:cNvSpPr/>
      </dsp:nvSpPr>
      <dsp:spPr>
        <a:xfrm>
          <a:off x="3782585" y="325787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866042"/>
            <a:satOff val="-116"/>
            <a:lumOff val="1154"/>
            <a:alphaOff val="0"/>
          </a:schemeClr>
        </a:solidFill>
        <a:ln w="19050" cap="flat" cmpd="sng" algn="ctr">
          <a:solidFill>
            <a:schemeClr val="accent5">
              <a:hueOff val="866042"/>
              <a:satOff val="-116"/>
              <a:lumOff val="11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D410A-E1B1-4486-A1EC-5283AFFAAAC2}">
      <dsp:nvSpPr>
        <dsp:cNvPr id="0" name=""/>
        <dsp:cNvSpPr/>
      </dsp:nvSpPr>
      <dsp:spPr>
        <a:xfrm>
          <a:off x="4286869" y="325787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1039250"/>
            <a:satOff val="-140"/>
            <a:lumOff val="1385"/>
            <a:alphaOff val="0"/>
          </a:schemeClr>
        </a:solidFill>
        <a:ln w="19050" cap="flat" cmpd="sng" algn="ctr">
          <a:solidFill>
            <a:schemeClr val="accent5">
              <a:hueOff val="1039250"/>
              <a:satOff val="-140"/>
              <a:lumOff val="13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09B7D-5599-473C-93A4-50BD5FC7A070}">
      <dsp:nvSpPr>
        <dsp:cNvPr id="0" name=""/>
        <dsp:cNvSpPr/>
      </dsp:nvSpPr>
      <dsp:spPr>
        <a:xfrm>
          <a:off x="1261169" y="458145"/>
          <a:ext cx="3573660" cy="32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Exo 2"/>
            </a:rPr>
            <a:t>2. Полость раковины</a:t>
          </a:r>
        </a:p>
      </dsp:txBody>
      <dsp:txXfrm>
        <a:off x="1261169" y="458145"/>
        <a:ext cx="3573660" cy="324878"/>
      </dsp:txXfrm>
    </dsp:sp>
    <dsp:sp modelId="{A1045D63-804E-4100-BB5B-2E6216529185}">
      <dsp:nvSpPr>
        <dsp:cNvPr id="0" name=""/>
        <dsp:cNvSpPr/>
      </dsp:nvSpPr>
      <dsp:spPr>
        <a:xfrm>
          <a:off x="1261169" y="783023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1212458"/>
            <a:satOff val="-163"/>
            <a:lumOff val="1616"/>
            <a:alphaOff val="0"/>
          </a:schemeClr>
        </a:solidFill>
        <a:ln w="19050" cap="flat" cmpd="sng" algn="ctr">
          <a:solidFill>
            <a:schemeClr val="accent5">
              <a:hueOff val="1212458"/>
              <a:satOff val="-163"/>
              <a:lumOff val="16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E4CC9-8BF0-47F1-BCC8-E0CE8B3D944E}">
      <dsp:nvSpPr>
        <dsp:cNvPr id="0" name=""/>
        <dsp:cNvSpPr/>
      </dsp:nvSpPr>
      <dsp:spPr>
        <a:xfrm>
          <a:off x="1765452" y="783023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1385667"/>
            <a:satOff val="-186"/>
            <a:lumOff val="1847"/>
            <a:alphaOff val="0"/>
          </a:schemeClr>
        </a:solidFill>
        <a:ln w="19050" cap="flat" cmpd="sng" algn="ctr">
          <a:solidFill>
            <a:schemeClr val="accent5">
              <a:hueOff val="1385667"/>
              <a:satOff val="-186"/>
              <a:lumOff val="18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FB861-D7B4-4E02-BEBC-9900F4A38B2D}">
      <dsp:nvSpPr>
        <dsp:cNvPr id="0" name=""/>
        <dsp:cNvSpPr/>
      </dsp:nvSpPr>
      <dsp:spPr>
        <a:xfrm>
          <a:off x="2269736" y="783023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1558875"/>
            <a:satOff val="-210"/>
            <a:lumOff val="2078"/>
            <a:alphaOff val="0"/>
          </a:schemeClr>
        </a:solidFill>
        <a:ln w="19050" cap="flat" cmpd="sng" algn="ctr">
          <a:solidFill>
            <a:schemeClr val="accent5">
              <a:hueOff val="1558875"/>
              <a:satOff val="-210"/>
              <a:lumOff val="2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A3C11-C39F-46BF-886D-14AAADB3C7D5}">
      <dsp:nvSpPr>
        <dsp:cNvPr id="0" name=""/>
        <dsp:cNvSpPr/>
      </dsp:nvSpPr>
      <dsp:spPr>
        <a:xfrm>
          <a:off x="2774019" y="783023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1732083"/>
            <a:satOff val="-233"/>
            <a:lumOff val="2309"/>
            <a:alphaOff val="0"/>
          </a:schemeClr>
        </a:solidFill>
        <a:ln w="19050" cap="flat" cmpd="sng" algn="ctr">
          <a:solidFill>
            <a:schemeClr val="accent5">
              <a:hueOff val="1732083"/>
              <a:satOff val="-233"/>
              <a:lumOff val="23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F452A-7552-4C8E-9123-2775D063ECF6}">
      <dsp:nvSpPr>
        <dsp:cNvPr id="0" name=""/>
        <dsp:cNvSpPr/>
      </dsp:nvSpPr>
      <dsp:spPr>
        <a:xfrm>
          <a:off x="3278302" y="783023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1905291"/>
            <a:satOff val="-256"/>
            <a:lumOff val="2539"/>
            <a:alphaOff val="0"/>
          </a:schemeClr>
        </a:solidFill>
        <a:ln w="19050" cap="flat" cmpd="sng" algn="ctr">
          <a:solidFill>
            <a:schemeClr val="accent5">
              <a:hueOff val="1905291"/>
              <a:satOff val="-256"/>
              <a:lumOff val="2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4A3C4-A447-45EE-A5EC-9E3D1D59890E}">
      <dsp:nvSpPr>
        <dsp:cNvPr id="0" name=""/>
        <dsp:cNvSpPr/>
      </dsp:nvSpPr>
      <dsp:spPr>
        <a:xfrm>
          <a:off x="3782585" y="783023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2078500"/>
            <a:satOff val="-279"/>
            <a:lumOff val="2770"/>
            <a:alphaOff val="0"/>
          </a:schemeClr>
        </a:solidFill>
        <a:ln w="19050" cap="flat" cmpd="sng" algn="ctr">
          <a:solidFill>
            <a:schemeClr val="accent5">
              <a:hueOff val="2078500"/>
              <a:satOff val="-279"/>
              <a:lumOff val="27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A897C-65AB-4AA2-9E1C-A8CB872459D5}">
      <dsp:nvSpPr>
        <dsp:cNvPr id="0" name=""/>
        <dsp:cNvSpPr/>
      </dsp:nvSpPr>
      <dsp:spPr>
        <a:xfrm>
          <a:off x="4286869" y="783023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2251708"/>
            <a:satOff val="-303"/>
            <a:lumOff val="3001"/>
            <a:alphaOff val="0"/>
          </a:schemeClr>
        </a:solidFill>
        <a:ln w="19050" cap="flat" cmpd="sng" algn="ctr">
          <a:solidFill>
            <a:schemeClr val="accent5">
              <a:hueOff val="2251708"/>
              <a:satOff val="-303"/>
              <a:lumOff val="30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7F99D-7C50-4EC3-8C55-D0152F19CFC2}">
      <dsp:nvSpPr>
        <dsp:cNvPr id="0" name=""/>
        <dsp:cNvSpPr/>
      </dsp:nvSpPr>
      <dsp:spPr>
        <a:xfrm>
          <a:off x="1261169" y="915381"/>
          <a:ext cx="3573660" cy="32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Exo 2"/>
            </a:rPr>
            <a:t>3. Ножка завитка</a:t>
          </a:r>
        </a:p>
      </dsp:txBody>
      <dsp:txXfrm>
        <a:off x="1261169" y="915381"/>
        <a:ext cx="3573660" cy="324878"/>
      </dsp:txXfrm>
    </dsp:sp>
    <dsp:sp modelId="{5B2E9725-0B19-4215-996C-994CEA8BE8EA}">
      <dsp:nvSpPr>
        <dsp:cNvPr id="0" name=""/>
        <dsp:cNvSpPr/>
      </dsp:nvSpPr>
      <dsp:spPr>
        <a:xfrm>
          <a:off x="1261169" y="1240259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2424917"/>
            <a:satOff val="-326"/>
            <a:lumOff val="3232"/>
            <a:alphaOff val="0"/>
          </a:schemeClr>
        </a:solidFill>
        <a:ln w="19050" cap="flat" cmpd="sng" algn="ctr">
          <a:solidFill>
            <a:schemeClr val="accent5">
              <a:hueOff val="2424917"/>
              <a:satOff val="-326"/>
              <a:lumOff val="32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173CE-1281-4E4F-A606-6F473AEAA675}">
      <dsp:nvSpPr>
        <dsp:cNvPr id="0" name=""/>
        <dsp:cNvSpPr/>
      </dsp:nvSpPr>
      <dsp:spPr>
        <a:xfrm>
          <a:off x="1765452" y="1240259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2598125"/>
            <a:satOff val="-349"/>
            <a:lumOff val="3463"/>
            <a:alphaOff val="0"/>
          </a:schemeClr>
        </a:solidFill>
        <a:ln w="19050" cap="flat" cmpd="sng" algn="ctr">
          <a:solidFill>
            <a:schemeClr val="accent5">
              <a:hueOff val="2598125"/>
              <a:satOff val="-349"/>
              <a:lumOff val="34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1119B-94FF-49F3-BD81-5CB2E2EBC089}">
      <dsp:nvSpPr>
        <dsp:cNvPr id="0" name=""/>
        <dsp:cNvSpPr/>
      </dsp:nvSpPr>
      <dsp:spPr>
        <a:xfrm>
          <a:off x="2269736" y="1240259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2771333"/>
            <a:satOff val="-373"/>
            <a:lumOff val="3694"/>
            <a:alphaOff val="0"/>
          </a:schemeClr>
        </a:solidFill>
        <a:ln w="19050" cap="flat" cmpd="sng" algn="ctr">
          <a:solidFill>
            <a:schemeClr val="accent5">
              <a:hueOff val="2771333"/>
              <a:satOff val="-373"/>
              <a:lumOff val="36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57BB5-0C69-4E51-874A-B45366689DB9}">
      <dsp:nvSpPr>
        <dsp:cNvPr id="0" name=""/>
        <dsp:cNvSpPr/>
      </dsp:nvSpPr>
      <dsp:spPr>
        <a:xfrm>
          <a:off x="2774019" y="1240259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2944541"/>
            <a:satOff val="-396"/>
            <a:lumOff val="3925"/>
            <a:alphaOff val="0"/>
          </a:schemeClr>
        </a:solidFill>
        <a:ln w="19050" cap="flat" cmpd="sng" algn="ctr">
          <a:solidFill>
            <a:schemeClr val="accent5">
              <a:hueOff val="2944541"/>
              <a:satOff val="-396"/>
              <a:lumOff val="39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63DAF-6594-429B-8B8E-F20E9DA02FBB}">
      <dsp:nvSpPr>
        <dsp:cNvPr id="0" name=""/>
        <dsp:cNvSpPr/>
      </dsp:nvSpPr>
      <dsp:spPr>
        <a:xfrm>
          <a:off x="3278302" y="1240259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3117750"/>
            <a:satOff val="-419"/>
            <a:lumOff val="4155"/>
            <a:alphaOff val="0"/>
          </a:schemeClr>
        </a:solidFill>
        <a:ln w="19050" cap="flat" cmpd="sng" algn="ctr">
          <a:solidFill>
            <a:schemeClr val="accent5">
              <a:hueOff val="3117750"/>
              <a:satOff val="-419"/>
              <a:lumOff val="41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A6E50-AA38-4F29-8278-ED5FF760510D}">
      <dsp:nvSpPr>
        <dsp:cNvPr id="0" name=""/>
        <dsp:cNvSpPr/>
      </dsp:nvSpPr>
      <dsp:spPr>
        <a:xfrm>
          <a:off x="3782585" y="1240259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3290958"/>
            <a:satOff val="-443"/>
            <a:lumOff val="4386"/>
            <a:alphaOff val="0"/>
          </a:schemeClr>
        </a:solidFill>
        <a:ln w="19050" cap="flat" cmpd="sng" algn="ctr">
          <a:solidFill>
            <a:schemeClr val="accent5">
              <a:hueOff val="3290958"/>
              <a:satOff val="-443"/>
              <a:lumOff val="43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F871C-2BD9-4DE1-A5FD-AE612D3AD309}">
      <dsp:nvSpPr>
        <dsp:cNvPr id="0" name=""/>
        <dsp:cNvSpPr/>
      </dsp:nvSpPr>
      <dsp:spPr>
        <a:xfrm>
          <a:off x="4286869" y="1240259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3464166"/>
            <a:satOff val="-466"/>
            <a:lumOff val="4617"/>
            <a:alphaOff val="0"/>
          </a:schemeClr>
        </a:solidFill>
        <a:ln w="19050" cap="flat" cmpd="sng" algn="ctr">
          <a:solidFill>
            <a:schemeClr val="accent5">
              <a:hueOff val="3464166"/>
              <a:satOff val="-466"/>
              <a:lumOff val="4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A7F32-2094-44C6-A08E-0702E9F2667C}">
      <dsp:nvSpPr>
        <dsp:cNvPr id="0" name=""/>
        <dsp:cNvSpPr/>
      </dsp:nvSpPr>
      <dsp:spPr>
        <a:xfrm>
          <a:off x="1261169" y="1372617"/>
          <a:ext cx="3573660" cy="32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Exo 2"/>
            </a:rPr>
            <a:t>4. Нижняя ножка </a:t>
          </a:r>
          <a:r>
            <a:rPr lang="ru-RU" sz="1500" kern="1200" dirty="0" err="1">
              <a:solidFill>
                <a:schemeClr val="tx1"/>
              </a:solidFill>
              <a:latin typeface="Exo 2"/>
            </a:rPr>
            <a:t>противозавитка</a:t>
          </a:r>
          <a:endParaRPr lang="ru-RU" sz="1500" kern="1200" dirty="0">
            <a:solidFill>
              <a:schemeClr val="tx1"/>
            </a:solidFill>
            <a:latin typeface="Exo 2"/>
          </a:endParaRPr>
        </a:p>
      </dsp:txBody>
      <dsp:txXfrm>
        <a:off x="1261169" y="1372617"/>
        <a:ext cx="3573660" cy="324878"/>
      </dsp:txXfrm>
    </dsp:sp>
    <dsp:sp modelId="{2569FF65-5F15-494A-9A17-3BE40221875A}">
      <dsp:nvSpPr>
        <dsp:cNvPr id="0" name=""/>
        <dsp:cNvSpPr/>
      </dsp:nvSpPr>
      <dsp:spPr>
        <a:xfrm>
          <a:off x="1261169" y="1697495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3637375"/>
            <a:satOff val="-489"/>
            <a:lumOff val="4848"/>
            <a:alphaOff val="0"/>
          </a:schemeClr>
        </a:solidFill>
        <a:ln w="19050" cap="flat" cmpd="sng" algn="ctr">
          <a:solidFill>
            <a:schemeClr val="accent5">
              <a:hueOff val="3637375"/>
              <a:satOff val="-489"/>
              <a:lumOff val="48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E15E9-759D-4FAC-9B46-D09A293A1501}">
      <dsp:nvSpPr>
        <dsp:cNvPr id="0" name=""/>
        <dsp:cNvSpPr/>
      </dsp:nvSpPr>
      <dsp:spPr>
        <a:xfrm>
          <a:off x="1765452" y="1697495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3810583"/>
            <a:satOff val="-512"/>
            <a:lumOff val="5079"/>
            <a:alphaOff val="0"/>
          </a:schemeClr>
        </a:solidFill>
        <a:ln w="19050" cap="flat" cmpd="sng" algn="ctr">
          <a:solidFill>
            <a:schemeClr val="accent5">
              <a:hueOff val="3810583"/>
              <a:satOff val="-512"/>
              <a:lumOff val="5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0D642-7885-46AF-B0D5-1B867D6C4BAF}">
      <dsp:nvSpPr>
        <dsp:cNvPr id="0" name=""/>
        <dsp:cNvSpPr/>
      </dsp:nvSpPr>
      <dsp:spPr>
        <a:xfrm>
          <a:off x="2269736" y="1697495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3983791"/>
            <a:satOff val="-536"/>
            <a:lumOff val="5310"/>
            <a:alphaOff val="0"/>
          </a:schemeClr>
        </a:solidFill>
        <a:ln w="19050" cap="flat" cmpd="sng" algn="ctr">
          <a:solidFill>
            <a:schemeClr val="accent5">
              <a:hueOff val="3983791"/>
              <a:satOff val="-536"/>
              <a:lumOff val="53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D4E10-99E9-4B2A-826F-6FE9B9C2033B}">
      <dsp:nvSpPr>
        <dsp:cNvPr id="0" name=""/>
        <dsp:cNvSpPr/>
      </dsp:nvSpPr>
      <dsp:spPr>
        <a:xfrm>
          <a:off x="2774019" y="1697495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4157000"/>
            <a:satOff val="-559"/>
            <a:lumOff val="5541"/>
            <a:alphaOff val="0"/>
          </a:schemeClr>
        </a:solidFill>
        <a:ln w="19050" cap="flat" cmpd="sng" algn="ctr">
          <a:solidFill>
            <a:schemeClr val="accent5">
              <a:hueOff val="4157000"/>
              <a:satOff val="-559"/>
              <a:lumOff val="55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FB454-E0DE-44BE-A8D3-C7113BEB1D30}">
      <dsp:nvSpPr>
        <dsp:cNvPr id="0" name=""/>
        <dsp:cNvSpPr/>
      </dsp:nvSpPr>
      <dsp:spPr>
        <a:xfrm>
          <a:off x="3278302" y="1697495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4330208"/>
            <a:satOff val="-582"/>
            <a:lumOff val="5771"/>
            <a:alphaOff val="0"/>
          </a:schemeClr>
        </a:solidFill>
        <a:ln w="19050" cap="flat" cmpd="sng" algn="ctr">
          <a:solidFill>
            <a:schemeClr val="accent5">
              <a:hueOff val="4330208"/>
              <a:satOff val="-582"/>
              <a:lumOff val="57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7D234-AC71-4C43-ADA8-51605E47E0F7}">
      <dsp:nvSpPr>
        <dsp:cNvPr id="0" name=""/>
        <dsp:cNvSpPr/>
      </dsp:nvSpPr>
      <dsp:spPr>
        <a:xfrm>
          <a:off x="3782585" y="1697495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4503416"/>
            <a:satOff val="-606"/>
            <a:lumOff val="6002"/>
            <a:alphaOff val="0"/>
          </a:schemeClr>
        </a:solidFill>
        <a:ln w="19050" cap="flat" cmpd="sng" algn="ctr">
          <a:solidFill>
            <a:schemeClr val="accent5">
              <a:hueOff val="4503416"/>
              <a:satOff val="-606"/>
              <a:lumOff val="60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89056-F388-47FF-8EE4-076DB193225C}">
      <dsp:nvSpPr>
        <dsp:cNvPr id="0" name=""/>
        <dsp:cNvSpPr/>
      </dsp:nvSpPr>
      <dsp:spPr>
        <a:xfrm>
          <a:off x="4286869" y="1697495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4676625"/>
            <a:satOff val="-629"/>
            <a:lumOff val="6233"/>
            <a:alphaOff val="0"/>
          </a:schemeClr>
        </a:solidFill>
        <a:ln w="19050" cap="flat" cmpd="sng" algn="ctr">
          <a:solidFill>
            <a:schemeClr val="accent5">
              <a:hueOff val="4676625"/>
              <a:satOff val="-629"/>
              <a:lumOff val="6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74CEC-185B-40BC-A5D5-1A78FD1D4564}">
      <dsp:nvSpPr>
        <dsp:cNvPr id="0" name=""/>
        <dsp:cNvSpPr/>
      </dsp:nvSpPr>
      <dsp:spPr>
        <a:xfrm>
          <a:off x="1261169" y="1829853"/>
          <a:ext cx="3573660" cy="32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Exo 2"/>
            </a:rPr>
            <a:t>6. Треугольная ямка</a:t>
          </a:r>
        </a:p>
      </dsp:txBody>
      <dsp:txXfrm>
        <a:off x="1261169" y="1829853"/>
        <a:ext cx="3573660" cy="324878"/>
      </dsp:txXfrm>
    </dsp:sp>
    <dsp:sp modelId="{517A8BCF-B13A-40A7-BBD1-68B19728E2B9}">
      <dsp:nvSpPr>
        <dsp:cNvPr id="0" name=""/>
        <dsp:cNvSpPr/>
      </dsp:nvSpPr>
      <dsp:spPr>
        <a:xfrm>
          <a:off x="1261169" y="2154731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4849833"/>
            <a:satOff val="-652"/>
            <a:lumOff val="6464"/>
            <a:alphaOff val="0"/>
          </a:schemeClr>
        </a:solidFill>
        <a:ln w="19050" cap="flat" cmpd="sng" algn="ctr">
          <a:solidFill>
            <a:schemeClr val="accent5">
              <a:hueOff val="4849833"/>
              <a:satOff val="-652"/>
              <a:lumOff val="64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491E1-7E53-4C30-B81E-5C6E9B718A68}">
      <dsp:nvSpPr>
        <dsp:cNvPr id="0" name=""/>
        <dsp:cNvSpPr/>
      </dsp:nvSpPr>
      <dsp:spPr>
        <a:xfrm>
          <a:off x="1765452" y="2154731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5023041"/>
            <a:satOff val="-675"/>
            <a:lumOff val="6695"/>
            <a:alphaOff val="0"/>
          </a:schemeClr>
        </a:solidFill>
        <a:ln w="19050" cap="flat" cmpd="sng" algn="ctr">
          <a:solidFill>
            <a:schemeClr val="accent5">
              <a:hueOff val="5023041"/>
              <a:satOff val="-675"/>
              <a:lumOff val="66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C53C5-E74E-4BBE-8479-8DBE565843C2}">
      <dsp:nvSpPr>
        <dsp:cNvPr id="0" name=""/>
        <dsp:cNvSpPr/>
      </dsp:nvSpPr>
      <dsp:spPr>
        <a:xfrm>
          <a:off x="2269736" y="2154731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5196249"/>
            <a:satOff val="-699"/>
            <a:lumOff val="6926"/>
            <a:alphaOff val="0"/>
          </a:schemeClr>
        </a:solidFill>
        <a:ln w="19050" cap="flat" cmpd="sng" algn="ctr">
          <a:solidFill>
            <a:schemeClr val="accent5">
              <a:hueOff val="5196249"/>
              <a:satOff val="-699"/>
              <a:lumOff val="69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80037-4F9A-4F32-BCB1-33D52E5C15B1}">
      <dsp:nvSpPr>
        <dsp:cNvPr id="0" name=""/>
        <dsp:cNvSpPr/>
      </dsp:nvSpPr>
      <dsp:spPr>
        <a:xfrm>
          <a:off x="2774019" y="2154731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5369458"/>
            <a:satOff val="-722"/>
            <a:lumOff val="7157"/>
            <a:alphaOff val="0"/>
          </a:schemeClr>
        </a:solidFill>
        <a:ln w="19050" cap="flat" cmpd="sng" algn="ctr">
          <a:solidFill>
            <a:schemeClr val="accent5">
              <a:hueOff val="5369458"/>
              <a:satOff val="-722"/>
              <a:lumOff val="7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769BF-3174-4DA6-9345-00EBBC2610B0}">
      <dsp:nvSpPr>
        <dsp:cNvPr id="0" name=""/>
        <dsp:cNvSpPr/>
      </dsp:nvSpPr>
      <dsp:spPr>
        <a:xfrm>
          <a:off x="3278302" y="2154731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5542666"/>
            <a:satOff val="-745"/>
            <a:lumOff val="7387"/>
            <a:alphaOff val="0"/>
          </a:schemeClr>
        </a:solidFill>
        <a:ln w="19050" cap="flat" cmpd="sng" algn="ctr">
          <a:solidFill>
            <a:schemeClr val="accent5">
              <a:hueOff val="5542666"/>
              <a:satOff val="-745"/>
              <a:lumOff val="73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BD3E4-2841-4CE6-8BEC-1A630BA19768}">
      <dsp:nvSpPr>
        <dsp:cNvPr id="0" name=""/>
        <dsp:cNvSpPr/>
      </dsp:nvSpPr>
      <dsp:spPr>
        <a:xfrm>
          <a:off x="3782585" y="2154731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5715875"/>
            <a:satOff val="-769"/>
            <a:lumOff val="7618"/>
            <a:alphaOff val="0"/>
          </a:schemeClr>
        </a:solidFill>
        <a:ln w="19050" cap="flat" cmpd="sng" algn="ctr">
          <a:solidFill>
            <a:schemeClr val="accent5">
              <a:hueOff val="5715875"/>
              <a:satOff val="-769"/>
              <a:lumOff val="7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E0447-F4B2-47C1-A776-09FB95E280E1}">
      <dsp:nvSpPr>
        <dsp:cNvPr id="0" name=""/>
        <dsp:cNvSpPr/>
      </dsp:nvSpPr>
      <dsp:spPr>
        <a:xfrm>
          <a:off x="4286869" y="2154731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5889083"/>
            <a:satOff val="-792"/>
            <a:lumOff val="7849"/>
            <a:alphaOff val="0"/>
          </a:schemeClr>
        </a:solidFill>
        <a:ln w="19050" cap="flat" cmpd="sng" algn="ctr">
          <a:solidFill>
            <a:schemeClr val="accent5">
              <a:hueOff val="5889083"/>
              <a:satOff val="-792"/>
              <a:lumOff val="7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92A1C-872A-4D6F-A278-7A0CDD259094}">
      <dsp:nvSpPr>
        <dsp:cNvPr id="0" name=""/>
        <dsp:cNvSpPr/>
      </dsp:nvSpPr>
      <dsp:spPr>
        <a:xfrm>
          <a:off x="1261169" y="2287089"/>
          <a:ext cx="3573660" cy="32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Exo 2"/>
            </a:rPr>
            <a:t>7. Верхняя ножка </a:t>
          </a:r>
          <a:r>
            <a:rPr lang="ru-RU" sz="1500" kern="1200" dirty="0" err="1">
              <a:solidFill>
                <a:schemeClr val="tx1"/>
              </a:solidFill>
              <a:latin typeface="Exo 2"/>
            </a:rPr>
            <a:t>противозавитка</a:t>
          </a:r>
          <a:endParaRPr lang="ru-RU" sz="1500" kern="1200" dirty="0">
            <a:solidFill>
              <a:schemeClr val="tx1"/>
            </a:solidFill>
            <a:latin typeface="Exo 2"/>
          </a:endParaRPr>
        </a:p>
      </dsp:txBody>
      <dsp:txXfrm>
        <a:off x="1261169" y="2287089"/>
        <a:ext cx="3573660" cy="324878"/>
      </dsp:txXfrm>
    </dsp:sp>
    <dsp:sp modelId="{5FAF7D5E-42D6-40C7-9D37-B5F62FA462FB}">
      <dsp:nvSpPr>
        <dsp:cNvPr id="0" name=""/>
        <dsp:cNvSpPr/>
      </dsp:nvSpPr>
      <dsp:spPr>
        <a:xfrm>
          <a:off x="1261169" y="2611967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6062291"/>
            <a:satOff val="-815"/>
            <a:lumOff val="8080"/>
            <a:alphaOff val="0"/>
          </a:schemeClr>
        </a:solidFill>
        <a:ln w="19050" cap="flat" cmpd="sng" algn="ctr">
          <a:solidFill>
            <a:schemeClr val="accent5">
              <a:hueOff val="6062291"/>
              <a:satOff val="-815"/>
              <a:lumOff val="80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221DD-CBAF-4DFA-A278-5698A9E7EB50}">
      <dsp:nvSpPr>
        <dsp:cNvPr id="0" name=""/>
        <dsp:cNvSpPr/>
      </dsp:nvSpPr>
      <dsp:spPr>
        <a:xfrm>
          <a:off x="1765452" y="2611967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6235499"/>
            <a:satOff val="-838"/>
            <a:lumOff val="8311"/>
            <a:alphaOff val="0"/>
          </a:schemeClr>
        </a:solidFill>
        <a:ln w="19050" cap="flat" cmpd="sng" algn="ctr">
          <a:solidFill>
            <a:schemeClr val="accent5">
              <a:hueOff val="6235499"/>
              <a:satOff val="-838"/>
              <a:lumOff val="83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A1EC4-C734-4B6E-A329-D22A25DDC3E8}">
      <dsp:nvSpPr>
        <dsp:cNvPr id="0" name=""/>
        <dsp:cNvSpPr/>
      </dsp:nvSpPr>
      <dsp:spPr>
        <a:xfrm>
          <a:off x="2269736" y="2611967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6408708"/>
            <a:satOff val="-862"/>
            <a:lumOff val="8542"/>
            <a:alphaOff val="0"/>
          </a:schemeClr>
        </a:solidFill>
        <a:ln w="19050" cap="flat" cmpd="sng" algn="ctr">
          <a:solidFill>
            <a:schemeClr val="accent5">
              <a:hueOff val="6408708"/>
              <a:satOff val="-862"/>
              <a:lumOff val="85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34301-296F-4FD1-A541-52CABBCF0689}">
      <dsp:nvSpPr>
        <dsp:cNvPr id="0" name=""/>
        <dsp:cNvSpPr/>
      </dsp:nvSpPr>
      <dsp:spPr>
        <a:xfrm>
          <a:off x="2774019" y="2611967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6581917"/>
            <a:satOff val="-885"/>
            <a:lumOff val="8772"/>
            <a:alphaOff val="0"/>
          </a:schemeClr>
        </a:solidFill>
        <a:ln w="19050" cap="flat" cmpd="sng" algn="ctr">
          <a:solidFill>
            <a:schemeClr val="accent5">
              <a:hueOff val="6581917"/>
              <a:satOff val="-885"/>
              <a:lumOff val="87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A1765-1E7F-4E4C-9F61-FC69EE994561}">
      <dsp:nvSpPr>
        <dsp:cNvPr id="0" name=""/>
        <dsp:cNvSpPr/>
      </dsp:nvSpPr>
      <dsp:spPr>
        <a:xfrm>
          <a:off x="3278302" y="2611967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6755125"/>
            <a:satOff val="-908"/>
            <a:lumOff val="9003"/>
            <a:alphaOff val="0"/>
          </a:schemeClr>
        </a:solidFill>
        <a:ln w="19050" cap="flat" cmpd="sng" algn="ctr">
          <a:solidFill>
            <a:schemeClr val="accent5">
              <a:hueOff val="6755125"/>
              <a:satOff val="-908"/>
              <a:lumOff val="90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7257E-3CA9-4138-B74B-A15632573259}">
      <dsp:nvSpPr>
        <dsp:cNvPr id="0" name=""/>
        <dsp:cNvSpPr/>
      </dsp:nvSpPr>
      <dsp:spPr>
        <a:xfrm>
          <a:off x="3782585" y="2611967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6928333"/>
            <a:satOff val="-932"/>
            <a:lumOff val="9234"/>
            <a:alphaOff val="0"/>
          </a:schemeClr>
        </a:solidFill>
        <a:ln w="19050" cap="flat" cmpd="sng" algn="ctr">
          <a:solidFill>
            <a:schemeClr val="accent5">
              <a:hueOff val="6928333"/>
              <a:satOff val="-932"/>
              <a:lumOff val="92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D670A-7D6E-4FB6-9833-5C2794722540}">
      <dsp:nvSpPr>
        <dsp:cNvPr id="0" name=""/>
        <dsp:cNvSpPr/>
      </dsp:nvSpPr>
      <dsp:spPr>
        <a:xfrm>
          <a:off x="4286869" y="2611967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7101541"/>
            <a:satOff val="-955"/>
            <a:lumOff val="9465"/>
            <a:alphaOff val="0"/>
          </a:schemeClr>
        </a:solidFill>
        <a:ln w="19050" cap="flat" cmpd="sng" algn="ctr">
          <a:solidFill>
            <a:schemeClr val="accent5">
              <a:hueOff val="7101541"/>
              <a:satOff val="-955"/>
              <a:lumOff val="94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C6AA8-CDF9-4770-9392-9A0EBE6BB43E}">
      <dsp:nvSpPr>
        <dsp:cNvPr id="0" name=""/>
        <dsp:cNvSpPr/>
      </dsp:nvSpPr>
      <dsp:spPr>
        <a:xfrm>
          <a:off x="1261169" y="2744325"/>
          <a:ext cx="3573660" cy="32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Exo 2"/>
            </a:rPr>
            <a:t>8. </a:t>
          </a:r>
          <a:r>
            <a:rPr lang="ru-RU" sz="1500" kern="1200" dirty="0" err="1">
              <a:solidFill>
                <a:schemeClr val="tx1"/>
              </a:solidFill>
              <a:latin typeface="Exo 2"/>
            </a:rPr>
            <a:t>Противозавиток</a:t>
          </a:r>
          <a:endParaRPr lang="ru-RU" sz="1500" kern="1200" dirty="0">
            <a:solidFill>
              <a:schemeClr val="tx1"/>
            </a:solidFill>
            <a:latin typeface="Exo 2"/>
          </a:endParaRPr>
        </a:p>
      </dsp:txBody>
      <dsp:txXfrm>
        <a:off x="1261169" y="2744325"/>
        <a:ext cx="3573660" cy="324878"/>
      </dsp:txXfrm>
    </dsp:sp>
    <dsp:sp modelId="{F74E4179-B2AF-43FB-8EDB-28DEFD7FABB8}">
      <dsp:nvSpPr>
        <dsp:cNvPr id="0" name=""/>
        <dsp:cNvSpPr/>
      </dsp:nvSpPr>
      <dsp:spPr>
        <a:xfrm>
          <a:off x="1261169" y="3069203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7274750"/>
            <a:satOff val="-978"/>
            <a:lumOff val="9696"/>
            <a:alphaOff val="0"/>
          </a:schemeClr>
        </a:solidFill>
        <a:ln w="19050" cap="flat" cmpd="sng" algn="ctr">
          <a:solidFill>
            <a:schemeClr val="accent5">
              <a:hueOff val="7274750"/>
              <a:satOff val="-978"/>
              <a:lumOff val="96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1DE28-B51D-42B0-AD0C-FE27058A22E0}">
      <dsp:nvSpPr>
        <dsp:cNvPr id="0" name=""/>
        <dsp:cNvSpPr/>
      </dsp:nvSpPr>
      <dsp:spPr>
        <a:xfrm>
          <a:off x="1765452" y="3069203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7447958"/>
            <a:satOff val="-1001"/>
            <a:lumOff val="9927"/>
            <a:alphaOff val="0"/>
          </a:schemeClr>
        </a:solidFill>
        <a:ln w="19050" cap="flat" cmpd="sng" algn="ctr">
          <a:solidFill>
            <a:schemeClr val="accent5">
              <a:hueOff val="7447958"/>
              <a:satOff val="-1001"/>
              <a:lumOff val="99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B8D6A-6362-49F6-BBD9-486B2590B769}">
      <dsp:nvSpPr>
        <dsp:cNvPr id="0" name=""/>
        <dsp:cNvSpPr/>
      </dsp:nvSpPr>
      <dsp:spPr>
        <a:xfrm>
          <a:off x="2269736" y="3069203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7621166"/>
            <a:satOff val="-1025"/>
            <a:lumOff val="10158"/>
            <a:alphaOff val="0"/>
          </a:schemeClr>
        </a:solidFill>
        <a:ln w="19050" cap="flat" cmpd="sng" algn="ctr">
          <a:solidFill>
            <a:schemeClr val="accent5">
              <a:hueOff val="7621166"/>
              <a:satOff val="-1025"/>
              <a:lumOff val="101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393E7-81A7-4C1C-8336-C68284AC9A29}">
      <dsp:nvSpPr>
        <dsp:cNvPr id="0" name=""/>
        <dsp:cNvSpPr/>
      </dsp:nvSpPr>
      <dsp:spPr>
        <a:xfrm>
          <a:off x="2774019" y="3069203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7794375"/>
            <a:satOff val="-1048"/>
            <a:lumOff val="10388"/>
            <a:alphaOff val="0"/>
          </a:schemeClr>
        </a:solidFill>
        <a:ln w="19050" cap="flat" cmpd="sng" algn="ctr">
          <a:solidFill>
            <a:schemeClr val="accent5">
              <a:hueOff val="7794375"/>
              <a:satOff val="-1048"/>
              <a:lumOff val="103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2EF2A-4366-441E-9B9E-2FD8D86F74DF}">
      <dsp:nvSpPr>
        <dsp:cNvPr id="0" name=""/>
        <dsp:cNvSpPr/>
      </dsp:nvSpPr>
      <dsp:spPr>
        <a:xfrm>
          <a:off x="3278302" y="3069203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7967583"/>
            <a:satOff val="-1071"/>
            <a:lumOff val="10619"/>
            <a:alphaOff val="0"/>
          </a:schemeClr>
        </a:solidFill>
        <a:ln w="19050" cap="flat" cmpd="sng" algn="ctr">
          <a:solidFill>
            <a:schemeClr val="accent5">
              <a:hueOff val="7967583"/>
              <a:satOff val="-1071"/>
              <a:lumOff val="106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AAFE9-3509-4D29-A60F-13F5BC98E32A}">
      <dsp:nvSpPr>
        <dsp:cNvPr id="0" name=""/>
        <dsp:cNvSpPr/>
      </dsp:nvSpPr>
      <dsp:spPr>
        <a:xfrm>
          <a:off x="3782585" y="3069203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8140791"/>
            <a:satOff val="-1095"/>
            <a:lumOff val="10850"/>
            <a:alphaOff val="0"/>
          </a:schemeClr>
        </a:solidFill>
        <a:ln w="19050" cap="flat" cmpd="sng" algn="ctr">
          <a:solidFill>
            <a:schemeClr val="accent5">
              <a:hueOff val="8140791"/>
              <a:satOff val="-1095"/>
              <a:lumOff val="108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4B886-052C-4507-9FF3-00B999864EAD}">
      <dsp:nvSpPr>
        <dsp:cNvPr id="0" name=""/>
        <dsp:cNvSpPr/>
      </dsp:nvSpPr>
      <dsp:spPr>
        <a:xfrm>
          <a:off x="4286869" y="3069203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8313999"/>
            <a:satOff val="-1118"/>
            <a:lumOff val="11081"/>
            <a:alphaOff val="0"/>
          </a:schemeClr>
        </a:solidFill>
        <a:ln w="19050" cap="flat" cmpd="sng" algn="ctr">
          <a:solidFill>
            <a:schemeClr val="accent5">
              <a:hueOff val="8313999"/>
              <a:satOff val="-1118"/>
              <a:lumOff val="110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BC730-8B25-4C37-BA6C-25D5B1C07DA4}">
      <dsp:nvSpPr>
        <dsp:cNvPr id="0" name=""/>
        <dsp:cNvSpPr/>
      </dsp:nvSpPr>
      <dsp:spPr>
        <a:xfrm>
          <a:off x="1261169" y="3201561"/>
          <a:ext cx="3573660" cy="32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Exo 2"/>
            </a:rPr>
            <a:t>9. Ладьевидная ямка</a:t>
          </a:r>
        </a:p>
      </dsp:txBody>
      <dsp:txXfrm>
        <a:off x="1261169" y="3201561"/>
        <a:ext cx="3573660" cy="324878"/>
      </dsp:txXfrm>
    </dsp:sp>
    <dsp:sp modelId="{FDC3F6D4-0916-49B0-A64E-CBBA5611F78B}">
      <dsp:nvSpPr>
        <dsp:cNvPr id="0" name=""/>
        <dsp:cNvSpPr/>
      </dsp:nvSpPr>
      <dsp:spPr>
        <a:xfrm>
          <a:off x="1261169" y="3526440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8487208"/>
            <a:satOff val="-1141"/>
            <a:lumOff val="11312"/>
            <a:alphaOff val="0"/>
          </a:schemeClr>
        </a:solidFill>
        <a:ln w="19050" cap="flat" cmpd="sng" algn="ctr">
          <a:solidFill>
            <a:schemeClr val="accent5">
              <a:hueOff val="8487208"/>
              <a:satOff val="-1141"/>
              <a:lumOff val="113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C9E80-6B66-4092-8C4B-ADA391D472E7}">
      <dsp:nvSpPr>
        <dsp:cNvPr id="0" name=""/>
        <dsp:cNvSpPr/>
      </dsp:nvSpPr>
      <dsp:spPr>
        <a:xfrm>
          <a:off x="1765452" y="3526440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8660416"/>
            <a:satOff val="-1165"/>
            <a:lumOff val="11543"/>
            <a:alphaOff val="0"/>
          </a:schemeClr>
        </a:solidFill>
        <a:ln w="19050" cap="flat" cmpd="sng" algn="ctr">
          <a:solidFill>
            <a:schemeClr val="accent5">
              <a:hueOff val="8660416"/>
              <a:satOff val="-1165"/>
              <a:lumOff val="115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99E66-7FE9-446E-B1E7-78DAEBC876F7}">
      <dsp:nvSpPr>
        <dsp:cNvPr id="0" name=""/>
        <dsp:cNvSpPr/>
      </dsp:nvSpPr>
      <dsp:spPr>
        <a:xfrm>
          <a:off x="2269736" y="3526440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8833624"/>
            <a:satOff val="-1188"/>
            <a:lumOff val="11774"/>
            <a:alphaOff val="0"/>
          </a:schemeClr>
        </a:solidFill>
        <a:ln w="19050" cap="flat" cmpd="sng" algn="ctr">
          <a:solidFill>
            <a:schemeClr val="accent5">
              <a:hueOff val="8833624"/>
              <a:satOff val="-1188"/>
              <a:lumOff val="117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13C0C-648C-4B05-AAB1-C5A2C4F4AC86}">
      <dsp:nvSpPr>
        <dsp:cNvPr id="0" name=""/>
        <dsp:cNvSpPr/>
      </dsp:nvSpPr>
      <dsp:spPr>
        <a:xfrm>
          <a:off x="2774019" y="3526440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9006833"/>
            <a:satOff val="-1211"/>
            <a:lumOff val="12004"/>
            <a:alphaOff val="0"/>
          </a:schemeClr>
        </a:solidFill>
        <a:ln w="19050" cap="flat" cmpd="sng" algn="ctr">
          <a:solidFill>
            <a:schemeClr val="accent5">
              <a:hueOff val="9006833"/>
              <a:satOff val="-1211"/>
              <a:lumOff val="120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9446A-3E89-48A9-9A13-FD35A4DB791A}">
      <dsp:nvSpPr>
        <dsp:cNvPr id="0" name=""/>
        <dsp:cNvSpPr/>
      </dsp:nvSpPr>
      <dsp:spPr>
        <a:xfrm>
          <a:off x="3278302" y="3526440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9180041"/>
            <a:satOff val="-1234"/>
            <a:lumOff val="12235"/>
            <a:alphaOff val="0"/>
          </a:schemeClr>
        </a:solidFill>
        <a:ln w="19050" cap="flat" cmpd="sng" algn="ctr">
          <a:solidFill>
            <a:schemeClr val="accent5">
              <a:hueOff val="9180041"/>
              <a:satOff val="-1234"/>
              <a:lumOff val="12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5F45E-5D97-4D29-B6C9-74C6BBD06834}">
      <dsp:nvSpPr>
        <dsp:cNvPr id="0" name=""/>
        <dsp:cNvSpPr/>
      </dsp:nvSpPr>
      <dsp:spPr>
        <a:xfrm>
          <a:off x="3782585" y="3526440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9353250"/>
            <a:satOff val="-1258"/>
            <a:lumOff val="12466"/>
            <a:alphaOff val="0"/>
          </a:schemeClr>
        </a:solidFill>
        <a:ln w="19050" cap="flat" cmpd="sng" algn="ctr">
          <a:solidFill>
            <a:schemeClr val="accent5">
              <a:hueOff val="9353250"/>
              <a:satOff val="-1258"/>
              <a:lumOff val="124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9AB45-BB47-49CA-8DA2-87C01F546F1F}">
      <dsp:nvSpPr>
        <dsp:cNvPr id="0" name=""/>
        <dsp:cNvSpPr/>
      </dsp:nvSpPr>
      <dsp:spPr>
        <a:xfrm>
          <a:off x="4286869" y="3526440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9526458"/>
            <a:satOff val="-1281"/>
            <a:lumOff val="12697"/>
            <a:alphaOff val="0"/>
          </a:schemeClr>
        </a:solidFill>
        <a:ln w="19050" cap="flat" cmpd="sng" algn="ctr">
          <a:solidFill>
            <a:schemeClr val="accent5">
              <a:hueOff val="9526458"/>
              <a:satOff val="-1281"/>
              <a:lumOff val="126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19857-1361-41D8-A9B7-A87D0D262BF4}">
      <dsp:nvSpPr>
        <dsp:cNvPr id="0" name=""/>
        <dsp:cNvSpPr/>
      </dsp:nvSpPr>
      <dsp:spPr>
        <a:xfrm>
          <a:off x="1261169" y="3658797"/>
          <a:ext cx="3573660" cy="32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Exo 2"/>
            </a:rPr>
            <a:t>10, 11. Завиток</a:t>
          </a:r>
        </a:p>
      </dsp:txBody>
      <dsp:txXfrm>
        <a:off x="1261169" y="3658797"/>
        <a:ext cx="3573660" cy="324878"/>
      </dsp:txXfrm>
    </dsp:sp>
    <dsp:sp modelId="{3397D491-3D44-43C4-B852-3A608082DA26}">
      <dsp:nvSpPr>
        <dsp:cNvPr id="0" name=""/>
        <dsp:cNvSpPr/>
      </dsp:nvSpPr>
      <dsp:spPr>
        <a:xfrm>
          <a:off x="1261169" y="3983676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9699666"/>
            <a:satOff val="-1304"/>
            <a:lumOff val="12928"/>
            <a:alphaOff val="0"/>
          </a:schemeClr>
        </a:solidFill>
        <a:ln w="19050" cap="flat" cmpd="sng" algn="ctr">
          <a:solidFill>
            <a:schemeClr val="accent5">
              <a:hueOff val="9699666"/>
              <a:satOff val="-1304"/>
              <a:lumOff val="129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6A2CF-82C1-4F5B-81B5-C7C4D0B2D609}">
      <dsp:nvSpPr>
        <dsp:cNvPr id="0" name=""/>
        <dsp:cNvSpPr/>
      </dsp:nvSpPr>
      <dsp:spPr>
        <a:xfrm>
          <a:off x="1765452" y="3983676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9872875"/>
            <a:satOff val="-1328"/>
            <a:lumOff val="13159"/>
            <a:alphaOff val="0"/>
          </a:schemeClr>
        </a:solidFill>
        <a:ln w="19050" cap="flat" cmpd="sng" algn="ctr">
          <a:solidFill>
            <a:schemeClr val="accent5">
              <a:hueOff val="9872875"/>
              <a:satOff val="-1328"/>
              <a:lumOff val="13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544BD-3E2C-4E30-9A1E-2DB33AB9B310}">
      <dsp:nvSpPr>
        <dsp:cNvPr id="0" name=""/>
        <dsp:cNvSpPr/>
      </dsp:nvSpPr>
      <dsp:spPr>
        <a:xfrm>
          <a:off x="2269736" y="3983676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10046082"/>
            <a:satOff val="-1351"/>
            <a:lumOff val="13390"/>
            <a:alphaOff val="0"/>
          </a:schemeClr>
        </a:solidFill>
        <a:ln w="19050" cap="flat" cmpd="sng" algn="ctr">
          <a:solidFill>
            <a:schemeClr val="accent5">
              <a:hueOff val="10046082"/>
              <a:satOff val="-1351"/>
              <a:lumOff val="133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675D2-6205-4128-9226-84E664F767CD}">
      <dsp:nvSpPr>
        <dsp:cNvPr id="0" name=""/>
        <dsp:cNvSpPr/>
      </dsp:nvSpPr>
      <dsp:spPr>
        <a:xfrm>
          <a:off x="2774019" y="3983676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10219291"/>
            <a:satOff val="-1374"/>
            <a:lumOff val="13620"/>
            <a:alphaOff val="0"/>
          </a:schemeClr>
        </a:solidFill>
        <a:ln w="19050" cap="flat" cmpd="sng" algn="ctr">
          <a:solidFill>
            <a:schemeClr val="accent5">
              <a:hueOff val="10219291"/>
              <a:satOff val="-1374"/>
              <a:lumOff val="136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64CB7-770A-42DF-87E0-1096BDA54163}">
      <dsp:nvSpPr>
        <dsp:cNvPr id="0" name=""/>
        <dsp:cNvSpPr/>
      </dsp:nvSpPr>
      <dsp:spPr>
        <a:xfrm>
          <a:off x="3278302" y="3983676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10392499"/>
            <a:satOff val="-1397"/>
            <a:lumOff val="13851"/>
            <a:alphaOff val="0"/>
          </a:schemeClr>
        </a:solidFill>
        <a:ln w="19050" cap="flat" cmpd="sng" algn="ctr">
          <a:solidFill>
            <a:schemeClr val="accent5">
              <a:hueOff val="10392499"/>
              <a:satOff val="-1397"/>
              <a:lumOff val="138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5F7B7-270C-4D46-A450-5F67084A91DC}">
      <dsp:nvSpPr>
        <dsp:cNvPr id="0" name=""/>
        <dsp:cNvSpPr/>
      </dsp:nvSpPr>
      <dsp:spPr>
        <a:xfrm>
          <a:off x="3782585" y="3983676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10565708"/>
            <a:satOff val="-1421"/>
            <a:lumOff val="14082"/>
            <a:alphaOff val="0"/>
          </a:schemeClr>
        </a:solidFill>
        <a:ln w="19050" cap="flat" cmpd="sng" algn="ctr">
          <a:solidFill>
            <a:schemeClr val="accent5">
              <a:hueOff val="10565708"/>
              <a:satOff val="-1421"/>
              <a:lumOff val="140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304D5-DDC4-41EF-9F87-61193712FB6C}">
      <dsp:nvSpPr>
        <dsp:cNvPr id="0" name=""/>
        <dsp:cNvSpPr/>
      </dsp:nvSpPr>
      <dsp:spPr>
        <a:xfrm>
          <a:off x="4286869" y="3983676"/>
          <a:ext cx="476488" cy="79414"/>
        </a:xfrm>
        <a:prstGeom prst="parallelogram">
          <a:avLst>
            <a:gd name="adj" fmla="val 140840"/>
          </a:avLst>
        </a:prstGeom>
        <a:solidFill>
          <a:schemeClr val="accent5">
            <a:hueOff val="10738916"/>
            <a:satOff val="-1444"/>
            <a:lumOff val="14313"/>
            <a:alphaOff val="0"/>
          </a:schemeClr>
        </a:solidFill>
        <a:ln w="19050" cap="flat" cmpd="sng" algn="ctr">
          <a:solidFill>
            <a:schemeClr val="accent5">
              <a:hueOff val="10738916"/>
              <a:satOff val="-1444"/>
              <a:lumOff val="1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В.Ф.Войно-Ясенецкого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" Министерства здравоохранения Российской Федерации</a:t>
            </a:r>
            <a:b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Кафедра общей хирургии им. проф. М.И.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Гульмана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Отопластика: этапы операции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71592" y="4725144"/>
            <a:ext cx="3672408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Выполнил : ординатор специальности пластическая хирургия </a:t>
            </a:r>
            <a:r>
              <a:rPr lang="ru-RU" dirty="0" err="1" smtClean="0"/>
              <a:t>Якушевич</a:t>
            </a:r>
            <a:r>
              <a:rPr lang="ru-RU" dirty="0" smtClean="0"/>
              <a:t> В.В.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943600"/>
            <a:ext cx="199452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Красноярск 2021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 сшивания краев хряща рассасывающейся нитью.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1983066-9D2F-4D73-A918-B562CEAB23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988840"/>
            <a:ext cx="7020000" cy="468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 ушной раковины до и после иссечения хряща </a:t>
            </a:r>
            <a:r>
              <a:rPr lang="ru-RU" dirty="0" err="1" smtClean="0"/>
              <a:t>конхи</a:t>
            </a:r>
            <a:r>
              <a:rPr lang="ru-RU" dirty="0" smtClean="0"/>
              <a:t>.</a:t>
            </a:r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15F93DE-B938-4D1B-8A0E-4B30550411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7020000" cy="468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09120" y="305272"/>
            <a:ext cx="4834880" cy="65527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Далее, для формирования анатомически правильного рельефа </a:t>
            </a:r>
            <a:r>
              <a:rPr lang="ru-RU" dirty="0" err="1" smtClean="0"/>
              <a:t>противозавитка</a:t>
            </a:r>
            <a:r>
              <a:rPr lang="ru-RU" dirty="0" smtClean="0"/>
              <a:t> и закругленности верхней части ушной раковины, были выполнены описанные ниже маневры. Кожа по задней поверхности ушной раковины была отслоена до обнажения борозды между завитком и </a:t>
            </a:r>
            <a:r>
              <a:rPr lang="ru-RU" dirty="0" err="1" smtClean="0"/>
              <a:t>противозавитком</a:t>
            </a:r>
            <a:r>
              <a:rPr lang="ru-RU" dirty="0" smtClean="0"/>
              <a:t>. Отступя 5-7 мм от края завитка, рассечен хрящ на всю глубину.</a:t>
            </a:r>
            <a:endParaRPr lang="ru-RU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98AB725-A930-485F-9B13-828C5714F3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1556792"/>
            <a:ext cx="4824536" cy="468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Заключительный этап – сшивание краев кожной раны непрерывным </a:t>
            </a:r>
            <a:r>
              <a:rPr lang="ru-RU" sz="2800" dirty="0" err="1" smtClean="0"/>
              <a:t>нерассасывающимся</a:t>
            </a:r>
            <a:r>
              <a:rPr lang="ru-RU" sz="2800" dirty="0" smtClean="0"/>
              <a:t> швом.</a:t>
            </a:r>
            <a:r>
              <a:rPr lang="ru-RU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7E5CF78-1EB7-45BD-8F17-8518D9ED6E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16832"/>
            <a:ext cx="7020000" cy="46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ДО/ПОСЛЕ операции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B16F6FD-C60A-4F7B-80C2-6953A3F4E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78000"/>
            <a:ext cx="6876255" cy="46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348880"/>
            <a:ext cx="8229600" cy="1066800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66800"/>
          </a:xfrm>
        </p:spPr>
        <p:txBody>
          <a:bodyPr/>
          <a:lstStyle/>
          <a:p>
            <a:r>
              <a:rPr lang="ru-RU" dirty="0" smtClean="0"/>
              <a:t>Фото пациента до операции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Отопластика: этапы операции </a:t>
            </a: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ACD16FF-9859-42D7-AAB0-46FA1ABB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141871"/>
            <a:ext cx="5715000" cy="294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1CA0EC-1AEC-476F-B0DD-2EECBCA7A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9496" y="3861048"/>
            <a:ext cx="5956847" cy="2779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r>
              <a:rPr lang="ru-RU" dirty="0" smtClean="0"/>
              <a:t>Анатомия ушной раковины</a:t>
            </a: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F18833A2-EF65-448D-9BB9-B319A1E851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3874383" cy="3277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5A4F7574-899C-4D28-99F2-0C43064AA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58012119"/>
              </p:ext>
            </p:extLst>
          </p:nvPr>
        </p:nvGraphicFramePr>
        <p:xfrm>
          <a:off x="3707904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Маркировка резецируемого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участка кожи на задней поверхности ушной раковины.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74CE042-0EF5-4644-AF8F-CACEABF1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78000"/>
            <a:ext cx="7020000" cy="46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Этап инфильтрации тканей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D64C52B-8F4E-4F33-8F1F-640CE1C822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8737" y="2249488"/>
            <a:ext cx="6486525" cy="4324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Иссечен эллипсовидный участок кожи вдоль задней поверхности ушной раковины.</a:t>
            </a:r>
            <a:r>
              <a:rPr lang="ru-RU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D7CB4E6-56D2-4C51-9F7C-D935048938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8737" y="2249488"/>
            <a:ext cx="6486525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Разрез хряща у основания вдоль задней поверхности ушной раковины.</a:t>
            </a:r>
            <a:r>
              <a:rPr lang="ru-RU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B85D5CE-03A0-42AD-A2AA-D6928DBA1C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7020000" cy="468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Широкая отслойка кожи по передней поверхности в области углубления </a:t>
            </a:r>
            <a:r>
              <a:rPr lang="ru-RU" sz="2800" dirty="0" err="1" smtClean="0"/>
              <a:t>конхи</a:t>
            </a:r>
            <a:r>
              <a:rPr lang="ru-RU" sz="2800" dirty="0" smtClean="0"/>
              <a:t>.</a:t>
            </a:r>
            <a:r>
              <a:rPr lang="ru-RU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0ACBC14-B4A3-4E18-991B-57B6899E70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7020000" cy="468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 связи с выраженным увеличением высоты </a:t>
            </a:r>
            <a:r>
              <a:rPr lang="ru-RU" sz="2400" dirty="0" err="1" smtClean="0"/>
              <a:t>конхи</a:t>
            </a:r>
            <a:r>
              <a:rPr lang="ru-RU" sz="2400" dirty="0" smtClean="0"/>
              <a:t>, иссечен достаточно большой фрагмент хряща.</a:t>
            </a:r>
            <a:r>
              <a:rPr lang="ru-RU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C7C9E0-7251-4AB2-8244-9FFFF07264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7020000" cy="468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</TotalTime>
  <Words>218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В.Ф.Войно-Ясенецкого" Министерства здравоохранения Российской Федерации  Кафедра общей хирургии им. проф. М.И. Гульмана </vt:lpstr>
      <vt:lpstr>Фото пациента до операции</vt:lpstr>
      <vt:lpstr>Анатомия ушной раковины</vt:lpstr>
      <vt:lpstr>Маркировка резецируемого участка кожи на задней поверхности ушной раковины.</vt:lpstr>
      <vt:lpstr>Этап инфильтрации тканей  </vt:lpstr>
      <vt:lpstr>Иссечен эллипсовидный участок кожи вдоль задней поверхности ушной раковины. </vt:lpstr>
      <vt:lpstr>Разрез хряща у основания вдоль задней поверхности ушной раковины. </vt:lpstr>
      <vt:lpstr>Широкая отслойка кожи по передней поверхности в области углубления конхи. </vt:lpstr>
      <vt:lpstr>В связи с выраженным увеличением высоты конхи, иссечен достаточно большой фрагмент хряща. </vt:lpstr>
      <vt:lpstr>Этап сшивания краев хряща рассасывающейся нитью. </vt:lpstr>
      <vt:lpstr>Вид ушной раковины до и после иссечения хряща конхи. </vt:lpstr>
      <vt:lpstr>Слайд 12</vt:lpstr>
      <vt:lpstr>Заключительный этап – сшивание краев кожной раны непрерывным нерассасывающимся швом. </vt:lpstr>
      <vt:lpstr>ДО/ПОСЛЕ операции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В.Ф.Войно-Ясенецкого" Министерства здравоохранения Российской Федерации  Кафедра общей хирургии им. проф. М.И. Гульмана </dc:title>
  <dc:creator>Алёнка</dc:creator>
  <cp:lastModifiedBy>Алёнка</cp:lastModifiedBy>
  <cp:revision>4</cp:revision>
  <dcterms:created xsi:type="dcterms:W3CDTF">2021-02-17T17:43:06Z</dcterms:created>
  <dcterms:modified xsi:type="dcterms:W3CDTF">2021-02-17T18:03:54Z</dcterms:modified>
</cp:coreProperties>
</file>