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20D1-77B0-42CA-9256-81174985AAFB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C140044-85D5-4509-9A86-D909DBDDB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035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20D1-77B0-42CA-9256-81174985AAFB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140044-85D5-4509-9A86-D909DBDDB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46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20D1-77B0-42CA-9256-81174985AAFB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140044-85D5-4509-9A86-D909DBDDB35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3268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20D1-77B0-42CA-9256-81174985AAFB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140044-85D5-4509-9A86-D909DBDDB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669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20D1-77B0-42CA-9256-81174985AAFB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140044-85D5-4509-9A86-D909DBDDB35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7715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20D1-77B0-42CA-9256-81174985AAFB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140044-85D5-4509-9A86-D909DBDDB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542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20D1-77B0-42CA-9256-81174985AAFB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0044-85D5-4509-9A86-D909DBDDB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26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20D1-77B0-42CA-9256-81174985AAFB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0044-85D5-4509-9A86-D909DBDDB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381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20D1-77B0-42CA-9256-81174985AAFB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0044-85D5-4509-9A86-D909DBDDB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70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20D1-77B0-42CA-9256-81174985AAFB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140044-85D5-4509-9A86-D909DBDDB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971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20D1-77B0-42CA-9256-81174985AAFB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140044-85D5-4509-9A86-D909DBDDB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22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20D1-77B0-42CA-9256-81174985AAFB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140044-85D5-4509-9A86-D909DBDDB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1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20D1-77B0-42CA-9256-81174985AAFB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0044-85D5-4509-9A86-D909DBDDB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332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20D1-77B0-42CA-9256-81174985AAFB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0044-85D5-4509-9A86-D909DBDDB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5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20D1-77B0-42CA-9256-81174985AAFB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0044-85D5-4509-9A86-D909DBDDB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10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E20D1-77B0-42CA-9256-81174985AAFB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140044-85D5-4509-9A86-D909DBDDB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54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E20D1-77B0-42CA-9256-81174985AAFB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C140044-85D5-4509-9A86-D909DBDDB3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32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3276" y="2167593"/>
            <a:ext cx="8689976" cy="32926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Значение и методы определения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пресепсина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крови.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31.02.03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Лабораторная диагностика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ПМ 03. Проведение лабораторных биохимических исследований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МДК 03.01 Теория и практика лабораторных биохимических исследований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69560" y="4959949"/>
            <a:ext cx="8689976" cy="1371599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КУРОЧКА Е.В 307-2 группа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Кузовникова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И.А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814" y="109182"/>
            <a:ext cx="117507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Красноярский государственный медицинский университет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профессора В.Ф.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Войно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Ясенецкого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39653" y="6331548"/>
            <a:ext cx="4749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088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86435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аключение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2129461"/>
            <a:ext cx="8915399" cy="4012032"/>
          </a:xfrm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Пресепсин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это гуморальный белок, выделяемый в циркуляцию фагоцитами при фагоцитозе. Он может служить новым высокоспецифичным и высокочувствительным маркером сепсиса, поскольку раньше и быстрее, чем другие известные маркеры, отражает его 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97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6097" y="791570"/>
            <a:ext cx="10208525" cy="5960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Пресепсин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(ПСП)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 это циркулирующий белок, концентрация которого в крови быстро возрастает при развитии системных инфекций, сепсиса, тяжелого сепсиса и септического шока.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Актуальность проблемы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сепсиса, несмотря на достижения современной медицины в борьбе с госпитальными инфекциями, остаётся одной из наиболее сложных клинических проблем.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зучение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общей характеристики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пресепсина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методы его исследования.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Изучить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общую характеристику и отклонения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пресепсина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Изучить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методы определения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пресепсина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2791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1. Общая характеристика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пресепсина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7075" y="2174544"/>
            <a:ext cx="8915400" cy="3777622"/>
          </a:xfrm>
        </p:spPr>
        <p:txBody>
          <a:bodyPr>
            <a:normAutofit/>
          </a:bodyPr>
          <a:lstStyle/>
          <a:p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Пресепсин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(ПСП) -  это циркулирующий белок, концентрация которого в крови быстро возрастает при развитии системных инфекций, сепсиса, тяжелого сепсиса и септического шока. Специальные эксперименты показали, что воспаление, индуцированное у кроликов с помощью препаратов ЛПС, не содержащих бактерий, не сопровождалось повышением уровня ПСП в крови, а сепсис, вызванный перевязкой и пункцией слепой кишки 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cecal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ligation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puncture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CLP) и инфицированием жизнеспособными бактериями, вызывал существенный рост концентрации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ПСП.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69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1.1 </a:t>
            </a:r>
            <a:r>
              <a:rPr lang="ru-RU" dirty="0"/>
              <a:t>С</a:t>
            </a:r>
            <a:r>
              <a:rPr lang="ru-RU" dirty="0" smtClean="0"/>
              <a:t>троение </a:t>
            </a:r>
            <a:r>
              <a:rPr lang="ru-RU" dirty="0" err="1" smtClean="0"/>
              <a:t>пресепсина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ПСП – это фрагмент, образуемый из растворимой формы мембранного гликопротеина CD14 (sCD14), который находится на поверхности моноцитов, макрофагов и нейтрофилов. Растворимый sCD14 – это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гликопротеиновый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рецептор, который индуцирует активацию неспецифического иммунитета после взаимодействия с комплексом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липополисахарид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липополисахарид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-связывающий белок (ЛПС-ЛСБ) и, вероятно, с компонентами грамположительных бактерий 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грибов.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98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4269" y="588182"/>
            <a:ext cx="6919415" cy="42812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651378" y="5240740"/>
            <a:ext cx="100311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образования ПСП. mCD14 – СD14, связанный с мембраной, sCD14 – растворимый CD14, sCD14-ST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пресепсин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ЛПС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липополисахарид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ЛСБ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липополисахарид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связывающий белок, TLR4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-подобный рецептор 4; MD2 – белок, связанный с TLR4</a:t>
            </a:r>
          </a:p>
        </p:txBody>
      </p:sp>
    </p:spTree>
    <p:extLst>
      <p:ext uri="{BB962C8B-B14F-4D97-AF65-F5344CB8AC3E}">
        <p14:creationId xmlns:p14="http://schemas.microsoft.com/office/powerpoint/2010/main" val="56893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b="1" kern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Глава 2. Клинико-диагностическое значение </a:t>
            </a:r>
            <a:r>
              <a:rPr lang="ru-RU" b="1" kern="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пресепсина</a:t>
            </a:r>
            <a:r>
              <a:rPr lang="ru-RU" b="1" kern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8358" y="1905000"/>
            <a:ext cx="9634869" cy="49495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tx1"/>
                </a:solidFill>
              </a:rPr>
              <a:t>2.1 Отклонение </a:t>
            </a:r>
            <a:r>
              <a:rPr lang="ru-RU" b="1" dirty="0" err="1" smtClean="0">
                <a:solidFill>
                  <a:schemeClr val="tx1"/>
                </a:solidFill>
              </a:rPr>
              <a:t>пресепсина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ПСП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диагностирует: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Локальную инфекцию, 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Сепсис,</a:t>
            </a:r>
          </a:p>
          <a:p>
            <a:pPr lvl="0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Сепсический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шок и дифференцирует их от синдрома системного воспалительного ответа (ССВО), не связанного с инфекциями.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ПСП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повышается при: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Воспалениях, не связанных с фагоцитозом,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ССВО,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Вирусной инфекции,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Тепловом шоке и лихорадке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95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837063"/>
          </a:xfrm>
        </p:spPr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 Клинические проявления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556254"/>
            <a:ext cx="8915399" cy="5076557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Клинические признаки воспаления были известны много сотен лет назад от Галена 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Цельса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описывающих 4 критерия: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Переферическая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вазодилатация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Лихорадка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Боль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Покраснение или повышение капиллярной проницаемости.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419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3. Методы исследования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пресепсина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2033516"/>
            <a:ext cx="8915399" cy="4824484"/>
          </a:xfrm>
        </p:spPr>
        <p:txBody>
          <a:bodyPr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Преаналитический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этап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заборе, хранении и транспортировке биологического материала нужно соблюдать ряд общих требований. Подготовка обследуемых: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Забор крови делают утром с 8 до 10 часов утра. В экстренных случаях взятие крови осуществляется в любое время дня.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• Кровь берут натощак, после 8-12-часового голодания.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Воздержание от приема алкогольных напитков не менее 24 часов.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Исключается физическое напряжение.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59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5630" y="0"/>
            <a:ext cx="10458048" cy="97631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 Методы определения.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35549"/>
          <a:stretch/>
        </p:blipFill>
        <p:spPr>
          <a:xfrm>
            <a:off x="956022" y="1224675"/>
            <a:ext cx="4724414" cy="5414961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73254" y="1101844"/>
            <a:ext cx="5950424" cy="5414961"/>
          </a:xfrm>
        </p:spPr>
        <p:txBody>
          <a:bodyPr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Тест-система для определения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пресепсина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«PARTHFAST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Presepsin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теста: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Диапазон измерения 20-20000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/мл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Аналитическая чувствительность: &lt; 20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/мл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Точность измерений (КВ): 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Внутритестовая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(контроль очень низкого уровня- 4,4%, низкого уровня – 2,9%; среднего уровня – 3,2%; высокого уровня – 3,9%).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Межтестовая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(контроль очень низкого уровня- 4,4%, низкого уровня – 3,0%; среднего уровня – 3,8%; высокого уровня – 5,0%).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50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10451</TotalTime>
  <Words>531</Words>
  <Application>Microsoft Office PowerPoint</Application>
  <PresentationFormat>Широкоэкранный</PresentationFormat>
  <Paragraphs>55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 Light</vt:lpstr>
      <vt:lpstr>Century Gothic</vt:lpstr>
      <vt:lpstr>Times New Roman</vt:lpstr>
      <vt:lpstr>Wingdings 3</vt:lpstr>
      <vt:lpstr>Легкий дым</vt:lpstr>
      <vt:lpstr>КУРСОВАЯ РАБОТА  Тема: Значение и методы определения пресепсина в крови. по специальности  31.02.03 Лабораторная диагностика ПМ 03. Проведение лабораторных биохимических исследований МДК 03.01 Теория и практика лабораторных биохимических исследований  </vt:lpstr>
      <vt:lpstr>Презентация PowerPoint</vt:lpstr>
      <vt:lpstr>Глава 1. Общая характеристика пресепсина.</vt:lpstr>
      <vt:lpstr>1.1 Строение пресепсина</vt:lpstr>
      <vt:lpstr>Презентация PowerPoint</vt:lpstr>
      <vt:lpstr>Глава 2. Клинико-диагностическое значение пресепсина. </vt:lpstr>
      <vt:lpstr>2.2 Клинические проявления.</vt:lpstr>
      <vt:lpstr>Глава 3. Методы исследования пресепсина.  </vt:lpstr>
      <vt:lpstr>3.2 Методы определения. </vt:lpstr>
      <vt:lpstr>Заключение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и методы определения пресепсина в крови</dc:title>
  <dc:creator>Андрей Поспелов</dc:creator>
  <cp:lastModifiedBy>Андрей Поспелов</cp:lastModifiedBy>
  <cp:revision>15</cp:revision>
  <dcterms:created xsi:type="dcterms:W3CDTF">2018-10-23T14:18:27Z</dcterms:created>
  <dcterms:modified xsi:type="dcterms:W3CDTF">2018-12-06T04:48:28Z</dcterms:modified>
</cp:coreProperties>
</file>