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7" r:id="rId3"/>
    <p:sldId id="288" r:id="rId4"/>
    <p:sldId id="258" r:id="rId5"/>
    <p:sldId id="260" r:id="rId6"/>
    <p:sldId id="278" r:id="rId7"/>
    <p:sldId id="259" r:id="rId8"/>
    <p:sldId id="269" r:id="rId9"/>
    <p:sldId id="270" r:id="rId10"/>
    <p:sldId id="272" r:id="rId11"/>
    <p:sldId id="274" r:id="rId12"/>
    <p:sldId id="279" r:id="rId13"/>
    <p:sldId id="280" r:id="rId14"/>
    <p:sldId id="281" r:id="rId15"/>
    <p:sldId id="284" r:id="rId16"/>
    <p:sldId id="282" r:id="rId17"/>
    <p:sldId id="283" r:id="rId18"/>
    <p:sldId id="285" r:id="rId19"/>
    <p:sldId id="28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A0C5C-5859-4A9D-9272-47E6F0CF2352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9E60F-813E-4C51-94FF-F34728B4E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47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9E60F-813E-4C51-94FF-F34728B4E73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2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C860B-7398-4745-890C-C7C776E80A96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6173D-EDB2-4612-B18D-B755296787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Галактоземия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471372"/>
            <a:ext cx="4355976" cy="144016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Анциферова А.В  Галактионова М.А. группа 215 </a:t>
            </a:r>
          </a:p>
          <a:p>
            <a:pPr algn="l"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Корнеева Е. В.</a:t>
            </a:r>
          </a:p>
          <a:p>
            <a:pPr algn="l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03565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высшего образования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Красноярский государственный медицинский университет им. проф. В.Ф.Войно-Ясенецкого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Российской Федерации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Фармацевтический колледж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16430" y="6431766"/>
            <a:ext cx="21001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Красноярск, 2022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1216" y="1268760"/>
            <a:ext cx="8229600" cy="4525963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Признаки и симптомы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типа III варьируют от легких до тяжелых и могут включать катаракту, задержку роста и развития, умственную отсталость, заболевания печени и проблемы с почками.</a:t>
            </a:r>
          </a:p>
        </p:txBody>
      </p:sp>
      <p:pic>
        <p:nvPicPr>
          <p:cNvPr id="10244" name="Picture 4" descr="https://metabolicas.sjdhospitalbarcelona.org/sites/default/files/styles/shareimg/public/galactosemia_05_x500.png?itok=QGHWN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808770"/>
            <a:ext cx="7200800" cy="37684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Неонатальный скрининг новорожденных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скрининга новорожденных используется небольшое количество крови, с последующим определением общего содержания галактозо-1-фосфата эритроцитов и концентрации галактозы в крови и/или активности фермента ГАЛТ в эритроцитах.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s://bygirl.ru/wp-content/uploads/2021/01/av4soew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420888"/>
            <a:ext cx="4572508" cy="3048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Неонатальный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скрининг новорожденных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Неонатальный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скрининг новорожденных и диагностика в РФ. На основании приказа № 185 от 22.03.2006 года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Минздравсоцразвития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РФ «О массовом обследовании новорожденных детей на наследственные заболевания», массовый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неонатальный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скрининг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проводят на 4-е сутки жизни доношенным новорожденным и на 7-е сутки жизни — недоношенным детям. Определение уровня галактозы — галактоза + Г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ФУТ — в сыворотке крови проводят с помощью флуоресцентного метода. При показателях общей галактозы 7 мг % и выше осуществляется повторное исследование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результатов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неонатального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скрининга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галактоземию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969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923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Уровень общей галактозы в сыворотке крови (</a:t>
                      </a:r>
                      <a:r>
                        <a:rPr lang="ru-RU" sz="1800" b="0" i="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мг%</a:t>
                      </a:r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238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Отрицательный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Менее 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238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Пограничный (требуется повторное исследование)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7-10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238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Положительный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Более 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5085184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получении положительных результатов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неонатального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скрининга назначается диетотерапия, одновременно определяется активность фермента Г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ФУТ и проводится молекулярно-генетическое обследование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9554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Основная роль в лечении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принадлежит диетотерапии и  мероприятиям неотложной помощи (переливание крови, кровезаменителей,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инфузионная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терапия). Прогноз заболевания неблагоприятный при поздно диагностированной тяжелой форме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(если не был проведен скрининг).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kolyaski-land.ru/wp-content/uploads/3/f/7/3f765af7840455b0ded330935f974cd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524250"/>
            <a:ext cx="666750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Питание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600200"/>
            <a:ext cx="8867328" cy="4525963"/>
          </a:xfrm>
        </p:spPr>
        <p:txBody>
          <a:bodyPr numCol="2"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Особенность питания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заключается в пожизненном исключении из рациона продуктов, содержащих лактозу и галактозу.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запрещается употребление растительных и животных продуктов, содержащих потенциальные источники галактозы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галактозиды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(бобовые, соя)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нуклеопротеины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(почки, печень, яйца и др.).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fb.ru/misc/i/gallery/102987/29363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473624"/>
            <a:ext cx="4512501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Питание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Дети, страдающие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галактоземией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обеспечиваются специальными смесями на основе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изолята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соевого белка,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гидролизата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казеина, синтетических аминокислот, а также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безлактозными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казеинпредоминантными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молочными смесями.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4-х месячного возраста вводятся фруктовые и ягодные соки;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4,5 месяцев - фруктовое пюре;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5 месяцев - овощное пюре;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5,5 месяцев - безмолочные каши из кукурузной, гречневой или рисовой муки в разведении специализированной смесью;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6 месяцев - мясной прикорм на основе мяса кролика, цыпленка, индейки, говядины;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8 месяцев - рыба. Альтернативным источником углеводов для пациентов 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галактоземией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служат продукты на основе фруктозы.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включает медико-генетическое консультирование.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Дородовая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осуществляется путем определения активности галактозо-1-фосфатуридилтрансферазы, а также методами ДНК-анализа.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88840"/>
            <a:ext cx="7632848" cy="413732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начатое с первых дней жизни позволяет избежать развития цирроза, катаракты, олигофрении. Если лечение начато в более поздние сроки, когда уже произошло поражение печени и ЦНС, с помощью рациональной диетотерапии прогрессирование заболевания можно замедлить. При тяжелых формах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может быть летальный исход.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Будьте Здоровы!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s://www.todaysparent.com/wp-content/uploads/2019/08/giving-your-baby-morning-breastmilk-at-bedtime-might-be-ruining-his-sleep-1280x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4416490" cy="3312368"/>
          </a:xfrm>
          <a:prstGeom prst="rect">
            <a:avLst/>
          </a:prstGeom>
          <a:noFill/>
        </p:spPr>
      </p:pic>
      <p:pic>
        <p:nvPicPr>
          <p:cNvPr id="7" name="Picture 4" descr="https://st03.kakprosto.ru/images/article/2014/8/27/1_540d2936def33540d2936def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501008"/>
            <a:ext cx="4752528" cy="3172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2242592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348880"/>
            <a:ext cx="8229600" cy="110872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Ознакомиться   с проблемами пациентов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галактоземии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01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этиологию и патогенез заболевания;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клиническую картину и  классификацию  заболевания;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неонатальный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скрининг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новорожденных, как основной метод диагностики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Ознакомиться с принципами лечения и профилактики заболевания.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04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6664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Галактоземия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(код по МКБ-10 E74.2) — наследственное заболевание, характеризующееся нарушением обмена углеводов, при котором в организме накапливается избыток моносахарида галактозы и ее метаболитов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AutoShape 4" descr="https://rusinfo.info/wp-content/uploads/b/b/5/bb5484c9db6dfd82e4c622652af11f0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https://rusinfo.info/wp-content/uploads/b/b/5/bb5484c9db6dfd82e4c622652af11f0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8" name="Picture 8" descr="https://kolyaski-land.ru/wp-content/uploads/5/d/0/5d075942e530067425ee98aed0c00f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949110"/>
            <a:ext cx="5859319" cy="39088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37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Этиология и патогенез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numCol="1">
            <a:no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является врожденной патологией, наследуемой по аутосомно-рецессивному типу, т. е. заболевание проявляется только в том случае, если ребенок наследует две копии дефектного гена от каждого из родителей.</a:t>
            </a:r>
          </a:p>
        </p:txBody>
      </p:sp>
      <p:pic>
        <p:nvPicPr>
          <p:cNvPr id="14338" name="Picture 2" descr="https://skorohod-nn.ru/wp-content/uploads/0/6/c/06cf944da27435e51d3b9d9a2402cf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24094"/>
            <a:ext cx="4558478" cy="38339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Этиология и патогенез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7036"/>
            <a:ext cx="8363272" cy="5690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Превращение галактозы в глюкозу (метаболический путь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Лелуара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происходит при участии 3-х ферментов: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галактоза-1-фосфатуридилтрансферазы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(GALT),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галактокиназы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(GALK) 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уридиндифосфат-галактозо-4-эпимеразы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(GALE).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соответствии с дефицитом этих ферментов различают 1 (классический вариант), 2 и 3 тип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Галактоза и её производные накапливаются в  крови и тканях, оказывая токсическое действие на центральную нервную систему, печень и хрусталик глаза, что определяет клинические проявления болезни</a:t>
            </a:r>
          </a:p>
          <a:p>
            <a:endParaRPr lang="ru-RU" dirty="0"/>
          </a:p>
        </p:txBody>
      </p:sp>
      <p:sp>
        <p:nvSpPr>
          <p:cNvPr id="8194" name="AutoShape 2" descr="https://www.netterimages.com/images/vpv/000/000/000/820-0550x047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Клиническая картина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144" y="2242479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Вялость;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Рвота после еды;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Желтуха;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Геморрагические высыпания;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Кровоизлияния.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Клинические симптомы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галактоземии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стремительно развиваются у больного новорожденного ребенка в течение первых дней жизни на фоне вскармливания грудным молоком или адаптированной детской молочной смесью.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AutoShape 2" descr="https://www.netterimages.com/images/vpv/000/000/000/820-0550x047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6" name="AutoShape 4" descr="https://www.netterimages.com/images/vpv/000/000/000/820-0550x047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https://www.netterimages.com/images/vpv/000/000/000/820-0550x047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20" name="Picture 8" descr="https://sun9-2.userapi.com/impg/ZlmNYI6hLfc_mKeBR4ZP61DTxBoCoPFWYbdlig/P2A9PShpu9Y.jpg?size=475x550&amp;quality=96&amp;sign=2561928f4cc6c7a17a4b5c880ad826fa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3" y="1124744"/>
            <a:ext cx="2818657" cy="32637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Наиболее распространенной и тяжелой формой заболевания является классическая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(тип I). Если младенцы с классической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получают своевременную диету с низким содержанием галактозы, опасные для жизни осложнения появляются через несколько дней после рождения. У таких детей, как правило, возникают проблемы с кормлением, младенцы не набирают вес и не растут, у них недостаточно энергии, также появляется желтуха, повреждение печени и кровотечение. Другие серьезные осложнения заболевания могут включать сепсис в результате бактериальных инфекций. У больных детей также повышен риск отставания в физическом развитии, затруднений речи и умственной отсталости, помутнения хрусталика (катаракты).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типа II (также называемая дефицитом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галактокиназы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типа III (также называемая дефицитом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галактозоэпимеразы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вызывают различные симптомы.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типа II вызывает меньше проблем со здоровьем, чем классический тип. У детей может развиться катаракта, но по сравнению с классической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галактоземией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других осложнений бывает меньше.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760</Words>
  <Application>Microsoft Office PowerPoint</Application>
  <PresentationFormat>Экран (4:3)</PresentationFormat>
  <Paragraphs>76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Тема Office</vt:lpstr>
      <vt:lpstr>Тема: Галактоземия</vt:lpstr>
      <vt:lpstr>Цель:</vt:lpstr>
      <vt:lpstr>Задачи</vt:lpstr>
      <vt:lpstr>Галактоземия</vt:lpstr>
      <vt:lpstr>Этиология и патогенез</vt:lpstr>
      <vt:lpstr>Этиология и патогенез</vt:lpstr>
      <vt:lpstr>Клиническая картина</vt:lpstr>
      <vt:lpstr>Классификация</vt:lpstr>
      <vt:lpstr>Классификация</vt:lpstr>
      <vt:lpstr>Классификация</vt:lpstr>
      <vt:lpstr>Неонатальный скрининг новорожденных</vt:lpstr>
      <vt:lpstr>Неонатальный скрининг новорожденных</vt:lpstr>
      <vt:lpstr>Оценка результатов неонатального скрининга на галактоземию</vt:lpstr>
      <vt:lpstr>Лечение</vt:lpstr>
      <vt:lpstr>Питание</vt:lpstr>
      <vt:lpstr>Питание</vt:lpstr>
      <vt:lpstr>Профилактика</vt:lpstr>
      <vt:lpstr>Прогноз</vt:lpstr>
      <vt:lpstr>Спасибо за внимание! Будьте Здоровы!</vt:lpstr>
    </vt:vector>
  </TitlesOfParts>
  <Company>DNS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Язвенная болезнь По специальности 34.02.01 Сестринское дело</dc:title>
  <dc:creator>Анастасия</dc:creator>
  <cp:lastModifiedBy>Фукалова Наталья Васильевна</cp:lastModifiedBy>
  <cp:revision>29</cp:revision>
  <dcterms:created xsi:type="dcterms:W3CDTF">2022-02-03T08:02:13Z</dcterms:created>
  <dcterms:modified xsi:type="dcterms:W3CDTF">2022-02-24T04:14:47Z</dcterms:modified>
</cp:coreProperties>
</file>