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0" r:id="rId18"/>
    <p:sldId id="271" r:id="rId19"/>
    <p:sldId id="272" r:id="rId20"/>
    <p:sldId id="273" r:id="rId21"/>
    <p:sldId id="274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DC85-F45B-4B19-9D17-D6FC1B4DBFA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1545-30A6-4D22-9512-7A306D0A1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DC85-F45B-4B19-9D17-D6FC1B4DBFA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1545-30A6-4D22-9512-7A306D0A1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DC85-F45B-4B19-9D17-D6FC1B4DBFA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1545-30A6-4D22-9512-7A306D0A1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DC85-F45B-4B19-9D17-D6FC1B4DBFA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1545-30A6-4D22-9512-7A306D0A1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DC85-F45B-4B19-9D17-D6FC1B4DBFA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1545-30A6-4D22-9512-7A306D0A1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DC85-F45B-4B19-9D17-D6FC1B4DBFA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1545-30A6-4D22-9512-7A306D0A1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DC85-F45B-4B19-9D17-D6FC1B4DBFA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1545-30A6-4D22-9512-7A306D0A1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DC85-F45B-4B19-9D17-D6FC1B4DBFA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1545-30A6-4D22-9512-7A306D0A1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DC85-F45B-4B19-9D17-D6FC1B4DBFA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1545-30A6-4D22-9512-7A306D0A1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DC85-F45B-4B19-9D17-D6FC1B4DBFA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1545-30A6-4D22-9512-7A306D0A1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DC85-F45B-4B19-9D17-D6FC1B4DBFA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1545-30A6-4D22-9512-7A306D0A1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DC85-F45B-4B19-9D17-D6FC1B4DBFA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E1545-30A6-4D22-9512-7A306D0A1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056784" cy="147002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 высшего образования «Красноярский государственный медицинский университет имени профессора В. Ф.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792088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к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дневнику по производственной практике на базе «Губернские аптеки №296»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077072"/>
            <a:ext cx="572412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Гапеевцев Алексей Николаевич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руководитель: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Поземина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А.С.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Непосредственный руководитель: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Мотыженец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А.Ю.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руководитель: Ширяева Е.А.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6237312"/>
            <a:ext cx="3168352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2023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Административно-бытовая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комната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аптеки представлена в виде кабинета заведующей аптеки. Здесь расположены: стол с компьютером, принтер, шкафы с документами, сейф для инкассации и т.д.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б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Зона хранения санитарной и верхней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одежды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расположены с одном шкафу, разделенном перегородкой, который располагается в комнате персонала. Также на нижних полках можно ставить уличную и рабочую обувь, а сверху оставить аксессуары.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дежд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3960440" cy="4781128"/>
          </a:xfrm>
        </p:spPr>
      </p:pic>
      <p:pic>
        <p:nvPicPr>
          <p:cNvPr id="6" name="Содержимое 5" descr="одежда отк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600200"/>
            <a:ext cx="4032448" cy="4781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Материальные комнаты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данной аптеке есть 2 материальные комнаты: льготных ЛП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розничных ЛП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каждой комнате есть несколько шкафов без выдвижных ящиков. В материальной комнате розничных ЛП также есть зона хранения фальсифицированных ЛС и зона карантинного хранения.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а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3744416" cy="4464496"/>
          </a:xfrm>
        </p:spPr>
      </p:pic>
      <p:pic>
        <p:nvPicPr>
          <p:cNvPr id="6" name="Содержимое 5" descr="мат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4114800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Льготный отдел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данном слайде изображена материальная комната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льготных ЛП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льгот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00200"/>
            <a:ext cx="3744416" cy="4525963"/>
          </a:xfrm>
        </p:spPr>
      </p:pic>
      <p:pic>
        <p:nvPicPr>
          <p:cNvPr id="6" name="Содержимое 5" descr="льгота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600200"/>
            <a:ext cx="388843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Отделы торгового зала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hoto_2023-12-20_18-41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588224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3-12-20_18-41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3419872" cy="2564904"/>
          </a:xfrm>
          <a:prstGeom prst="rect">
            <a:avLst/>
          </a:prstGeom>
        </p:spPr>
      </p:pic>
      <p:pic>
        <p:nvPicPr>
          <p:cNvPr id="3" name="Рисунок 2" descr="photo_2023-12-20_18-40-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764704"/>
            <a:ext cx="3384376" cy="2520280"/>
          </a:xfrm>
          <a:prstGeom prst="rect">
            <a:avLst/>
          </a:prstGeom>
        </p:spPr>
      </p:pic>
      <p:pic>
        <p:nvPicPr>
          <p:cNvPr id="4" name="Рисунок 3" descr="photo_2023-12-20_18-41-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861048"/>
            <a:ext cx="2427734" cy="2760307"/>
          </a:xfrm>
          <a:prstGeom prst="rect">
            <a:avLst/>
          </a:prstGeom>
        </p:spPr>
      </p:pic>
      <p:pic>
        <p:nvPicPr>
          <p:cNvPr id="5" name="Рисунок 4" descr="photo_2023-12-20_18-41-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861048"/>
            <a:ext cx="2283718" cy="2736304"/>
          </a:xfrm>
          <a:prstGeom prst="rect">
            <a:avLst/>
          </a:prstGeom>
        </p:spPr>
      </p:pic>
      <p:pic>
        <p:nvPicPr>
          <p:cNvPr id="6" name="Рисунок 5" descr="photo_2023-12-20_18-41-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3861048"/>
            <a:ext cx="2067694" cy="2756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26064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Хранение ЛРС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26064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Парафармацевтика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342900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Перевязочные материалы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торговом зале в выдвижных ящиках разложены препараты 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внутреннего, местного, наружного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применения.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hoto_2023-12-20_12-56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2427734" cy="3236979"/>
          </a:xfrm>
          <a:prstGeom prst="rect">
            <a:avLst/>
          </a:prstGeom>
        </p:spPr>
      </p:pic>
      <p:pic>
        <p:nvPicPr>
          <p:cNvPr id="4" name="Рисунок 3" descr="photo_2023-12-20_18-41-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340768"/>
            <a:ext cx="2448272" cy="3240360"/>
          </a:xfrm>
          <a:prstGeom prst="rect">
            <a:avLst/>
          </a:prstGeom>
        </p:spPr>
      </p:pic>
      <p:pic>
        <p:nvPicPr>
          <p:cNvPr id="5" name="Рисунок 4" descr="photo_2023-12-20_18-40-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645024"/>
            <a:ext cx="360040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Шкаф 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хранения резиновых изделий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находится в материальной комнате розничных ЛП, рядом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интернет-заказами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Также здесь расположены маски, подгузники и контейнеры для сбора биоматериала.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ез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600200"/>
            <a:ext cx="5184576" cy="4781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Особое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ранение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Помещение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хранения особых групп препаратов, таких как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огнеопасные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взрывчатые и т.д. находится пот шкафом материальной комнаты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зрыв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40871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Помещение для препаратов, находящихся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карантине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фальсифицированные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ЛП находятся по правую сторону от особых групп.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нтрафак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7" y="1600200"/>
            <a:ext cx="626469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541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Вывеска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 с 12 декабря по 24 декабря 2023 года, я проходил практику в аптеке №296 сети «Губернские аптеки», расположенной по адресу г. Красноярск, ул. Северная, 9. На данном слайде изображена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вывеска аптеки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Она оформлена по стандарту сети: белая надпись на тёмно-зелёном фоне.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ывес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7776864" cy="453650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Холодильники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требующие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холодовых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условий хранения, находятся в холодильниках, которые в свою очередь, находятся в материальной комнате розничных ЛП.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ХОЛ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772816"/>
            <a:ext cx="468052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ПКУ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данной аптеке нет помещения для препаратов, стоящих на ПКУ, как и самих препаратов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9032f6a1d07b15bb47136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Тара для сбора медицинских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отходов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находится в санузле в углу под раковиной.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hoto_2023-12-20_19-33-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1" y="1600200"/>
            <a:ext cx="4248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Рабочее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фармацевта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представляет из себя небольшое пространство в виде столика, на котором расположен монитор компьютера, сам ПК находится по столешницей. Под монитором - кассовый аппарат, а рядом – принтер для выдачи чеков для клиентов, сводных чеков и чеков по закрытию смены (так называемые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отчёты»).На стойке стоит сканер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кизов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Для удобства есть канцелярия.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м фармацев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7776864" cy="424847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2880320" cy="61206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Стенд с информацией для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посетителей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оформлен на тёмно-зелёном фоне, документы расположены понятно и аккуратно, они удобны для восприятия посетителей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правой стороны от входной двери в торговый зал со стороны улицы.</a:t>
            </a:r>
          </a:p>
        </p:txBody>
      </p:sp>
      <p:pic>
        <p:nvPicPr>
          <p:cNvPr id="4" name="Содержимое 3" descr="стен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332656"/>
            <a:ext cx="4546600" cy="606213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229600" cy="30963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Торговый зал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входе в аптеку нас встречает главное её помещение – торговый зал.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левую сторону от входа находится льготный отдел с двумя кассами, а прямо – розничный отдел.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т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6108171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Уборочный материал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аптеке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уборочный материал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хранится в двух шкафах (один с ветошью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ср-вами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другой – со швабрами и т.д.)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борка 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741256"/>
            <a:ext cx="3576712" cy="4384907"/>
          </a:xfrm>
        </p:spPr>
      </p:pic>
      <p:pic>
        <p:nvPicPr>
          <p:cNvPr id="6" name="Содержимое 5" descr="ацфп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760638"/>
            <a:ext cx="3744416" cy="436552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данном слайде изображены помещения 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уборочного материала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открытом виде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уборк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261204"/>
            <a:ext cx="3648720" cy="4864960"/>
          </a:xfrm>
        </p:spPr>
      </p:pic>
      <p:pic>
        <p:nvPicPr>
          <p:cNvPr id="6" name="Содержимое 5" descr="аа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261204"/>
            <a:ext cx="3648720" cy="48649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40" cy="61066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Маркировка уборочного материала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аптеке весь уборочный материал должен быть промаркирован, в том числе ветошь. Есть уборочный материал внутренний и внешний.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аа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5225628" cy="561662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представляет собой комнату, разделённую перегородкой.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санузле на стенах развешаны инструкции по уходу за руками сотрудников, по приготовлению дезинфицирующих растворов и т.д.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ануз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00200"/>
            <a:ext cx="5544616" cy="4997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181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 имени профессора В. Ф. Войно-Ясенецкого» Министерства здравоохранения Российской Федерации  Фармацевтический колледж</vt:lpstr>
      <vt:lpstr>Вывеска В период с 12 декабря по 24 декабря 2023 года, я проходил практику в аптеке №296 сети «Губернские аптеки», расположенной по адресу г. Красноярск, ул. Северная, 9. На данном слайде изображена вывеска аптеки. Она оформлена по стандарту сети: белая надпись на тёмно-зелёном фоне.</vt:lpstr>
      <vt:lpstr> Рабочее место фармацевта  представляет из себя небольшое пространство в виде столика, на котором расположен монитор компьютера, сам ПК находится по столешницей. Под монитором - кассовый аппарат, а рядом – принтер для выдачи чеков для клиентов, сводных чеков и чеков по закрытию смены (так называемые «Z-отчёты»).На стойке стоит сканер кизов. Для удобства есть канцелярия.</vt:lpstr>
      <vt:lpstr>Стенд с информацией для посетителей  оформлен на тёмно-зелёном фоне, документы расположены понятно и аккуратно, они удобны для восприятия посетителей. Расположен с правой стороны от входной двери в торговый зал со стороны улицы.</vt:lpstr>
      <vt:lpstr>Торговый зал При входе в аптеку нас встречает главное её помещение – торговый зал. По левую сторону от входа находится льготный отдел с двумя кассами, а прямо – розничный отдел.</vt:lpstr>
      <vt:lpstr>Уборочный материал В аптеке уборочный материал хранится в двух шкафах (один с ветошью и дез. ср-вами, а другой – со швабрами и т.д.)</vt:lpstr>
      <vt:lpstr>На данном слайде изображены помещения для уборочного материала в открытом виде</vt:lpstr>
      <vt:lpstr>Маркировка уборочного материала  В аптеке весь уборочный материал должен быть промаркирован, в том числе ветошь. Есть уборочный материал внутренний и внешний.</vt:lpstr>
      <vt:lpstr>Санузел  представляет собой комнату, разделённую перегородкой. В санузле на стенах развешаны инструкции по уходу за руками сотрудников, по приготовлению дезинфицирующих растворов и т.д.</vt:lpstr>
      <vt:lpstr>Административно-бытовая комната  аптеки представлена в виде кабинета заведующей аптеки. Здесь расположены: стол с компьютером, принтер, шкафы с документами, сейф для инкассации и т.д.</vt:lpstr>
      <vt:lpstr>Зона хранения санитарной и верхней одежды  расположены с одном шкафу, разделенном перегородкой, который располагается в комнате персонала. Также на нижних полках можно ставить уличную и рабочую обувь, а сверху оставить аксессуары.</vt:lpstr>
      <vt:lpstr>Материальные комнаты В данной аптеке есть 2 материальные комнаты: льготных ЛП и розничных ЛП. В каждой комнате есть несколько шкафов без выдвижных ящиков. В материальной комнате розничных ЛП также есть зона хранения фальсифицированных ЛС и зона карантинного хранения.</vt:lpstr>
      <vt:lpstr>Льготный отдел На данном слайде изображена материальная комната льготных ЛП</vt:lpstr>
      <vt:lpstr>Отделы торгового зала</vt:lpstr>
      <vt:lpstr>Слайд 15</vt:lpstr>
      <vt:lpstr>В торговом зале в выдвижных ящиках разложены препараты для внутреннего, местного, наружного применения.</vt:lpstr>
      <vt:lpstr>Шкаф для хранения резиновых изделий находится в материальной комнате розничных ЛП, рядом с интернет-заказами. Также здесь расположены маски, подгузники и контейнеры для сбора биоматериала.</vt:lpstr>
      <vt:lpstr>Особое хранение Помещение для хранения особых групп препаратов, таких как огнеопасные, взрывчатые и т.д. находится пот шкафом материальной комнаты</vt:lpstr>
      <vt:lpstr>Помещение для препаратов, находящихся в карантине, а также фальсифицированные ЛП находятся по правую сторону от особых групп.</vt:lpstr>
      <vt:lpstr>Холодильники ЛП, требующие холодовых условий хранения, находятся в холодильниках, которые в свою очередь, находятся в материальной комнате розничных ЛП.</vt:lpstr>
      <vt:lpstr>ПКУ В данной аптеке нет помещения для препаратов, стоящих на ПКУ, как и самих препаратов</vt:lpstr>
      <vt:lpstr>Тара для сбора медицинских отходов  находится в санузле в углу под раковиной.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 высшего образования «Красноярский государственный медицинский университет имени профессора В. Ф. Войно-Ясенецкого» Министерства здравоохранения Российской Федерации  Фармацевтический колледж</dc:title>
  <dc:creator>2326</dc:creator>
  <cp:lastModifiedBy>2326</cp:lastModifiedBy>
  <cp:revision>14</cp:revision>
  <dcterms:created xsi:type="dcterms:W3CDTF">2023-12-19T10:36:21Z</dcterms:created>
  <dcterms:modified xsi:type="dcterms:W3CDTF">2023-12-21T11:54:55Z</dcterms:modified>
</cp:coreProperties>
</file>