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4" r:id="rId1"/>
  </p:sldMasterIdLst>
  <p:notesMasterIdLst>
    <p:notesMasterId r:id="rId56"/>
  </p:notesMasterIdLst>
  <p:handoutMasterIdLst>
    <p:handoutMasterId r:id="rId57"/>
  </p:handoutMasterIdLst>
  <p:sldIdLst>
    <p:sldId id="772" r:id="rId2"/>
    <p:sldId id="823" r:id="rId3"/>
    <p:sldId id="824" r:id="rId4"/>
    <p:sldId id="906" r:id="rId5"/>
    <p:sldId id="828" r:id="rId6"/>
    <p:sldId id="773" r:id="rId7"/>
    <p:sldId id="830" r:id="rId8"/>
    <p:sldId id="907" r:id="rId9"/>
    <p:sldId id="669" r:id="rId10"/>
    <p:sldId id="667" r:id="rId11"/>
    <p:sldId id="832" r:id="rId12"/>
    <p:sldId id="908" r:id="rId13"/>
    <p:sldId id="833" r:id="rId14"/>
    <p:sldId id="860" r:id="rId15"/>
    <p:sldId id="917" r:id="rId16"/>
    <p:sldId id="918" r:id="rId17"/>
    <p:sldId id="920" r:id="rId18"/>
    <p:sldId id="919" r:id="rId19"/>
    <p:sldId id="921" r:id="rId20"/>
    <p:sldId id="922" r:id="rId21"/>
    <p:sldId id="923" r:id="rId22"/>
    <p:sldId id="924" r:id="rId23"/>
    <p:sldId id="925" r:id="rId24"/>
    <p:sldId id="926" r:id="rId25"/>
    <p:sldId id="927" r:id="rId26"/>
    <p:sldId id="928" r:id="rId27"/>
    <p:sldId id="929" r:id="rId28"/>
    <p:sldId id="930" r:id="rId29"/>
    <p:sldId id="931" r:id="rId30"/>
    <p:sldId id="932" r:id="rId31"/>
    <p:sldId id="933" r:id="rId32"/>
    <p:sldId id="934" r:id="rId33"/>
    <p:sldId id="935" r:id="rId34"/>
    <p:sldId id="936" r:id="rId35"/>
    <p:sldId id="938" r:id="rId36"/>
    <p:sldId id="892" r:id="rId37"/>
    <p:sldId id="914" r:id="rId38"/>
    <p:sldId id="954" r:id="rId39"/>
    <p:sldId id="940" r:id="rId40"/>
    <p:sldId id="941" r:id="rId41"/>
    <p:sldId id="942" r:id="rId42"/>
    <p:sldId id="943" r:id="rId43"/>
    <p:sldId id="944" r:id="rId44"/>
    <p:sldId id="915" r:id="rId45"/>
    <p:sldId id="946" r:id="rId46"/>
    <p:sldId id="947" r:id="rId47"/>
    <p:sldId id="948" r:id="rId48"/>
    <p:sldId id="950" r:id="rId49"/>
    <p:sldId id="951" r:id="rId50"/>
    <p:sldId id="949" r:id="rId51"/>
    <p:sldId id="952" r:id="rId52"/>
    <p:sldId id="821" r:id="rId53"/>
    <p:sldId id="822" r:id="rId54"/>
    <p:sldId id="953" r:id="rId55"/>
  </p:sldIdLst>
  <p:sldSz cx="9144000" cy="6858000" type="screen4x3"/>
  <p:notesSz cx="6858000" cy="9180513"/>
  <p:custDataLst>
    <p:tags r:id="rId58"/>
  </p:custDataLst>
  <p:defaultTextStyle>
    <a:defPPr>
      <a:defRPr lang="en-US"/>
    </a:defPPr>
    <a:lvl1pPr algn="l" rtl="0" eaLnBrk="0" fontAlgn="base" hangingPunct="0">
      <a:spcBef>
        <a:spcPct val="0"/>
      </a:spcBef>
      <a:spcAft>
        <a:spcPct val="0"/>
      </a:spcAft>
      <a:defRPr kern="1200">
        <a:solidFill>
          <a:schemeClr val="bg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bg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bg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bg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bg1"/>
        </a:solidFill>
        <a:latin typeface="Times New Roman" panose="02020603050405020304" pitchFamily="18" charset="0"/>
        <a:ea typeface="+mn-ea"/>
        <a:cs typeface="+mn-cs"/>
      </a:defRPr>
    </a:lvl5pPr>
    <a:lvl6pPr marL="2286000" algn="l" defTabSz="914400" rtl="0" eaLnBrk="1" latinLnBrk="0" hangingPunct="1">
      <a:defRPr kern="1200">
        <a:solidFill>
          <a:schemeClr val="bg1"/>
        </a:solidFill>
        <a:latin typeface="Times New Roman" panose="02020603050405020304" pitchFamily="18" charset="0"/>
        <a:ea typeface="+mn-ea"/>
        <a:cs typeface="+mn-cs"/>
      </a:defRPr>
    </a:lvl6pPr>
    <a:lvl7pPr marL="2743200" algn="l" defTabSz="914400" rtl="0" eaLnBrk="1" latinLnBrk="0" hangingPunct="1">
      <a:defRPr kern="1200">
        <a:solidFill>
          <a:schemeClr val="bg1"/>
        </a:solidFill>
        <a:latin typeface="Times New Roman" panose="02020603050405020304" pitchFamily="18" charset="0"/>
        <a:ea typeface="+mn-ea"/>
        <a:cs typeface="+mn-cs"/>
      </a:defRPr>
    </a:lvl7pPr>
    <a:lvl8pPr marL="3200400" algn="l" defTabSz="914400" rtl="0" eaLnBrk="1" latinLnBrk="0" hangingPunct="1">
      <a:defRPr kern="1200">
        <a:solidFill>
          <a:schemeClr val="bg1"/>
        </a:solidFill>
        <a:latin typeface="Times New Roman" panose="02020603050405020304" pitchFamily="18" charset="0"/>
        <a:ea typeface="+mn-ea"/>
        <a:cs typeface="+mn-cs"/>
      </a:defRPr>
    </a:lvl8pPr>
    <a:lvl9pPr marL="3657600" algn="l" defTabSz="914400" rtl="0" eaLnBrk="1" latinLnBrk="0" hangingPunct="1">
      <a:defRPr kern="1200">
        <a:solidFill>
          <a:schemeClr val="bg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491">
          <p15:clr>
            <a:srgbClr val="A4A3A4"/>
          </p15:clr>
        </p15:guide>
      </p15:sldGuideLst>
    </p:ext>
    <p:ext uri="{2D200454-40CA-4A62-9FC3-DE9A4176ACB9}">
      <p15:notesGuideLst xmlns:p15="http://schemas.microsoft.com/office/powerpoint/2012/main" xmlns="">
        <p15:guide id="1" orient="horz" pos="2891">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84D2C"/>
    <a:srgbClr val="333399"/>
    <a:srgbClr val="FF0000"/>
    <a:srgbClr val="FFFF99"/>
    <a:srgbClr val="FFCC66"/>
    <a:srgbClr val="FF5050"/>
    <a:srgbClr val="0000FF"/>
    <a:srgbClr val="0066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0" autoAdjust="0"/>
    <p:restoredTop sz="57192" autoAdjust="0"/>
  </p:normalViewPr>
  <p:slideViewPr>
    <p:cSldViewPr snapToGrid="0">
      <p:cViewPr varScale="1">
        <p:scale>
          <a:sx n="69" d="100"/>
          <a:sy n="69" d="100"/>
        </p:scale>
        <p:origin x="-1184" y="-72"/>
      </p:cViewPr>
      <p:guideLst>
        <p:guide orient="horz" pos="2160"/>
        <p:guide pos="349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snapToGrid="0">
      <p:cViewPr varScale="1">
        <p:scale>
          <a:sx n="56" d="100"/>
          <a:sy n="56" d="100"/>
        </p:scale>
        <p:origin x="-1188" y="-90"/>
      </p:cViewPr>
      <p:guideLst>
        <p:guide orient="horz" pos="2891"/>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iagrams/_rels/data1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image" Target="../media/image90.png"/></Relationships>
</file>

<file path=ppt/diagrams/_rels/data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 Id="rId4" Type="http://schemas.openxmlformats.org/officeDocument/2006/relationships/image" Target="../media/image27.png"/></Relationships>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1713E6-C3C1-490F-871B-CB666D7E40BD}" type="doc">
      <dgm:prSet loTypeId="urn:microsoft.com/office/officeart/2005/8/layout/list1" loCatId="list" qsTypeId="urn:microsoft.com/office/officeart/2005/8/quickstyle/simple1" qsCatId="simple" csTypeId="urn:microsoft.com/office/officeart/2005/8/colors/accent6_1" csCatId="accent6" phldr="1"/>
      <dgm:spPr/>
      <dgm:t>
        <a:bodyPr/>
        <a:lstStyle/>
        <a:p>
          <a:endParaRPr lang="ru-RU"/>
        </a:p>
      </dgm:t>
    </dgm:pt>
    <dgm:pt modelId="{E3BE63C8-DF5A-4A06-84C8-7E57C5581044}">
      <dgm:prSet phldrT="[Текст]" custT="1"/>
      <dgm:spPr/>
      <dgm:t>
        <a:bodyPr/>
        <a:lstStyle/>
        <a:p>
          <a:pPr>
            <a:lnSpc>
              <a:spcPct val="114000"/>
            </a:lnSpc>
          </a:pPr>
          <a:r>
            <a:rPr lang="en-US" sz="2800" b="1" dirty="0" smtClean="0">
              <a:solidFill>
                <a:srgbClr val="FF0000"/>
              </a:solidFill>
            </a:rPr>
            <a:t>Primary </a:t>
          </a:r>
          <a:r>
            <a:rPr lang="en-US" sz="2800" b="0" dirty="0" smtClean="0">
              <a:solidFill>
                <a:schemeClr val="accent4">
                  <a:lumMod val="75000"/>
                </a:schemeClr>
              </a:solidFill>
            </a:rPr>
            <a:t>(pathological processes are initially localized inside the eye)</a:t>
          </a:r>
          <a:endParaRPr lang="ru-RU" sz="2800" b="0" dirty="0">
            <a:solidFill>
              <a:schemeClr val="accent4">
                <a:lumMod val="75000"/>
              </a:schemeClr>
            </a:solidFill>
          </a:endParaRPr>
        </a:p>
      </dgm:t>
    </dgm:pt>
    <dgm:pt modelId="{62AB2203-DC97-451A-86AF-E98BEAD53360}" type="parTrans" cxnId="{ADAEA4C2-3982-47F6-BD0B-53F021AAC412}">
      <dgm:prSet/>
      <dgm:spPr/>
      <dgm:t>
        <a:bodyPr/>
        <a:lstStyle/>
        <a:p>
          <a:endParaRPr lang="ru-RU"/>
        </a:p>
      </dgm:t>
    </dgm:pt>
    <dgm:pt modelId="{9DC1DBD7-E038-4193-B84C-086B68A7E5DB}" type="sibTrans" cxnId="{ADAEA4C2-3982-47F6-BD0B-53F021AAC412}">
      <dgm:prSet/>
      <dgm:spPr/>
      <dgm:t>
        <a:bodyPr/>
        <a:lstStyle/>
        <a:p>
          <a:endParaRPr lang="ru-RU"/>
        </a:p>
      </dgm:t>
    </dgm:pt>
    <dgm:pt modelId="{835E99CF-2FF4-4825-ABE7-A113E54E6F79}">
      <dgm:prSet phldrT="[Текст]" custT="1"/>
      <dgm:spPr/>
      <dgm:t>
        <a:bodyPr/>
        <a:lstStyle/>
        <a:p>
          <a:pPr>
            <a:lnSpc>
              <a:spcPct val="114000"/>
            </a:lnSpc>
          </a:pPr>
          <a:r>
            <a:rPr lang="en-US" sz="2800" b="1" dirty="0" smtClean="0">
              <a:solidFill>
                <a:srgbClr val="FF0000"/>
              </a:solidFill>
            </a:rPr>
            <a:t>Secondary </a:t>
          </a:r>
          <a:r>
            <a:rPr lang="en-US" sz="2800" b="0" dirty="0" smtClean="0">
              <a:solidFill>
                <a:schemeClr val="accent4">
                  <a:lumMod val="75000"/>
                </a:schemeClr>
              </a:solidFill>
            </a:rPr>
            <a:t>(the causes of the disease can be both intra- and extraocular)</a:t>
          </a:r>
          <a:endParaRPr lang="ru-RU" sz="2800" b="0" dirty="0">
            <a:solidFill>
              <a:schemeClr val="accent4">
                <a:lumMod val="75000"/>
              </a:schemeClr>
            </a:solidFill>
          </a:endParaRPr>
        </a:p>
      </dgm:t>
    </dgm:pt>
    <dgm:pt modelId="{D91219BE-0D80-4A24-81F2-0C15A9373B1C}" type="parTrans" cxnId="{1874D0DC-CAFB-4BF5-8E5F-7CD36F7959DC}">
      <dgm:prSet/>
      <dgm:spPr/>
      <dgm:t>
        <a:bodyPr/>
        <a:lstStyle/>
        <a:p>
          <a:endParaRPr lang="ru-RU"/>
        </a:p>
      </dgm:t>
    </dgm:pt>
    <dgm:pt modelId="{C2231204-08B8-4EE8-884C-1588803D0AFF}" type="sibTrans" cxnId="{1874D0DC-CAFB-4BF5-8E5F-7CD36F7959DC}">
      <dgm:prSet/>
      <dgm:spPr/>
      <dgm:t>
        <a:bodyPr/>
        <a:lstStyle/>
        <a:p>
          <a:endParaRPr lang="ru-RU"/>
        </a:p>
      </dgm:t>
    </dgm:pt>
    <dgm:pt modelId="{87A6C493-8244-4A91-8AA7-59893D0A0B3B}" type="pres">
      <dgm:prSet presAssocID="{991713E6-C3C1-490F-871B-CB666D7E40BD}" presName="linear" presStyleCnt="0">
        <dgm:presLayoutVars>
          <dgm:dir/>
          <dgm:animLvl val="lvl"/>
          <dgm:resizeHandles val="exact"/>
        </dgm:presLayoutVars>
      </dgm:prSet>
      <dgm:spPr/>
      <dgm:t>
        <a:bodyPr/>
        <a:lstStyle/>
        <a:p>
          <a:endParaRPr lang="ru-RU"/>
        </a:p>
      </dgm:t>
    </dgm:pt>
    <dgm:pt modelId="{7E4A383C-A3AD-47C6-9F81-C934FCA46B70}" type="pres">
      <dgm:prSet presAssocID="{E3BE63C8-DF5A-4A06-84C8-7E57C5581044}" presName="parentLin" presStyleCnt="0"/>
      <dgm:spPr/>
    </dgm:pt>
    <dgm:pt modelId="{A083E018-9C35-4EAA-8C37-B3BAB45672BC}" type="pres">
      <dgm:prSet presAssocID="{E3BE63C8-DF5A-4A06-84C8-7E57C5581044}" presName="parentLeftMargin" presStyleLbl="node1" presStyleIdx="0" presStyleCnt="2"/>
      <dgm:spPr/>
      <dgm:t>
        <a:bodyPr/>
        <a:lstStyle/>
        <a:p>
          <a:endParaRPr lang="ru-RU"/>
        </a:p>
      </dgm:t>
    </dgm:pt>
    <dgm:pt modelId="{12B9B1ED-997E-4AEB-9287-BC9A1AB99935}" type="pres">
      <dgm:prSet presAssocID="{E3BE63C8-DF5A-4A06-84C8-7E57C5581044}" presName="parentText" presStyleLbl="node1" presStyleIdx="0" presStyleCnt="2" custScaleX="139565" custLinFactNeighborX="9065" custLinFactNeighborY="-1808">
        <dgm:presLayoutVars>
          <dgm:chMax val="0"/>
          <dgm:bulletEnabled val="1"/>
        </dgm:presLayoutVars>
      </dgm:prSet>
      <dgm:spPr/>
      <dgm:t>
        <a:bodyPr/>
        <a:lstStyle/>
        <a:p>
          <a:endParaRPr lang="ru-RU"/>
        </a:p>
      </dgm:t>
    </dgm:pt>
    <dgm:pt modelId="{4DBE3E72-6A5B-4280-A2EC-9F032BEF4531}" type="pres">
      <dgm:prSet presAssocID="{E3BE63C8-DF5A-4A06-84C8-7E57C5581044}" presName="negativeSpace" presStyleCnt="0"/>
      <dgm:spPr/>
    </dgm:pt>
    <dgm:pt modelId="{8A858F44-A85E-41E7-92E5-7FC784EFBE64}" type="pres">
      <dgm:prSet presAssocID="{E3BE63C8-DF5A-4A06-84C8-7E57C5581044}" presName="childText" presStyleLbl="conFgAcc1" presStyleIdx="0" presStyleCnt="2">
        <dgm:presLayoutVars>
          <dgm:bulletEnabled val="1"/>
        </dgm:presLayoutVars>
      </dgm:prSet>
      <dgm:spPr/>
    </dgm:pt>
    <dgm:pt modelId="{8030312A-8755-42AF-AFFD-004F57359C67}" type="pres">
      <dgm:prSet presAssocID="{9DC1DBD7-E038-4193-B84C-086B68A7E5DB}" presName="spaceBetweenRectangles" presStyleCnt="0"/>
      <dgm:spPr/>
    </dgm:pt>
    <dgm:pt modelId="{9854EACC-2456-4947-B240-6E403D8E2BA0}" type="pres">
      <dgm:prSet presAssocID="{835E99CF-2FF4-4825-ABE7-A113E54E6F79}" presName="parentLin" presStyleCnt="0"/>
      <dgm:spPr/>
    </dgm:pt>
    <dgm:pt modelId="{20FED066-7A50-489B-A255-3F66CD443DED}" type="pres">
      <dgm:prSet presAssocID="{835E99CF-2FF4-4825-ABE7-A113E54E6F79}" presName="parentLeftMargin" presStyleLbl="node1" presStyleIdx="0" presStyleCnt="2"/>
      <dgm:spPr/>
      <dgm:t>
        <a:bodyPr/>
        <a:lstStyle/>
        <a:p>
          <a:endParaRPr lang="ru-RU"/>
        </a:p>
      </dgm:t>
    </dgm:pt>
    <dgm:pt modelId="{79F4028E-492C-46CE-BF57-720480650F67}" type="pres">
      <dgm:prSet presAssocID="{835E99CF-2FF4-4825-ABE7-A113E54E6F79}" presName="parentText" presStyleLbl="node1" presStyleIdx="1" presStyleCnt="2" custScaleX="142857">
        <dgm:presLayoutVars>
          <dgm:chMax val="0"/>
          <dgm:bulletEnabled val="1"/>
        </dgm:presLayoutVars>
      </dgm:prSet>
      <dgm:spPr/>
      <dgm:t>
        <a:bodyPr/>
        <a:lstStyle/>
        <a:p>
          <a:endParaRPr lang="ru-RU"/>
        </a:p>
      </dgm:t>
    </dgm:pt>
    <dgm:pt modelId="{3A889217-F921-4EE0-A205-5CD234B9F73A}" type="pres">
      <dgm:prSet presAssocID="{835E99CF-2FF4-4825-ABE7-A113E54E6F79}" presName="negativeSpace" presStyleCnt="0"/>
      <dgm:spPr/>
    </dgm:pt>
    <dgm:pt modelId="{F935C6EC-28DB-4160-B421-68FFBF3E8315}" type="pres">
      <dgm:prSet presAssocID="{835E99CF-2FF4-4825-ABE7-A113E54E6F79}" presName="childText" presStyleLbl="conFgAcc1" presStyleIdx="1" presStyleCnt="2">
        <dgm:presLayoutVars>
          <dgm:bulletEnabled val="1"/>
        </dgm:presLayoutVars>
      </dgm:prSet>
      <dgm:spPr/>
    </dgm:pt>
  </dgm:ptLst>
  <dgm:cxnLst>
    <dgm:cxn modelId="{9F124632-E871-479A-99F8-56A06202ABD0}" type="presOf" srcId="{835E99CF-2FF4-4825-ABE7-A113E54E6F79}" destId="{79F4028E-492C-46CE-BF57-720480650F67}" srcOrd="1" destOrd="0" presId="urn:microsoft.com/office/officeart/2005/8/layout/list1"/>
    <dgm:cxn modelId="{1EBC1644-11E8-4CA6-BB98-A716FF63688F}" type="presOf" srcId="{E3BE63C8-DF5A-4A06-84C8-7E57C5581044}" destId="{A083E018-9C35-4EAA-8C37-B3BAB45672BC}" srcOrd="0" destOrd="0" presId="urn:microsoft.com/office/officeart/2005/8/layout/list1"/>
    <dgm:cxn modelId="{71F13A53-C455-4057-A7F6-9F3F628E83CA}" type="presOf" srcId="{E3BE63C8-DF5A-4A06-84C8-7E57C5581044}" destId="{12B9B1ED-997E-4AEB-9287-BC9A1AB99935}" srcOrd="1" destOrd="0" presId="urn:microsoft.com/office/officeart/2005/8/layout/list1"/>
    <dgm:cxn modelId="{051DE18F-7527-4A9B-BFB9-F958FDC3DA7C}" type="presOf" srcId="{835E99CF-2FF4-4825-ABE7-A113E54E6F79}" destId="{20FED066-7A50-489B-A255-3F66CD443DED}" srcOrd="0" destOrd="0" presId="urn:microsoft.com/office/officeart/2005/8/layout/list1"/>
    <dgm:cxn modelId="{1874D0DC-CAFB-4BF5-8E5F-7CD36F7959DC}" srcId="{991713E6-C3C1-490F-871B-CB666D7E40BD}" destId="{835E99CF-2FF4-4825-ABE7-A113E54E6F79}" srcOrd="1" destOrd="0" parTransId="{D91219BE-0D80-4A24-81F2-0C15A9373B1C}" sibTransId="{C2231204-08B8-4EE8-884C-1588803D0AFF}"/>
    <dgm:cxn modelId="{ADAEA4C2-3982-47F6-BD0B-53F021AAC412}" srcId="{991713E6-C3C1-490F-871B-CB666D7E40BD}" destId="{E3BE63C8-DF5A-4A06-84C8-7E57C5581044}" srcOrd="0" destOrd="0" parTransId="{62AB2203-DC97-451A-86AF-E98BEAD53360}" sibTransId="{9DC1DBD7-E038-4193-B84C-086B68A7E5DB}"/>
    <dgm:cxn modelId="{132D4BA2-C7B8-4456-92F6-F53606AA228B}" type="presOf" srcId="{991713E6-C3C1-490F-871B-CB666D7E40BD}" destId="{87A6C493-8244-4A91-8AA7-59893D0A0B3B}" srcOrd="0" destOrd="0" presId="urn:microsoft.com/office/officeart/2005/8/layout/list1"/>
    <dgm:cxn modelId="{DC3DCB2D-2B6A-46A7-BFCA-EDF8D38A30DD}" type="presParOf" srcId="{87A6C493-8244-4A91-8AA7-59893D0A0B3B}" destId="{7E4A383C-A3AD-47C6-9F81-C934FCA46B70}" srcOrd="0" destOrd="0" presId="urn:microsoft.com/office/officeart/2005/8/layout/list1"/>
    <dgm:cxn modelId="{983D81B9-7300-4797-A7F8-8F5CCCFE765D}" type="presParOf" srcId="{7E4A383C-A3AD-47C6-9F81-C934FCA46B70}" destId="{A083E018-9C35-4EAA-8C37-B3BAB45672BC}" srcOrd="0" destOrd="0" presId="urn:microsoft.com/office/officeart/2005/8/layout/list1"/>
    <dgm:cxn modelId="{1105F4D4-5CC1-4C8A-81C9-1EB1DD5D6DD1}" type="presParOf" srcId="{7E4A383C-A3AD-47C6-9F81-C934FCA46B70}" destId="{12B9B1ED-997E-4AEB-9287-BC9A1AB99935}" srcOrd="1" destOrd="0" presId="urn:microsoft.com/office/officeart/2005/8/layout/list1"/>
    <dgm:cxn modelId="{94112933-5604-4889-8896-D2678AF3B460}" type="presParOf" srcId="{87A6C493-8244-4A91-8AA7-59893D0A0B3B}" destId="{4DBE3E72-6A5B-4280-A2EC-9F032BEF4531}" srcOrd="1" destOrd="0" presId="urn:microsoft.com/office/officeart/2005/8/layout/list1"/>
    <dgm:cxn modelId="{6CB96EE5-A79C-444D-85FD-D4EE74FDD46E}" type="presParOf" srcId="{87A6C493-8244-4A91-8AA7-59893D0A0B3B}" destId="{8A858F44-A85E-41E7-92E5-7FC784EFBE64}" srcOrd="2" destOrd="0" presId="urn:microsoft.com/office/officeart/2005/8/layout/list1"/>
    <dgm:cxn modelId="{354BD22D-51EC-4CD7-A9A5-E1B0772B36AA}" type="presParOf" srcId="{87A6C493-8244-4A91-8AA7-59893D0A0B3B}" destId="{8030312A-8755-42AF-AFFD-004F57359C67}" srcOrd="3" destOrd="0" presId="urn:microsoft.com/office/officeart/2005/8/layout/list1"/>
    <dgm:cxn modelId="{F6CADCA1-03BE-44EF-9B12-CD73032876FC}" type="presParOf" srcId="{87A6C493-8244-4A91-8AA7-59893D0A0B3B}" destId="{9854EACC-2456-4947-B240-6E403D8E2BA0}" srcOrd="4" destOrd="0" presId="urn:microsoft.com/office/officeart/2005/8/layout/list1"/>
    <dgm:cxn modelId="{969BAE0A-4BF4-447D-B409-7F7434CC1F02}" type="presParOf" srcId="{9854EACC-2456-4947-B240-6E403D8E2BA0}" destId="{20FED066-7A50-489B-A255-3F66CD443DED}" srcOrd="0" destOrd="0" presId="urn:microsoft.com/office/officeart/2005/8/layout/list1"/>
    <dgm:cxn modelId="{05F93AE7-FE4C-41D7-9D21-7282995B52C5}" type="presParOf" srcId="{9854EACC-2456-4947-B240-6E403D8E2BA0}" destId="{79F4028E-492C-46CE-BF57-720480650F67}" srcOrd="1" destOrd="0" presId="urn:microsoft.com/office/officeart/2005/8/layout/list1"/>
    <dgm:cxn modelId="{579FB775-2FAF-4E9A-8452-D5510C793AA8}" type="presParOf" srcId="{87A6C493-8244-4A91-8AA7-59893D0A0B3B}" destId="{3A889217-F921-4EE0-A205-5CD234B9F73A}" srcOrd="5" destOrd="0" presId="urn:microsoft.com/office/officeart/2005/8/layout/list1"/>
    <dgm:cxn modelId="{33D105E9-0831-4A30-9750-B0280DEB0655}" type="presParOf" srcId="{87A6C493-8244-4A91-8AA7-59893D0A0B3B}" destId="{F935C6EC-28DB-4160-B421-68FFBF3E8315}"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0C5E3F7-A2F5-4D62-8A8E-58AD4A851D6F}" type="doc">
      <dgm:prSet loTypeId="urn:microsoft.com/office/officeart/2005/8/layout/vList3#2" loCatId="list" qsTypeId="urn:microsoft.com/office/officeart/2005/8/quickstyle/simple5" qsCatId="simple" csTypeId="urn:microsoft.com/office/officeart/2005/8/colors/accent1_2" csCatId="accent1" phldr="1"/>
      <dgm:spPr/>
    </dgm:pt>
    <dgm:pt modelId="{7FA13F82-29B8-47BF-922C-51DE7A5A1E36}">
      <dgm:prSet phldrT="[Текст]"/>
      <dgm:spPr/>
      <dgm:t>
        <a:bodyPr/>
        <a:lstStyle/>
        <a:p>
          <a:r>
            <a:rPr lang="en-US" dirty="0" smtClean="0">
              <a:effectLst>
                <a:outerShdw blurRad="38100" dist="38100" dir="2700000" algn="tl">
                  <a:srgbClr val="000000">
                    <a:alpha val="43137"/>
                  </a:srgbClr>
                </a:outerShdw>
              </a:effectLst>
            </a:rPr>
            <a:t>Constrict the pupil</a:t>
          </a:r>
          <a:endParaRPr lang="ru-RU" dirty="0">
            <a:effectLst>
              <a:outerShdw blurRad="38100" dist="38100" dir="2700000" algn="tl">
                <a:srgbClr val="000000">
                  <a:alpha val="43137"/>
                </a:srgbClr>
              </a:outerShdw>
            </a:effectLst>
          </a:endParaRPr>
        </a:p>
      </dgm:t>
    </dgm:pt>
    <dgm:pt modelId="{8CA9889F-B27F-48AA-B468-41A4BDC7649F}" type="parTrans" cxnId="{B2205697-57F3-4AAE-946E-B29E8360E145}">
      <dgm:prSet/>
      <dgm:spPr/>
      <dgm:t>
        <a:bodyPr/>
        <a:lstStyle/>
        <a:p>
          <a:endParaRPr lang="ru-RU"/>
        </a:p>
      </dgm:t>
    </dgm:pt>
    <dgm:pt modelId="{E304BABC-1CF0-4B11-A147-FD12E7A5255E}" type="sibTrans" cxnId="{B2205697-57F3-4AAE-946E-B29E8360E145}">
      <dgm:prSet/>
      <dgm:spPr/>
      <dgm:t>
        <a:bodyPr/>
        <a:lstStyle/>
        <a:p>
          <a:endParaRPr lang="ru-RU"/>
        </a:p>
      </dgm:t>
    </dgm:pt>
    <dgm:pt modelId="{7FD510CB-CB44-4B90-BA10-2D68F0BC6F87}">
      <dgm:prSet phldrT="[Текст]"/>
      <dgm:spPr/>
      <dgm:t>
        <a:bodyPr/>
        <a:lstStyle/>
        <a:p>
          <a:r>
            <a:rPr lang="en-US" dirty="0" smtClean="0">
              <a:effectLst>
                <a:outerShdw blurRad="38100" dist="38100" dir="2700000" algn="tl">
                  <a:srgbClr val="000000">
                    <a:alpha val="43137"/>
                  </a:srgbClr>
                </a:outerShdw>
              </a:effectLst>
            </a:rPr>
            <a:t>Anesthetize</a:t>
          </a:r>
          <a:endParaRPr lang="ru-RU" dirty="0">
            <a:effectLst>
              <a:outerShdw blurRad="38100" dist="38100" dir="2700000" algn="tl">
                <a:srgbClr val="000000">
                  <a:alpha val="43137"/>
                </a:srgbClr>
              </a:outerShdw>
            </a:effectLst>
          </a:endParaRPr>
        </a:p>
      </dgm:t>
    </dgm:pt>
    <dgm:pt modelId="{D38CF763-324F-4F8E-ADAE-696012B3A1F0}" type="parTrans" cxnId="{E6F72973-A6B4-446E-86EF-D9E77F90C0E6}">
      <dgm:prSet/>
      <dgm:spPr/>
      <dgm:t>
        <a:bodyPr/>
        <a:lstStyle/>
        <a:p>
          <a:endParaRPr lang="ru-RU"/>
        </a:p>
      </dgm:t>
    </dgm:pt>
    <dgm:pt modelId="{8653F279-B459-49ED-83BD-A926F8240326}" type="sibTrans" cxnId="{E6F72973-A6B4-446E-86EF-D9E77F90C0E6}">
      <dgm:prSet/>
      <dgm:spPr/>
      <dgm:t>
        <a:bodyPr/>
        <a:lstStyle/>
        <a:p>
          <a:endParaRPr lang="ru-RU"/>
        </a:p>
      </dgm:t>
    </dgm:pt>
    <dgm:pt modelId="{3C1A979D-47FE-4301-9F35-D38552060E39}">
      <dgm:prSet phldrT="[Текст]"/>
      <dgm:spPr/>
      <dgm:t>
        <a:bodyPr/>
        <a:lstStyle/>
        <a:p>
          <a:r>
            <a:rPr lang="en-US" dirty="0" smtClean="0">
              <a:effectLst>
                <a:outerShdw blurRad="38100" dist="38100" dir="2700000" algn="tl">
                  <a:srgbClr val="000000">
                    <a:alpha val="43137"/>
                  </a:srgbClr>
                </a:outerShdw>
              </a:effectLst>
            </a:rPr>
            <a:t>Reduce IOP</a:t>
          </a:r>
          <a:endParaRPr lang="ru-RU" dirty="0">
            <a:effectLst>
              <a:outerShdw blurRad="38100" dist="38100" dir="2700000" algn="tl">
                <a:srgbClr val="000000">
                  <a:alpha val="43137"/>
                </a:srgbClr>
              </a:outerShdw>
            </a:effectLst>
          </a:endParaRPr>
        </a:p>
      </dgm:t>
    </dgm:pt>
    <dgm:pt modelId="{BA3B01A2-AC65-460F-A889-962222F86CFE}" type="parTrans" cxnId="{6EDEB383-7B01-45D4-A2CB-972793287ED1}">
      <dgm:prSet/>
      <dgm:spPr/>
      <dgm:t>
        <a:bodyPr/>
        <a:lstStyle/>
        <a:p>
          <a:endParaRPr lang="ru-RU"/>
        </a:p>
      </dgm:t>
    </dgm:pt>
    <dgm:pt modelId="{ED553B9A-3811-4BE4-B57B-BD11FC30EE72}" type="sibTrans" cxnId="{6EDEB383-7B01-45D4-A2CB-972793287ED1}">
      <dgm:prSet/>
      <dgm:spPr/>
      <dgm:t>
        <a:bodyPr/>
        <a:lstStyle/>
        <a:p>
          <a:endParaRPr lang="ru-RU"/>
        </a:p>
      </dgm:t>
    </dgm:pt>
    <dgm:pt modelId="{FF9B8D6C-B1E5-4B59-9097-135E10F72A2A}" type="pres">
      <dgm:prSet presAssocID="{90C5E3F7-A2F5-4D62-8A8E-58AD4A851D6F}" presName="linearFlow" presStyleCnt="0">
        <dgm:presLayoutVars>
          <dgm:dir/>
          <dgm:resizeHandles val="exact"/>
        </dgm:presLayoutVars>
      </dgm:prSet>
      <dgm:spPr/>
    </dgm:pt>
    <dgm:pt modelId="{5FBA82B0-2C3B-4072-9495-363743D8A4BF}" type="pres">
      <dgm:prSet presAssocID="{7FA13F82-29B8-47BF-922C-51DE7A5A1E36}" presName="composite" presStyleCnt="0"/>
      <dgm:spPr/>
    </dgm:pt>
    <dgm:pt modelId="{71781628-330A-4565-BDF3-46DF56577372}" type="pres">
      <dgm:prSet presAssocID="{7FA13F82-29B8-47BF-922C-51DE7A5A1E36}" presName="imgShp" presStyleLbl="fgImgPlace1" presStyleIdx="0" presStyleCnt="3" custScaleX="101291"/>
      <dgm:spPr>
        <a:blipFill rotWithShape="1">
          <a:blip xmlns:r="http://schemas.openxmlformats.org/officeDocument/2006/relationships" r:embed="rId1"/>
          <a:stretch>
            <a:fillRect/>
          </a:stretch>
        </a:blipFill>
      </dgm:spPr>
      <dgm:t>
        <a:bodyPr/>
        <a:lstStyle/>
        <a:p>
          <a:endParaRPr lang="ru-RU"/>
        </a:p>
      </dgm:t>
    </dgm:pt>
    <dgm:pt modelId="{3693FBC7-4906-4F06-B031-A5F1DF3FC5CE}" type="pres">
      <dgm:prSet presAssocID="{7FA13F82-29B8-47BF-922C-51DE7A5A1E36}" presName="txShp" presStyleLbl="node1" presStyleIdx="0" presStyleCnt="3" custLinFactNeighborX="2231" custLinFactNeighborY="-5341">
        <dgm:presLayoutVars>
          <dgm:bulletEnabled val="1"/>
        </dgm:presLayoutVars>
      </dgm:prSet>
      <dgm:spPr/>
      <dgm:t>
        <a:bodyPr/>
        <a:lstStyle/>
        <a:p>
          <a:endParaRPr lang="ru-RU"/>
        </a:p>
      </dgm:t>
    </dgm:pt>
    <dgm:pt modelId="{DF1E8732-9222-4A00-AD18-DF995E8C8D0B}" type="pres">
      <dgm:prSet presAssocID="{E304BABC-1CF0-4B11-A147-FD12E7A5255E}" presName="spacing" presStyleCnt="0"/>
      <dgm:spPr/>
    </dgm:pt>
    <dgm:pt modelId="{4E6895DA-3B17-43FA-91CF-BB9AD098DEAD}" type="pres">
      <dgm:prSet presAssocID="{7FD510CB-CB44-4B90-BA10-2D68F0BC6F87}" presName="composite" presStyleCnt="0"/>
      <dgm:spPr/>
    </dgm:pt>
    <dgm:pt modelId="{137F7007-3BB2-4EA3-81A1-ED38A377240F}" type="pres">
      <dgm:prSet presAssocID="{7FD510CB-CB44-4B90-BA10-2D68F0BC6F87}" presName="imgShp" presStyleLbl="fgImgPlace1" presStyleIdx="1" presStyleCnt="3" custScaleX="108741"/>
      <dgm:spPr>
        <a:blipFill rotWithShape="1">
          <a:blip xmlns:r="http://schemas.openxmlformats.org/officeDocument/2006/relationships" r:embed="rId2">
            <a:lum bright="-10000"/>
          </a:blip>
          <a:stretch>
            <a:fillRect/>
          </a:stretch>
        </a:blipFill>
      </dgm:spPr>
    </dgm:pt>
    <dgm:pt modelId="{4D12D667-DB0C-4FE6-812D-F311BD9465A2}" type="pres">
      <dgm:prSet presAssocID="{7FD510CB-CB44-4B90-BA10-2D68F0BC6F87}" presName="txShp" presStyleLbl="node1" presStyleIdx="1" presStyleCnt="3">
        <dgm:presLayoutVars>
          <dgm:bulletEnabled val="1"/>
        </dgm:presLayoutVars>
      </dgm:prSet>
      <dgm:spPr/>
      <dgm:t>
        <a:bodyPr/>
        <a:lstStyle/>
        <a:p>
          <a:endParaRPr lang="ru-RU"/>
        </a:p>
      </dgm:t>
    </dgm:pt>
    <dgm:pt modelId="{E65268AC-E528-4925-9C30-BA5CEA265B4D}" type="pres">
      <dgm:prSet presAssocID="{8653F279-B459-49ED-83BD-A926F8240326}" presName="spacing" presStyleCnt="0"/>
      <dgm:spPr/>
    </dgm:pt>
    <dgm:pt modelId="{19931298-C168-4C42-8338-AA3355E15C02}" type="pres">
      <dgm:prSet presAssocID="{3C1A979D-47FE-4301-9F35-D38552060E39}" presName="composite" presStyleCnt="0"/>
      <dgm:spPr/>
    </dgm:pt>
    <dgm:pt modelId="{CECC5449-2817-415F-9BCE-761EF0648399}" type="pres">
      <dgm:prSet presAssocID="{3C1A979D-47FE-4301-9F35-D38552060E39}" presName="imgShp" presStyleLbl="fgImgPlace1" presStyleIdx="2" presStyleCnt="3" custScaleX="106275"/>
      <dgm:spPr>
        <a:blipFill rotWithShape="0">
          <a:blip xmlns:r="http://schemas.openxmlformats.org/officeDocument/2006/relationships" r:embed="rId3"/>
          <a:stretch>
            <a:fillRect/>
          </a:stretch>
        </a:blipFill>
      </dgm:spPr>
    </dgm:pt>
    <dgm:pt modelId="{292E4327-C9F7-42AA-ABDF-D9AA9DA1E871}" type="pres">
      <dgm:prSet presAssocID="{3C1A979D-47FE-4301-9F35-D38552060E39}" presName="txShp" presStyleLbl="node1" presStyleIdx="2" presStyleCnt="3">
        <dgm:presLayoutVars>
          <dgm:bulletEnabled val="1"/>
        </dgm:presLayoutVars>
      </dgm:prSet>
      <dgm:spPr/>
      <dgm:t>
        <a:bodyPr/>
        <a:lstStyle/>
        <a:p>
          <a:endParaRPr lang="ru-RU"/>
        </a:p>
      </dgm:t>
    </dgm:pt>
  </dgm:ptLst>
  <dgm:cxnLst>
    <dgm:cxn modelId="{A7CF8BEA-4017-40DD-BDFB-19B5ED4BFDB8}" type="presOf" srcId="{7FD510CB-CB44-4B90-BA10-2D68F0BC6F87}" destId="{4D12D667-DB0C-4FE6-812D-F311BD9465A2}" srcOrd="0" destOrd="0" presId="urn:microsoft.com/office/officeart/2005/8/layout/vList3#2"/>
    <dgm:cxn modelId="{3D796453-6201-484F-84CD-30574ABB088E}" type="presOf" srcId="{90C5E3F7-A2F5-4D62-8A8E-58AD4A851D6F}" destId="{FF9B8D6C-B1E5-4B59-9097-135E10F72A2A}" srcOrd="0" destOrd="0" presId="urn:microsoft.com/office/officeart/2005/8/layout/vList3#2"/>
    <dgm:cxn modelId="{B2205697-57F3-4AAE-946E-B29E8360E145}" srcId="{90C5E3F7-A2F5-4D62-8A8E-58AD4A851D6F}" destId="{7FA13F82-29B8-47BF-922C-51DE7A5A1E36}" srcOrd="0" destOrd="0" parTransId="{8CA9889F-B27F-48AA-B468-41A4BDC7649F}" sibTransId="{E304BABC-1CF0-4B11-A147-FD12E7A5255E}"/>
    <dgm:cxn modelId="{DA2E40FC-2A15-4D8D-B6E9-0F16067B3E31}" type="presOf" srcId="{3C1A979D-47FE-4301-9F35-D38552060E39}" destId="{292E4327-C9F7-42AA-ABDF-D9AA9DA1E871}" srcOrd="0" destOrd="0" presId="urn:microsoft.com/office/officeart/2005/8/layout/vList3#2"/>
    <dgm:cxn modelId="{6EDEB383-7B01-45D4-A2CB-972793287ED1}" srcId="{90C5E3F7-A2F5-4D62-8A8E-58AD4A851D6F}" destId="{3C1A979D-47FE-4301-9F35-D38552060E39}" srcOrd="2" destOrd="0" parTransId="{BA3B01A2-AC65-460F-A889-962222F86CFE}" sibTransId="{ED553B9A-3811-4BE4-B57B-BD11FC30EE72}"/>
    <dgm:cxn modelId="{2C834302-24B0-471C-9D1D-C2C02D48D7F5}" type="presOf" srcId="{7FA13F82-29B8-47BF-922C-51DE7A5A1E36}" destId="{3693FBC7-4906-4F06-B031-A5F1DF3FC5CE}" srcOrd="0" destOrd="0" presId="urn:microsoft.com/office/officeart/2005/8/layout/vList3#2"/>
    <dgm:cxn modelId="{E6F72973-A6B4-446E-86EF-D9E77F90C0E6}" srcId="{90C5E3F7-A2F5-4D62-8A8E-58AD4A851D6F}" destId="{7FD510CB-CB44-4B90-BA10-2D68F0BC6F87}" srcOrd="1" destOrd="0" parTransId="{D38CF763-324F-4F8E-ADAE-696012B3A1F0}" sibTransId="{8653F279-B459-49ED-83BD-A926F8240326}"/>
    <dgm:cxn modelId="{0AC95687-6E2A-4D40-8D0A-D27C5AA2EDEA}" type="presParOf" srcId="{FF9B8D6C-B1E5-4B59-9097-135E10F72A2A}" destId="{5FBA82B0-2C3B-4072-9495-363743D8A4BF}" srcOrd="0" destOrd="0" presId="urn:microsoft.com/office/officeart/2005/8/layout/vList3#2"/>
    <dgm:cxn modelId="{8610302B-8DE3-4F54-97EC-27EC0BDB24B4}" type="presParOf" srcId="{5FBA82B0-2C3B-4072-9495-363743D8A4BF}" destId="{71781628-330A-4565-BDF3-46DF56577372}" srcOrd="0" destOrd="0" presId="urn:microsoft.com/office/officeart/2005/8/layout/vList3#2"/>
    <dgm:cxn modelId="{86AE3B5A-C2EB-4B0E-90D7-527CF6E15108}" type="presParOf" srcId="{5FBA82B0-2C3B-4072-9495-363743D8A4BF}" destId="{3693FBC7-4906-4F06-B031-A5F1DF3FC5CE}" srcOrd="1" destOrd="0" presId="urn:microsoft.com/office/officeart/2005/8/layout/vList3#2"/>
    <dgm:cxn modelId="{F3FCD510-886F-408F-9DF8-34DA86E35B6A}" type="presParOf" srcId="{FF9B8D6C-B1E5-4B59-9097-135E10F72A2A}" destId="{DF1E8732-9222-4A00-AD18-DF995E8C8D0B}" srcOrd="1" destOrd="0" presId="urn:microsoft.com/office/officeart/2005/8/layout/vList3#2"/>
    <dgm:cxn modelId="{E2CFB783-839A-46E8-9EF8-9D066D7BCC9D}" type="presParOf" srcId="{FF9B8D6C-B1E5-4B59-9097-135E10F72A2A}" destId="{4E6895DA-3B17-43FA-91CF-BB9AD098DEAD}" srcOrd="2" destOrd="0" presId="urn:microsoft.com/office/officeart/2005/8/layout/vList3#2"/>
    <dgm:cxn modelId="{39415C27-7B5F-4556-807A-09244AC3A0E1}" type="presParOf" srcId="{4E6895DA-3B17-43FA-91CF-BB9AD098DEAD}" destId="{137F7007-3BB2-4EA3-81A1-ED38A377240F}" srcOrd="0" destOrd="0" presId="urn:microsoft.com/office/officeart/2005/8/layout/vList3#2"/>
    <dgm:cxn modelId="{0029C2FE-5D0C-4CCD-A9E5-2C0341B69B16}" type="presParOf" srcId="{4E6895DA-3B17-43FA-91CF-BB9AD098DEAD}" destId="{4D12D667-DB0C-4FE6-812D-F311BD9465A2}" srcOrd="1" destOrd="0" presId="urn:microsoft.com/office/officeart/2005/8/layout/vList3#2"/>
    <dgm:cxn modelId="{FF0C45FA-2129-4E82-B5A8-27221D716A04}" type="presParOf" srcId="{FF9B8D6C-B1E5-4B59-9097-135E10F72A2A}" destId="{E65268AC-E528-4925-9C30-BA5CEA265B4D}" srcOrd="3" destOrd="0" presId="urn:microsoft.com/office/officeart/2005/8/layout/vList3#2"/>
    <dgm:cxn modelId="{60263153-87C3-4A9D-A4EE-15D50A38EC7F}" type="presParOf" srcId="{FF9B8D6C-B1E5-4B59-9097-135E10F72A2A}" destId="{19931298-C168-4C42-8338-AA3355E15C02}" srcOrd="4" destOrd="0" presId="urn:microsoft.com/office/officeart/2005/8/layout/vList3#2"/>
    <dgm:cxn modelId="{7325BED9-89DE-429E-A7FC-4D69C522B2A0}" type="presParOf" srcId="{19931298-C168-4C42-8338-AA3355E15C02}" destId="{CECC5449-2817-415F-9BCE-761EF0648399}" srcOrd="0" destOrd="0" presId="urn:microsoft.com/office/officeart/2005/8/layout/vList3#2"/>
    <dgm:cxn modelId="{FB1BCC80-ED92-4506-95DD-EDECEAD1117C}" type="presParOf" srcId="{19931298-C168-4C42-8338-AA3355E15C02}" destId="{292E4327-C9F7-42AA-ABDF-D9AA9DA1E871}" srcOrd="1" destOrd="0" presId="urn:microsoft.com/office/officeart/2005/8/layout/vList3#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468E0F1-7E2A-4394-9E50-3A613DF35B0D}" type="doc">
      <dgm:prSet loTypeId="urn:microsoft.com/office/officeart/2005/8/layout/orgChart1" loCatId="hierarchy" qsTypeId="urn:microsoft.com/office/officeart/2005/8/quickstyle/simple5" qsCatId="simple" csTypeId="urn:microsoft.com/office/officeart/2005/8/colors/accent1_2" csCatId="accent1" phldr="1"/>
      <dgm:spPr/>
      <dgm:t>
        <a:bodyPr/>
        <a:lstStyle/>
        <a:p>
          <a:endParaRPr lang="ru-RU"/>
        </a:p>
      </dgm:t>
    </dgm:pt>
    <dgm:pt modelId="{4FD149A0-53AD-4DDD-90E8-E6F1E155D49C}">
      <dgm:prSet phldrT="[Текст]" custT="1"/>
      <dgm:spPr/>
      <dgm:t>
        <a:bodyPr/>
        <a:lstStyle/>
        <a:p>
          <a:pPr>
            <a:spcAft>
              <a:spcPts val="0"/>
            </a:spcAft>
          </a:pPr>
          <a:r>
            <a:rPr lang="en-US" sz="1400" b="1" dirty="0" smtClean="0"/>
            <a:t>Immediately
local: Pilocarpine (1-6%), </a:t>
          </a:r>
          <a:r>
            <a:rPr lang="en-US" sz="1400" b="1" dirty="0" err="1" smtClean="0"/>
            <a:t>Timolol</a:t>
          </a:r>
          <a:r>
            <a:rPr lang="en-US" sz="1400" b="1" dirty="0" smtClean="0"/>
            <a:t> 0.5%, carbonic anhydrase inhibitors
orally: Acetazolamide 250 mg
intravenously: Mannitol 1.5-2 g/kg body weight</a:t>
          </a:r>
          <a:endParaRPr lang="ru-RU" sz="500" dirty="0"/>
        </a:p>
      </dgm:t>
    </dgm:pt>
    <dgm:pt modelId="{97D0074A-AAAF-4A3B-87F4-C764D59D1410}" type="parTrans" cxnId="{2ECCC8E9-45F4-4A67-84B2-1B7DA015060D}">
      <dgm:prSet/>
      <dgm:spPr/>
      <dgm:t>
        <a:bodyPr/>
        <a:lstStyle/>
        <a:p>
          <a:endParaRPr lang="ru-RU"/>
        </a:p>
      </dgm:t>
    </dgm:pt>
    <dgm:pt modelId="{37E31E16-ED10-4589-9536-A4385A550932}" type="sibTrans" cxnId="{2ECCC8E9-45F4-4A67-84B2-1B7DA015060D}">
      <dgm:prSet/>
      <dgm:spPr/>
      <dgm:t>
        <a:bodyPr/>
        <a:lstStyle/>
        <a:p>
          <a:endParaRPr lang="ru-RU"/>
        </a:p>
      </dgm:t>
    </dgm:pt>
    <dgm:pt modelId="{6C58B246-2D60-49F0-9806-468F224CD316}">
      <dgm:prSet phldrT="[Текст]"/>
      <dgm:spPr/>
      <dgm:t>
        <a:bodyPr/>
        <a:lstStyle/>
        <a:p>
          <a:r>
            <a:rPr lang="en-US" dirty="0" smtClean="0"/>
            <a:t>In 3-4 hours</a:t>
          </a:r>
          <a:endParaRPr lang="ru-RU" dirty="0"/>
        </a:p>
      </dgm:t>
    </dgm:pt>
    <dgm:pt modelId="{E37DDABB-6CE3-4EE2-A155-FA4F7525D2CB}" type="parTrans" cxnId="{B4C3A217-F7C3-42C1-BA72-8F4DA4F7D672}">
      <dgm:prSet/>
      <dgm:spPr/>
      <dgm:t>
        <a:bodyPr/>
        <a:lstStyle/>
        <a:p>
          <a:endParaRPr lang="ru-RU"/>
        </a:p>
      </dgm:t>
    </dgm:pt>
    <dgm:pt modelId="{6C3D889D-25D0-4E09-A0C7-F8C91F17C991}" type="sibTrans" cxnId="{B4C3A217-F7C3-42C1-BA72-8F4DA4F7D672}">
      <dgm:prSet/>
      <dgm:spPr/>
      <dgm:t>
        <a:bodyPr/>
        <a:lstStyle/>
        <a:p>
          <a:endParaRPr lang="ru-RU"/>
        </a:p>
      </dgm:t>
    </dgm:pt>
    <dgm:pt modelId="{ABD13243-9E1B-4E4A-8501-7C6ADDA84949}" type="asst">
      <dgm:prSet/>
      <dgm:spPr/>
      <dgm:t>
        <a:bodyPr/>
        <a:lstStyle/>
        <a:p>
          <a:r>
            <a:rPr lang="en-US" dirty="0" smtClean="0"/>
            <a:t>Acute attack stopped</a:t>
          </a:r>
          <a:endParaRPr lang="ru-RU" dirty="0"/>
        </a:p>
      </dgm:t>
    </dgm:pt>
    <dgm:pt modelId="{25731321-2762-493E-BB1F-1F8CB24CF130}" type="parTrans" cxnId="{A95C25B0-067E-4421-9878-D7045B827432}">
      <dgm:prSet/>
      <dgm:spPr/>
      <dgm:t>
        <a:bodyPr/>
        <a:lstStyle/>
        <a:p>
          <a:endParaRPr lang="ru-RU"/>
        </a:p>
      </dgm:t>
    </dgm:pt>
    <dgm:pt modelId="{299D9A1D-3A5B-4664-AB66-F792067D26A1}" type="sibTrans" cxnId="{A95C25B0-067E-4421-9878-D7045B827432}">
      <dgm:prSet/>
      <dgm:spPr/>
      <dgm:t>
        <a:bodyPr/>
        <a:lstStyle/>
        <a:p>
          <a:endParaRPr lang="ru-RU"/>
        </a:p>
      </dgm:t>
    </dgm:pt>
    <dgm:pt modelId="{C89F5D64-6901-40E7-9331-309908BBD024}" type="asst">
      <dgm:prSet/>
      <dgm:spPr/>
      <dgm:t>
        <a:bodyPr/>
        <a:lstStyle/>
        <a:p>
          <a:r>
            <a:rPr lang="en-US" dirty="0" smtClean="0"/>
            <a:t>The acute attack is not stopped</a:t>
          </a:r>
          <a:endParaRPr lang="ru-RU" dirty="0"/>
        </a:p>
      </dgm:t>
    </dgm:pt>
    <dgm:pt modelId="{FAB79938-1967-4DEF-A0BA-9AFA586BB440}" type="parTrans" cxnId="{A4B5F19F-C79B-46A3-BC38-4685A0985E0C}">
      <dgm:prSet/>
      <dgm:spPr/>
      <dgm:t>
        <a:bodyPr/>
        <a:lstStyle/>
        <a:p>
          <a:endParaRPr lang="ru-RU"/>
        </a:p>
      </dgm:t>
    </dgm:pt>
    <dgm:pt modelId="{65F64973-E696-48A9-81C8-F7166419ADED}" type="sibTrans" cxnId="{A4B5F19F-C79B-46A3-BC38-4685A0985E0C}">
      <dgm:prSet/>
      <dgm:spPr/>
      <dgm:t>
        <a:bodyPr/>
        <a:lstStyle/>
        <a:p>
          <a:endParaRPr lang="ru-RU"/>
        </a:p>
      </dgm:t>
    </dgm:pt>
    <dgm:pt modelId="{2CE5EF65-2233-4DEC-BF69-17CC3618A56D}" type="asst">
      <dgm:prSet/>
      <dgm:spPr/>
      <dgm:t>
        <a:bodyPr/>
        <a:lstStyle/>
        <a:p>
          <a:r>
            <a:rPr lang="en-US" dirty="0" smtClean="0"/>
            <a:t>Laser </a:t>
          </a:r>
          <a:endParaRPr lang="ru-RU" dirty="0" smtClean="0"/>
        </a:p>
        <a:p>
          <a:r>
            <a:rPr lang="en-US" dirty="0" err="1" smtClean="0"/>
            <a:t>iridectomy</a:t>
          </a:r>
          <a:endParaRPr lang="ru-RU" dirty="0"/>
        </a:p>
      </dgm:t>
    </dgm:pt>
    <dgm:pt modelId="{4311D2C8-8B5E-4C69-8DFE-CFA4782C0120}" type="parTrans" cxnId="{6AB4FE56-9607-417A-A4E9-E21FC5778E21}">
      <dgm:prSet/>
      <dgm:spPr/>
      <dgm:t>
        <a:bodyPr/>
        <a:lstStyle/>
        <a:p>
          <a:endParaRPr lang="ru-RU"/>
        </a:p>
      </dgm:t>
    </dgm:pt>
    <dgm:pt modelId="{75283899-3F7A-4474-9487-AAFF894BB77F}" type="sibTrans" cxnId="{6AB4FE56-9607-417A-A4E9-E21FC5778E21}">
      <dgm:prSet/>
      <dgm:spPr/>
      <dgm:t>
        <a:bodyPr/>
        <a:lstStyle/>
        <a:p>
          <a:endParaRPr lang="ru-RU"/>
        </a:p>
      </dgm:t>
    </dgm:pt>
    <dgm:pt modelId="{23FE8DC5-CE8F-4587-A4A6-EC9FBA78CC54}" type="asst">
      <dgm:prSet/>
      <dgm:spPr/>
      <dgm:t>
        <a:bodyPr/>
        <a:lstStyle/>
        <a:p>
          <a:r>
            <a:rPr lang="en-US" dirty="0" smtClean="0"/>
            <a:t>Lytic mixture</a:t>
          </a:r>
          <a:endParaRPr lang="ru-RU" dirty="0"/>
        </a:p>
      </dgm:t>
    </dgm:pt>
    <dgm:pt modelId="{4AD31687-6D17-4CE0-9099-DE0D94349EB3}" type="parTrans" cxnId="{CF3D8882-C409-498A-8D1D-2F518745B47E}">
      <dgm:prSet/>
      <dgm:spPr/>
      <dgm:t>
        <a:bodyPr/>
        <a:lstStyle/>
        <a:p>
          <a:endParaRPr lang="ru-RU"/>
        </a:p>
      </dgm:t>
    </dgm:pt>
    <dgm:pt modelId="{0D320DAF-45D5-4812-91A3-45AE524E71DD}" type="sibTrans" cxnId="{CF3D8882-C409-498A-8D1D-2F518745B47E}">
      <dgm:prSet/>
      <dgm:spPr/>
      <dgm:t>
        <a:bodyPr/>
        <a:lstStyle/>
        <a:p>
          <a:endParaRPr lang="ru-RU"/>
        </a:p>
      </dgm:t>
    </dgm:pt>
    <dgm:pt modelId="{D81E1105-0891-4481-8DB6-17F68B5B3D4B}" type="asst">
      <dgm:prSet/>
      <dgm:spPr/>
      <dgm:t>
        <a:bodyPr/>
        <a:lstStyle/>
        <a:p>
          <a:r>
            <a:rPr lang="en-US" dirty="0" smtClean="0"/>
            <a:t>Through
12-24 hours</a:t>
          </a:r>
          <a:endParaRPr lang="ru-RU" dirty="0"/>
        </a:p>
      </dgm:t>
    </dgm:pt>
    <dgm:pt modelId="{0A2CCCAF-F662-4EB2-9845-4C1E43483AF6}" type="parTrans" cxnId="{BB02F381-5EAE-4CCC-A9BC-EABA1FC3DD94}">
      <dgm:prSet/>
      <dgm:spPr/>
      <dgm:t>
        <a:bodyPr/>
        <a:lstStyle/>
        <a:p>
          <a:endParaRPr lang="ru-RU"/>
        </a:p>
      </dgm:t>
    </dgm:pt>
    <dgm:pt modelId="{E05669D9-B45D-4EFD-8499-23C97984BDB8}" type="sibTrans" cxnId="{BB02F381-5EAE-4CCC-A9BC-EABA1FC3DD94}">
      <dgm:prSet/>
      <dgm:spPr/>
      <dgm:t>
        <a:bodyPr/>
        <a:lstStyle/>
        <a:p>
          <a:endParaRPr lang="ru-RU"/>
        </a:p>
      </dgm:t>
    </dgm:pt>
    <dgm:pt modelId="{D8A45EC0-A85E-4795-B11C-8B56E0924C68}" type="asst">
      <dgm:prSet/>
      <dgm:spPr/>
      <dgm:t>
        <a:bodyPr/>
        <a:lstStyle/>
        <a:p>
          <a:r>
            <a:rPr lang="en-US" dirty="0" smtClean="0"/>
            <a:t>The acute attack is not stopped</a:t>
          </a:r>
          <a:endParaRPr lang="ru-RU" dirty="0"/>
        </a:p>
      </dgm:t>
    </dgm:pt>
    <dgm:pt modelId="{09A3DE5E-F047-433D-B58F-502C44D81DB4}" type="parTrans" cxnId="{DD6FD5FC-CDA8-4125-9AE5-6EFD482F461D}">
      <dgm:prSet/>
      <dgm:spPr/>
      <dgm:t>
        <a:bodyPr/>
        <a:lstStyle/>
        <a:p>
          <a:endParaRPr lang="ru-RU"/>
        </a:p>
      </dgm:t>
    </dgm:pt>
    <dgm:pt modelId="{EDD42C71-4237-4EF8-982E-CD4F946399CB}" type="sibTrans" cxnId="{DD6FD5FC-CDA8-4125-9AE5-6EFD482F461D}">
      <dgm:prSet/>
      <dgm:spPr/>
      <dgm:t>
        <a:bodyPr/>
        <a:lstStyle/>
        <a:p>
          <a:endParaRPr lang="ru-RU"/>
        </a:p>
      </dgm:t>
    </dgm:pt>
    <dgm:pt modelId="{9AC22B7A-2C5F-4CF6-82FA-AA681B0E6534}" type="asst">
      <dgm:prSet/>
      <dgm:spPr/>
      <dgm:t>
        <a:bodyPr/>
        <a:lstStyle/>
        <a:p>
          <a:r>
            <a:rPr lang="en-US" dirty="0" smtClean="0"/>
            <a:t>Surgery</a:t>
          </a:r>
          <a:endParaRPr lang="ru-RU" dirty="0"/>
        </a:p>
      </dgm:t>
    </dgm:pt>
    <dgm:pt modelId="{64308FE0-B927-4423-B81B-4A76374C5F5D}" type="parTrans" cxnId="{62661EBE-A5CF-45A1-824F-500D3EAD7D79}">
      <dgm:prSet/>
      <dgm:spPr/>
      <dgm:t>
        <a:bodyPr/>
        <a:lstStyle/>
        <a:p>
          <a:endParaRPr lang="ru-RU"/>
        </a:p>
      </dgm:t>
    </dgm:pt>
    <dgm:pt modelId="{FF5E110B-B43C-4023-90CA-ACB6A365273D}" type="sibTrans" cxnId="{62661EBE-A5CF-45A1-824F-500D3EAD7D79}">
      <dgm:prSet/>
      <dgm:spPr/>
      <dgm:t>
        <a:bodyPr/>
        <a:lstStyle/>
        <a:p>
          <a:endParaRPr lang="ru-RU"/>
        </a:p>
      </dgm:t>
    </dgm:pt>
    <dgm:pt modelId="{1BFD14A3-7B21-4056-B133-827E728738D6}" type="pres">
      <dgm:prSet presAssocID="{A468E0F1-7E2A-4394-9E50-3A613DF35B0D}" presName="hierChild1" presStyleCnt="0">
        <dgm:presLayoutVars>
          <dgm:orgChart val="1"/>
          <dgm:chPref val="1"/>
          <dgm:dir/>
          <dgm:animOne val="branch"/>
          <dgm:animLvl val="lvl"/>
          <dgm:resizeHandles/>
        </dgm:presLayoutVars>
      </dgm:prSet>
      <dgm:spPr/>
      <dgm:t>
        <a:bodyPr/>
        <a:lstStyle/>
        <a:p>
          <a:endParaRPr lang="ru-RU"/>
        </a:p>
      </dgm:t>
    </dgm:pt>
    <dgm:pt modelId="{E2E67D9B-A495-4C6F-A81F-E8B505E71FB2}" type="pres">
      <dgm:prSet presAssocID="{4FD149A0-53AD-4DDD-90E8-E6F1E155D49C}" presName="hierRoot1" presStyleCnt="0">
        <dgm:presLayoutVars>
          <dgm:hierBranch val="l"/>
        </dgm:presLayoutVars>
      </dgm:prSet>
      <dgm:spPr/>
      <dgm:t>
        <a:bodyPr/>
        <a:lstStyle/>
        <a:p>
          <a:endParaRPr lang="ru-RU"/>
        </a:p>
      </dgm:t>
    </dgm:pt>
    <dgm:pt modelId="{4A7F441C-1E29-4F52-A725-202FE6C19A74}" type="pres">
      <dgm:prSet presAssocID="{4FD149A0-53AD-4DDD-90E8-E6F1E155D49C}" presName="rootComposite1" presStyleCnt="0"/>
      <dgm:spPr/>
      <dgm:t>
        <a:bodyPr/>
        <a:lstStyle/>
        <a:p>
          <a:endParaRPr lang="ru-RU"/>
        </a:p>
      </dgm:t>
    </dgm:pt>
    <dgm:pt modelId="{C61D4D7C-20EC-4CBD-B9B5-FFE9CDF6FCC9}" type="pres">
      <dgm:prSet presAssocID="{4FD149A0-53AD-4DDD-90E8-E6F1E155D49C}" presName="rootText1" presStyleLbl="node0" presStyleIdx="0" presStyleCnt="1" custScaleX="535718" custScaleY="168665">
        <dgm:presLayoutVars>
          <dgm:chPref val="3"/>
        </dgm:presLayoutVars>
      </dgm:prSet>
      <dgm:spPr/>
      <dgm:t>
        <a:bodyPr/>
        <a:lstStyle/>
        <a:p>
          <a:endParaRPr lang="ru-RU"/>
        </a:p>
      </dgm:t>
    </dgm:pt>
    <dgm:pt modelId="{D9944D81-3774-4B58-A728-5347998C2238}" type="pres">
      <dgm:prSet presAssocID="{4FD149A0-53AD-4DDD-90E8-E6F1E155D49C}" presName="rootConnector1" presStyleLbl="node1" presStyleIdx="0" presStyleCnt="0"/>
      <dgm:spPr/>
      <dgm:t>
        <a:bodyPr/>
        <a:lstStyle/>
        <a:p>
          <a:endParaRPr lang="ru-RU"/>
        </a:p>
      </dgm:t>
    </dgm:pt>
    <dgm:pt modelId="{4B6E3C8D-5661-4BA2-8D8C-1D9E6BC0906E}" type="pres">
      <dgm:prSet presAssocID="{4FD149A0-53AD-4DDD-90E8-E6F1E155D49C}" presName="hierChild2" presStyleCnt="0"/>
      <dgm:spPr/>
      <dgm:t>
        <a:bodyPr/>
        <a:lstStyle/>
        <a:p>
          <a:endParaRPr lang="ru-RU"/>
        </a:p>
      </dgm:t>
    </dgm:pt>
    <dgm:pt modelId="{301FF402-FE54-458D-9F67-3CCB1F4DA3AC}" type="pres">
      <dgm:prSet presAssocID="{E37DDABB-6CE3-4EE2-A155-FA4F7525D2CB}" presName="Name50" presStyleLbl="parChTrans1D2" presStyleIdx="0" presStyleCnt="1"/>
      <dgm:spPr/>
      <dgm:t>
        <a:bodyPr/>
        <a:lstStyle/>
        <a:p>
          <a:endParaRPr lang="ru-RU"/>
        </a:p>
      </dgm:t>
    </dgm:pt>
    <dgm:pt modelId="{09216758-22AD-4E1A-B65B-9B2199D39C92}" type="pres">
      <dgm:prSet presAssocID="{6C58B246-2D60-49F0-9806-468F224CD316}" presName="hierRoot2" presStyleCnt="0">
        <dgm:presLayoutVars>
          <dgm:hierBranch val="init"/>
        </dgm:presLayoutVars>
      </dgm:prSet>
      <dgm:spPr/>
      <dgm:t>
        <a:bodyPr/>
        <a:lstStyle/>
        <a:p>
          <a:endParaRPr lang="ru-RU"/>
        </a:p>
      </dgm:t>
    </dgm:pt>
    <dgm:pt modelId="{F3B7B6D7-D12E-48AE-A598-07C2E3B86239}" type="pres">
      <dgm:prSet presAssocID="{6C58B246-2D60-49F0-9806-468F224CD316}" presName="rootComposite" presStyleCnt="0"/>
      <dgm:spPr/>
      <dgm:t>
        <a:bodyPr/>
        <a:lstStyle/>
        <a:p>
          <a:endParaRPr lang="ru-RU"/>
        </a:p>
      </dgm:t>
    </dgm:pt>
    <dgm:pt modelId="{38C7783C-EAA0-4E27-9A7F-72EF8CFD912C}" type="pres">
      <dgm:prSet presAssocID="{6C58B246-2D60-49F0-9806-468F224CD316}" presName="rootText" presStyleLbl="node2" presStyleIdx="0" presStyleCnt="1">
        <dgm:presLayoutVars>
          <dgm:chPref val="3"/>
        </dgm:presLayoutVars>
      </dgm:prSet>
      <dgm:spPr/>
      <dgm:t>
        <a:bodyPr/>
        <a:lstStyle/>
        <a:p>
          <a:endParaRPr lang="ru-RU"/>
        </a:p>
      </dgm:t>
    </dgm:pt>
    <dgm:pt modelId="{F3649445-DEE3-4E8D-B90C-F4556542DD69}" type="pres">
      <dgm:prSet presAssocID="{6C58B246-2D60-49F0-9806-468F224CD316}" presName="rootConnector" presStyleLbl="node2" presStyleIdx="0" presStyleCnt="1"/>
      <dgm:spPr/>
      <dgm:t>
        <a:bodyPr/>
        <a:lstStyle/>
        <a:p>
          <a:endParaRPr lang="ru-RU"/>
        </a:p>
      </dgm:t>
    </dgm:pt>
    <dgm:pt modelId="{86371789-BEDA-46DC-8DF4-E81722025844}" type="pres">
      <dgm:prSet presAssocID="{6C58B246-2D60-49F0-9806-468F224CD316}" presName="hierChild4" presStyleCnt="0"/>
      <dgm:spPr/>
      <dgm:t>
        <a:bodyPr/>
        <a:lstStyle/>
        <a:p>
          <a:endParaRPr lang="ru-RU"/>
        </a:p>
      </dgm:t>
    </dgm:pt>
    <dgm:pt modelId="{47B43810-9AFE-4E21-A481-EFD95A4D8B9E}" type="pres">
      <dgm:prSet presAssocID="{6C58B246-2D60-49F0-9806-468F224CD316}" presName="hierChild5" presStyleCnt="0"/>
      <dgm:spPr/>
      <dgm:t>
        <a:bodyPr/>
        <a:lstStyle/>
        <a:p>
          <a:endParaRPr lang="ru-RU"/>
        </a:p>
      </dgm:t>
    </dgm:pt>
    <dgm:pt modelId="{C8ED5690-E9A4-4D74-BEC6-BD3C4AFB2615}" type="pres">
      <dgm:prSet presAssocID="{25731321-2762-493E-BB1F-1F8CB24CF130}" presName="Name111" presStyleLbl="parChTrans1D3" presStyleIdx="0" presStyleCnt="2"/>
      <dgm:spPr/>
      <dgm:t>
        <a:bodyPr/>
        <a:lstStyle/>
        <a:p>
          <a:endParaRPr lang="ru-RU"/>
        </a:p>
      </dgm:t>
    </dgm:pt>
    <dgm:pt modelId="{8E44564B-B65F-472D-8231-A044F2050469}" type="pres">
      <dgm:prSet presAssocID="{ABD13243-9E1B-4E4A-8501-7C6ADDA84949}" presName="hierRoot3" presStyleCnt="0">
        <dgm:presLayoutVars>
          <dgm:hierBranch val="init"/>
        </dgm:presLayoutVars>
      </dgm:prSet>
      <dgm:spPr/>
      <dgm:t>
        <a:bodyPr/>
        <a:lstStyle/>
        <a:p>
          <a:endParaRPr lang="ru-RU"/>
        </a:p>
      </dgm:t>
    </dgm:pt>
    <dgm:pt modelId="{C590819B-17BB-4DBA-88CC-AEDA7D9E0551}" type="pres">
      <dgm:prSet presAssocID="{ABD13243-9E1B-4E4A-8501-7C6ADDA84949}" presName="rootComposite3" presStyleCnt="0"/>
      <dgm:spPr/>
      <dgm:t>
        <a:bodyPr/>
        <a:lstStyle/>
        <a:p>
          <a:endParaRPr lang="ru-RU"/>
        </a:p>
      </dgm:t>
    </dgm:pt>
    <dgm:pt modelId="{0E68306A-7999-434F-B475-1919509385C1}" type="pres">
      <dgm:prSet presAssocID="{ABD13243-9E1B-4E4A-8501-7C6ADDA84949}" presName="rootText3" presStyleLbl="asst2" presStyleIdx="0" presStyleCnt="7">
        <dgm:presLayoutVars>
          <dgm:chPref val="3"/>
        </dgm:presLayoutVars>
      </dgm:prSet>
      <dgm:spPr/>
      <dgm:t>
        <a:bodyPr/>
        <a:lstStyle/>
        <a:p>
          <a:endParaRPr lang="ru-RU"/>
        </a:p>
      </dgm:t>
    </dgm:pt>
    <dgm:pt modelId="{BB7D1A68-3DA9-476B-9234-DCE1D178ECEE}" type="pres">
      <dgm:prSet presAssocID="{ABD13243-9E1B-4E4A-8501-7C6ADDA84949}" presName="rootConnector3" presStyleLbl="asst2" presStyleIdx="0" presStyleCnt="7"/>
      <dgm:spPr/>
      <dgm:t>
        <a:bodyPr/>
        <a:lstStyle/>
        <a:p>
          <a:endParaRPr lang="ru-RU"/>
        </a:p>
      </dgm:t>
    </dgm:pt>
    <dgm:pt modelId="{18531CE9-5664-4BA3-B6B8-30BC630E94E7}" type="pres">
      <dgm:prSet presAssocID="{ABD13243-9E1B-4E4A-8501-7C6ADDA84949}" presName="hierChild6" presStyleCnt="0"/>
      <dgm:spPr/>
      <dgm:t>
        <a:bodyPr/>
        <a:lstStyle/>
        <a:p>
          <a:endParaRPr lang="ru-RU"/>
        </a:p>
      </dgm:t>
    </dgm:pt>
    <dgm:pt modelId="{D25A0DA9-9165-4342-957B-7171BFDC50E0}" type="pres">
      <dgm:prSet presAssocID="{ABD13243-9E1B-4E4A-8501-7C6ADDA84949}" presName="hierChild7" presStyleCnt="0"/>
      <dgm:spPr/>
      <dgm:t>
        <a:bodyPr/>
        <a:lstStyle/>
        <a:p>
          <a:endParaRPr lang="ru-RU"/>
        </a:p>
      </dgm:t>
    </dgm:pt>
    <dgm:pt modelId="{88AB593C-06FA-4F0C-B570-666D352945EF}" type="pres">
      <dgm:prSet presAssocID="{4311D2C8-8B5E-4C69-8DFE-CFA4782C0120}" presName="Name111" presStyleLbl="parChTrans1D4" presStyleIdx="0" presStyleCnt="5"/>
      <dgm:spPr/>
      <dgm:t>
        <a:bodyPr/>
        <a:lstStyle/>
        <a:p>
          <a:endParaRPr lang="ru-RU"/>
        </a:p>
      </dgm:t>
    </dgm:pt>
    <dgm:pt modelId="{289B23D1-E6FE-43C1-BBA7-F27628DF0EFA}" type="pres">
      <dgm:prSet presAssocID="{2CE5EF65-2233-4DEC-BF69-17CC3618A56D}" presName="hierRoot3" presStyleCnt="0">
        <dgm:presLayoutVars>
          <dgm:hierBranch val="init"/>
        </dgm:presLayoutVars>
      </dgm:prSet>
      <dgm:spPr/>
      <dgm:t>
        <a:bodyPr/>
        <a:lstStyle/>
        <a:p>
          <a:endParaRPr lang="ru-RU"/>
        </a:p>
      </dgm:t>
    </dgm:pt>
    <dgm:pt modelId="{3AE84A2C-D042-4310-BE06-8F4AEE21D0FC}" type="pres">
      <dgm:prSet presAssocID="{2CE5EF65-2233-4DEC-BF69-17CC3618A56D}" presName="rootComposite3" presStyleCnt="0"/>
      <dgm:spPr/>
      <dgm:t>
        <a:bodyPr/>
        <a:lstStyle/>
        <a:p>
          <a:endParaRPr lang="ru-RU"/>
        </a:p>
      </dgm:t>
    </dgm:pt>
    <dgm:pt modelId="{478BC3B9-CA1C-43C5-B9B2-8D011A60026B}" type="pres">
      <dgm:prSet presAssocID="{2CE5EF65-2233-4DEC-BF69-17CC3618A56D}" presName="rootText3" presStyleLbl="asst2" presStyleIdx="1" presStyleCnt="7">
        <dgm:presLayoutVars>
          <dgm:chPref val="3"/>
        </dgm:presLayoutVars>
      </dgm:prSet>
      <dgm:spPr/>
      <dgm:t>
        <a:bodyPr/>
        <a:lstStyle/>
        <a:p>
          <a:endParaRPr lang="ru-RU"/>
        </a:p>
      </dgm:t>
    </dgm:pt>
    <dgm:pt modelId="{06079222-CCA7-4CE0-A420-346FE96FA572}" type="pres">
      <dgm:prSet presAssocID="{2CE5EF65-2233-4DEC-BF69-17CC3618A56D}" presName="rootConnector3" presStyleLbl="asst2" presStyleIdx="1" presStyleCnt="7"/>
      <dgm:spPr/>
      <dgm:t>
        <a:bodyPr/>
        <a:lstStyle/>
        <a:p>
          <a:endParaRPr lang="ru-RU"/>
        </a:p>
      </dgm:t>
    </dgm:pt>
    <dgm:pt modelId="{8D0484F5-4820-46DC-9182-8C18990B8701}" type="pres">
      <dgm:prSet presAssocID="{2CE5EF65-2233-4DEC-BF69-17CC3618A56D}" presName="hierChild6" presStyleCnt="0"/>
      <dgm:spPr/>
      <dgm:t>
        <a:bodyPr/>
        <a:lstStyle/>
        <a:p>
          <a:endParaRPr lang="ru-RU"/>
        </a:p>
      </dgm:t>
    </dgm:pt>
    <dgm:pt modelId="{0F95BCF2-4FC5-41FD-BC61-D80C327B0755}" type="pres">
      <dgm:prSet presAssocID="{2CE5EF65-2233-4DEC-BF69-17CC3618A56D}" presName="hierChild7" presStyleCnt="0"/>
      <dgm:spPr/>
      <dgm:t>
        <a:bodyPr/>
        <a:lstStyle/>
        <a:p>
          <a:endParaRPr lang="ru-RU"/>
        </a:p>
      </dgm:t>
    </dgm:pt>
    <dgm:pt modelId="{67321B46-C266-42F5-B1F8-528270C61442}" type="pres">
      <dgm:prSet presAssocID="{FAB79938-1967-4DEF-A0BA-9AFA586BB440}" presName="Name111" presStyleLbl="parChTrans1D3" presStyleIdx="1" presStyleCnt="2"/>
      <dgm:spPr/>
      <dgm:t>
        <a:bodyPr/>
        <a:lstStyle/>
        <a:p>
          <a:endParaRPr lang="ru-RU"/>
        </a:p>
      </dgm:t>
    </dgm:pt>
    <dgm:pt modelId="{A2125473-73D0-4487-8A3A-A2BE7D43C175}" type="pres">
      <dgm:prSet presAssocID="{C89F5D64-6901-40E7-9331-309908BBD024}" presName="hierRoot3" presStyleCnt="0">
        <dgm:presLayoutVars>
          <dgm:hierBranch/>
        </dgm:presLayoutVars>
      </dgm:prSet>
      <dgm:spPr/>
      <dgm:t>
        <a:bodyPr/>
        <a:lstStyle/>
        <a:p>
          <a:endParaRPr lang="ru-RU"/>
        </a:p>
      </dgm:t>
    </dgm:pt>
    <dgm:pt modelId="{7BA469C9-DF85-4CAE-8B02-CF6FDF698D50}" type="pres">
      <dgm:prSet presAssocID="{C89F5D64-6901-40E7-9331-309908BBD024}" presName="rootComposite3" presStyleCnt="0"/>
      <dgm:spPr/>
      <dgm:t>
        <a:bodyPr/>
        <a:lstStyle/>
        <a:p>
          <a:endParaRPr lang="ru-RU"/>
        </a:p>
      </dgm:t>
    </dgm:pt>
    <dgm:pt modelId="{CF3DAD6A-D957-4EFD-817C-4DB94934ABDE}" type="pres">
      <dgm:prSet presAssocID="{C89F5D64-6901-40E7-9331-309908BBD024}" presName="rootText3" presStyleLbl="asst2" presStyleIdx="2" presStyleCnt="7">
        <dgm:presLayoutVars>
          <dgm:chPref val="3"/>
        </dgm:presLayoutVars>
      </dgm:prSet>
      <dgm:spPr/>
      <dgm:t>
        <a:bodyPr/>
        <a:lstStyle/>
        <a:p>
          <a:endParaRPr lang="ru-RU"/>
        </a:p>
      </dgm:t>
    </dgm:pt>
    <dgm:pt modelId="{8383F266-8DC6-4055-8BCC-5CF88A3D2F7B}" type="pres">
      <dgm:prSet presAssocID="{C89F5D64-6901-40E7-9331-309908BBD024}" presName="rootConnector3" presStyleLbl="asst2" presStyleIdx="2" presStyleCnt="7"/>
      <dgm:spPr/>
      <dgm:t>
        <a:bodyPr/>
        <a:lstStyle/>
        <a:p>
          <a:endParaRPr lang="ru-RU"/>
        </a:p>
      </dgm:t>
    </dgm:pt>
    <dgm:pt modelId="{CBEAAF00-B6EF-410A-8E9B-73B075C28958}" type="pres">
      <dgm:prSet presAssocID="{C89F5D64-6901-40E7-9331-309908BBD024}" presName="hierChild6" presStyleCnt="0"/>
      <dgm:spPr/>
      <dgm:t>
        <a:bodyPr/>
        <a:lstStyle/>
        <a:p>
          <a:endParaRPr lang="ru-RU"/>
        </a:p>
      </dgm:t>
    </dgm:pt>
    <dgm:pt modelId="{09A9EFF2-0809-4D2E-81A4-D08A9D581F8E}" type="pres">
      <dgm:prSet presAssocID="{C89F5D64-6901-40E7-9331-309908BBD024}" presName="hierChild7" presStyleCnt="0"/>
      <dgm:spPr/>
      <dgm:t>
        <a:bodyPr/>
        <a:lstStyle/>
        <a:p>
          <a:endParaRPr lang="ru-RU"/>
        </a:p>
      </dgm:t>
    </dgm:pt>
    <dgm:pt modelId="{70A5D300-577C-4750-8AA4-CA71AA545E14}" type="pres">
      <dgm:prSet presAssocID="{4AD31687-6D17-4CE0-9099-DE0D94349EB3}" presName="Name111" presStyleLbl="parChTrans1D4" presStyleIdx="1" presStyleCnt="5"/>
      <dgm:spPr/>
      <dgm:t>
        <a:bodyPr/>
        <a:lstStyle/>
        <a:p>
          <a:endParaRPr lang="ru-RU"/>
        </a:p>
      </dgm:t>
    </dgm:pt>
    <dgm:pt modelId="{A69DDC64-5E02-4988-A066-8CFC3998E48A}" type="pres">
      <dgm:prSet presAssocID="{23FE8DC5-CE8F-4587-A4A6-EC9FBA78CC54}" presName="hierRoot3" presStyleCnt="0">
        <dgm:presLayoutVars>
          <dgm:hierBranch val="init"/>
        </dgm:presLayoutVars>
      </dgm:prSet>
      <dgm:spPr/>
      <dgm:t>
        <a:bodyPr/>
        <a:lstStyle/>
        <a:p>
          <a:endParaRPr lang="ru-RU"/>
        </a:p>
      </dgm:t>
    </dgm:pt>
    <dgm:pt modelId="{25C00E91-B9A6-4A2E-BF25-11F4E8D5B4F3}" type="pres">
      <dgm:prSet presAssocID="{23FE8DC5-CE8F-4587-A4A6-EC9FBA78CC54}" presName="rootComposite3" presStyleCnt="0"/>
      <dgm:spPr/>
      <dgm:t>
        <a:bodyPr/>
        <a:lstStyle/>
        <a:p>
          <a:endParaRPr lang="ru-RU"/>
        </a:p>
      </dgm:t>
    </dgm:pt>
    <dgm:pt modelId="{62E57110-B5AC-4685-99F6-9D2F161D74FE}" type="pres">
      <dgm:prSet presAssocID="{23FE8DC5-CE8F-4587-A4A6-EC9FBA78CC54}" presName="rootText3" presStyleLbl="asst2" presStyleIdx="3" presStyleCnt="7">
        <dgm:presLayoutVars>
          <dgm:chPref val="3"/>
        </dgm:presLayoutVars>
      </dgm:prSet>
      <dgm:spPr/>
      <dgm:t>
        <a:bodyPr/>
        <a:lstStyle/>
        <a:p>
          <a:endParaRPr lang="ru-RU"/>
        </a:p>
      </dgm:t>
    </dgm:pt>
    <dgm:pt modelId="{518B09C9-C268-4D74-A285-70D34A8B570B}" type="pres">
      <dgm:prSet presAssocID="{23FE8DC5-CE8F-4587-A4A6-EC9FBA78CC54}" presName="rootConnector3" presStyleLbl="asst2" presStyleIdx="3" presStyleCnt="7"/>
      <dgm:spPr/>
      <dgm:t>
        <a:bodyPr/>
        <a:lstStyle/>
        <a:p>
          <a:endParaRPr lang="ru-RU"/>
        </a:p>
      </dgm:t>
    </dgm:pt>
    <dgm:pt modelId="{34180194-A251-4452-BB9A-D7F9D8C64354}" type="pres">
      <dgm:prSet presAssocID="{23FE8DC5-CE8F-4587-A4A6-EC9FBA78CC54}" presName="hierChild6" presStyleCnt="0"/>
      <dgm:spPr/>
      <dgm:t>
        <a:bodyPr/>
        <a:lstStyle/>
        <a:p>
          <a:endParaRPr lang="ru-RU"/>
        </a:p>
      </dgm:t>
    </dgm:pt>
    <dgm:pt modelId="{A61AA309-292E-4745-AC81-62FAF9B44810}" type="pres">
      <dgm:prSet presAssocID="{23FE8DC5-CE8F-4587-A4A6-EC9FBA78CC54}" presName="hierChild7" presStyleCnt="0"/>
      <dgm:spPr/>
      <dgm:t>
        <a:bodyPr/>
        <a:lstStyle/>
        <a:p>
          <a:endParaRPr lang="ru-RU"/>
        </a:p>
      </dgm:t>
    </dgm:pt>
    <dgm:pt modelId="{6F1AA927-AE96-4EF1-8201-9E2CED5247DC}" type="pres">
      <dgm:prSet presAssocID="{0A2CCCAF-F662-4EB2-9845-4C1E43483AF6}" presName="Name111" presStyleLbl="parChTrans1D4" presStyleIdx="2" presStyleCnt="5"/>
      <dgm:spPr/>
      <dgm:t>
        <a:bodyPr/>
        <a:lstStyle/>
        <a:p>
          <a:endParaRPr lang="ru-RU"/>
        </a:p>
      </dgm:t>
    </dgm:pt>
    <dgm:pt modelId="{FFB835B2-C439-46BF-B018-419AC4377462}" type="pres">
      <dgm:prSet presAssocID="{D81E1105-0891-4481-8DB6-17F68B5B3D4B}" presName="hierRoot3" presStyleCnt="0">
        <dgm:presLayoutVars>
          <dgm:hierBranch val="init"/>
        </dgm:presLayoutVars>
      </dgm:prSet>
      <dgm:spPr/>
      <dgm:t>
        <a:bodyPr/>
        <a:lstStyle/>
        <a:p>
          <a:endParaRPr lang="ru-RU"/>
        </a:p>
      </dgm:t>
    </dgm:pt>
    <dgm:pt modelId="{22B5D99E-6AFB-499C-988B-79F564D58A65}" type="pres">
      <dgm:prSet presAssocID="{D81E1105-0891-4481-8DB6-17F68B5B3D4B}" presName="rootComposite3" presStyleCnt="0"/>
      <dgm:spPr/>
      <dgm:t>
        <a:bodyPr/>
        <a:lstStyle/>
        <a:p>
          <a:endParaRPr lang="ru-RU"/>
        </a:p>
      </dgm:t>
    </dgm:pt>
    <dgm:pt modelId="{5FA5026A-14A2-40FF-85C7-919A3F7496C4}" type="pres">
      <dgm:prSet presAssocID="{D81E1105-0891-4481-8DB6-17F68B5B3D4B}" presName="rootText3" presStyleLbl="asst2" presStyleIdx="4" presStyleCnt="7" custLinFactNeighborX="60301">
        <dgm:presLayoutVars>
          <dgm:chPref val="3"/>
        </dgm:presLayoutVars>
      </dgm:prSet>
      <dgm:spPr/>
      <dgm:t>
        <a:bodyPr/>
        <a:lstStyle/>
        <a:p>
          <a:endParaRPr lang="ru-RU"/>
        </a:p>
      </dgm:t>
    </dgm:pt>
    <dgm:pt modelId="{FD03D6E7-F440-41EC-A99E-709D5C221064}" type="pres">
      <dgm:prSet presAssocID="{D81E1105-0891-4481-8DB6-17F68B5B3D4B}" presName="rootConnector3" presStyleLbl="asst2" presStyleIdx="4" presStyleCnt="7"/>
      <dgm:spPr/>
      <dgm:t>
        <a:bodyPr/>
        <a:lstStyle/>
        <a:p>
          <a:endParaRPr lang="ru-RU"/>
        </a:p>
      </dgm:t>
    </dgm:pt>
    <dgm:pt modelId="{81425DF8-82B3-4EF6-92FB-08238FFDCBAD}" type="pres">
      <dgm:prSet presAssocID="{D81E1105-0891-4481-8DB6-17F68B5B3D4B}" presName="hierChild6" presStyleCnt="0"/>
      <dgm:spPr/>
      <dgm:t>
        <a:bodyPr/>
        <a:lstStyle/>
        <a:p>
          <a:endParaRPr lang="ru-RU"/>
        </a:p>
      </dgm:t>
    </dgm:pt>
    <dgm:pt modelId="{01AA8B93-FE75-47DA-961A-8517BA751AB6}" type="pres">
      <dgm:prSet presAssocID="{D81E1105-0891-4481-8DB6-17F68B5B3D4B}" presName="hierChild7" presStyleCnt="0"/>
      <dgm:spPr/>
      <dgm:t>
        <a:bodyPr/>
        <a:lstStyle/>
        <a:p>
          <a:endParaRPr lang="ru-RU"/>
        </a:p>
      </dgm:t>
    </dgm:pt>
    <dgm:pt modelId="{A04EF869-675D-478B-B006-1C086421B03A}" type="pres">
      <dgm:prSet presAssocID="{09A3DE5E-F047-433D-B58F-502C44D81DB4}" presName="Name111" presStyleLbl="parChTrans1D4" presStyleIdx="3" presStyleCnt="5"/>
      <dgm:spPr/>
      <dgm:t>
        <a:bodyPr/>
        <a:lstStyle/>
        <a:p>
          <a:endParaRPr lang="ru-RU"/>
        </a:p>
      </dgm:t>
    </dgm:pt>
    <dgm:pt modelId="{768F729B-3FDC-4CF8-AE42-41280621C087}" type="pres">
      <dgm:prSet presAssocID="{D8A45EC0-A85E-4795-B11C-8B56E0924C68}" presName="hierRoot3" presStyleCnt="0">
        <dgm:presLayoutVars>
          <dgm:hierBranch val="init"/>
        </dgm:presLayoutVars>
      </dgm:prSet>
      <dgm:spPr/>
      <dgm:t>
        <a:bodyPr/>
        <a:lstStyle/>
        <a:p>
          <a:endParaRPr lang="ru-RU"/>
        </a:p>
      </dgm:t>
    </dgm:pt>
    <dgm:pt modelId="{692D3333-8C13-4267-8C3A-D948754D3952}" type="pres">
      <dgm:prSet presAssocID="{D8A45EC0-A85E-4795-B11C-8B56E0924C68}" presName="rootComposite3" presStyleCnt="0"/>
      <dgm:spPr/>
      <dgm:t>
        <a:bodyPr/>
        <a:lstStyle/>
        <a:p>
          <a:endParaRPr lang="ru-RU"/>
        </a:p>
      </dgm:t>
    </dgm:pt>
    <dgm:pt modelId="{64260AD8-B604-44DF-BA49-E3F7A40F542B}" type="pres">
      <dgm:prSet presAssocID="{D8A45EC0-A85E-4795-B11C-8B56E0924C68}" presName="rootText3" presStyleLbl="asst2" presStyleIdx="5" presStyleCnt="7" custLinFactX="18036" custLinFactNeighborX="100000">
        <dgm:presLayoutVars>
          <dgm:chPref val="3"/>
        </dgm:presLayoutVars>
      </dgm:prSet>
      <dgm:spPr/>
      <dgm:t>
        <a:bodyPr/>
        <a:lstStyle/>
        <a:p>
          <a:endParaRPr lang="ru-RU"/>
        </a:p>
      </dgm:t>
    </dgm:pt>
    <dgm:pt modelId="{740DC71A-EC90-4062-BAF3-E35A7F906AB2}" type="pres">
      <dgm:prSet presAssocID="{D8A45EC0-A85E-4795-B11C-8B56E0924C68}" presName="rootConnector3" presStyleLbl="asst2" presStyleIdx="5" presStyleCnt="7"/>
      <dgm:spPr/>
      <dgm:t>
        <a:bodyPr/>
        <a:lstStyle/>
        <a:p>
          <a:endParaRPr lang="ru-RU"/>
        </a:p>
      </dgm:t>
    </dgm:pt>
    <dgm:pt modelId="{9018BD7B-7B15-4A98-8015-26CF2C0E73D3}" type="pres">
      <dgm:prSet presAssocID="{D8A45EC0-A85E-4795-B11C-8B56E0924C68}" presName="hierChild6" presStyleCnt="0"/>
      <dgm:spPr/>
      <dgm:t>
        <a:bodyPr/>
        <a:lstStyle/>
        <a:p>
          <a:endParaRPr lang="ru-RU"/>
        </a:p>
      </dgm:t>
    </dgm:pt>
    <dgm:pt modelId="{E31D0430-CE5F-430C-B1B1-3183F4B87419}" type="pres">
      <dgm:prSet presAssocID="{D8A45EC0-A85E-4795-B11C-8B56E0924C68}" presName="hierChild7" presStyleCnt="0"/>
      <dgm:spPr/>
      <dgm:t>
        <a:bodyPr/>
        <a:lstStyle/>
        <a:p>
          <a:endParaRPr lang="ru-RU"/>
        </a:p>
      </dgm:t>
    </dgm:pt>
    <dgm:pt modelId="{B0CBD33C-ECE3-4CF8-8C38-C401B05E599B}" type="pres">
      <dgm:prSet presAssocID="{64308FE0-B927-4423-B81B-4A76374C5F5D}" presName="Name111" presStyleLbl="parChTrans1D4" presStyleIdx="4" presStyleCnt="5"/>
      <dgm:spPr/>
      <dgm:t>
        <a:bodyPr/>
        <a:lstStyle/>
        <a:p>
          <a:endParaRPr lang="ru-RU"/>
        </a:p>
      </dgm:t>
    </dgm:pt>
    <dgm:pt modelId="{6FF7B720-E56A-40EC-996F-E31DB5667A0B}" type="pres">
      <dgm:prSet presAssocID="{9AC22B7A-2C5F-4CF6-82FA-AA681B0E6534}" presName="hierRoot3" presStyleCnt="0">
        <dgm:presLayoutVars>
          <dgm:hierBranch val="init"/>
        </dgm:presLayoutVars>
      </dgm:prSet>
      <dgm:spPr/>
      <dgm:t>
        <a:bodyPr/>
        <a:lstStyle/>
        <a:p>
          <a:endParaRPr lang="ru-RU"/>
        </a:p>
      </dgm:t>
    </dgm:pt>
    <dgm:pt modelId="{D81A6773-FA92-496C-A4D0-46E7AA01E012}" type="pres">
      <dgm:prSet presAssocID="{9AC22B7A-2C5F-4CF6-82FA-AA681B0E6534}" presName="rootComposite3" presStyleCnt="0"/>
      <dgm:spPr/>
      <dgm:t>
        <a:bodyPr/>
        <a:lstStyle/>
        <a:p>
          <a:endParaRPr lang="ru-RU"/>
        </a:p>
      </dgm:t>
    </dgm:pt>
    <dgm:pt modelId="{BD2DFBBF-4B5D-40C4-842A-82BD00138D22}" type="pres">
      <dgm:prSet presAssocID="{9AC22B7A-2C5F-4CF6-82FA-AA681B0E6534}" presName="rootText3" presStyleLbl="asst2" presStyleIdx="6" presStyleCnt="7" custLinFactX="80903" custLinFactNeighborX="100000" custLinFactNeighborY="200">
        <dgm:presLayoutVars>
          <dgm:chPref val="3"/>
        </dgm:presLayoutVars>
      </dgm:prSet>
      <dgm:spPr/>
      <dgm:t>
        <a:bodyPr/>
        <a:lstStyle/>
        <a:p>
          <a:endParaRPr lang="ru-RU"/>
        </a:p>
      </dgm:t>
    </dgm:pt>
    <dgm:pt modelId="{01B976AA-0314-458F-A796-654B5D698552}" type="pres">
      <dgm:prSet presAssocID="{9AC22B7A-2C5F-4CF6-82FA-AA681B0E6534}" presName="rootConnector3" presStyleLbl="asst2" presStyleIdx="6" presStyleCnt="7"/>
      <dgm:spPr/>
      <dgm:t>
        <a:bodyPr/>
        <a:lstStyle/>
        <a:p>
          <a:endParaRPr lang="ru-RU"/>
        </a:p>
      </dgm:t>
    </dgm:pt>
    <dgm:pt modelId="{5CCBE68D-35D2-4BC4-8BA0-C910962D4863}" type="pres">
      <dgm:prSet presAssocID="{9AC22B7A-2C5F-4CF6-82FA-AA681B0E6534}" presName="hierChild6" presStyleCnt="0"/>
      <dgm:spPr/>
      <dgm:t>
        <a:bodyPr/>
        <a:lstStyle/>
        <a:p>
          <a:endParaRPr lang="ru-RU"/>
        </a:p>
      </dgm:t>
    </dgm:pt>
    <dgm:pt modelId="{C4BB4BBC-F741-4740-8FA0-FAB8A1C5D774}" type="pres">
      <dgm:prSet presAssocID="{9AC22B7A-2C5F-4CF6-82FA-AA681B0E6534}" presName="hierChild7" presStyleCnt="0"/>
      <dgm:spPr/>
      <dgm:t>
        <a:bodyPr/>
        <a:lstStyle/>
        <a:p>
          <a:endParaRPr lang="ru-RU"/>
        </a:p>
      </dgm:t>
    </dgm:pt>
    <dgm:pt modelId="{077B97B7-8702-4C53-8AED-CA4B83559F50}" type="pres">
      <dgm:prSet presAssocID="{4FD149A0-53AD-4DDD-90E8-E6F1E155D49C}" presName="hierChild3" presStyleCnt="0"/>
      <dgm:spPr/>
      <dgm:t>
        <a:bodyPr/>
        <a:lstStyle/>
        <a:p>
          <a:endParaRPr lang="ru-RU"/>
        </a:p>
      </dgm:t>
    </dgm:pt>
  </dgm:ptLst>
  <dgm:cxnLst>
    <dgm:cxn modelId="{CFE76F05-5362-427D-B041-1B99E995A39D}" type="presOf" srcId="{23FE8DC5-CE8F-4587-A4A6-EC9FBA78CC54}" destId="{62E57110-B5AC-4685-99F6-9D2F161D74FE}" srcOrd="0" destOrd="0" presId="urn:microsoft.com/office/officeart/2005/8/layout/orgChart1"/>
    <dgm:cxn modelId="{B83BA349-33A2-4F59-9AF5-0713FD65836C}" type="presOf" srcId="{09A3DE5E-F047-433D-B58F-502C44D81DB4}" destId="{A04EF869-675D-478B-B006-1C086421B03A}" srcOrd="0" destOrd="0" presId="urn:microsoft.com/office/officeart/2005/8/layout/orgChart1"/>
    <dgm:cxn modelId="{DAF88629-A848-4A4C-BA17-BEB2AAFB7061}" type="presOf" srcId="{C89F5D64-6901-40E7-9331-309908BBD024}" destId="{8383F266-8DC6-4055-8BCC-5CF88A3D2F7B}" srcOrd="1" destOrd="0" presId="urn:microsoft.com/office/officeart/2005/8/layout/orgChart1"/>
    <dgm:cxn modelId="{936CA609-9C7B-43B1-98C3-3C53F92F0A80}" type="presOf" srcId="{0A2CCCAF-F662-4EB2-9845-4C1E43483AF6}" destId="{6F1AA927-AE96-4EF1-8201-9E2CED5247DC}" srcOrd="0" destOrd="0" presId="urn:microsoft.com/office/officeart/2005/8/layout/orgChart1"/>
    <dgm:cxn modelId="{B9E8B80F-ACAA-4DA4-96CD-1DD523557225}" type="presOf" srcId="{64308FE0-B927-4423-B81B-4A76374C5F5D}" destId="{B0CBD33C-ECE3-4CF8-8C38-C401B05E599B}" srcOrd="0" destOrd="0" presId="urn:microsoft.com/office/officeart/2005/8/layout/orgChart1"/>
    <dgm:cxn modelId="{0B10854C-E5F5-46C9-83D6-B70DBA6ECD60}" type="presOf" srcId="{A468E0F1-7E2A-4394-9E50-3A613DF35B0D}" destId="{1BFD14A3-7B21-4056-B133-827E728738D6}" srcOrd="0" destOrd="0" presId="urn:microsoft.com/office/officeart/2005/8/layout/orgChart1"/>
    <dgm:cxn modelId="{6A08A786-2393-4000-9BDA-8AE753AA0BE4}" type="presOf" srcId="{23FE8DC5-CE8F-4587-A4A6-EC9FBA78CC54}" destId="{518B09C9-C268-4D74-A285-70D34A8B570B}" srcOrd="1" destOrd="0" presId="urn:microsoft.com/office/officeart/2005/8/layout/orgChart1"/>
    <dgm:cxn modelId="{BF99157C-B791-463C-B145-E64441D51D30}" type="presOf" srcId="{4AD31687-6D17-4CE0-9099-DE0D94349EB3}" destId="{70A5D300-577C-4750-8AA4-CA71AA545E14}" srcOrd="0" destOrd="0" presId="urn:microsoft.com/office/officeart/2005/8/layout/orgChart1"/>
    <dgm:cxn modelId="{5356AD9F-D70B-450D-BA21-E7AFD0380CAC}" type="presOf" srcId="{ABD13243-9E1B-4E4A-8501-7C6ADDA84949}" destId="{0E68306A-7999-434F-B475-1919509385C1}" srcOrd="0" destOrd="0" presId="urn:microsoft.com/office/officeart/2005/8/layout/orgChart1"/>
    <dgm:cxn modelId="{72E6501E-8F47-4456-BAFB-166CA42675F6}" type="presOf" srcId="{4FD149A0-53AD-4DDD-90E8-E6F1E155D49C}" destId="{C61D4D7C-20EC-4CBD-B9B5-FFE9CDF6FCC9}" srcOrd="0" destOrd="0" presId="urn:microsoft.com/office/officeart/2005/8/layout/orgChart1"/>
    <dgm:cxn modelId="{2A2F4DD7-F8A1-4C51-92CB-7030539CFD80}" type="presOf" srcId="{2CE5EF65-2233-4DEC-BF69-17CC3618A56D}" destId="{478BC3B9-CA1C-43C5-B9B2-8D011A60026B}" srcOrd="0" destOrd="0" presId="urn:microsoft.com/office/officeart/2005/8/layout/orgChart1"/>
    <dgm:cxn modelId="{CF3D8882-C409-498A-8D1D-2F518745B47E}" srcId="{C89F5D64-6901-40E7-9331-309908BBD024}" destId="{23FE8DC5-CE8F-4587-A4A6-EC9FBA78CC54}" srcOrd="0" destOrd="0" parTransId="{4AD31687-6D17-4CE0-9099-DE0D94349EB3}" sibTransId="{0D320DAF-45D5-4812-91A3-45AE524E71DD}"/>
    <dgm:cxn modelId="{49D43F40-0A90-48CB-BB54-D4EADE781201}" type="presOf" srcId="{D81E1105-0891-4481-8DB6-17F68B5B3D4B}" destId="{5FA5026A-14A2-40FF-85C7-919A3F7496C4}" srcOrd="0" destOrd="0" presId="urn:microsoft.com/office/officeart/2005/8/layout/orgChart1"/>
    <dgm:cxn modelId="{A95C25B0-067E-4421-9878-D7045B827432}" srcId="{6C58B246-2D60-49F0-9806-468F224CD316}" destId="{ABD13243-9E1B-4E4A-8501-7C6ADDA84949}" srcOrd="0" destOrd="0" parTransId="{25731321-2762-493E-BB1F-1F8CB24CF130}" sibTransId="{299D9A1D-3A5B-4664-AB66-F792067D26A1}"/>
    <dgm:cxn modelId="{62661EBE-A5CF-45A1-824F-500D3EAD7D79}" srcId="{D8A45EC0-A85E-4795-B11C-8B56E0924C68}" destId="{9AC22B7A-2C5F-4CF6-82FA-AA681B0E6534}" srcOrd="0" destOrd="0" parTransId="{64308FE0-B927-4423-B81B-4A76374C5F5D}" sibTransId="{FF5E110B-B43C-4023-90CA-ACB6A365273D}"/>
    <dgm:cxn modelId="{848F01F3-DA8D-4346-9488-BB761A31C047}" type="presOf" srcId="{E37DDABB-6CE3-4EE2-A155-FA4F7525D2CB}" destId="{301FF402-FE54-458D-9F67-3CCB1F4DA3AC}" srcOrd="0" destOrd="0" presId="urn:microsoft.com/office/officeart/2005/8/layout/orgChart1"/>
    <dgm:cxn modelId="{BB02F381-5EAE-4CCC-A9BC-EABA1FC3DD94}" srcId="{23FE8DC5-CE8F-4587-A4A6-EC9FBA78CC54}" destId="{D81E1105-0891-4481-8DB6-17F68B5B3D4B}" srcOrd="0" destOrd="0" parTransId="{0A2CCCAF-F662-4EB2-9845-4C1E43483AF6}" sibTransId="{E05669D9-B45D-4EFD-8499-23C97984BDB8}"/>
    <dgm:cxn modelId="{A4B5F19F-C79B-46A3-BC38-4685A0985E0C}" srcId="{6C58B246-2D60-49F0-9806-468F224CD316}" destId="{C89F5D64-6901-40E7-9331-309908BBD024}" srcOrd="1" destOrd="0" parTransId="{FAB79938-1967-4DEF-A0BA-9AFA586BB440}" sibTransId="{65F64973-E696-48A9-81C8-F7166419ADED}"/>
    <dgm:cxn modelId="{453763A3-1395-4215-B474-F30B57CE8005}" type="presOf" srcId="{FAB79938-1967-4DEF-A0BA-9AFA586BB440}" destId="{67321B46-C266-42F5-B1F8-528270C61442}" srcOrd="0" destOrd="0" presId="urn:microsoft.com/office/officeart/2005/8/layout/orgChart1"/>
    <dgm:cxn modelId="{6AB4FE56-9607-417A-A4E9-E21FC5778E21}" srcId="{ABD13243-9E1B-4E4A-8501-7C6ADDA84949}" destId="{2CE5EF65-2233-4DEC-BF69-17CC3618A56D}" srcOrd="0" destOrd="0" parTransId="{4311D2C8-8B5E-4C69-8DFE-CFA4782C0120}" sibTransId="{75283899-3F7A-4474-9487-AAFF894BB77F}"/>
    <dgm:cxn modelId="{A2D123B1-74C7-4515-8CDD-83ED0F7190B7}" type="presOf" srcId="{4311D2C8-8B5E-4C69-8DFE-CFA4782C0120}" destId="{88AB593C-06FA-4F0C-B570-666D352945EF}" srcOrd="0" destOrd="0" presId="urn:microsoft.com/office/officeart/2005/8/layout/orgChart1"/>
    <dgm:cxn modelId="{B4C3A217-F7C3-42C1-BA72-8F4DA4F7D672}" srcId="{4FD149A0-53AD-4DDD-90E8-E6F1E155D49C}" destId="{6C58B246-2D60-49F0-9806-468F224CD316}" srcOrd="0" destOrd="0" parTransId="{E37DDABB-6CE3-4EE2-A155-FA4F7525D2CB}" sibTransId="{6C3D889D-25D0-4E09-A0C7-F8C91F17C991}"/>
    <dgm:cxn modelId="{BEED8E3C-2E69-4AE0-8683-5860AF17381D}" type="presOf" srcId="{25731321-2762-493E-BB1F-1F8CB24CF130}" destId="{C8ED5690-E9A4-4D74-BEC6-BD3C4AFB2615}" srcOrd="0" destOrd="0" presId="urn:microsoft.com/office/officeart/2005/8/layout/orgChart1"/>
    <dgm:cxn modelId="{718C0E43-56FD-44EF-A427-CF8AF36F62E5}" type="presOf" srcId="{4FD149A0-53AD-4DDD-90E8-E6F1E155D49C}" destId="{D9944D81-3774-4B58-A728-5347998C2238}" srcOrd="1" destOrd="0" presId="urn:microsoft.com/office/officeart/2005/8/layout/orgChart1"/>
    <dgm:cxn modelId="{BA3A3A82-BED2-4A08-ADBB-FFC5E0E6A019}" type="presOf" srcId="{ABD13243-9E1B-4E4A-8501-7C6ADDA84949}" destId="{BB7D1A68-3DA9-476B-9234-DCE1D178ECEE}" srcOrd="1" destOrd="0" presId="urn:microsoft.com/office/officeart/2005/8/layout/orgChart1"/>
    <dgm:cxn modelId="{32A8FB01-958C-4CF2-B29A-AE590AAB7CE3}" type="presOf" srcId="{D8A45EC0-A85E-4795-B11C-8B56E0924C68}" destId="{740DC71A-EC90-4062-BAF3-E35A7F906AB2}" srcOrd="1" destOrd="0" presId="urn:microsoft.com/office/officeart/2005/8/layout/orgChart1"/>
    <dgm:cxn modelId="{2ECCC8E9-45F4-4A67-84B2-1B7DA015060D}" srcId="{A468E0F1-7E2A-4394-9E50-3A613DF35B0D}" destId="{4FD149A0-53AD-4DDD-90E8-E6F1E155D49C}" srcOrd="0" destOrd="0" parTransId="{97D0074A-AAAF-4A3B-87F4-C764D59D1410}" sibTransId="{37E31E16-ED10-4589-9536-A4385A550932}"/>
    <dgm:cxn modelId="{51B283A1-8F36-4EBD-9581-A8029058E9E0}" type="presOf" srcId="{D81E1105-0891-4481-8DB6-17F68B5B3D4B}" destId="{FD03D6E7-F440-41EC-A99E-709D5C221064}" srcOrd="1" destOrd="0" presId="urn:microsoft.com/office/officeart/2005/8/layout/orgChart1"/>
    <dgm:cxn modelId="{DD6FD5FC-CDA8-4125-9AE5-6EFD482F461D}" srcId="{D81E1105-0891-4481-8DB6-17F68B5B3D4B}" destId="{D8A45EC0-A85E-4795-B11C-8B56E0924C68}" srcOrd="0" destOrd="0" parTransId="{09A3DE5E-F047-433D-B58F-502C44D81DB4}" sibTransId="{EDD42C71-4237-4EF8-982E-CD4F946399CB}"/>
    <dgm:cxn modelId="{D215BDDE-729E-4A44-AA90-8C6635416B46}" type="presOf" srcId="{6C58B246-2D60-49F0-9806-468F224CD316}" destId="{F3649445-DEE3-4E8D-B90C-F4556542DD69}" srcOrd="1" destOrd="0" presId="urn:microsoft.com/office/officeart/2005/8/layout/orgChart1"/>
    <dgm:cxn modelId="{4714FC02-4D0B-4714-A0D3-41C8738C0C42}" type="presOf" srcId="{C89F5D64-6901-40E7-9331-309908BBD024}" destId="{CF3DAD6A-D957-4EFD-817C-4DB94934ABDE}" srcOrd="0" destOrd="0" presId="urn:microsoft.com/office/officeart/2005/8/layout/orgChart1"/>
    <dgm:cxn modelId="{A1D03CD9-F97C-4533-A477-540408D2B68F}" type="presOf" srcId="{D8A45EC0-A85E-4795-B11C-8B56E0924C68}" destId="{64260AD8-B604-44DF-BA49-E3F7A40F542B}" srcOrd="0" destOrd="0" presId="urn:microsoft.com/office/officeart/2005/8/layout/orgChart1"/>
    <dgm:cxn modelId="{45F9E03F-2C6D-4A72-B6BA-E0C975AAD751}" type="presOf" srcId="{6C58B246-2D60-49F0-9806-468F224CD316}" destId="{38C7783C-EAA0-4E27-9A7F-72EF8CFD912C}" srcOrd="0" destOrd="0" presId="urn:microsoft.com/office/officeart/2005/8/layout/orgChart1"/>
    <dgm:cxn modelId="{37A86C88-3252-4483-9DB5-633ECFFB6B8B}" type="presOf" srcId="{9AC22B7A-2C5F-4CF6-82FA-AA681B0E6534}" destId="{01B976AA-0314-458F-A796-654B5D698552}" srcOrd="1" destOrd="0" presId="urn:microsoft.com/office/officeart/2005/8/layout/orgChart1"/>
    <dgm:cxn modelId="{EF353865-3235-4B43-BDA8-7D2DFBA5A87F}" type="presOf" srcId="{2CE5EF65-2233-4DEC-BF69-17CC3618A56D}" destId="{06079222-CCA7-4CE0-A420-346FE96FA572}" srcOrd="1" destOrd="0" presId="urn:microsoft.com/office/officeart/2005/8/layout/orgChart1"/>
    <dgm:cxn modelId="{969116EC-92FC-4417-8514-24595A6C3492}" type="presOf" srcId="{9AC22B7A-2C5F-4CF6-82FA-AA681B0E6534}" destId="{BD2DFBBF-4B5D-40C4-842A-82BD00138D22}" srcOrd="0" destOrd="0" presId="urn:microsoft.com/office/officeart/2005/8/layout/orgChart1"/>
    <dgm:cxn modelId="{96D4E1C5-EDCC-405F-A52B-2F20D94B2462}" type="presParOf" srcId="{1BFD14A3-7B21-4056-B133-827E728738D6}" destId="{E2E67D9B-A495-4C6F-A81F-E8B505E71FB2}" srcOrd="0" destOrd="0" presId="urn:microsoft.com/office/officeart/2005/8/layout/orgChart1"/>
    <dgm:cxn modelId="{B28A7BEB-FCCF-480E-A3DB-693CDC9D98F4}" type="presParOf" srcId="{E2E67D9B-A495-4C6F-A81F-E8B505E71FB2}" destId="{4A7F441C-1E29-4F52-A725-202FE6C19A74}" srcOrd="0" destOrd="0" presId="urn:microsoft.com/office/officeart/2005/8/layout/orgChart1"/>
    <dgm:cxn modelId="{302BF4E8-4196-4579-8AA7-20EB411D2D8F}" type="presParOf" srcId="{4A7F441C-1E29-4F52-A725-202FE6C19A74}" destId="{C61D4D7C-20EC-4CBD-B9B5-FFE9CDF6FCC9}" srcOrd="0" destOrd="0" presId="urn:microsoft.com/office/officeart/2005/8/layout/orgChart1"/>
    <dgm:cxn modelId="{3D0D273E-EC85-45F4-B512-3122C23103F3}" type="presParOf" srcId="{4A7F441C-1E29-4F52-A725-202FE6C19A74}" destId="{D9944D81-3774-4B58-A728-5347998C2238}" srcOrd="1" destOrd="0" presId="urn:microsoft.com/office/officeart/2005/8/layout/orgChart1"/>
    <dgm:cxn modelId="{4EC74FE7-4DCD-4446-A05F-D3F3349FF5AC}" type="presParOf" srcId="{E2E67D9B-A495-4C6F-A81F-E8B505E71FB2}" destId="{4B6E3C8D-5661-4BA2-8D8C-1D9E6BC0906E}" srcOrd="1" destOrd="0" presId="urn:microsoft.com/office/officeart/2005/8/layout/orgChart1"/>
    <dgm:cxn modelId="{B62F5BDF-2382-4F74-8ACA-2BE0858EF820}" type="presParOf" srcId="{4B6E3C8D-5661-4BA2-8D8C-1D9E6BC0906E}" destId="{301FF402-FE54-458D-9F67-3CCB1F4DA3AC}" srcOrd="0" destOrd="0" presId="urn:microsoft.com/office/officeart/2005/8/layout/orgChart1"/>
    <dgm:cxn modelId="{0C9EAAB1-7644-4C60-A479-15FD5B43D377}" type="presParOf" srcId="{4B6E3C8D-5661-4BA2-8D8C-1D9E6BC0906E}" destId="{09216758-22AD-4E1A-B65B-9B2199D39C92}" srcOrd="1" destOrd="0" presId="urn:microsoft.com/office/officeart/2005/8/layout/orgChart1"/>
    <dgm:cxn modelId="{F536F1AD-86C4-4FFB-A6F3-596FB312AFEB}" type="presParOf" srcId="{09216758-22AD-4E1A-B65B-9B2199D39C92}" destId="{F3B7B6D7-D12E-48AE-A598-07C2E3B86239}" srcOrd="0" destOrd="0" presId="urn:microsoft.com/office/officeart/2005/8/layout/orgChart1"/>
    <dgm:cxn modelId="{BC7ECAD5-3ECF-48F7-805F-9E85436A0491}" type="presParOf" srcId="{F3B7B6D7-D12E-48AE-A598-07C2E3B86239}" destId="{38C7783C-EAA0-4E27-9A7F-72EF8CFD912C}" srcOrd="0" destOrd="0" presId="urn:microsoft.com/office/officeart/2005/8/layout/orgChart1"/>
    <dgm:cxn modelId="{E1704465-9DE4-4A70-96F7-F1893DBA0B4C}" type="presParOf" srcId="{F3B7B6D7-D12E-48AE-A598-07C2E3B86239}" destId="{F3649445-DEE3-4E8D-B90C-F4556542DD69}" srcOrd="1" destOrd="0" presId="urn:microsoft.com/office/officeart/2005/8/layout/orgChart1"/>
    <dgm:cxn modelId="{5D2C7570-99D5-4F76-A5BE-E157A77E1AC0}" type="presParOf" srcId="{09216758-22AD-4E1A-B65B-9B2199D39C92}" destId="{86371789-BEDA-46DC-8DF4-E81722025844}" srcOrd="1" destOrd="0" presId="urn:microsoft.com/office/officeart/2005/8/layout/orgChart1"/>
    <dgm:cxn modelId="{065884FC-CF19-4673-9067-E869DEBE2A29}" type="presParOf" srcId="{09216758-22AD-4E1A-B65B-9B2199D39C92}" destId="{47B43810-9AFE-4E21-A481-EFD95A4D8B9E}" srcOrd="2" destOrd="0" presId="urn:microsoft.com/office/officeart/2005/8/layout/orgChart1"/>
    <dgm:cxn modelId="{F910E3F4-94BC-445F-9824-17196E2896BD}" type="presParOf" srcId="{47B43810-9AFE-4E21-A481-EFD95A4D8B9E}" destId="{C8ED5690-E9A4-4D74-BEC6-BD3C4AFB2615}" srcOrd="0" destOrd="0" presId="urn:microsoft.com/office/officeart/2005/8/layout/orgChart1"/>
    <dgm:cxn modelId="{71AF6403-B38B-4DF5-BE8F-1DF49D86CC67}" type="presParOf" srcId="{47B43810-9AFE-4E21-A481-EFD95A4D8B9E}" destId="{8E44564B-B65F-472D-8231-A044F2050469}" srcOrd="1" destOrd="0" presId="urn:microsoft.com/office/officeart/2005/8/layout/orgChart1"/>
    <dgm:cxn modelId="{4350490B-5E65-4532-95E7-B7266BDF2019}" type="presParOf" srcId="{8E44564B-B65F-472D-8231-A044F2050469}" destId="{C590819B-17BB-4DBA-88CC-AEDA7D9E0551}" srcOrd="0" destOrd="0" presId="urn:microsoft.com/office/officeart/2005/8/layout/orgChart1"/>
    <dgm:cxn modelId="{DE5D6CB7-6143-47F5-9D73-D74249D72E7D}" type="presParOf" srcId="{C590819B-17BB-4DBA-88CC-AEDA7D9E0551}" destId="{0E68306A-7999-434F-B475-1919509385C1}" srcOrd="0" destOrd="0" presId="urn:microsoft.com/office/officeart/2005/8/layout/orgChart1"/>
    <dgm:cxn modelId="{E22963C0-639F-4D6B-AC5F-A6456CAA4C74}" type="presParOf" srcId="{C590819B-17BB-4DBA-88CC-AEDA7D9E0551}" destId="{BB7D1A68-3DA9-476B-9234-DCE1D178ECEE}" srcOrd="1" destOrd="0" presId="urn:microsoft.com/office/officeart/2005/8/layout/orgChart1"/>
    <dgm:cxn modelId="{E60D10C8-439C-455A-8508-5607E77773FB}" type="presParOf" srcId="{8E44564B-B65F-472D-8231-A044F2050469}" destId="{18531CE9-5664-4BA3-B6B8-30BC630E94E7}" srcOrd="1" destOrd="0" presId="urn:microsoft.com/office/officeart/2005/8/layout/orgChart1"/>
    <dgm:cxn modelId="{4AD1FE18-3224-4CA2-9578-9C22BD1CDE93}" type="presParOf" srcId="{8E44564B-B65F-472D-8231-A044F2050469}" destId="{D25A0DA9-9165-4342-957B-7171BFDC50E0}" srcOrd="2" destOrd="0" presId="urn:microsoft.com/office/officeart/2005/8/layout/orgChart1"/>
    <dgm:cxn modelId="{83906E04-56B5-424E-A55B-2ACF7C25A641}" type="presParOf" srcId="{D25A0DA9-9165-4342-957B-7171BFDC50E0}" destId="{88AB593C-06FA-4F0C-B570-666D352945EF}" srcOrd="0" destOrd="0" presId="urn:microsoft.com/office/officeart/2005/8/layout/orgChart1"/>
    <dgm:cxn modelId="{B93C2E16-5257-43FB-9ABA-732D5333ED67}" type="presParOf" srcId="{D25A0DA9-9165-4342-957B-7171BFDC50E0}" destId="{289B23D1-E6FE-43C1-BBA7-F27628DF0EFA}" srcOrd="1" destOrd="0" presId="urn:microsoft.com/office/officeart/2005/8/layout/orgChart1"/>
    <dgm:cxn modelId="{0F1028D7-9DF4-48C1-BD02-427AFAC5B670}" type="presParOf" srcId="{289B23D1-E6FE-43C1-BBA7-F27628DF0EFA}" destId="{3AE84A2C-D042-4310-BE06-8F4AEE21D0FC}" srcOrd="0" destOrd="0" presId="urn:microsoft.com/office/officeart/2005/8/layout/orgChart1"/>
    <dgm:cxn modelId="{9E597977-9EE8-416F-AB8C-A2F66E99F7F3}" type="presParOf" srcId="{3AE84A2C-D042-4310-BE06-8F4AEE21D0FC}" destId="{478BC3B9-CA1C-43C5-B9B2-8D011A60026B}" srcOrd="0" destOrd="0" presId="urn:microsoft.com/office/officeart/2005/8/layout/orgChart1"/>
    <dgm:cxn modelId="{F095805C-700F-4058-988B-953D7483957F}" type="presParOf" srcId="{3AE84A2C-D042-4310-BE06-8F4AEE21D0FC}" destId="{06079222-CCA7-4CE0-A420-346FE96FA572}" srcOrd="1" destOrd="0" presId="urn:microsoft.com/office/officeart/2005/8/layout/orgChart1"/>
    <dgm:cxn modelId="{A2D198FA-6503-4653-8E76-7950D7028411}" type="presParOf" srcId="{289B23D1-E6FE-43C1-BBA7-F27628DF0EFA}" destId="{8D0484F5-4820-46DC-9182-8C18990B8701}" srcOrd="1" destOrd="0" presId="urn:microsoft.com/office/officeart/2005/8/layout/orgChart1"/>
    <dgm:cxn modelId="{5D06B610-F87D-4B58-8745-A389B6C13AB7}" type="presParOf" srcId="{289B23D1-E6FE-43C1-BBA7-F27628DF0EFA}" destId="{0F95BCF2-4FC5-41FD-BC61-D80C327B0755}" srcOrd="2" destOrd="0" presId="urn:microsoft.com/office/officeart/2005/8/layout/orgChart1"/>
    <dgm:cxn modelId="{C6F3CCAF-6A74-4EE3-A41D-360173B5CB2A}" type="presParOf" srcId="{47B43810-9AFE-4E21-A481-EFD95A4D8B9E}" destId="{67321B46-C266-42F5-B1F8-528270C61442}" srcOrd="2" destOrd="0" presId="urn:microsoft.com/office/officeart/2005/8/layout/orgChart1"/>
    <dgm:cxn modelId="{A3D977CB-CD40-42EE-918F-E7B83C45C009}" type="presParOf" srcId="{47B43810-9AFE-4E21-A481-EFD95A4D8B9E}" destId="{A2125473-73D0-4487-8A3A-A2BE7D43C175}" srcOrd="3" destOrd="0" presId="urn:microsoft.com/office/officeart/2005/8/layout/orgChart1"/>
    <dgm:cxn modelId="{B09877F0-11BB-4758-A743-D9AC0D042455}" type="presParOf" srcId="{A2125473-73D0-4487-8A3A-A2BE7D43C175}" destId="{7BA469C9-DF85-4CAE-8B02-CF6FDF698D50}" srcOrd="0" destOrd="0" presId="urn:microsoft.com/office/officeart/2005/8/layout/orgChart1"/>
    <dgm:cxn modelId="{C42FA1D3-39C4-43D6-9F09-7111B159DEF3}" type="presParOf" srcId="{7BA469C9-DF85-4CAE-8B02-CF6FDF698D50}" destId="{CF3DAD6A-D957-4EFD-817C-4DB94934ABDE}" srcOrd="0" destOrd="0" presId="urn:microsoft.com/office/officeart/2005/8/layout/orgChart1"/>
    <dgm:cxn modelId="{3704D8F3-B9FE-4B29-8622-160AB4C62830}" type="presParOf" srcId="{7BA469C9-DF85-4CAE-8B02-CF6FDF698D50}" destId="{8383F266-8DC6-4055-8BCC-5CF88A3D2F7B}" srcOrd="1" destOrd="0" presId="urn:microsoft.com/office/officeart/2005/8/layout/orgChart1"/>
    <dgm:cxn modelId="{B8CF6345-69D5-497B-AF15-5730F11A4052}" type="presParOf" srcId="{A2125473-73D0-4487-8A3A-A2BE7D43C175}" destId="{CBEAAF00-B6EF-410A-8E9B-73B075C28958}" srcOrd="1" destOrd="0" presId="urn:microsoft.com/office/officeart/2005/8/layout/orgChart1"/>
    <dgm:cxn modelId="{A0AFC313-5CA3-4B6C-A238-4D078BCFF07A}" type="presParOf" srcId="{A2125473-73D0-4487-8A3A-A2BE7D43C175}" destId="{09A9EFF2-0809-4D2E-81A4-D08A9D581F8E}" srcOrd="2" destOrd="0" presId="urn:microsoft.com/office/officeart/2005/8/layout/orgChart1"/>
    <dgm:cxn modelId="{A6F84F61-475A-4E4A-B4B0-86B480F09B86}" type="presParOf" srcId="{09A9EFF2-0809-4D2E-81A4-D08A9D581F8E}" destId="{70A5D300-577C-4750-8AA4-CA71AA545E14}" srcOrd="0" destOrd="0" presId="urn:microsoft.com/office/officeart/2005/8/layout/orgChart1"/>
    <dgm:cxn modelId="{4438B9DE-C84F-4C16-99A8-969D7979C756}" type="presParOf" srcId="{09A9EFF2-0809-4D2E-81A4-D08A9D581F8E}" destId="{A69DDC64-5E02-4988-A066-8CFC3998E48A}" srcOrd="1" destOrd="0" presId="urn:microsoft.com/office/officeart/2005/8/layout/orgChart1"/>
    <dgm:cxn modelId="{30FB7EE0-1A09-4F84-891F-9F016D36EB5A}" type="presParOf" srcId="{A69DDC64-5E02-4988-A066-8CFC3998E48A}" destId="{25C00E91-B9A6-4A2E-BF25-11F4E8D5B4F3}" srcOrd="0" destOrd="0" presId="urn:microsoft.com/office/officeart/2005/8/layout/orgChart1"/>
    <dgm:cxn modelId="{0C72D285-7963-41F6-A6FD-9B6B49C22319}" type="presParOf" srcId="{25C00E91-B9A6-4A2E-BF25-11F4E8D5B4F3}" destId="{62E57110-B5AC-4685-99F6-9D2F161D74FE}" srcOrd="0" destOrd="0" presId="urn:microsoft.com/office/officeart/2005/8/layout/orgChart1"/>
    <dgm:cxn modelId="{2648A543-AD8C-4215-96DA-4ADCB056A21B}" type="presParOf" srcId="{25C00E91-B9A6-4A2E-BF25-11F4E8D5B4F3}" destId="{518B09C9-C268-4D74-A285-70D34A8B570B}" srcOrd="1" destOrd="0" presId="urn:microsoft.com/office/officeart/2005/8/layout/orgChart1"/>
    <dgm:cxn modelId="{FA0FAB5F-DBD6-477E-93B1-649F342E26E5}" type="presParOf" srcId="{A69DDC64-5E02-4988-A066-8CFC3998E48A}" destId="{34180194-A251-4452-BB9A-D7F9D8C64354}" srcOrd="1" destOrd="0" presId="urn:microsoft.com/office/officeart/2005/8/layout/orgChart1"/>
    <dgm:cxn modelId="{D0E5277E-466B-48E7-AF53-59BEF80BC84E}" type="presParOf" srcId="{A69DDC64-5E02-4988-A066-8CFC3998E48A}" destId="{A61AA309-292E-4745-AC81-62FAF9B44810}" srcOrd="2" destOrd="0" presId="urn:microsoft.com/office/officeart/2005/8/layout/orgChart1"/>
    <dgm:cxn modelId="{6B6264D1-68D4-4435-986A-466D21C31AA1}" type="presParOf" srcId="{A61AA309-292E-4745-AC81-62FAF9B44810}" destId="{6F1AA927-AE96-4EF1-8201-9E2CED5247DC}" srcOrd="0" destOrd="0" presId="urn:microsoft.com/office/officeart/2005/8/layout/orgChart1"/>
    <dgm:cxn modelId="{5BA35C37-5B56-47EE-A79B-8914A5A62576}" type="presParOf" srcId="{A61AA309-292E-4745-AC81-62FAF9B44810}" destId="{FFB835B2-C439-46BF-B018-419AC4377462}" srcOrd="1" destOrd="0" presId="urn:microsoft.com/office/officeart/2005/8/layout/orgChart1"/>
    <dgm:cxn modelId="{4EF2AB5A-F629-409B-B28D-44EF118C3ECC}" type="presParOf" srcId="{FFB835B2-C439-46BF-B018-419AC4377462}" destId="{22B5D99E-6AFB-499C-988B-79F564D58A65}" srcOrd="0" destOrd="0" presId="urn:microsoft.com/office/officeart/2005/8/layout/orgChart1"/>
    <dgm:cxn modelId="{15A72897-D353-4818-956F-8DEA8EA562E0}" type="presParOf" srcId="{22B5D99E-6AFB-499C-988B-79F564D58A65}" destId="{5FA5026A-14A2-40FF-85C7-919A3F7496C4}" srcOrd="0" destOrd="0" presId="urn:microsoft.com/office/officeart/2005/8/layout/orgChart1"/>
    <dgm:cxn modelId="{B32D6959-94F8-4A46-8BEE-097DE0EC980F}" type="presParOf" srcId="{22B5D99E-6AFB-499C-988B-79F564D58A65}" destId="{FD03D6E7-F440-41EC-A99E-709D5C221064}" srcOrd="1" destOrd="0" presId="urn:microsoft.com/office/officeart/2005/8/layout/orgChart1"/>
    <dgm:cxn modelId="{F033D51C-9354-431F-BFFE-D25E14FEC5A6}" type="presParOf" srcId="{FFB835B2-C439-46BF-B018-419AC4377462}" destId="{81425DF8-82B3-4EF6-92FB-08238FFDCBAD}" srcOrd="1" destOrd="0" presId="urn:microsoft.com/office/officeart/2005/8/layout/orgChart1"/>
    <dgm:cxn modelId="{FABB579E-D92E-4886-A2CD-CF9993667309}" type="presParOf" srcId="{FFB835B2-C439-46BF-B018-419AC4377462}" destId="{01AA8B93-FE75-47DA-961A-8517BA751AB6}" srcOrd="2" destOrd="0" presId="urn:microsoft.com/office/officeart/2005/8/layout/orgChart1"/>
    <dgm:cxn modelId="{38656002-244D-4D8B-9EF6-0D40D1A35A4A}" type="presParOf" srcId="{01AA8B93-FE75-47DA-961A-8517BA751AB6}" destId="{A04EF869-675D-478B-B006-1C086421B03A}" srcOrd="0" destOrd="0" presId="urn:microsoft.com/office/officeart/2005/8/layout/orgChart1"/>
    <dgm:cxn modelId="{596419E4-CA81-48A3-A1E0-8599FCAE48C3}" type="presParOf" srcId="{01AA8B93-FE75-47DA-961A-8517BA751AB6}" destId="{768F729B-3FDC-4CF8-AE42-41280621C087}" srcOrd="1" destOrd="0" presId="urn:microsoft.com/office/officeart/2005/8/layout/orgChart1"/>
    <dgm:cxn modelId="{9AFED03F-8F07-4BD0-899D-DDDE85E8A7B6}" type="presParOf" srcId="{768F729B-3FDC-4CF8-AE42-41280621C087}" destId="{692D3333-8C13-4267-8C3A-D948754D3952}" srcOrd="0" destOrd="0" presId="urn:microsoft.com/office/officeart/2005/8/layout/orgChart1"/>
    <dgm:cxn modelId="{59D663DC-893F-41E7-92F5-71A6CB46907D}" type="presParOf" srcId="{692D3333-8C13-4267-8C3A-D948754D3952}" destId="{64260AD8-B604-44DF-BA49-E3F7A40F542B}" srcOrd="0" destOrd="0" presId="urn:microsoft.com/office/officeart/2005/8/layout/orgChart1"/>
    <dgm:cxn modelId="{8923DF69-87B2-4ED5-8674-106D8327569A}" type="presParOf" srcId="{692D3333-8C13-4267-8C3A-D948754D3952}" destId="{740DC71A-EC90-4062-BAF3-E35A7F906AB2}" srcOrd="1" destOrd="0" presId="urn:microsoft.com/office/officeart/2005/8/layout/orgChart1"/>
    <dgm:cxn modelId="{ACE9CA35-0E62-4445-A89C-9831210617E6}" type="presParOf" srcId="{768F729B-3FDC-4CF8-AE42-41280621C087}" destId="{9018BD7B-7B15-4A98-8015-26CF2C0E73D3}" srcOrd="1" destOrd="0" presId="urn:microsoft.com/office/officeart/2005/8/layout/orgChart1"/>
    <dgm:cxn modelId="{8266D333-6600-4DA4-AD59-A30540E4C2A9}" type="presParOf" srcId="{768F729B-3FDC-4CF8-AE42-41280621C087}" destId="{E31D0430-CE5F-430C-B1B1-3183F4B87419}" srcOrd="2" destOrd="0" presId="urn:microsoft.com/office/officeart/2005/8/layout/orgChart1"/>
    <dgm:cxn modelId="{7A4B40E2-A9CA-48A4-8B00-EC97ED907E61}" type="presParOf" srcId="{E31D0430-CE5F-430C-B1B1-3183F4B87419}" destId="{B0CBD33C-ECE3-4CF8-8C38-C401B05E599B}" srcOrd="0" destOrd="0" presId="urn:microsoft.com/office/officeart/2005/8/layout/orgChart1"/>
    <dgm:cxn modelId="{4BDED8B1-564A-4AB1-96AC-E219498FED15}" type="presParOf" srcId="{E31D0430-CE5F-430C-B1B1-3183F4B87419}" destId="{6FF7B720-E56A-40EC-996F-E31DB5667A0B}" srcOrd="1" destOrd="0" presId="urn:microsoft.com/office/officeart/2005/8/layout/orgChart1"/>
    <dgm:cxn modelId="{9C93B334-76B1-437E-9AE7-BFEE43ABFC63}" type="presParOf" srcId="{6FF7B720-E56A-40EC-996F-E31DB5667A0B}" destId="{D81A6773-FA92-496C-A4D0-46E7AA01E012}" srcOrd="0" destOrd="0" presId="urn:microsoft.com/office/officeart/2005/8/layout/orgChart1"/>
    <dgm:cxn modelId="{9C24F4A1-A50C-4283-90DE-A3601A5E682D}" type="presParOf" srcId="{D81A6773-FA92-496C-A4D0-46E7AA01E012}" destId="{BD2DFBBF-4B5D-40C4-842A-82BD00138D22}" srcOrd="0" destOrd="0" presId="urn:microsoft.com/office/officeart/2005/8/layout/orgChart1"/>
    <dgm:cxn modelId="{ED7C52E3-875C-45AA-A50E-9B61317F7433}" type="presParOf" srcId="{D81A6773-FA92-496C-A4D0-46E7AA01E012}" destId="{01B976AA-0314-458F-A796-654B5D698552}" srcOrd="1" destOrd="0" presId="urn:microsoft.com/office/officeart/2005/8/layout/orgChart1"/>
    <dgm:cxn modelId="{BE980EC6-06BD-412F-A759-63B88A5224A4}" type="presParOf" srcId="{6FF7B720-E56A-40EC-996F-E31DB5667A0B}" destId="{5CCBE68D-35D2-4BC4-8BA0-C910962D4863}" srcOrd="1" destOrd="0" presId="urn:microsoft.com/office/officeart/2005/8/layout/orgChart1"/>
    <dgm:cxn modelId="{52E254FD-7C24-4A8B-94CD-A37E98D645A8}" type="presParOf" srcId="{6FF7B720-E56A-40EC-996F-E31DB5667A0B}" destId="{C4BB4BBC-F741-4740-8FA0-FAB8A1C5D774}" srcOrd="2" destOrd="0" presId="urn:microsoft.com/office/officeart/2005/8/layout/orgChart1"/>
    <dgm:cxn modelId="{285C837D-9BAF-40E9-B6EA-5F7B0A337EFD}" type="presParOf" srcId="{E2E67D9B-A495-4C6F-A81F-E8B505E71FB2}" destId="{077B97B7-8702-4C53-8AED-CA4B83559F50}" srcOrd="2" destOrd="0" presId="urn:microsoft.com/office/officeart/2005/8/layout/orgChart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C8BE48-28E6-487C-BE47-9FE067CA6E66}" type="doc">
      <dgm:prSet loTypeId="urn:microsoft.com/office/officeart/2005/8/layout/vList3#1" loCatId="list" qsTypeId="urn:microsoft.com/office/officeart/2005/8/quickstyle/simple3" qsCatId="simple" csTypeId="urn:microsoft.com/office/officeart/2005/8/colors/accent1_2" csCatId="accent1" phldr="1"/>
      <dgm:spPr/>
    </dgm:pt>
    <dgm:pt modelId="{0FA07639-BED4-403D-A5E8-E7BD39C3A7E3}">
      <dgm:prSet phldrT="[Текст]"/>
      <dgm:spPr/>
      <dgm:t>
        <a:bodyPr/>
        <a:lstStyle/>
        <a:p>
          <a:r>
            <a:rPr lang="en-US" dirty="0" smtClean="0">
              <a:latin typeface="Arial" panose="020B0604020202020204" pitchFamily="34" charset="0"/>
              <a:cs typeface="Arial" panose="020B0604020202020204" pitchFamily="34" charset="0"/>
            </a:rPr>
            <a:t>Congenital (up to 3 years)</a:t>
          </a:r>
          <a:endParaRPr lang="ru-RU" dirty="0">
            <a:latin typeface="Arial" panose="020B0604020202020204" pitchFamily="34" charset="0"/>
            <a:cs typeface="Arial" panose="020B0604020202020204" pitchFamily="34" charset="0"/>
          </a:endParaRPr>
        </a:p>
      </dgm:t>
    </dgm:pt>
    <dgm:pt modelId="{6B7F15FA-D4B3-44C6-B76D-99E4ED026A76}" type="parTrans" cxnId="{246F4A07-2B26-4360-B089-1B4C6249F755}">
      <dgm:prSet/>
      <dgm:spPr/>
      <dgm:t>
        <a:bodyPr/>
        <a:lstStyle/>
        <a:p>
          <a:endParaRPr lang="ru-RU">
            <a:latin typeface="Arial" panose="020B0604020202020204" pitchFamily="34" charset="0"/>
            <a:cs typeface="Arial" panose="020B0604020202020204" pitchFamily="34" charset="0"/>
          </a:endParaRPr>
        </a:p>
      </dgm:t>
    </dgm:pt>
    <dgm:pt modelId="{A997F988-E663-4F96-8737-C416124B65A9}" type="sibTrans" cxnId="{246F4A07-2B26-4360-B089-1B4C6249F755}">
      <dgm:prSet/>
      <dgm:spPr/>
      <dgm:t>
        <a:bodyPr/>
        <a:lstStyle/>
        <a:p>
          <a:endParaRPr lang="ru-RU">
            <a:latin typeface="Arial" panose="020B0604020202020204" pitchFamily="34" charset="0"/>
            <a:cs typeface="Arial" panose="020B0604020202020204" pitchFamily="34" charset="0"/>
          </a:endParaRPr>
        </a:p>
      </dgm:t>
    </dgm:pt>
    <dgm:pt modelId="{F81FF07D-3FAD-4CEE-BE29-B386F5243952}">
      <dgm:prSet phldrT="[Текст]"/>
      <dgm:spPr/>
      <dgm:t>
        <a:bodyPr/>
        <a:lstStyle/>
        <a:p>
          <a:r>
            <a:rPr lang="en-US" dirty="0" smtClean="0">
              <a:latin typeface="Arial" panose="020B0604020202020204" pitchFamily="34" charset="0"/>
              <a:cs typeface="Arial" panose="020B0604020202020204" pitchFamily="34" charset="0"/>
            </a:rPr>
            <a:t>Infantile (from 3 to 10 years)</a:t>
          </a:r>
          <a:endParaRPr lang="ru-RU" dirty="0">
            <a:latin typeface="Arial" panose="020B0604020202020204" pitchFamily="34" charset="0"/>
            <a:cs typeface="Arial" panose="020B0604020202020204" pitchFamily="34" charset="0"/>
          </a:endParaRPr>
        </a:p>
      </dgm:t>
    </dgm:pt>
    <dgm:pt modelId="{75ADF8CF-F17A-4C3C-B0B8-C39D2A351231}" type="parTrans" cxnId="{957448B9-F5A1-4742-8B5D-DB58F4FE774A}">
      <dgm:prSet/>
      <dgm:spPr/>
      <dgm:t>
        <a:bodyPr/>
        <a:lstStyle/>
        <a:p>
          <a:endParaRPr lang="ru-RU">
            <a:latin typeface="Arial" panose="020B0604020202020204" pitchFamily="34" charset="0"/>
            <a:cs typeface="Arial" panose="020B0604020202020204" pitchFamily="34" charset="0"/>
          </a:endParaRPr>
        </a:p>
      </dgm:t>
    </dgm:pt>
    <dgm:pt modelId="{A7B33A2E-E568-4FA5-9CD5-5195CF24ADD6}" type="sibTrans" cxnId="{957448B9-F5A1-4742-8B5D-DB58F4FE774A}">
      <dgm:prSet/>
      <dgm:spPr/>
      <dgm:t>
        <a:bodyPr/>
        <a:lstStyle/>
        <a:p>
          <a:endParaRPr lang="ru-RU">
            <a:latin typeface="Arial" panose="020B0604020202020204" pitchFamily="34" charset="0"/>
            <a:cs typeface="Arial" panose="020B0604020202020204" pitchFamily="34" charset="0"/>
          </a:endParaRPr>
        </a:p>
      </dgm:t>
    </dgm:pt>
    <dgm:pt modelId="{3C2C03DD-08AF-400B-8B6D-B0253D15BDAD}">
      <dgm:prSet phldrT="[Текст]"/>
      <dgm:spPr/>
      <dgm:t>
        <a:bodyPr/>
        <a:lstStyle/>
        <a:p>
          <a:r>
            <a:rPr lang="en-US" dirty="0" smtClean="0">
              <a:latin typeface="Arial" panose="020B0604020202020204" pitchFamily="34" charset="0"/>
              <a:cs typeface="Arial" panose="020B0604020202020204" pitchFamily="34" charset="0"/>
            </a:rPr>
            <a:t>Juvenile (from 11 to 35 years old)</a:t>
          </a:r>
          <a:endParaRPr lang="ru-RU" dirty="0">
            <a:latin typeface="Arial" panose="020B0604020202020204" pitchFamily="34" charset="0"/>
            <a:cs typeface="Arial" panose="020B0604020202020204" pitchFamily="34" charset="0"/>
          </a:endParaRPr>
        </a:p>
      </dgm:t>
    </dgm:pt>
    <dgm:pt modelId="{95846389-33B2-4911-85A6-E523650F403A}" type="parTrans" cxnId="{D03ADF11-B91F-4F95-ADC0-B25DAA51A183}">
      <dgm:prSet/>
      <dgm:spPr/>
      <dgm:t>
        <a:bodyPr/>
        <a:lstStyle/>
        <a:p>
          <a:endParaRPr lang="ru-RU">
            <a:latin typeface="Arial" panose="020B0604020202020204" pitchFamily="34" charset="0"/>
            <a:cs typeface="Arial" panose="020B0604020202020204" pitchFamily="34" charset="0"/>
          </a:endParaRPr>
        </a:p>
      </dgm:t>
    </dgm:pt>
    <dgm:pt modelId="{772A5269-8EC7-4B03-A46E-64A9FF2C3914}" type="sibTrans" cxnId="{D03ADF11-B91F-4F95-ADC0-B25DAA51A183}">
      <dgm:prSet/>
      <dgm:spPr/>
      <dgm:t>
        <a:bodyPr/>
        <a:lstStyle/>
        <a:p>
          <a:endParaRPr lang="ru-RU">
            <a:latin typeface="Arial" panose="020B0604020202020204" pitchFamily="34" charset="0"/>
            <a:cs typeface="Arial" panose="020B0604020202020204" pitchFamily="34" charset="0"/>
          </a:endParaRPr>
        </a:p>
      </dgm:t>
    </dgm:pt>
    <dgm:pt modelId="{6CCDBA3C-EEE3-45E4-BB1A-76EA14D857BF}">
      <dgm:prSet phldrT="[Текст]"/>
      <dgm:spPr/>
      <dgm:t>
        <a:bodyPr/>
        <a:lstStyle/>
        <a:p>
          <a:r>
            <a:rPr lang="en-US" dirty="0" smtClean="0">
              <a:latin typeface="Arial" panose="020B0604020202020204" pitchFamily="34" charset="0"/>
              <a:cs typeface="Arial" panose="020B0604020202020204" pitchFamily="34" charset="0"/>
            </a:rPr>
            <a:t>Glaucoma in adults (over 35 years of age)</a:t>
          </a:r>
          <a:endParaRPr lang="ru-RU" dirty="0">
            <a:latin typeface="Arial" panose="020B0604020202020204" pitchFamily="34" charset="0"/>
            <a:cs typeface="Arial" panose="020B0604020202020204" pitchFamily="34" charset="0"/>
          </a:endParaRPr>
        </a:p>
      </dgm:t>
    </dgm:pt>
    <dgm:pt modelId="{9235C547-A52D-461F-9BE8-DB3395C9AD1D}" type="parTrans" cxnId="{6FD42A55-E58B-41A1-B6B4-FA3AB38564D7}">
      <dgm:prSet/>
      <dgm:spPr/>
      <dgm:t>
        <a:bodyPr/>
        <a:lstStyle/>
        <a:p>
          <a:endParaRPr lang="ru-RU">
            <a:latin typeface="Arial" panose="020B0604020202020204" pitchFamily="34" charset="0"/>
            <a:cs typeface="Arial" panose="020B0604020202020204" pitchFamily="34" charset="0"/>
          </a:endParaRPr>
        </a:p>
      </dgm:t>
    </dgm:pt>
    <dgm:pt modelId="{0BEAF481-D79D-41F4-B13E-A942BF534209}" type="sibTrans" cxnId="{6FD42A55-E58B-41A1-B6B4-FA3AB38564D7}">
      <dgm:prSet/>
      <dgm:spPr/>
      <dgm:t>
        <a:bodyPr/>
        <a:lstStyle/>
        <a:p>
          <a:endParaRPr lang="ru-RU">
            <a:latin typeface="Arial" panose="020B0604020202020204" pitchFamily="34" charset="0"/>
            <a:cs typeface="Arial" panose="020B0604020202020204" pitchFamily="34" charset="0"/>
          </a:endParaRPr>
        </a:p>
      </dgm:t>
    </dgm:pt>
    <dgm:pt modelId="{B521233A-6002-4FD8-BD9C-80A7D46EC338}" type="pres">
      <dgm:prSet presAssocID="{BCC8BE48-28E6-487C-BE47-9FE067CA6E66}" presName="linearFlow" presStyleCnt="0">
        <dgm:presLayoutVars>
          <dgm:dir/>
          <dgm:resizeHandles val="exact"/>
        </dgm:presLayoutVars>
      </dgm:prSet>
      <dgm:spPr/>
    </dgm:pt>
    <dgm:pt modelId="{F0A421E2-23AF-42E3-9593-92CDBD9A6C0D}" type="pres">
      <dgm:prSet presAssocID="{0FA07639-BED4-403D-A5E8-E7BD39C3A7E3}" presName="composite" presStyleCnt="0"/>
      <dgm:spPr/>
    </dgm:pt>
    <dgm:pt modelId="{C6A8E6A1-A7CA-4254-9EBF-9F18421BAD92}" type="pres">
      <dgm:prSet presAssocID="{0FA07639-BED4-403D-A5E8-E7BD39C3A7E3}" presName="imgShp" presStyleLbl="fgImgPlace1" presStyleIdx="0" presStyleCnt="4" custScaleX="101059"/>
      <dgm:spPr>
        <a:blipFill rotWithShape="1">
          <a:blip xmlns:r="http://schemas.openxmlformats.org/officeDocument/2006/relationships" r:embed="rId1"/>
          <a:stretch>
            <a:fillRect/>
          </a:stretch>
        </a:blipFill>
      </dgm:spPr>
    </dgm:pt>
    <dgm:pt modelId="{783BECBD-4FAB-4F53-9687-2202DC5CFCEE}" type="pres">
      <dgm:prSet presAssocID="{0FA07639-BED4-403D-A5E8-E7BD39C3A7E3}" presName="txShp" presStyleLbl="node1" presStyleIdx="0" presStyleCnt="4">
        <dgm:presLayoutVars>
          <dgm:bulletEnabled val="1"/>
        </dgm:presLayoutVars>
      </dgm:prSet>
      <dgm:spPr/>
      <dgm:t>
        <a:bodyPr/>
        <a:lstStyle/>
        <a:p>
          <a:endParaRPr lang="ru-RU"/>
        </a:p>
      </dgm:t>
    </dgm:pt>
    <dgm:pt modelId="{CC71C1B9-D552-4D69-BAAB-018CE83F3775}" type="pres">
      <dgm:prSet presAssocID="{A997F988-E663-4F96-8737-C416124B65A9}" presName="spacing" presStyleCnt="0"/>
      <dgm:spPr/>
    </dgm:pt>
    <dgm:pt modelId="{1F6BB54E-E7AC-4CB3-8031-E06597BC224F}" type="pres">
      <dgm:prSet presAssocID="{F81FF07D-3FAD-4CEE-BE29-B386F5243952}" presName="composite" presStyleCnt="0"/>
      <dgm:spPr/>
    </dgm:pt>
    <dgm:pt modelId="{20F34FA7-E475-46F1-9057-16A9B0BF4033}" type="pres">
      <dgm:prSet presAssocID="{F81FF07D-3FAD-4CEE-BE29-B386F5243952}" presName="imgShp" presStyleLbl="fgImgPlace1" presStyleIdx="1" presStyleCnt="4"/>
      <dgm:spPr>
        <a:blipFill rotWithShape="1">
          <a:blip xmlns:r="http://schemas.openxmlformats.org/officeDocument/2006/relationships" r:embed="rId2"/>
          <a:stretch>
            <a:fillRect/>
          </a:stretch>
        </a:blipFill>
      </dgm:spPr>
    </dgm:pt>
    <dgm:pt modelId="{A04A0CF3-25B1-4E11-8C50-B8743C5C8B00}" type="pres">
      <dgm:prSet presAssocID="{F81FF07D-3FAD-4CEE-BE29-B386F5243952}" presName="txShp" presStyleLbl="node1" presStyleIdx="1" presStyleCnt="4">
        <dgm:presLayoutVars>
          <dgm:bulletEnabled val="1"/>
        </dgm:presLayoutVars>
      </dgm:prSet>
      <dgm:spPr/>
      <dgm:t>
        <a:bodyPr/>
        <a:lstStyle/>
        <a:p>
          <a:endParaRPr lang="ru-RU"/>
        </a:p>
      </dgm:t>
    </dgm:pt>
    <dgm:pt modelId="{37F19C89-E31A-4AB3-8889-01F0E0B27BF7}" type="pres">
      <dgm:prSet presAssocID="{A7B33A2E-E568-4FA5-9CD5-5195CF24ADD6}" presName="spacing" presStyleCnt="0"/>
      <dgm:spPr/>
    </dgm:pt>
    <dgm:pt modelId="{1632B0FF-3570-475E-937D-280183B55B0A}" type="pres">
      <dgm:prSet presAssocID="{3C2C03DD-08AF-400B-8B6D-B0253D15BDAD}" presName="composite" presStyleCnt="0"/>
      <dgm:spPr/>
    </dgm:pt>
    <dgm:pt modelId="{8B2AB7BB-AA10-4688-870A-C4EA622679E2}" type="pres">
      <dgm:prSet presAssocID="{3C2C03DD-08AF-400B-8B6D-B0253D15BDAD}" presName="imgShp" presStyleLbl="fgImgPlace1" presStyleIdx="2" presStyleCnt="4"/>
      <dgm:spPr>
        <a:blipFill rotWithShape="1">
          <a:blip xmlns:r="http://schemas.openxmlformats.org/officeDocument/2006/relationships" r:embed="rId3"/>
          <a:stretch>
            <a:fillRect/>
          </a:stretch>
        </a:blipFill>
      </dgm:spPr>
    </dgm:pt>
    <dgm:pt modelId="{0A80B392-89B7-44C7-8DBE-6DA380E6FEE1}" type="pres">
      <dgm:prSet presAssocID="{3C2C03DD-08AF-400B-8B6D-B0253D15BDAD}" presName="txShp" presStyleLbl="node1" presStyleIdx="2" presStyleCnt="4">
        <dgm:presLayoutVars>
          <dgm:bulletEnabled val="1"/>
        </dgm:presLayoutVars>
      </dgm:prSet>
      <dgm:spPr/>
      <dgm:t>
        <a:bodyPr/>
        <a:lstStyle/>
        <a:p>
          <a:endParaRPr lang="ru-RU"/>
        </a:p>
      </dgm:t>
    </dgm:pt>
    <dgm:pt modelId="{2165A57A-8D6B-4F9A-8656-7556E15E69DD}" type="pres">
      <dgm:prSet presAssocID="{772A5269-8EC7-4B03-A46E-64A9FF2C3914}" presName="spacing" presStyleCnt="0"/>
      <dgm:spPr/>
    </dgm:pt>
    <dgm:pt modelId="{C57E380B-E18B-438E-8AC0-7E8FD44D51A6}" type="pres">
      <dgm:prSet presAssocID="{6CCDBA3C-EEE3-45E4-BB1A-76EA14D857BF}" presName="composite" presStyleCnt="0"/>
      <dgm:spPr/>
    </dgm:pt>
    <dgm:pt modelId="{C476C23E-C86C-40F8-808A-18004ECDAF77}" type="pres">
      <dgm:prSet presAssocID="{6CCDBA3C-EEE3-45E4-BB1A-76EA14D857BF}" presName="imgShp" presStyleLbl="fgImgPlace1" presStyleIdx="3" presStyleCnt="4"/>
      <dgm:spPr>
        <a:blipFill rotWithShape="1">
          <a:blip xmlns:r="http://schemas.openxmlformats.org/officeDocument/2006/relationships" r:embed="rId4"/>
          <a:stretch>
            <a:fillRect/>
          </a:stretch>
        </a:blipFill>
      </dgm:spPr>
    </dgm:pt>
    <dgm:pt modelId="{EE7174DA-9239-433C-9156-9C0281263D15}" type="pres">
      <dgm:prSet presAssocID="{6CCDBA3C-EEE3-45E4-BB1A-76EA14D857BF}" presName="txShp" presStyleLbl="node1" presStyleIdx="3" presStyleCnt="4">
        <dgm:presLayoutVars>
          <dgm:bulletEnabled val="1"/>
        </dgm:presLayoutVars>
      </dgm:prSet>
      <dgm:spPr/>
      <dgm:t>
        <a:bodyPr/>
        <a:lstStyle/>
        <a:p>
          <a:endParaRPr lang="ru-RU"/>
        </a:p>
      </dgm:t>
    </dgm:pt>
  </dgm:ptLst>
  <dgm:cxnLst>
    <dgm:cxn modelId="{957448B9-F5A1-4742-8B5D-DB58F4FE774A}" srcId="{BCC8BE48-28E6-487C-BE47-9FE067CA6E66}" destId="{F81FF07D-3FAD-4CEE-BE29-B386F5243952}" srcOrd="1" destOrd="0" parTransId="{75ADF8CF-F17A-4C3C-B0B8-C39D2A351231}" sibTransId="{A7B33A2E-E568-4FA5-9CD5-5195CF24ADD6}"/>
    <dgm:cxn modelId="{6FD42A55-E58B-41A1-B6B4-FA3AB38564D7}" srcId="{BCC8BE48-28E6-487C-BE47-9FE067CA6E66}" destId="{6CCDBA3C-EEE3-45E4-BB1A-76EA14D857BF}" srcOrd="3" destOrd="0" parTransId="{9235C547-A52D-461F-9BE8-DB3395C9AD1D}" sibTransId="{0BEAF481-D79D-41F4-B13E-A942BF534209}"/>
    <dgm:cxn modelId="{8E2C01C3-42A9-4FFC-AEC0-373688673BBB}" type="presOf" srcId="{3C2C03DD-08AF-400B-8B6D-B0253D15BDAD}" destId="{0A80B392-89B7-44C7-8DBE-6DA380E6FEE1}" srcOrd="0" destOrd="0" presId="urn:microsoft.com/office/officeart/2005/8/layout/vList3#1"/>
    <dgm:cxn modelId="{15FD8F8E-1455-40C1-9F5E-C7A8772736A2}" type="presOf" srcId="{0FA07639-BED4-403D-A5E8-E7BD39C3A7E3}" destId="{783BECBD-4FAB-4F53-9687-2202DC5CFCEE}" srcOrd="0" destOrd="0" presId="urn:microsoft.com/office/officeart/2005/8/layout/vList3#1"/>
    <dgm:cxn modelId="{246F4A07-2B26-4360-B089-1B4C6249F755}" srcId="{BCC8BE48-28E6-487C-BE47-9FE067CA6E66}" destId="{0FA07639-BED4-403D-A5E8-E7BD39C3A7E3}" srcOrd="0" destOrd="0" parTransId="{6B7F15FA-D4B3-44C6-B76D-99E4ED026A76}" sibTransId="{A997F988-E663-4F96-8737-C416124B65A9}"/>
    <dgm:cxn modelId="{4857AE76-6AD4-4F7E-A080-229DD45C24F9}" type="presOf" srcId="{F81FF07D-3FAD-4CEE-BE29-B386F5243952}" destId="{A04A0CF3-25B1-4E11-8C50-B8743C5C8B00}" srcOrd="0" destOrd="0" presId="urn:microsoft.com/office/officeart/2005/8/layout/vList3#1"/>
    <dgm:cxn modelId="{1BC50DCC-C89C-41E9-86DD-CD34036B0D16}" type="presOf" srcId="{BCC8BE48-28E6-487C-BE47-9FE067CA6E66}" destId="{B521233A-6002-4FD8-BD9C-80A7D46EC338}" srcOrd="0" destOrd="0" presId="urn:microsoft.com/office/officeart/2005/8/layout/vList3#1"/>
    <dgm:cxn modelId="{D03ADF11-B91F-4F95-ADC0-B25DAA51A183}" srcId="{BCC8BE48-28E6-487C-BE47-9FE067CA6E66}" destId="{3C2C03DD-08AF-400B-8B6D-B0253D15BDAD}" srcOrd="2" destOrd="0" parTransId="{95846389-33B2-4911-85A6-E523650F403A}" sibTransId="{772A5269-8EC7-4B03-A46E-64A9FF2C3914}"/>
    <dgm:cxn modelId="{40D99DAC-5086-4EA0-BAAE-260378878927}" type="presOf" srcId="{6CCDBA3C-EEE3-45E4-BB1A-76EA14D857BF}" destId="{EE7174DA-9239-433C-9156-9C0281263D15}" srcOrd="0" destOrd="0" presId="urn:microsoft.com/office/officeart/2005/8/layout/vList3#1"/>
    <dgm:cxn modelId="{4A9CA0C4-EE72-4F98-9275-021B3AE7DA60}" type="presParOf" srcId="{B521233A-6002-4FD8-BD9C-80A7D46EC338}" destId="{F0A421E2-23AF-42E3-9593-92CDBD9A6C0D}" srcOrd="0" destOrd="0" presId="urn:microsoft.com/office/officeart/2005/8/layout/vList3#1"/>
    <dgm:cxn modelId="{535C2F20-9E46-4ECA-86F7-57E99AA58C43}" type="presParOf" srcId="{F0A421E2-23AF-42E3-9593-92CDBD9A6C0D}" destId="{C6A8E6A1-A7CA-4254-9EBF-9F18421BAD92}" srcOrd="0" destOrd="0" presId="urn:microsoft.com/office/officeart/2005/8/layout/vList3#1"/>
    <dgm:cxn modelId="{710FD7CA-6FA8-4E31-9645-6B76B284F991}" type="presParOf" srcId="{F0A421E2-23AF-42E3-9593-92CDBD9A6C0D}" destId="{783BECBD-4FAB-4F53-9687-2202DC5CFCEE}" srcOrd="1" destOrd="0" presId="urn:microsoft.com/office/officeart/2005/8/layout/vList3#1"/>
    <dgm:cxn modelId="{279EA8C2-A5B8-4655-8C63-E993FC206942}" type="presParOf" srcId="{B521233A-6002-4FD8-BD9C-80A7D46EC338}" destId="{CC71C1B9-D552-4D69-BAAB-018CE83F3775}" srcOrd="1" destOrd="0" presId="urn:microsoft.com/office/officeart/2005/8/layout/vList3#1"/>
    <dgm:cxn modelId="{5666FA0F-81B8-4C99-9E51-A93EC7A91993}" type="presParOf" srcId="{B521233A-6002-4FD8-BD9C-80A7D46EC338}" destId="{1F6BB54E-E7AC-4CB3-8031-E06597BC224F}" srcOrd="2" destOrd="0" presId="urn:microsoft.com/office/officeart/2005/8/layout/vList3#1"/>
    <dgm:cxn modelId="{D8474F38-D5CD-43F3-8F5C-CDD542C9BA70}" type="presParOf" srcId="{1F6BB54E-E7AC-4CB3-8031-E06597BC224F}" destId="{20F34FA7-E475-46F1-9057-16A9B0BF4033}" srcOrd="0" destOrd="0" presId="urn:microsoft.com/office/officeart/2005/8/layout/vList3#1"/>
    <dgm:cxn modelId="{B63DA2D5-C515-40C4-B079-E7DB0F60495E}" type="presParOf" srcId="{1F6BB54E-E7AC-4CB3-8031-E06597BC224F}" destId="{A04A0CF3-25B1-4E11-8C50-B8743C5C8B00}" srcOrd="1" destOrd="0" presId="urn:microsoft.com/office/officeart/2005/8/layout/vList3#1"/>
    <dgm:cxn modelId="{558F5B67-B489-4513-8F0E-D631D76E31F4}" type="presParOf" srcId="{B521233A-6002-4FD8-BD9C-80A7D46EC338}" destId="{37F19C89-E31A-4AB3-8889-01F0E0B27BF7}" srcOrd="3" destOrd="0" presId="urn:microsoft.com/office/officeart/2005/8/layout/vList3#1"/>
    <dgm:cxn modelId="{787599A8-3AEF-4E6F-8BED-C9BB4B4D9F4A}" type="presParOf" srcId="{B521233A-6002-4FD8-BD9C-80A7D46EC338}" destId="{1632B0FF-3570-475E-937D-280183B55B0A}" srcOrd="4" destOrd="0" presId="urn:microsoft.com/office/officeart/2005/8/layout/vList3#1"/>
    <dgm:cxn modelId="{0CD4C9A2-9519-43B2-B0FF-8DBF93C21FBE}" type="presParOf" srcId="{1632B0FF-3570-475E-937D-280183B55B0A}" destId="{8B2AB7BB-AA10-4688-870A-C4EA622679E2}" srcOrd="0" destOrd="0" presId="urn:microsoft.com/office/officeart/2005/8/layout/vList3#1"/>
    <dgm:cxn modelId="{FC72F104-49B7-44FD-9E54-D05ADD5655BF}" type="presParOf" srcId="{1632B0FF-3570-475E-937D-280183B55B0A}" destId="{0A80B392-89B7-44C7-8DBE-6DA380E6FEE1}" srcOrd="1" destOrd="0" presId="urn:microsoft.com/office/officeart/2005/8/layout/vList3#1"/>
    <dgm:cxn modelId="{825B25FD-4676-45BA-92BE-993F031C47B6}" type="presParOf" srcId="{B521233A-6002-4FD8-BD9C-80A7D46EC338}" destId="{2165A57A-8D6B-4F9A-8656-7556E15E69DD}" srcOrd="5" destOrd="0" presId="urn:microsoft.com/office/officeart/2005/8/layout/vList3#1"/>
    <dgm:cxn modelId="{E6CFA918-E72D-4136-9259-00FB20931F46}" type="presParOf" srcId="{B521233A-6002-4FD8-BD9C-80A7D46EC338}" destId="{C57E380B-E18B-438E-8AC0-7E8FD44D51A6}" srcOrd="6" destOrd="0" presId="urn:microsoft.com/office/officeart/2005/8/layout/vList3#1"/>
    <dgm:cxn modelId="{A4833F1B-6232-4137-8847-3A25AAD5BC62}" type="presParOf" srcId="{C57E380B-E18B-438E-8AC0-7E8FD44D51A6}" destId="{C476C23E-C86C-40F8-808A-18004ECDAF77}" srcOrd="0" destOrd="0" presId="urn:microsoft.com/office/officeart/2005/8/layout/vList3#1"/>
    <dgm:cxn modelId="{36948836-7A7D-4393-96D9-F41D1388D8C0}" type="presParOf" srcId="{C57E380B-E18B-438E-8AC0-7E8FD44D51A6}" destId="{EE7174DA-9239-433C-9156-9C0281263D15}" srcOrd="1" destOrd="0" presId="urn:microsoft.com/office/officeart/2005/8/layout/vList3#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BB05A26-2278-4016-8F1C-3ECC49247457}" type="doc">
      <dgm:prSet loTypeId="urn:microsoft.com/office/officeart/2005/8/layout/list1" loCatId="list" qsTypeId="urn:microsoft.com/office/officeart/2005/8/quickstyle/3d1" qsCatId="3D" csTypeId="urn:microsoft.com/office/officeart/2005/8/colors/accent1_2" csCatId="accent1" phldr="1"/>
      <dgm:spPr/>
      <dgm:t>
        <a:bodyPr/>
        <a:lstStyle/>
        <a:p>
          <a:endParaRPr lang="ru-RU"/>
        </a:p>
      </dgm:t>
    </dgm:pt>
    <dgm:pt modelId="{D9C81EAF-EB2E-4898-A901-38012F453ECB}">
      <dgm:prSet phldrT="[Текст]"/>
      <dgm:spPr>
        <a:solidFill>
          <a:srgbClr val="C00000"/>
        </a:solidFill>
      </dgm:spPr>
      <dgm:t>
        <a:bodyPr/>
        <a:lstStyle/>
        <a:p>
          <a:r>
            <a:rPr lang="en-US" b="1" dirty="0" smtClean="0">
              <a:effectLst>
                <a:outerShdw blurRad="38100" dist="38100" dir="2700000" algn="tl">
                  <a:srgbClr val="000000">
                    <a:alpha val="43137"/>
                  </a:srgbClr>
                </a:outerShdw>
              </a:effectLst>
              <a:latin typeface="Arial" pitchFamily="34" charset="0"/>
              <a:cs typeface="Arial" pitchFamily="34" charset="0"/>
            </a:rPr>
            <a:t>Open angle</a:t>
          </a:r>
          <a:endParaRPr lang="ru-RU" b="1" dirty="0">
            <a:effectLst>
              <a:outerShdw blurRad="38100" dist="38100" dir="2700000" algn="tl">
                <a:srgbClr val="000000">
                  <a:alpha val="43137"/>
                </a:srgbClr>
              </a:outerShdw>
            </a:effectLst>
            <a:latin typeface="Arial" pitchFamily="34" charset="0"/>
            <a:cs typeface="Arial" pitchFamily="34" charset="0"/>
          </a:endParaRPr>
        </a:p>
      </dgm:t>
    </dgm:pt>
    <dgm:pt modelId="{89C48F11-9927-447D-8071-C1D389ED5830}" type="parTrans" cxnId="{BE742905-B910-4793-B88E-9F5C0C336BB7}">
      <dgm:prSet/>
      <dgm:spPr/>
      <dgm:t>
        <a:bodyPr/>
        <a:lstStyle/>
        <a:p>
          <a:endParaRPr lang="ru-RU"/>
        </a:p>
      </dgm:t>
    </dgm:pt>
    <dgm:pt modelId="{8F5F61B3-F48E-49F3-BF8B-E466274EF0EF}" type="sibTrans" cxnId="{BE742905-B910-4793-B88E-9F5C0C336BB7}">
      <dgm:prSet/>
      <dgm:spPr/>
      <dgm:t>
        <a:bodyPr/>
        <a:lstStyle/>
        <a:p>
          <a:endParaRPr lang="ru-RU"/>
        </a:p>
      </dgm:t>
    </dgm:pt>
    <dgm:pt modelId="{9828FE2D-A2B4-4FA5-A67C-E05B35B91336}">
      <dgm:prSet phldrT="[Текст]"/>
      <dgm:spPr/>
      <dgm:t>
        <a:bodyPr/>
        <a:lstStyle/>
        <a:p>
          <a:r>
            <a:rPr lang="en-US" b="1" dirty="0" smtClean="0">
              <a:effectLst>
                <a:outerShdw blurRad="38100" dist="38100" dir="2700000" algn="tl">
                  <a:srgbClr val="000000">
                    <a:alpha val="43137"/>
                  </a:srgbClr>
                </a:outerShdw>
              </a:effectLst>
              <a:latin typeface="Arial" pitchFamily="34" charset="0"/>
              <a:cs typeface="Arial" pitchFamily="34" charset="0"/>
            </a:rPr>
            <a:t>Closed angle</a:t>
          </a:r>
          <a:endParaRPr lang="ru-RU" b="1" dirty="0">
            <a:effectLst>
              <a:outerShdw blurRad="38100" dist="38100" dir="2700000" algn="tl">
                <a:srgbClr val="000000">
                  <a:alpha val="43137"/>
                </a:srgbClr>
              </a:outerShdw>
            </a:effectLst>
            <a:latin typeface="Arial" pitchFamily="34" charset="0"/>
            <a:cs typeface="Arial" pitchFamily="34" charset="0"/>
          </a:endParaRPr>
        </a:p>
      </dgm:t>
    </dgm:pt>
    <dgm:pt modelId="{0FB2BE99-47EF-42C8-A2B9-C7529FF6AF65}" type="parTrans" cxnId="{4A9E7639-F7BD-4201-A648-118C7311C274}">
      <dgm:prSet/>
      <dgm:spPr/>
      <dgm:t>
        <a:bodyPr/>
        <a:lstStyle/>
        <a:p>
          <a:endParaRPr lang="ru-RU"/>
        </a:p>
      </dgm:t>
    </dgm:pt>
    <dgm:pt modelId="{02AAD85C-612B-441D-BE90-9A869407F2F3}" type="sibTrans" cxnId="{4A9E7639-F7BD-4201-A648-118C7311C274}">
      <dgm:prSet/>
      <dgm:spPr/>
      <dgm:t>
        <a:bodyPr/>
        <a:lstStyle/>
        <a:p>
          <a:endParaRPr lang="ru-RU"/>
        </a:p>
      </dgm:t>
    </dgm:pt>
    <dgm:pt modelId="{DF7A5AD3-34FD-4387-82B2-111E264F2764}">
      <dgm:prSet phldrT="[Текст]"/>
      <dgm:spPr/>
      <dgm:t>
        <a:bodyPr/>
        <a:lstStyle/>
        <a:p>
          <a:r>
            <a:rPr lang="en-US" b="1" dirty="0" smtClean="0">
              <a:effectLst>
                <a:outerShdw blurRad="38100" dist="38100" dir="2700000" algn="tl">
                  <a:srgbClr val="000000">
                    <a:alpha val="43137"/>
                  </a:srgbClr>
                </a:outerShdw>
              </a:effectLst>
              <a:latin typeface="Arial" pitchFamily="34" charset="0"/>
              <a:cs typeface="Arial" pitchFamily="34" charset="0"/>
            </a:rPr>
            <a:t>Mixed</a:t>
          </a:r>
          <a:endParaRPr lang="ru-RU" b="1" dirty="0">
            <a:effectLst>
              <a:outerShdw blurRad="38100" dist="38100" dir="2700000" algn="tl">
                <a:srgbClr val="000000">
                  <a:alpha val="43137"/>
                </a:srgbClr>
              </a:outerShdw>
            </a:effectLst>
            <a:latin typeface="Arial" pitchFamily="34" charset="0"/>
            <a:cs typeface="Arial" pitchFamily="34" charset="0"/>
          </a:endParaRPr>
        </a:p>
      </dgm:t>
    </dgm:pt>
    <dgm:pt modelId="{0DC0127F-1D7D-4283-9037-95E7E7E06EDB}" type="parTrans" cxnId="{A726A488-F40F-40A7-A1F2-725848F22BB9}">
      <dgm:prSet/>
      <dgm:spPr/>
      <dgm:t>
        <a:bodyPr/>
        <a:lstStyle/>
        <a:p>
          <a:endParaRPr lang="ru-RU"/>
        </a:p>
      </dgm:t>
    </dgm:pt>
    <dgm:pt modelId="{6322BF80-CE97-4B3A-AEE6-E4606B072FAD}" type="sibTrans" cxnId="{A726A488-F40F-40A7-A1F2-725848F22BB9}">
      <dgm:prSet/>
      <dgm:spPr/>
      <dgm:t>
        <a:bodyPr/>
        <a:lstStyle/>
        <a:p>
          <a:endParaRPr lang="ru-RU"/>
        </a:p>
      </dgm:t>
    </dgm:pt>
    <dgm:pt modelId="{FFE03B7D-9DAC-4666-9BC2-2B17671F3568}" type="pres">
      <dgm:prSet presAssocID="{FBB05A26-2278-4016-8F1C-3ECC49247457}" presName="linear" presStyleCnt="0">
        <dgm:presLayoutVars>
          <dgm:dir/>
          <dgm:animLvl val="lvl"/>
          <dgm:resizeHandles val="exact"/>
        </dgm:presLayoutVars>
      </dgm:prSet>
      <dgm:spPr/>
      <dgm:t>
        <a:bodyPr/>
        <a:lstStyle/>
        <a:p>
          <a:endParaRPr lang="ru-RU"/>
        </a:p>
      </dgm:t>
    </dgm:pt>
    <dgm:pt modelId="{CAD2B0EE-2144-4A09-8B74-14BDDD7DFC6C}" type="pres">
      <dgm:prSet presAssocID="{D9C81EAF-EB2E-4898-A901-38012F453ECB}" presName="parentLin" presStyleCnt="0"/>
      <dgm:spPr/>
      <dgm:t>
        <a:bodyPr/>
        <a:lstStyle/>
        <a:p>
          <a:endParaRPr lang="ru-RU"/>
        </a:p>
      </dgm:t>
    </dgm:pt>
    <dgm:pt modelId="{8B241A43-0895-4885-B8F3-B09382DA11AE}" type="pres">
      <dgm:prSet presAssocID="{D9C81EAF-EB2E-4898-A901-38012F453ECB}" presName="parentLeftMargin" presStyleLbl="node1" presStyleIdx="0" presStyleCnt="3"/>
      <dgm:spPr/>
      <dgm:t>
        <a:bodyPr/>
        <a:lstStyle/>
        <a:p>
          <a:endParaRPr lang="ru-RU"/>
        </a:p>
      </dgm:t>
    </dgm:pt>
    <dgm:pt modelId="{9640F458-4761-4BE7-885E-94C9BB3B491A}" type="pres">
      <dgm:prSet presAssocID="{D9C81EAF-EB2E-4898-A901-38012F453ECB}" presName="parentText" presStyleLbl="node1" presStyleIdx="0" presStyleCnt="3">
        <dgm:presLayoutVars>
          <dgm:chMax val="0"/>
          <dgm:bulletEnabled val="1"/>
        </dgm:presLayoutVars>
      </dgm:prSet>
      <dgm:spPr/>
      <dgm:t>
        <a:bodyPr/>
        <a:lstStyle/>
        <a:p>
          <a:endParaRPr lang="ru-RU"/>
        </a:p>
      </dgm:t>
    </dgm:pt>
    <dgm:pt modelId="{0D7E872E-9EC4-4B56-B6F4-334B1FBF91BA}" type="pres">
      <dgm:prSet presAssocID="{D9C81EAF-EB2E-4898-A901-38012F453ECB}" presName="negativeSpace" presStyleCnt="0"/>
      <dgm:spPr/>
      <dgm:t>
        <a:bodyPr/>
        <a:lstStyle/>
        <a:p>
          <a:endParaRPr lang="ru-RU"/>
        </a:p>
      </dgm:t>
    </dgm:pt>
    <dgm:pt modelId="{BCDD65F5-A26A-47AE-BBD8-1825226F735C}" type="pres">
      <dgm:prSet presAssocID="{D9C81EAF-EB2E-4898-A901-38012F453ECB}" presName="childText" presStyleLbl="conFgAcc1" presStyleIdx="0" presStyleCnt="3">
        <dgm:presLayoutVars>
          <dgm:bulletEnabled val="1"/>
        </dgm:presLayoutVars>
      </dgm:prSet>
      <dgm:spPr/>
      <dgm:t>
        <a:bodyPr/>
        <a:lstStyle/>
        <a:p>
          <a:endParaRPr lang="ru-RU"/>
        </a:p>
      </dgm:t>
    </dgm:pt>
    <dgm:pt modelId="{9D12FB4D-BD25-41F1-AD2D-FB59762AD9F9}" type="pres">
      <dgm:prSet presAssocID="{8F5F61B3-F48E-49F3-BF8B-E466274EF0EF}" presName="spaceBetweenRectangles" presStyleCnt="0"/>
      <dgm:spPr/>
      <dgm:t>
        <a:bodyPr/>
        <a:lstStyle/>
        <a:p>
          <a:endParaRPr lang="ru-RU"/>
        </a:p>
      </dgm:t>
    </dgm:pt>
    <dgm:pt modelId="{51470747-B8DE-4A83-A8B8-C5FFFC1C566C}" type="pres">
      <dgm:prSet presAssocID="{9828FE2D-A2B4-4FA5-A67C-E05B35B91336}" presName="parentLin" presStyleCnt="0"/>
      <dgm:spPr/>
      <dgm:t>
        <a:bodyPr/>
        <a:lstStyle/>
        <a:p>
          <a:endParaRPr lang="ru-RU"/>
        </a:p>
      </dgm:t>
    </dgm:pt>
    <dgm:pt modelId="{CA84E017-E699-4DB1-BB60-D893F8DDEA4A}" type="pres">
      <dgm:prSet presAssocID="{9828FE2D-A2B4-4FA5-A67C-E05B35B91336}" presName="parentLeftMargin" presStyleLbl="node1" presStyleIdx="0" presStyleCnt="3"/>
      <dgm:spPr/>
      <dgm:t>
        <a:bodyPr/>
        <a:lstStyle/>
        <a:p>
          <a:endParaRPr lang="ru-RU"/>
        </a:p>
      </dgm:t>
    </dgm:pt>
    <dgm:pt modelId="{55D2E494-8F92-4E1C-8FC9-347BB9C242C5}" type="pres">
      <dgm:prSet presAssocID="{9828FE2D-A2B4-4FA5-A67C-E05B35B91336}" presName="parentText" presStyleLbl="node1" presStyleIdx="1" presStyleCnt="3">
        <dgm:presLayoutVars>
          <dgm:chMax val="0"/>
          <dgm:bulletEnabled val="1"/>
        </dgm:presLayoutVars>
      </dgm:prSet>
      <dgm:spPr/>
      <dgm:t>
        <a:bodyPr/>
        <a:lstStyle/>
        <a:p>
          <a:endParaRPr lang="ru-RU"/>
        </a:p>
      </dgm:t>
    </dgm:pt>
    <dgm:pt modelId="{1C194C98-9E17-4892-9D3A-7A186E4265AF}" type="pres">
      <dgm:prSet presAssocID="{9828FE2D-A2B4-4FA5-A67C-E05B35B91336}" presName="negativeSpace" presStyleCnt="0"/>
      <dgm:spPr/>
      <dgm:t>
        <a:bodyPr/>
        <a:lstStyle/>
        <a:p>
          <a:endParaRPr lang="ru-RU"/>
        </a:p>
      </dgm:t>
    </dgm:pt>
    <dgm:pt modelId="{92BC2EF4-A8DD-4C86-849C-D85A8B1EDAA7}" type="pres">
      <dgm:prSet presAssocID="{9828FE2D-A2B4-4FA5-A67C-E05B35B91336}" presName="childText" presStyleLbl="conFgAcc1" presStyleIdx="1" presStyleCnt="3">
        <dgm:presLayoutVars>
          <dgm:bulletEnabled val="1"/>
        </dgm:presLayoutVars>
      </dgm:prSet>
      <dgm:spPr/>
      <dgm:t>
        <a:bodyPr/>
        <a:lstStyle/>
        <a:p>
          <a:endParaRPr lang="ru-RU"/>
        </a:p>
      </dgm:t>
    </dgm:pt>
    <dgm:pt modelId="{63048CE3-FD43-41D5-A3AF-365A4AEAC0BA}" type="pres">
      <dgm:prSet presAssocID="{02AAD85C-612B-441D-BE90-9A869407F2F3}" presName="spaceBetweenRectangles" presStyleCnt="0"/>
      <dgm:spPr/>
      <dgm:t>
        <a:bodyPr/>
        <a:lstStyle/>
        <a:p>
          <a:endParaRPr lang="ru-RU"/>
        </a:p>
      </dgm:t>
    </dgm:pt>
    <dgm:pt modelId="{765192D2-9B44-40DD-B569-BA0B26D0B315}" type="pres">
      <dgm:prSet presAssocID="{DF7A5AD3-34FD-4387-82B2-111E264F2764}" presName="parentLin" presStyleCnt="0"/>
      <dgm:spPr/>
      <dgm:t>
        <a:bodyPr/>
        <a:lstStyle/>
        <a:p>
          <a:endParaRPr lang="ru-RU"/>
        </a:p>
      </dgm:t>
    </dgm:pt>
    <dgm:pt modelId="{953B2073-7089-426C-A2E2-DA238803AE19}" type="pres">
      <dgm:prSet presAssocID="{DF7A5AD3-34FD-4387-82B2-111E264F2764}" presName="parentLeftMargin" presStyleLbl="node1" presStyleIdx="1" presStyleCnt="3"/>
      <dgm:spPr/>
      <dgm:t>
        <a:bodyPr/>
        <a:lstStyle/>
        <a:p>
          <a:endParaRPr lang="ru-RU"/>
        </a:p>
      </dgm:t>
    </dgm:pt>
    <dgm:pt modelId="{14844807-BB67-4CFE-8C26-08DDDF34515A}" type="pres">
      <dgm:prSet presAssocID="{DF7A5AD3-34FD-4387-82B2-111E264F2764}" presName="parentText" presStyleLbl="node1" presStyleIdx="2" presStyleCnt="3">
        <dgm:presLayoutVars>
          <dgm:chMax val="0"/>
          <dgm:bulletEnabled val="1"/>
        </dgm:presLayoutVars>
      </dgm:prSet>
      <dgm:spPr/>
      <dgm:t>
        <a:bodyPr/>
        <a:lstStyle/>
        <a:p>
          <a:endParaRPr lang="ru-RU"/>
        </a:p>
      </dgm:t>
    </dgm:pt>
    <dgm:pt modelId="{AFBC5304-52B8-46D2-BE17-4E09A965607D}" type="pres">
      <dgm:prSet presAssocID="{DF7A5AD3-34FD-4387-82B2-111E264F2764}" presName="negativeSpace" presStyleCnt="0"/>
      <dgm:spPr/>
      <dgm:t>
        <a:bodyPr/>
        <a:lstStyle/>
        <a:p>
          <a:endParaRPr lang="ru-RU"/>
        </a:p>
      </dgm:t>
    </dgm:pt>
    <dgm:pt modelId="{63F4455F-F402-4F82-9B52-292D8A25934D}" type="pres">
      <dgm:prSet presAssocID="{DF7A5AD3-34FD-4387-82B2-111E264F2764}" presName="childText" presStyleLbl="conFgAcc1" presStyleIdx="2" presStyleCnt="3">
        <dgm:presLayoutVars>
          <dgm:bulletEnabled val="1"/>
        </dgm:presLayoutVars>
      </dgm:prSet>
      <dgm:spPr/>
      <dgm:t>
        <a:bodyPr/>
        <a:lstStyle/>
        <a:p>
          <a:endParaRPr lang="ru-RU"/>
        </a:p>
      </dgm:t>
    </dgm:pt>
  </dgm:ptLst>
  <dgm:cxnLst>
    <dgm:cxn modelId="{A726A488-F40F-40A7-A1F2-725848F22BB9}" srcId="{FBB05A26-2278-4016-8F1C-3ECC49247457}" destId="{DF7A5AD3-34FD-4387-82B2-111E264F2764}" srcOrd="2" destOrd="0" parTransId="{0DC0127F-1D7D-4283-9037-95E7E7E06EDB}" sibTransId="{6322BF80-CE97-4B3A-AEE6-E4606B072FAD}"/>
    <dgm:cxn modelId="{162FC6D5-7538-4523-B7C9-605A9F79FB72}" type="presOf" srcId="{D9C81EAF-EB2E-4898-A901-38012F453ECB}" destId="{8B241A43-0895-4885-B8F3-B09382DA11AE}" srcOrd="0" destOrd="0" presId="urn:microsoft.com/office/officeart/2005/8/layout/list1"/>
    <dgm:cxn modelId="{0FAEEB01-3E42-4E72-A0B2-A97C7C8CFC97}" type="presOf" srcId="{9828FE2D-A2B4-4FA5-A67C-E05B35B91336}" destId="{CA84E017-E699-4DB1-BB60-D893F8DDEA4A}" srcOrd="0" destOrd="0" presId="urn:microsoft.com/office/officeart/2005/8/layout/list1"/>
    <dgm:cxn modelId="{BE742905-B910-4793-B88E-9F5C0C336BB7}" srcId="{FBB05A26-2278-4016-8F1C-3ECC49247457}" destId="{D9C81EAF-EB2E-4898-A901-38012F453ECB}" srcOrd="0" destOrd="0" parTransId="{89C48F11-9927-447D-8071-C1D389ED5830}" sibTransId="{8F5F61B3-F48E-49F3-BF8B-E466274EF0EF}"/>
    <dgm:cxn modelId="{4A9E7639-F7BD-4201-A648-118C7311C274}" srcId="{FBB05A26-2278-4016-8F1C-3ECC49247457}" destId="{9828FE2D-A2B4-4FA5-A67C-E05B35B91336}" srcOrd="1" destOrd="0" parTransId="{0FB2BE99-47EF-42C8-A2B9-C7529FF6AF65}" sibTransId="{02AAD85C-612B-441D-BE90-9A869407F2F3}"/>
    <dgm:cxn modelId="{5FAAD6C6-0A5D-4FD2-A031-7A8BCCFD99C5}" type="presOf" srcId="{DF7A5AD3-34FD-4387-82B2-111E264F2764}" destId="{953B2073-7089-426C-A2E2-DA238803AE19}" srcOrd="0" destOrd="0" presId="urn:microsoft.com/office/officeart/2005/8/layout/list1"/>
    <dgm:cxn modelId="{9F62FB28-EC34-4275-AAA7-23000056D083}" type="presOf" srcId="{D9C81EAF-EB2E-4898-A901-38012F453ECB}" destId="{9640F458-4761-4BE7-885E-94C9BB3B491A}" srcOrd="1" destOrd="0" presId="urn:microsoft.com/office/officeart/2005/8/layout/list1"/>
    <dgm:cxn modelId="{3914A70E-AF25-44A5-A64C-2EBC888596AD}" type="presOf" srcId="{DF7A5AD3-34FD-4387-82B2-111E264F2764}" destId="{14844807-BB67-4CFE-8C26-08DDDF34515A}" srcOrd="1" destOrd="0" presId="urn:microsoft.com/office/officeart/2005/8/layout/list1"/>
    <dgm:cxn modelId="{1A031FCF-D7EC-4E7C-9769-99F9671230BF}" type="presOf" srcId="{FBB05A26-2278-4016-8F1C-3ECC49247457}" destId="{FFE03B7D-9DAC-4666-9BC2-2B17671F3568}" srcOrd="0" destOrd="0" presId="urn:microsoft.com/office/officeart/2005/8/layout/list1"/>
    <dgm:cxn modelId="{B0860F23-8D97-4DB0-AE14-D73F11762434}" type="presOf" srcId="{9828FE2D-A2B4-4FA5-A67C-E05B35B91336}" destId="{55D2E494-8F92-4E1C-8FC9-347BB9C242C5}" srcOrd="1" destOrd="0" presId="urn:microsoft.com/office/officeart/2005/8/layout/list1"/>
    <dgm:cxn modelId="{AE3A8998-0CAF-4C5A-91C6-887730AAD662}" type="presParOf" srcId="{FFE03B7D-9DAC-4666-9BC2-2B17671F3568}" destId="{CAD2B0EE-2144-4A09-8B74-14BDDD7DFC6C}" srcOrd="0" destOrd="0" presId="urn:microsoft.com/office/officeart/2005/8/layout/list1"/>
    <dgm:cxn modelId="{F1F1D89A-01E0-4593-A7DE-D3CF57FE575D}" type="presParOf" srcId="{CAD2B0EE-2144-4A09-8B74-14BDDD7DFC6C}" destId="{8B241A43-0895-4885-B8F3-B09382DA11AE}" srcOrd="0" destOrd="0" presId="urn:microsoft.com/office/officeart/2005/8/layout/list1"/>
    <dgm:cxn modelId="{C6A47D42-0EC7-404F-89FB-63A9BC7A95E2}" type="presParOf" srcId="{CAD2B0EE-2144-4A09-8B74-14BDDD7DFC6C}" destId="{9640F458-4761-4BE7-885E-94C9BB3B491A}" srcOrd="1" destOrd="0" presId="urn:microsoft.com/office/officeart/2005/8/layout/list1"/>
    <dgm:cxn modelId="{91E57E0E-8481-4088-B92C-976475DB6626}" type="presParOf" srcId="{FFE03B7D-9DAC-4666-9BC2-2B17671F3568}" destId="{0D7E872E-9EC4-4B56-B6F4-334B1FBF91BA}" srcOrd="1" destOrd="0" presId="urn:microsoft.com/office/officeart/2005/8/layout/list1"/>
    <dgm:cxn modelId="{79312106-EBD3-4262-A8CC-D090C43460F6}" type="presParOf" srcId="{FFE03B7D-9DAC-4666-9BC2-2B17671F3568}" destId="{BCDD65F5-A26A-47AE-BBD8-1825226F735C}" srcOrd="2" destOrd="0" presId="urn:microsoft.com/office/officeart/2005/8/layout/list1"/>
    <dgm:cxn modelId="{53E5DC8C-7B93-45E1-ADF8-039E8B930226}" type="presParOf" srcId="{FFE03B7D-9DAC-4666-9BC2-2B17671F3568}" destId="{9D12FB4D-BD25-41F1-AD2D-FB59762AD9F9}" srcOrd="3" destOrd="0" presId="urn:microsoft.com/office/officeart/2005/8/layout/list1"/>
    <dgm:cxn modelId="{2AC761C4-AF0D-47C3-AC87-6E3233BFF0B8}" type="presParOf" srcId="{FFE03B7D-9DAC-4666-9BC2-2B17671F3568}" destId="{51470747-B8DE-4A83-A8B8-C5FFFC1C566C}" srcOrd="4" destOrd="0" presId="urn:microsoft.com/office/officeart/2005/8/layout/list1"/>
    <dgm:cxn modelId="{93EBC1BE-06BD-46A7-8F5B-09F983E01693}" type="presParOf" srcId="{51470747-B8DE-4A83-A8B8-C5FFFC1C566C}" destId="{CA84E017-E699-4DB1-BB60-D893F8DDEA4A}" srcOrd="0" destOrd="0" presId="urn:microsoft.com/office/officeart/2005/8/layout/list1"/>
    <dgm:cxn modelId="{92081536-3C87-45B6-AAA1-B64F46116197}" type="presParOf" srcId="{51470747-B8DE-4A83-A8B8-C5FFFC1C566C}" destId="{55D2E494-8F92-4E1C-8FC9-347BB9C242C5}" srcOrd="1" destOrd="0" presId="urn:microsoft.com/office/officeart/2005/8/layout/list1"/>
    <dgm:cxn modelId="{C52B4B66-ED3E-43B1-AA96-1C87622AC9C8}" type="presParOf" srcId="{FFE03B7D-9DAC-4666-9BC2-2B17671F3568}" destId="{1C194C98-9E17-4892-9D3A-7A186E4265AF}" srcOrd="5" destOrd="0" presId="urn:microsoft.com/office/officeart/2005/8/layout/list1"/>
    <dgm:cxn modelId="{73BABE32-4F9B-4C99-8008-FA77A085B33B}" type="presParOf" srcId="{FFE03B7D-9DAC-4666-9BC2-2B17671F3568}" destId="{92BC2EF4-A8DD-4C86-849C-D85A8B1EDAA7}" srcOrd="6" destOrd="0" presId="urn:microsoft.com/office/officeart/2005/8/layout/list1"/>
    <dgm:cxn modelId="{4766B55E-790F-4492-B8D7-0E17BAFEE71B}" type="presParOf" srcId="{FFE03B7D-9DAC-4666-9BC2-2B17671F3568}" destId="{63048CE3-FD43-41D5-A3AF-365A4AEAC0BA}" srcOrd="7" destOrd="0" presId="urn:microsoft.com/office/officeart/2005/8/layout/list1"/>
    <dgm:cxn modelId="{E066242E-5D39-4A5F-BE48-1C61E45471A6}" type="presParOf" srcId="{FFE03B7D-9DAC-4666-9BC2-2B17671F3568}" destId="{765192D2-9B44-40DD-B569-BA0B26D0B315}" srcOrd="8" destOrd="0" presId="urn:microsoft.com/office/officeart/2005/8/layout/list1"/>
    <dgm:cxn modelId="{95F1C300-31EA-42B2-BDDB-43EAB6109129}" type="presParOf" srcId="{765192D2-9B44-40DD-B569-BA0B26D0B315}" destId="{953B2073-7089-426C-A2E2-DA238803AE19}" srcOrd="0" destOrd="0" presId="urn:microsoft.com/office/officeart/2005/8/layout/list1"/>
    <dgm:cxn modelId="{D01A3E27-898A-48C0-9783-64A0E14E485D}" type="presParOf" srcId="{765192D2-9B44-40DD-B569-BA0B26D0B315}" destId="{14844807-BB67-4CFE-8C26-08DDDF34515A}" srcOrd="1" destOrd="0" presId="urn:microsoft.com/office/officeart/2005/8/layout/list1"/>
    <dgm:cxn modelId="{58FED666-ABFF-4BE3-800E-62F50605DC9A}" type="presParOf" srcId="{FFE03B7D-9DAC-4666-9BC2-2B17671F3568}" destId="{AFBC5304-52B8-46D2-BE17-4E09A965607D}" srcOrd="9" destOrd="0" presId="urn:microsoft.com/office/officeart/2005/8/layout/list1"/>
    <dgm:cxn modelId="{15500D2F-2155-4D98-B64B-84D72C404731}" type="presParOf" srcId="{FFE03B7D-9DAC-4666-9BC2-2B17671F3568}" destId="{63F4455F-F402-4F82-9B52-292D8A25934D}"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FBFF750-6DEF-42D2-90CC-020A9523BF67}" type="doc">
      <dgm:prSet loTypeId="urn:microsoft.com/office/officeart/2005/8/layout/hList1" loCatId="list" qsTypeId="urn:microsoft.com/office/officeart/2005/8/quickstyle/3d1" qsCatId="3D" csTypeId="urn:microsoft.com/office/officeart/2005/8/colors/accent1_2" csCatId="accent1" phldr="1"/>
      <dgm:spPr/>
      <dgm:t>
        <a:bodyPr/>
        <a:lstStyle/>
        <a:p>
          <a:endParaRPr lang="ru-RU"/>
        </a:p>
      </dgm:t>
    </dgm:pt>
    <dgm:pt modelId="{03D93571-17A6-4E8A-9EE2-426DE6B9AB0C}">
      <dgm:prSet phldrT="[Текст]" custT="1"/>
      <dgm:spPr/>
      <dgm:t>
        <a:bodyPr/>
        <a:lstStyle/>
        <a:p>
          <a:pPr>
            <a:lnSpc>
              <a:spcPct val="108000"/>
            </a:lnSpc>
          </a:pPr>
          <a:r>
            <a:rPr lang="en-US" altLang="ru-RU" sz="3600" b="1" i="1" dirty="0" smtClean="0">
              <a:effectLst>
                <a:outerShdw blurRad="38100" dist="38100" dir="2700000" algn="tl">
                  <a:srgbClr val="000000">
                    <a:alpha val="43137"/>
                  </a:srgbClr>
                </a:outerShdw>
              </a:effectLst>
            </a:rPr>
            <a:t>Early:</a:t>
          </a:r>
          <a:endParaRPr lang="ru-RU" sz="3600" dirty="0">
            <a:effectLst>
              <a:outerShdw blurRad="38100" dist="38100" dir="2700000" algn="tl">
                <a:srgbClr val="000000">
                  <a:alpha val="43137"/>
                </a:srgbClr>
              </a:outerShdw>
            </a:effectLst>
          </a:endParaRPr>
        </a:p>
      </dgm:t>
    </dgm:pt>
    <dgm:pt modelId="{3D231727-8F2D-4C71-881A-BAC56A6DCA97}" type="parTrans" cxnId="{EF40B3B0-5311-4C0E-9B52-2F2B3A4A7EFE}">
      <dgm:prSet/>
      <dgm:spPr/>
      <dgm:t>
        <a:bodyPr/>
        <a:lstStyle/>
        <a:p>
          <a:pPr>
            <a:lnSpc>
              <a:spcPct val="108000"/>
            </a:lnSpc>
          </a:pPr>
          <a:endParaRPr lang="ru-RU"/>
        </a:p>
      </dgm:t>
    </dgm:pt>
    <dgm:pt modelId="{6593277D-749E-416B-9914-2ED6F69F0BBE}" type="sibTrans" cxnId="{EF40B3B0-5311-4C0E-9B52-2F2B3A4A7EFE}">
      <dgm:prSet/>
      <dgm:spPr/>
      <dgm:t>
        <a:bodyPr/>
        <a:lstStyle/>
        <a:p>
          <a:pPr>
            <a:lnSpc>
              <a:spcPct val="108000"/>
            </a:lnSpc>
          </a:pPr>
          <a:endParaRPr lang="ru-RU"/>
        </a:p>
      </dgm:t>
    </dgm:pt>
    <dgm:pt modelId="{15B454A5-FDB8-4D38-8187-BE66CE19010D}">
      <dgm:prSet phldrT="[Текст]" custT="1"/>
      <dgm:spPr/>
      <dgm:t>
        <a:bodyPr/>
        <a:lstStyle/>
        <a:p>
          <a:pPr>
            <a:lnSpc>
              <a:spcPct val="108000"/>
            </a:lnSpc>
          </a:pPr>
          <a:r>
            <a:rPr lang="en-US" altLang="ru-RU" sz="1800" dirty="0" smtClean="0">
              <a:latin typeface="Arial" pitchFamily="34" charset="0"/>
              <a:cs typeface="Arial" pitchFamily="34" charset="0"/>
            </a:rPr>
            <a:t>Headaches, pain in the brow ridge, temple on the same side
Feeling of discomfort, heaviness, awkwardness in one eye</a:t>
          </a:r>
          <a:endParaRPr lang="ru-RU" sz="1800" dirty="0"/>
        </a:p>
      </dgm:t>
    </dgm:pt>
    <dgm:pt modelId="{97F60826-5076-4226-A1C5-986FF6D680AF}" type="parTrans" cxnId="{056346C0-D279-4D76-B364-6E187F92B00E}">
      <dgm:prSet/>
      <dgm:spPr/>
      <dgm:t>
        <a:bodyPr/>
        <a:lstStyle/>
        <a:p>
          <a:pPr>
            <a:lnSpc>
              <a:spcPct val="108000"/>
            </a:lnSpc>
          </a:pPr>
          <a:endParaRPr lang="ru-RU"/>
        </a:p>
      </dgm:t>
    </dgm:pt>
    <dgm:pt modelId="{F17B3F5F-AB1A-44CA-AD25-B0E815171B19}" type="sibTrans" cxnId="{056346C0-D279-4D76-B364-6E187F92B00E}">
      <dgm:prSet/>
      <dgm:spPr/>
      <dgm:t>
        <a:bodyPr/>
        <a:lstStyle/>
        <a:p>
          <a:pPr>
            <a:lnSpc>
              <a:spcPct val="108000"/>
            </a:lnSpc>
          </a:pPr>
          <a:endParaRPr lang="ru-RU"/>
        </a:p>
      </dgm:t>
    </dgm:pt>
    <dgm:pt modelId="{11E3760B-7EDB-47C1-80C0-2B5C96833DF2}">
      <dgm:prSet phldrT="[Текст]" custT="1"/>
      <dgm:spPr/>
      <dgm:t>
        <a:bodyPr/>
        <a:lstStyle/>
        <a:p>
          <a:pPr>
            <a:lnSpc>
              <a:spcPct val="108000"/>
            </a:lnSpc>
          </a:pPr>
          <a:r>
            <a:rPr lang="en-US" altLang="ru-RU" sz="3600" b="1" i="1" dirty="0" smtClean="0">
              <a:effectLst>
                <a:outerShdw blurRad="38100" dist="38100" dir="2700000" algn="tl">
                  <a:srgbClr val="000000">
                    <a:alpha val="43137"/>
                  </a:srgbClr>
                </a:outerShdw>
              </a:effectLst>
            </a:rPr>
            <a:t>Late:</a:t>
          </a:r>
          <a:endParaRPr lang="ru-RU" sz="3600" dirty="0">
            <a:effectLst>
              <a:outerShdw blurRad="38100" dist="38100" dir="2700000" algn="tl">
                <a:srgbClr val="000000">
                  <a:alpha val="43137"/>
                </a:srgbClr>
              </a:outerShdw>
            </a:effectLst>
          </a:endParaRPr>
        </a:p>
      </dgm:t>
    </dgm:pt>
    <dgm:pt modelId="{2E01DAC6-C6AC-456E-ABF4-31AD46AB3680}" type="parTrans" cxnId="{F224FFFF-B4CC-4FE8-9D69-08DB8E0869F2}">
      <dgm:prSet/>
      <dgm:spPr/>
      <dgm:t>
        <a:bodyPr/>
        <a:lstStyle/>
        <a:p>
          <a:pPr>
            <a:lnSpc>
              <a:spcPct val="108000"/>
            </a:lnSpc>
          </a:pPr>
          <a:endParaRPr lang="ru-RU"/>
        </a:p>
      </dgm:t>
    </dgm:pt>
    <dgm:pt modelId="{C957C5A6-AAAC-4665-96C3-5DFF40D7D403}" type="sibTrans" cxnId="{F224FFFF-B4CC-4FE8-9D69-08DB8E0869F2}">
      <dgm:prSet/>
      <dgm:spPr/>
      <dgm:t>
        <a:bodyPr/>
        <a:lstStyle/>
        <a:p>
          <a:pPr>
            <a:lnSpc>
              <a:spcPct val="108000"/>
            </a:lnSpc>
          </a:pPr>
          <a:endParaRPr lang="ru-RU"/>
        </a:p>
      </dgm:t>
    </dgm:pt>
    <dgm:pt modelId="{AD2BE93F-D5C7-4F78-B83D-1269C619B41B}">
      <dgm:prSet phldrT="[Текст]" custT="1"/>
      <dgm:spPr/>
      <dgm:t>
        <a:bodyPr/>
        <a:lstStyle/>
        <a:p>
          <a:pPr>
            <a:lnSpc>
              <a:spcPct val="108000"/>
            </a:lnSpc>
          </a:pPr>
          <a:r>
            <a:rPr lang="en-US" altLang="ru-RU" sz="1800" dirty="0" smtClean="0">
              <a:latin typeface="Arial" pitchFamily="34" charset="0"/>
              <a:cs typeface="Arial" pitchFamily="34" charset="0"/>
            </a:rPr>
            <a:t>Brief blurred vision
Narrowing of visual fields
Deterioration of twilight vision
Decreased visual acuity</a:t>
          </a:r>
          <a:endParaRPr lang="ru-RU" sz="1800" dirty="0"/>
        </a:p>
      </dgm:t>
    </dgm:pt>
    <dgm:pt modelId="{A7FC64B6-3F6D-478F-92B8-E0414D86559D}" type="parTrans" cxnId="{05D694B4-A597-4AFE-87C1-77483250359D}">
      <dgm:prSet/>
      <dgm:spPr/>
      <dgm:t>
        <a:bodyPr/>
        <a:lstStyle/>
        <a:p>
          <a:pPr>
            <a:lnSpc>
              <a:spcPct val="108000"/>
            </a:lnSpc>
          </a:pPr>
          <a:endParaRPr lang="ru-RU"/>
        </a:p>
      </dgm:t>
    </dgm:pt>
    <dgm:pt modelId="{88F84212-261F-4E1A-921C-E18C10423BD3}" type="sibTrans" cxnId="{05D694B4-A597-4AFE-87C1-77483250359D}">
      <dgm:prSet/>
      <dgm:spPr/>
      <dgm:t>
        <a:bodyPr/>
        <a:lstStyle/>
        <a:p>
          <a:pPr>
            <a:lnSpc>
              <a:spcPct val="108000"/>
            </a:lnSpc>
          </a:pPr>
          <a:endParaRPr lang="ru-RU"/>
        </a:p>
      </dgm:t>
    </dgm:pt>
    <dgm:pt modelId="{AB2C9775-4764-4374-B452-35045FB1EF0A}" type="pres">
      <dgm:prSet presAssocID="{BFBFF750-6DEF-42D2-90CC-020A9523BF67}" presName="Name0" presStyleCnt="0">
        <dgm:presLayoutVars>
          <dgm:dir/>
          <dgm:animLvl val="lvl"/>
          <dgm:resizeHandles val="exact"/>
        </dgm:presLayoutVars>
      </dgm:prSet>
      <dgm:spPr/>
      <dgm:t>
        <a:bodyPr/>
        <a:lstStyle/>
        <a:p>
          <a:endParaRPr lang="ru-RU"/>
        </a:p>
      </dgm:t>
    </dgm:pt>
    <dgm:pt modelId="{46529C2E-DA8E-416B-A6CA-FE713BBDCE33}" type="pres">
      <dgm:prSet presAssocID="{03D93571-17A6-4E8A-9EE2-426DE6B9AB0C}" presName="composite" presStyleCnt="0"/>
      <dgm:spPr/>
    </dgm:pt>
    <dgm:pt modelId="{5234721A-83D1-4389-BC0B-A3806844520C}" type="pres">
      <dgm:prSet presAssocID="{03D93571-17A6-4E8A-9EE2-426DE6B9AB0C}" presName="parTx" presStyleLbl="alignNode1" presStyleIdx="0" presStyleCnt="2">
        <dgm:presLayoutVars>
          <dgm:chMax val="0"/>
          <dgm:chPref val="0"/>
          <dgm:bulletEnabled val="1"/>
        </dgm:presLayoutVars>
      </dgm:prSet>
      <dgm:spPr/>
      <dgm:t>
        <a:bodyPr/>
        <a:lstStyle/>
        <a:p>
          <a:endParaRPr lang="ru-RU"/>
        </a:p>
      </dgm:t>
    </dgm:pt>
    <dgm:pt modelId="{83A3BF9F-F850-430A-84A9-B518A1C626CD}" type="pres">
      <dgm:prSet presAssocID="{03D93571-17A6-4E8A-9EE2-426DE6B9AB0C}" presName="desTx" presStyleLbl="alignAccFollowNode1" presStyleIdx="0" presStyleCnt="2">
        <dgm:presLayoutVars>
          <dgm:bulletEnabled val="1"/>
        </dgm:presLayoutVars>
      </dgm:prSet>
      <dgm:spPr/>
      <dgm:t>
        <a:bodyPr/>
        <a:lstStyle/>
        <a:p>
          <a:endParaRPr lang="ru-RU"/>
        </a:p>
      </dgm:t>
    </dgm:pt>
    <dgm:pt modelId="{1A22845F-9D21-4A8A-B9B9-A1E051388938}" type="pres">
      <dgm:prSet presAssocID="{6593277D-749E-416B-9914-2ED6F69F0BBE}" presName="space" presStyleCnt="0"/>
      <dgm:spPr/>
    </dgm:pt>
    <dgm:pt modelId="{BE2D3B42-9339-4DEA-8BC0-C6923E5EE554}" type="pres">
      <dgm:prSet presAssocID="{11E3760B-7EDB-47C1-80C0-2B5C96833DF2}" presName="composite" presStyleCnt="0"/>
      <dgm:spPr/>
    </dgm:pt>
    <dgm:pt modelId="{B41D20BC-45D9-431B-8768-BB22E2F6B2F4}" type="pres">
      <dgm:prSet presAssocID="{11E3760B-7EDB-47C1-80C0-2B5C96833DF2}" presName="parTx" presStyleLbl="alignNode1" presStyleIdx="1" presStyleCnt="2">
        <dgm:presLayoutVars>
          <dgm:chMax val="0"/>
          <dgm:chPref val="0"/>
          <dgm:bulletEnabled val="1"/>
        </dgm:presLayoutVars>
      </dgm:prSet>
      <dgm:spPr/>
      <dgm:t>
        <a:bodyPr/>
        <a:lstStyle/>
        <a:p>
          <a:endParaRPr lang="ru-RU"/>
        </a:p>
      </dgm:t>
    </dgm:pt>
    <dgm:pt modelId="{8D0C0D8F-E300-4405-9FEB-E21045686BFF}" type="pres">
      <dgm:prSet presAssocID="{11E3760B-7EDB-47C1-80C0-2B5C96833DF2}" presName="desTx" presStyleLbl="alignAccFollowNode1" presStyleIdx="1" presStyleCnt="2">
        <dgm:presLayoutVars>
          <dgm:bulletEnabled val="1"/>
        </dgm:presLayoutVars>
      </dgm:prSet>
      <dgm:spPr/>
      <dgm:t>
        <a:bodyPr/>
        <a:lstStyle/>
        <a:p>
          <a:endParaRPr lang="ru-RU"/>
        </a:p>
      </dgm:t>
    </dgm:pt>
  </dgm:ptLst>
  <dgm:cxnLst>
    <dgm:cxn modelId="{0395BAFA-37BB-4B9B-AA4D-79E1CB282A6C}" type="presOf" srcId="{AD2BE93F-D5C7-4F78-B83D-1269C619B41B}" destId="{8D0C0D8F-E300-4405-9FEB-E21045686BFF}" srcOrd="0" destOrd="0" presId="urn:microsoft.com/office/officeart/2005/8/layout/hList1"/>
    <dgm:cxn modelId="{104E231A-E68F-4463-BA33-FA545E3520B8}" type="presOf" srcId="{15B454A5-FDB8-4D38-8187-BE66CE19010D}" destId="{83A3BF9F-F850-430A-84A9-B518A1C626CD}" srcOrd="0" destOrd="0" presId="urn:microsoft.com/office/officeart/2005/8/layout/hList1"/>
    <dgm:cxn modelId="{DD0E7862-CBD7-4A77-B105-B8C192382E55}" type="presOf" srcId="{03D93571-17A6-4E8A-9EE2-426DE6B9AB0C}" destId="{5234721A-83D1-4389-BC0B-A3806844520C}" srcOrd="0" destOrd="0" presId="urn:microsoft.com/office/officeart/2005/8/layout/hList1"/>
    <dgm:cxn modelId="{EF40B3B0-5311-4C0E-9B52-2F2B3A4A7EFE}" srcId="{BFBFF750-6DEF-42D2-90CC-020A9523BF67}" destId="{03D93571-17A6-4E8A-9EE2-426DE6B9AB0C}" srcOrd="0" destOrd="0" parTransId="{3D231727-8F2D-4C71-881A-BAC56A6DCA97}" sibTransId="{6593277D-749E-416B-9914-2ED6F69F0BBE}"/>
    <dgm:cxn modelId="{056346C0-D279-4D76-B364-6E187F92B00E}" srcId="{03D93571-17A6-4E8A-9EE2-426DE6B9AB0C}" destId="{15B454A5-FDB8-4D38-8187-BE66CE19010D}" srcOrd="0" destOrd="0" parTransId="{97F60826-5076-4226-A1C5-986FF6D680AF}" sibTransId="{F17B3F5F-AB1A-44CA-AD25-B0E815171B19}"/>
    <dgm:cxn modelId="{05D694B4-A597-4AFE-87C1-77483250359D}" srcId="{11E3760B-7EDB-47C1-80C0-2B5C96833DF2}" destId="{AD2BE93F-D5C7-4F78-B83D-1269C619B41B}" srcOrd="0" destOrd="0" parTransId="{A7FC64B6-3F6D-478F-92B8-E0414D86559D}" sibTransId="{88F84212-261F-4E1A-921C-E18C10423BD3}"/>
    <dgm:cxn modelId="{0CFFD14D-79EF-4643-9CC5-B38A1EEADD2D}" type="presOf" srcId="{11E3760B-7EDB-47C1-80C0-2B5C96833DF2}" destId="{B41D20BC-45D9-431B-8768-BB22E2F6B2F4}" srcOrd="0" destOrd="0" presId="urn:microsoft.com/office/officeart/2005/8/layout/hList1"/>
    <dgm:cxn modelId="{F224FFFF-B4CC-4FE8-9D69-08DB8E0869F2}" srcId="{BFBFF750-6DEF-42D2-90CC-020A9523BF67}" destId="{11E3760B-7EDB-47C1-80C0-2B5C96833DF2}" srcOrd="1" destOrd="0" parTransId="{2E01DAC6-C6AC-456E-ABF4-31AD46AB3680}" sibTransId="{C957C5A6-AAAC-4665-96C3-5DFF40D7D403}"/>
    <dgm:cxn modelId="{9118B2CA-0ED0-4419-B479-A2EE514FAE59}" type="presOf" srcId="{BFBFF750-6DEF-42D2-90CC-020A9523BF67}" destId="{AB2C9775-4764-4374-B452-35045FB1EF0A}" srcOrd="0" destOrd="0" presId="urn:microsoft.com/office/officeart/2005/8/layout/hList1"/>
    <dgm:cxn modelId="{D24066A5-0D1F-4C06-9A93-57CF2B423E84}" type="presParOf" srcId="{AB2C9775-4764-4374-B452-35045FB1EF0A}" destId="{46529C2E-DA8E-416B-A6CA-FE713BBDCE33}" srcOrd="0" destOrd="0" presId="urn:microsoft.com/office/officeart/2005/8/layout/hList1"/>
    <dgm:cxn modelId="{B5045690-12F4-43F8-AB1C-1A6411E99CA6}" type="presParOf" srcId="{46529C2E-DA8E-416B-A6CA-FE713BBDCE33}" destId="{5234721A-83D1-4389-BC0B-A3806844520C}" srcOrd="0" destOrd="0" presId="urn:microsoft.com/office/officeart/2005/8/layout/hList1"/>
    <dgm:cxn modelId="{3E32E1C8-B58C-478B-84DD-E5772B298329}" type="presParOf" srcId="{46529C2E-DA8E-416B-A6CA-FE713BBDCE33}" destId="{83A3BF9F-F850-430A-84A9-B518A1C626CD}" srcOrd="1" destOrd="0" presId="urn:microsoft.com/office/officeart/2005/8/layout/hList1"/>
    <dgm:cxn modelId="{C343E359-4C3D-40DC-96DD-AD6672153979}" type="presParOf" srcId="{AB2C9775-4764-4374-B452-35045FB1EF0A}" destId="{1A22845F-9D21-4A8A-B9B9-A1E051388938}" srcOrd="1" destOrd="0" presId="urn:microsoft.com/office/officeart/2005/8/layout/hList1"/>
    <dgm:cxn modelId="{C3297D01-8B8A-4C30-A994-C0EFA810697C}" type="presParOf" srcId="{AB2C9775-4764-4374-B452-35045FB1EF0A}" destId="{BE2D3B42-9339-4DEA-8BC0-C6923E5EE554}" srcOrd="2" destOrd="0" presId="urn:microsoft.com/office/officeart/2005/8/layout/hList1"/>
    <dgm:cxn modelId="{BE1551C3-3BC4-40E6-A37D-CE0F2A936D7A}" type="presParOf" srcId="{BE2D3B42-9339-4DEA-8BC0-C6923E5EE554}" destId="{B41D20BC-45D9-431B-8768-BB22E2F6B2F4}" srcOrd="0" destOrd="0" presId="urn:microsoft.com/office/officeart/2005/8/layout/hList1"/>
    <dgm:cxn modelId="{1145648C-8453-4B8A-9A36-0F049D304D46}" type="presParOf" srcId="{BE2D3B42-9339-4DEA-8BC0-C6923E5EE554}" destId="{8D0C0D8F-E300-4405-9FEB-E21045686BF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51A9C76-1032-4AB4-B80E-EA66F5D8A203}" type="doc">
      <dgm:prSet loTypeId="urn:microsoft.com/office/officeart/2005/8/layout/orgChart1" loCatId="hierarchy" qsTypeId="urn:microsoft.com/office/officeart/2005/8/quickstyle/3d4" qsCatId="3D" csTypeId="urn:microsoft.com/office/officeart/2005/8/colors/colorful1#1" csCatId="colorful" phldr="1"/>
      <dgm:spPr/>
    </dgm:pt>
    <dgm:pt modelId="{859BF70A-0109-4492-99E5-2AC46ADD53E9}">
      <dgm:prSet custT="1"/>
      <dgm:spPr>
        <a:noFill/>
        <a:ln>
          <a:solidFill>
            <a:schemeClr val="bg1"/>
          </a:solidFill>
        </a:ln>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3200" b="1" i="0" u="none" strike="noStrike" cap="none" normalizeH="0" baseline="0" dirty="0" smtClean="0">
              <a:ln/>
              <a:solidFill>
                <a:schemeClr val="accent4">
                  <a:lumMod val="50000"/>
                </a:schemeClr>
              </a:solidFill>
              <a:effectLst/>
              <a:latin typeface="+mj-lt"/>
              <a:cs typeface="Arial" panose="020B0604020202020204" pitchFamily="34" charset="0"/>
            </a:rPr>
            <a:t>Diagnostics</a:t>
          </a:r>
          <a:endParaRPr kumimoji="0" lang="en-US" altLang="ru-RU" sz="3200" b="0" i="0" u="none" strike="noStrike" cap="none" normalizeH="0" baseline="0" dirty="0" smtClean="0">
            <a:ln/>
            <a:solidFill>
              <a:schemeClr val="accent4">
                <a:lumMod val="50000"/>
              </a:schemeClr>
            </a:solidFill>
            <a:effectLst/>
            <a:latin typeface="+mj-lt"/>
          </a:endParaRPr>
        </a:p>
      </dgm:t>
    </dgm:pt>
    <dgm:pt modelId="{A93D702C-8965-4F8F-9E09-9AEDFDCDDFB5}" type="parTrans" cxnId="{97F3CC0B-64FA-4A0A-B0EF-78C71B107471}">
      <dgm:prSet/>
      <dgm:spPr/>
      <dgm:t>
        <a:bodyPr/>
        <a:lstStyle/>
        <a:p>
          <a:endParaRPr lang="ru-RU"/>
        </a:p>
      </dgm:t>
    </dgm:pt>
    <dgm:pt modelId="{1992535D-203B-4B2A-8B69-A89676939C29}" type="sibTrans" cxnId="{97F3CC0B-64FA-4A0A-B0EF-78C71B107471}">
      <dgm:prSet/>
      <dgm:spPr/>
      <dgm:t>
        <a:bodyPr/>
        <a:lstStyle/>
        <a:p>
          <a:endParaRPr lang="ru-RU"/>
        </a:p>
      </dgm:t>
    </dgm:pt>
    <dgm:pt modelId="{BB4CFF98-548B-4F11-BD67-F35CDD9A369B}">
      <dgm:prSet custT="1"/>
      <dgm:spPr>
        <a:solidFill>
          <a:schemeClr val="accent1">
            <a:lumMod val="75000"/>
          </a:schemeClr>
        </a:solidFill>
        <a:ln>
          <a:solidFill>
            <a:schemeClr val="bg1"/>
          </a:solidFill>
        </a:ln>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2400" b="1" i="0" u="none" strike="noStrike" cap="none" normalizeH="0" baseline="0" dirty="0" smtClean="0">
              <a:ln/>
              <a:effectLst/>
              <a:latin typeface="+mj-lt"/>
            </a:rPr>
            <a:t>General medical</a:t>
          </a:r>
        </a:p>
      </dgm:t>
    </dgm:pt>
    <dgm:pt modelId="{5DEB29AA-992E-48E2-B6D9-7CAC65BBBC74}" type="parTrans" cxnId="{B31C9E1E-22C5-411E-91C6-16FC939BF176}">
      <dgm:prSet/>
      <dgm:spPr>
        <a:solidFill>
          <a:srgbClr val="333399"/>
        </a:solidFill>
        <a:ln>
          <a:solidFill>
            <a:srgbClr val="0070C0"/>
          </a:solidFill>
        </a:ln>
      </dgm:spPr>
      <dgm:t>
        <a:bodyPr/>
        <a:lstStyle/>
        <a:p>
          <a:endParaRPr lang="ru-RU"/>
        </a:p>
      </dgm:t>
    </dgm:pt>
    <dgm:pt modelId="{7B306349-A9F7-43C9-BACC-37814D22E3F0}" type="sibTrans" cxnId="{B31C9E1E-22C5-411E-91C6-16FC939BF176}">
      <dgm:prSet/>
      <dgm:spPr/>
      <dgm:t>
        <a:bodyPr/>
        <a:lstStyle/>
        <a:p>
          <a:endParaRPr lang="ru-RU"/>
        </a:p>
      </dgm:t>
    </dgm:pt>
    <dgm:pt modelId="{6389DBAD-F6D2-441D-B4BA-4073106D31A9}">
      <dgm:prSet custT="1"/>
      <dgm:spPr>
        <a:solidFill>
          <a:srgbClr val="FFFF99"/>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1800" b="0" i="0" u="none" strike="noStrike" cap="none" normalizeH="0" baseline="0" dirty="0" smtClean="0">
              <a:ln/>
              <a:solidFill>
                <a:schemeClr val="tx1"/>
              </a:solidFill>
              <a:effectLst/>
              <a:latin typeface="Times New Roman" panose="02020603050405020304" pitchFamily="18" charset="0"/>
            </a:rPr>
            <a:t>Complaints and anamnesis</a:t>
          </a:r>
        </a:p>
      </dgm:t>
    </dgm:pt>
    <dgm:pt modelId="{3134F3AB-E0EA-4EF3-8E65-8E7C64140700}" type="parTrans" cxnId="{6C01CB20-0444-4E8C-A775-AE261A752C2C}">
      <dgm:prSet/>
      <dgm:spPr/>
      <dgm:t>
        <a:bodyPr/>
        <a:lstStyle/>
        <a:p>
          <a:endParaRPr lang="ru-RU"/>
        </a:p>
      </dgm:t>
    </dgm:pt>
    <dgm:pt modelId="{E2CA4322-0CA8-4BEE-A8C5-23EF79E2F8ED}" type="sibTrans" cxnId="{6C01CB20-0444-4E8C-A775-AE261A752C2C}">
      <dgm:prSet/>
      <dgm:spPr/>
      <dgm:t>
        <a:bodyPr/>
        <a:lstStyle/>
        <a:p>
          <a:endParaRPr lang="ru-RU"/>
        </a:p>
      </dgm:t>
    </dgm:pt>
    <dgm:pt modelId="{CC61184A-3048-426E-99D5-D87A57CAFE45}">
      <dgm:prSet custT="1"/>
      <dgm:spPr>
        <a:solidFill>
          <a:srgbClr val="FFFF99"/>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1800" b="0" i="0" u="none" strike="noStrike" cap="none" normalizeH="0" baseline="0" dirty="0" smtClean="0">
              <a:ln/>
              <a:solidFill>
                <a:schemeClr val="tx1"/>
              </a:solidFill>
              <a:effectLst/>
              <a:latin typeface="Times New Roman" panose="02020603050405020304" pitchFamily="18" charset="0"/>
            </a:rPr>
            <a:t>Bifocal examination</a:t>
          </a:r>
        </a:p>
      </dgm:t>
    </dgm:pt>
    <dgm:pt modelId="{909F47B7-6642-4AAE-9D57-85B4E2681382}" type="parTrans" cxnId="{110D1159-AC7C-4E5E-ABEC-57B96B887EA2}">
      <dgm:prSet/>
      <dgm:spPr/>
      <dgm:t>
        <a:bodyPr/>
        <a:lstStyle/>
        <a:p>
          <a:endParaRPr lang="ru-RU"/>
        </a:p>
      </dgm:t>
    </dgm:pt>
    <dgm:pt modelId="{B8BB037F-2483-4238-AFC7-9A69D49C0E54}" type="sibTrans" cxnId="{110D1159-AC7C-4E5E-ABEC-57B96B887EA2}">
      <dgm:prSet/>
      <dgm:spPr/>
      <dgm:t>
        <a:bodyPr/>
        <a:lstStyle/>
        <a:p>
          <a:endParaRPr lang="ru-RU"/>
        </a:p>
      </dgm:t>
    </dgm:pt>
    <dgm:pt modelId="{51306AE0-2819-4C66-9F1E-BD901E7880E0}">
      <dgm:prSet custT="1"/>
      <dgm:spPr>
        <a:solidFill>
          <a:srgbClr val="FFFF99"/>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1800" b="0" i="0" u="none" strike="noStrike" cap="none" normalizeH="0" baseline="0" dirty="0" smtClean="0">
              <a:ln/>
              <a:solidFill>
                <a:schemeClr val="tx1"/>
              </a:solidFill>
              <a:effectLst/>
              <a:latin typeface="Times New Roman" panose="02020603050405020304" pitchFamily="18" charset="0"/>
            </a:rPr>
            <a:t>Palpation examination </a:t>
          </a:r>
          <a:endParaRPr kumimoji="0" lang="ru-RU" altLang="ru-RU" sz="1800" b="0" i="0" u="none" strike="noStrike" cap="none" normalizeH="0" baseline="0" dirty="0" smtClean="0">
            <a:ln/>
            <a:solidFill>
              <a:schemeClr val="tx1"/>
            </a:solidFill>
            <a:effectLst/>
            <a:latin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1800" b="0" i="0" u="none" strike="noStrike" cap="none" normalizeH="0" baseline="0" dirty="0" smtClean="0">
              <a:ln/>
              <a:solidFill>
                <a:schemeClr val="tx1"/>
              </a:solidFill>
              <a:effectLst/>
              <a:latin typeface="Times New Roman" panose="02020603050405020304" pitchFamily="18" charset="0"/>
            </a:rPr>
            <a:t>of IOP</a:t>
          </a:r>
        </a:p>
      </dgm:t>
    </dgm:pt>
    <dgm:pt modelId="{22C1C356-AF6C-4873-B26F-D1EE5F45C68C}" type="parTrans" cxnId="{F8A06450-1E30-4B76-A395-6D3C089C766C}">
      <dgm:prSet/>
      <dgm:spPr/>
      <dgm:t>
        <a:bodyPr/>
        <a:lstStyle/>
        <a:p>
          <a:endParaRPr lang="ru-RU"/>
        </a:p>
      </dgm:t>
    </dgm:pt>
    <dgm:pt modelId="{6B3C5783-4153-44CF-A742-543AF33E9955}" type="sibTrans" cxnId="{F8A06450-1E30-4B76-A395-6D3C089C766C}">
      <dgm:prSet/>
      <dgm:spPr/>
      <dgm:t>
        <a:bodyPr/>
        <a:lstStyle/>
        <a:p>
          <a:endParaRPr lang="ru-RU"/>
        </a:p>
      </dgm:t>
    </dgm:pt>
    <dgm:pt modelId="{F791F966-E2B9-4DBB-B33F-F389C7838782}">
      <dgm:prSet custT="1"/>
      <dgm:spPr>
        <a:solidFill>
          <a:srgbClr val="FFFF99"/>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1800" b="0" i="0" u="none" strike="noStrike" cap="none" normalizeH="0" baseline="0" dirty="0" err="1" smtClean="0">
              <a:ln/>
              <a:solidFill>
                <a:schemeClr val="tx1"/>
              </a:solidFill>
              <a:effectLst/>
              <a:latin typeface="Times New Roman" panose="02020603050405020304" pitchFamily="18" charset="0"/>
            </a:rPr>
            <a:t>Perimetry</a:t>
          </a:r>
          <a:endParaRPr kumimoji="0" lang="en-US" altLang="ru-RU" sz="1800" b="0" i="0" u="none" strike="noStrike" cap="none" normalizeH="0" baseline="0" dirty="0" smtClean="0">
            <a:ln/>
            <a:solidFill>
              <a:schemeClr val="tx1"/>
            </a:solidFill>
            <a:effectLst/>
            <a:latin typeface="Times New Roman" panose="02020603050405020304" pitchFamily="18" charset="0"/>
          </a:endParaRPr>
        </a:p>
      </dgm:t>
    </dgm:pt>
    <dgm:pt modelId="{2BB7F5F9-9BD9-4429-8931-3E664D005EA0}" type="parTrans" cxnId="{F9DCF6B0-77AC-4FF8-9EB3-8913373F30F9}">
      <dgm:prSet/>
      <dgm:spPr/>
      <dgm:t>
        <a:bodyPr/>
        <a:lstStyle/>
        <a:p>
          <a:endParaRPr lang="ru-RU"/>
        </a:p>
      </dgm:t>
    </dgm:pt>
    <dgm:pt modelId="{3DD61012-9FCB-4B10-B174-DC5BEFC66254}" type="sibTrans" cxnId="{F9DCF6B0-77AC-4FF8-9EB3-8913373F30F9}">
      <dgm:prSet/>
      <dgm:spPr/>
      <dgm:t>
        <a:bodyPr/>
        <a:lstStyle/>
        <a:p>
          <a:endParaRPr lang="ru-RU"/>
        </a:p>
      </dgm:t>
    </dgm:pt>
    <dgm:pt modelId="{706A488D-E122-4DFE-A195-CE428800056E}">
      <dgm:prSet custT="1"/>
      <dgm:spPr>
        <a:solidFill>
          <a:schemeClr val="accent1">
            <a:lumMod val="75000"/>
          </a:schemeClr>
        </a:solidFill>
        <a:ln>
          <a:solidFill>
            <a:schemeClr val="bg1"/>
          </a:solidFill>
        </a:ln>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2200" b="1" i="0" u="none" strike="noStrike" cap="none" normalizeH="0" baseline="0" dirty="0" smtClean="0">
              <a:ln/>
              <a:effectLst/>
              <a:latin typeface="+mj-lt"/>
            </a:rPr>
            <a:t>Special ophthalmic</a:t>
          </a:r>
        </a:p>
      </dgm:t>
    </dgm:pt>
    <dgm:pt modelId="{BB22E715-FC69-43E8-92AC-62ED201D2350}" type="parTrans" cxnId="{4EEB4376-ED0B-4A41-A6DD-67F56FF4DD21}">
      <dgm:prSet/>
      <dgm:spPr>
        <a:ln>
          <a:solidFill>
            <a:srgbClr val="0070C0"/>
          </a:solidFill>
        </a:ln>
      </dgm:spPr>
      <dgm:t>
        <a:bodyPr/>
        <a:lstStyle/>
        <a:p>
          <a:endParaRPr lang="ru-RU"/>
        </a:p>
      </dgm:t>
    </dgm:pt>
    <dgm:pt modelId="{53D444C8-67C7-4921-9068-53FBB0329F54}" type="sibTrans" cxnId="{4EEB4376-ED0B-4A41-A6DD-67F56FF4DD21}">
      <dgm:prSet/>
      <dgm:spPr/>
      <dgm:t>
        <a:bodyPr/>
        <a:lstStyle/>
        <a:p>
          <a:endParaRPr lang="ru-RU"/>
        </a:p>
      </dgm:t>
    </dgm:pt>
    <dgm:pt modelId="{67142968-1DA4-48C3-A24B-B471D9F54C5D}">
      <dgm:prSet/>
      <dgm:spPr>
        <a:solidFill>
          <a:schemeClr val="accent3">
            <a:lumMod val="60000"/>
            <a:lumOff val="40000"/>
          </a:schemeClr>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b="0" i="0" u="none" strike="noStrike" cap="none" normalizeH="0" baseline="0" dirty="0" err="1" smtClean="0">
              <a:ln/>
              <a:solidFill>
                <a:schemeClr val="tx1"/>
              </a:solidFill>
              <a:effectLst/>
              <a:latin typeface="Times New Roman" panose="02020603050405020304" pitchFamily="18" charset="0"/>
            </a:rPr>
            <a:t>Biomicroscopy</a:t>
          </a:r>
          <a:endParaRPr kumimoji="0" lang="en-US" altLang="ru-RU" b="0" i="0" u="none" strike="noStrike" cap="none" normalizeH="0" baseline="0" dirty="0" smtClean="0">
            <a:ln/>
            <a:solidFill>
              <a:schemeClr val="tx1"/>
            </a:solidFill>
            <a:effectLst/>
            <a:latin typeface="Times New Roman" panose="02020603050405020304" pitchFamily="18" charset="0"/>
          </a:endParaRPr>
        </a:p>
      </dgm:t>
    </dgm:pt>
    <dgm:pt modelId="{1C50244A-6B9B-4CB1-B40A-5BD8C07918CC}" type="parTrans" cxnId="{071103D9-E825-4E59-A657-7A0C05979058}">
      <dgm:prSet/>
      <dgm:spPr/>
      <dgm:t>
        <a:bodyPr/>
        <a:lstStyle/>
        <a:p>
          <a:endParaRPr lang="ru-RU"/>
        </a:p>
      </dgm:t>
    </dgm:pt>
    <dgm:pt modelId="{70495689-A7E6-4E71-9029-AE537EC1E032}" type="sibTrans" cxnId="{071103D9-E825-4E59-A657-7A0C05979058}">
      <dgm:prSet/>
      <dgm:spPr/>
      <dgm:t>
        <a:bodyPr/>
        <a:lstStyle/>
        <a:p>
          <a:endParaRPr lang="ru-RU"/>
        </a:p>
      </dgm:t>
    </dgm:pt>
    <dgm:pt modelId="{9AA19126-E817-4CF6-8168-79854CA3C683}">
      <dgm:prSet/>
      <dgm:spPr>
        <a:solidFill>
          <a:schemeClr val="accent3">
            <a:lumMod val="60000"/>
            <a:lumOff val="40000"/>
          </a:schemeClr>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b="0" i="0" u="none" strike="noStrike" cap="none" normalizeH="0" baseline="0" dirty="0" smtClean="0">
              <a:ln/>
              <a:solidFill>
                <a:schemeClr val="tx1"/>
              </a:solidFill>
              <a:effectLst/>
              <a:latin typeface="Times New Roman" panose="02020603050405020304" pitchFamily="18" charset="0"/>
            </a:rPr>
            <a:t>Static computer </a:t>
          </a:r>
          <a:r>
            <a:rPr kumimoji="0" lang="en-US" altLang="ru-RU" b="0" i="0" u="none" strike="noStrike" cap="none" normalizeH="0" baseline="0" dirty="0" err="1" smtClean="0">
              <a:ln/>
              <a:solidFill>
                <a:schemeClr val="tx1"/>
              </a:solidFill>
              <a:effectLst/>
              <a:latin typeface="Times New Roman" panose="02020603050405020304" pitchFamily="18" charset="0"/>
            </a:rPr>
            <a:t>perimetry</a:t>
          </a:r>
          <a:endParaRPr kumimoji="0" lang="en-US" altLang="ru-RU" b="0" i="0" u="none" strike="noStrike" cap="none" normalizeH="0" baseline="0" dirty="0" smtClean="0">
            <a:ln/>
            <a:solidFill>
              <a:schemeClr val="tx1"/>
            </a:solidFill>
            <a:effectLst/>
            <a:latin typeface="Times New Roman" panose="02020603050405020304" pitchFamily="18" charset="0"/>
          </a:endParaRPr>
        </a:p>
      </dgm:t>
    </dgm:pt>
    <dgm:pt modelId="{1FDC0D47-0319-49F0-A962-809F56D305B4}" type="parTrans" cxnId="{936521E7-D3A8-438C-A158-2F4011E9EA4C}">
      <dgm:prSet/>
      <dgm:spPr/>
      <dgm:t>
        <a:bodyPr/>
        <a:lstStyle/>
        <a:p>
          <a:endParaRPr lang="ru-RU"/>
        </a:p>
      </dgm:t>
    </dgm:pt>
    <dgm:pt modelId="{0B70190F-E1D1-4AD9-80E0-3F4D9146A385}" type="sibTrans" cxnId="{936521E7-D3A8-438C-A158-2F4011E9EA4C}">
      <dgm:prSet/>
      <dgm:spPr/>
      <dgm:t>
        <a:bodyPr/>
        <a:lstStyle/>
        <a:p>
          <a:endParaRPr lang="ru-RU"/>
        </a:p>
      </dgm:t>
    </dgm:pt>
    <dgm:pt modelId="{8B30A7E6-79A5-4B7D-8E97-95C963EE3B1C}">
      <dgm:prSet/>
      <dgm:spPr>
        <a:solidFill>
          <a:schemeClr val="accent3">
            <a:lumMod val="60000"/>
            <a:lumOff val="40000"/>
          </a:schemeClr>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b="0" i="0" u="none" strike="noStrike" cap="none" normalizeH="0" baseline="0" dirty="0" err="1" smtClean="0">
              <a:ln/>
              <a:solidFill>
                <a:schemeClr val="tx1"/>
              </a:solidFill>
              <a:effectLst/>
              <a:latin typeface="Times New Roman" panose="02020603050405020304" pitchFamily="18" charset="0"/>
            </a:rPr>
            <a:t>Gonioscopy</a:t>
          </a:r>
          <a:endParaRPr kumimoji="0" lang="en-US" altLang="ru-RU" b="0" i="0" u="none" strike="noStrike" cap="none" normalizeH="0" baseline="0" dirty="0" smtClean="0">
            <a:ln/>
            <a:solidFill>
              <a:schemeClr val="tx1"/>
            </a:solidFill>
            <a:effectLst/>
            <a:latin typeface="Times New Roman" panose="02020603050405020304" pitchFamily="18" charset="0"/>
          </a:endParaRPr>
        </a:p>
      </dgm:t>
    </dgm:pt>
    <dgm:pt modelId="{4BF2E71A-8485-4243-8F9D-D0C3DDC1068E}" type="parTrans" cxnId="{167BB8EC-9054-425B-9A45-0EBC1A85361D}">
      <dgm:prSet/>
      <dgm:spPr/>
      <dgm:t>
        <a:bodyPr/>
        <a:lstStyle/>
        <a:p>
          <a:endParaRPr lang="ru-RU"/>
        </a:p>
      </dgm:t>
    </dgm:pt>
    <dgm:pt modelId="{6464D793-3E2F-4038-90B0-C9664A782918}" type="sibTrans" cxnId="{167BB8EC-9054-425B-9A45-0EBC1A85361D}">
      <dgm:prSet/>
      <dgm:spPr/>
      <dgm:t>
        <a:bodyPr/>
        <a:lstStyle/>
        <a:p>
          <a:endParaRPr lang="ru-RU"/>
        </a:p>
      </dgm:t>
    </dgm:pt>
    <dgm:pt modelId="{3279EF9E-F03B-4BDD-830C-969D62C26F29}">
      <dgm:prSet/>
      <dgm:spPr>
        <a:solidFill>
          <a:schemeClr val="accent3">
            <a:lumMod val="60000"/>
            <a:lumOff val="40000"/>
          </a:schemeClr>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b="0" i="0" u="none" strike="noStrike" cap="none" normalizeH="0" baseline="0" dirty="0" err="1" smtClean="0">
              <a:ln/>
              <a:solidFill>
                <a:schemeClr val="tx1"/>
              </a:solidFill>
              <a:effectLst/>
              <a:latin typeface="Times New Roman" panose="02020603050405020304" pitchFamily="18" charset="0"/>
            </a:rPr>
            <a:t>Keratopachymetry</a:t>
          </a:r>
          <a:endParaRPr kumimoji="0" lang="en-US" altLang="ru-RU" b="0" i="0" u="none" strike="noStrike" cap="none" normalizeH="0" baseline="0" dirty="0" smtClean="0">
            <a:ln/>
            <a:solidFill>
              <a:schemeClr val="tx1"/>
            </a:solidFill>
            <a:effectLst/>
            <a:latin typeface="Times New Roman" panose="02020603050405020304" pitchFamily="18" charset="0"/>
          </a:endParaRPr>
        </a:p>
      </dgm:t>
    </dgm:pt>
    <dgm:pt modelId="{2523DB67-5474-43BF-A98E-F1089ADFE1EF}" type="parTrans" cxnId="{9D2EAA52-0094-4573-B103-DF2C60C9F1C0}">
      <dgm:prSet/>
      <dgm:spPr/>
      <dgm:t>
        <a:bodyPr/>
        <a:lstStyle/>
        <a:p>
          <a:endParaRPr lang="ru-RU"/>
        </a:p>
      </dgm:t>
    </dgm:pt>
    <dgm:pt modelId="{58B99F18-BFF0-4351-876E-0EEA80AAFBF9}" type="sibTrans" cxnId="{9D2EAA52-0094-4573-B103-DF2C60C9F1C0}">
      <dgm:prSet/>
      <dgm:spPr/>
      <dgm:t>
        <a:bodyPr/>
        <a:lstStyle/>
        <a:p>
          <a:endParaRPr lang="ru-RU"/>
        </a:p>
      </dgm:t>
    </dgm:pt>
    <dgm:pt modelId="{E7AB110B-CE36-40C0-913D-9491FE2C4582}">
      <dgm:prSet/>
      <dgm:spPr>
        <a:solidFill>
          <a:schemeClr val="accent3">
            <a:lumMod val="60000"/>
            <a:lumOff val="40000"/>
          </a:schemeClr>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b="0" i="0" u="none" strike="noStrike" cap="none" normalizeH="0" baseline="0" dirty="0" smtClean="0">
              <a:ln/>
              <a:solidFill>
                <a:schemeClr val="tx1"/>
              </a:solidFill>
              <a:effectLst/>
              <a:latin typeface="Times New Roman" panose="02020603050405020304" pitchFamily="18" charset="0"/>
            </a:rPr>
            <a:t>Ophthalmoscopy</a:t>
          </a:r>
        </a:p>
      </dgm:t>
    </dgm:pt>
    <dgm:pt modelId="{1AEBD577-0CC2-4CD4-A3C0-5CA26C382C6C}" type="parTrans" cxnId="{19BE1C8F-9D09-4761-924C-B538A1316177}">
      <dgm:prSet/>
      <dgm:spPr/>
      <dgm:t>
        <a:bodyPr/>
        <a:lstStyle/>
        <a:p>
          <a:endParaRPr lang="ru-RU"/>
        </a:p>
      </dgm:t>
    </dgm:pt>
    <dgm:pt modelId="{E9A0C8E4-BF05-403F-B0DC-0DDF69EC0BBD}" type="sibTrans" cxnId="{19BE1C8F-9D09-4761-924C-B538A1316177}">
      <dgm:prSet/>
      <dgm:spPr/>
      <dgm:t>
        <a:bodyPr/>
        <a:lstStyle/>
        <a:p>
          <a:endParaRPr lang="ru-RU"/>
        </a:p>
      </dgm:t>
    </dgm:pt>
    <dgm:pt modelId="{8553AEAF-49DC-4E0A-8CFC-C6FC9F15D65F}">
      <dgm:prSet/>
      <dgm:spPr>
        <a:solidFill>
          <a:schemeClr val="accent3">
            <a:lumMod val="60000"/>
            <a:lumOff val="40000"/>
          </a:schemeClr>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b="0" i="0" u="none" strike="noStrike" cap="none" normalizeH="0" baseline="0" dirty="0" smtClean="0">
              <a:ln/>
              <a:solidFill>
                <a:schemeClr val="tx1"/>
              </a:solidFill>
              <a:effectLst/>
              <a:latin typeface="Times New Roman" panose="02020603050405020304" pitchFamily="18" charset="0"/>
            </a:rPr>
            <a:t>Ultrasonography</a:t>
          </a:r>
        </a:p>
      </dgm:t>
    </dgm:pt>
    <dgm:pt modelId="{A09AB137-BE63-4FA6-959D-20D79C995FC5}" type="parTrans" cxnId="{F21AEBF4-9BAE-4037-B784-CC071B446262}">
      <dgm:prSet/>
      <dgm:spPr/>
      <dgm:t>
        <a:bodyPr/>
        <a:lstStyle/>
        <a:p>
          <a:endParaRPr lang="ru-RU"/>
        </a:p>
      </dgm:t>
    </dgm:pt>
    <dgm:pt modelId="{3B99F02F-BAD4-4F7C-BDB3-28E952AA380D}" type="sibTrans" cxnId="{F21AEBF4-9BAE-4037-B784-CC071B446262}">
      <dgm:prSet/>
      <dgm:spPr/>
      <dgm:t>
        <a:bodyPr/>
        <a:lstStyle/>
        <a:p>
          <a:endParaRPr lang="ru-RU"/>
        </a:p>
      </dgm:t>
    </dgm:pt>
    <dgm:pt modelId="{72EECFB2-6BB2-4286-8533-D22E6FC91C73}">
      <dgm:prSet/>
      <dgm:spPr>
        <a:solidFill>
          <a:schemeClr val="accent3">
            <a:lumMod val="60000"/>
            <a:lumOff val="40000"/>
          </a:schemeClr>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b="0" i="0" u="none" strike="noStrike" cap="none" normalizeH="0" baseline="0" dirty="0" smtClean="0">
              <a:ln/>
              <a:solidFill>
                <a:schemeClr val="tx1"/>
              </a:solidFill>
              <a:effectLst/>
              <a:latin typeface="Times New Roman" panose="02020603050405020304" pitchFamily="18" charset="0"/>
            </a:rPr>
            <a:t>Tonometry</a:t>
          </a:r>
        </a:p>
      </dgm:t>
    </dgm:pt>
    <dgm:pt modelId="{E8922019-24DC-4DB9-BBB7-C1E101233F75}" type="parTrans" cxnId="{9D4B4950-9955-45F1-94E4-F6F738F6426B}">
      <dgm:prSet/>
      <dgm:spPr/>
      <dgm:t>
        <a:bodyPr/>
        <a:lstStyle/>
        <a:p>
          <a:endParaRPr lang="ru-RU"/>
        </a:p>
      </dgm:t>
    </dgm:pt>
    <dgm:pt modelId="{4B144C3A-7EFC-4C70-AA4B-0D0B230E5EA9}" type="sibTrans" cxnId="{9D4B4950-9955-45F1-94E4-F6F738F6426B}">
      <dgm:prSet/>
      <dgm:spPr/>
      <dgm:t>
        <a:bodyPr/>
        <a:lstStyle/>
        <a:p>
          <a:endParaRPr lang="ru-RU"/>
        </a:p>
      </dgm:t>
    </dgm:pt>
    <dgm:pt modelId="{1439609B-48E3-4060-995B-2DF44A0E6031}">
      <dgm:prSet/>
      <dgm:spPr>
        <a:solidFill>
          <a:schemeClr val="accent3">
            <a:lumMod val="60000"/>
            <a:lumOff val="40000"/>
          </a:schemeClr>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b="0" i="0" u="none" strike="noStrike" cap="none" normalizeH="0" baseline="0" dirty="0" smtClean="0">
              <a:ln/>
              <a:solidFill>
                <a:schemeClr val="tx1"/>
              </a:solidFill>
              <a:effectLst/>
              <a:latin typeface="Times New Roman" panose="02020603050405020304" pitchFamily="18" charset="0"/>
            </a:rPr>
            <a:t>Heidelberg </a:t>
          </a:r>
          <a:r>
            <a:rPr kumimoji="0" lang="en-US" altLang="ru-RU" b="0" i="0" u="none" strike="noStrike" cap="none" normalizeH="0" baseline="0" dirty="0" err="1" smtClean="0">
              <a:ln/>
              <a:solidFill>
                <a:schemeClr val="tx1"/>
              </a:solidFill>
              <a:effectLst/>
              <a:latin typeface="Times New Roman" panose="02020603050405020304" pitchFamily="18" charset="0"/>
            </a:rPr>
            <a:t>retinotomography</a:t>
          </a:r>
          <a:endParaRPr kumimoji="0" lang="en-US" altLang="ru-RU" b="0" i="0" u="none" strike="noStrike" cap="none" normalizeH="0" baseline="0" dirty="0" smtClean="0">
            <a:ln/>
            <a:solidFill>
              <a:schemeClr val="tx1"/>
            </a:solidFill>
            <a:effectLst/>
            <a:latin typeface="Times New Roman" panose="02020603050405020304" pitchFamily="18" charset="0"/>
          </a:endParaRPr>
        </a:p>
      </dgm:t>
    </dgm:pt>
    <dgm:pt modelId="{8D037A54-081B-48D7-9BBD-AEF97F6425F7}" type="parTrans" cxnId="{EDA6BBD0-14E4-44CE-AD17-0B3EA4229ADE}">
      <dgm:prSet/>
      <dgm:spPr/>
      <dgm:t>
        <a:bodyPr/>
        <a:lstStyle/>
        <a:p>
          <a:endParaRPr lang="ru-RU"/>
        </a:p>
      </dgm:t>
    </dgm:pt>
    <dgm:pt modelId="{AB2E8989-9C31-4D5E-B92D-C495E0B41C08}" type="sibTrans" cxnId="{EDA6BBD0-14E4-44CE-AD17-0B3EA4229ADE}">
      <dgm:prSet/>
      <dgm:spPr/>
      <dgm:t>
        <a:bodyPr/>
        <a:lstStyle/>
        <a:p>
          <a:endParaRPr lang="ru-RU"/>
        </a:p>
      </dgm:t>
    </dgm:pt>
    <dgm:pt modelId="{77F40CCB-68A6-4A8B-AFAE-38FA31C6CCAD}">
      <dgm:prSet/>
      <dgm:spPr>
        <a:solidFill>
          <a:schemeClr val="accent3">
            <a:lumMod val="60000"/>
            <a:lumOff val="40000"/>
          </a:schemeClr>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b="0" i="0" u="none" strike="noStrike" cap="none" normalizeH="0" baseline="0" dirty="0" err="1" smtClean="0">
              <a:ln/>
              <a:solidFill>
                <a:schemeClr val="tx1"/>
              </a:solidFill>
              <a:effectLst/>
              <a:latin typeface="Times New Roman" panose="02020603050405020304" pitchFamily="18" charset="0"/>
            </a:rPr>
            <a:t>Tonography</a:t>
          </a:r>
          <a:endParaRPr kumimoji="0" lang="en-US" altLang="ru-RU" b="0" i="0" u="none" strike="noStrike" cap="none" normalizeH="0" baseline="0" dirty="0" smtClean="0">
            <a:ln/>
            <a:solidFill>
              <a:schemeClr val="tx1"/>
            </a:solidFill>
            <a:effectLst/>
            <a:latin typeface="Times New Roman" panose="02020603050405020304" pitchFamily="18" charset="0"/>
          </a:endParaRPr>
        </a:p>
      </dgm:t>
    </dgm:pt>
    <dgm:pt modelId="{906788F7-195F-4C9F-A6C3-E3F250E2711E}" type="parTrans" cxnId="{17C4AE9D-5166-44AB-AEB4-D75404FAAD4C}">
      <dgm:prSet/>
      <dgm:spPr/>
      <dgm:t>
        <a:bodyPr/>
        <a:lstStyle/>
        <a:p>
          <a:endParaRPr lang="ru-RU"/>
        </a:p>
      </dgm:t>
    </dgm:pt>
    <dgm:pt modelId="{804E6A7A-7FA3-4EC4-A647-B9358C13C9EC}" type="sibTrans" cxnId="{17C4AE9D-5166-44AB-AEB4-D75404FAAD4C}">
      <dgm:prSet/>
      <dgm:spPr/>
      <dgm:t>
        <a:bodyPr/>
        <a:lstStyle/>
        <a:p>
          <a:endParaRPr lang="ru-RU"/>
        </a:p>
      </dgm:t>
    </dgm:pt>
    <dgm:pt modelId="{C233EB6B-297F-4218-9F30-181EE904AE24}">
      <dgm:prSet/>
      <dgm:spPr>
        <a:solidFill>
          <a:schemeClr val="accent3">
            <a:lumMod val="60000"/>
            <a:lumOff val="40000"/>
          </a:schemeClr>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b="0" i="0" u="none" strike="noStrike" cap="none" normalizeH="0" baseline="0" dirty="0" smtClean="0">
              <a:ln/>
              <a:solidFill>
                <a:schemeClr val="tx1"/>
              </a:solidFill>
              <a:effectLst/>
              <a:latin typeface="Times New Roman" panose="02020603050405020304" pitchFamily="18" charset="0"/>
            </a:rPr>
            <a:t>Optical coherence tomography</a:t>
          </a:r>
        </a:p>
      </dgm:t>
    </dgm:pt>
    <dgm:pt modelId="{4C58F821-5A07-47F2-A083-36CCAC4C61D3}" type="parTrans" cxnId="{705AB162-1B98-4396-8C22-E8211488D64F}">
      <dgm:prSet/>
      <dgm:spPr/>
      <dgm:t>
        <a:bodyPr/>
        <a:lstStyle/>
        <a:p>
          <a:endParaRPr lang="ru-RU"/>
        </a:p>
      </dgm:t>
    </dgm:pt>
    <dgm:pt modelId="{4897A481-2460-4964-9637-0EA9609700D7}" type="sibTrans" cxnId="{705AB162-1B98-4396-8C22-E8211488D64F}">
      <dgm:prSet/>
      <dgm:spPr/>
      <dgm:t>
        <a:bodyPr/>
        <a:lstStyle/>
        <a:p>
          <a:endParaRPr lang="ru-RU"/>
        </a:p>
      </dgm:t>
    </dgm:pt>
    <dgm:pt modelId="{FEF90023-8B84-43B0-A803-05C7A27A136A}">
      <dgm:prSet/>
      <dgm:spPr>
        <a:solidFill>
          <a:schemeClr val="accent3">
            <a:lumMod val="60000"/>
            <a:lumOff val="40000"/>
          </a:schemeClr>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b="0" i="0" u="none" strike="noStrike" cap="none" normalizeH="0" baseline="0" dirty="0" smtClean="0">
              <a:ln/>
              <a:solidFill>
                <a:schemeClr val="tx1"/>
              </a:solidFill>
              <a:effectLst/>
              <a:latin typeface="Times New Roman" panose="02020603050405020304" pitchFamily="18" charset="0"/>
            </a:rPr>
            <a:t>Kinetic </a:t>
          </a:r>
          <a:r>
            <a:rPr kumimoji="0" lang="en-US" altLang="ru-RU" b="0" i="0" u="none" strike="noStrike" cap="none" normalizeH="0" baseline="0" dirty="0" err="1" smtClean="0">
              <a:ln/>
              <a:solidFill>
                <a:schemeClr val="tx1"/>
              </a:solidFill>
              <a:effectLst/>
              <a:latin typeface="Times New Roman" panose="02020603050405020304" pitchFamily="18" charset="0"/>
            </a:rPr>
            <a:t>perimetry</a:t>
          </a:r>
          <a:endParaRPr kumimoji="0" lang="en-US" altLang="ru-RU" b="0" i="0" u="none" strike="noStrike" cap="none" normalizeH="0" baseline="0" dirty="0" smtClean="0">
            <a:ln/>
            <a:solidFill>
              <a:schemeClr val="tx1"/>
            </a:solidFill>
            <a:effectLst/>
            <a:latin typeface="Times New Roman" panose="02020603050405020304" pitchFamily="18" charset="0"/>
          </a:endParaRPr>
        </a:p>
      </dgm:t>
    </dgm:pt>
    <dgm:pt modelId="{CB749CAF-0840-41CF-80ED-0B55D1A6935A}" type="parTrans" cxnId="{CAE78393-ED0E-45D9-91AD-14C292541CF3}">
      <dgm:prSet/>
      <dgm:spPr/>
      <dgm:t>
        <a:bodyPr/>
        <a:lstStyle/>
        <a:p>
          <a:endParaRPr lang="ru-RU"/>
        </a:p>
      </dgm:t>
    </dgm:pt>
    <dgm:pt modelId="{B89FBAB2-F6C5-4441-B2D9-5767977E89CE}" type="sibTrans" cxnId="{CAE78393-ED0E-45D9-91AD-14C292541CF3}">
      <dgm:prSet/>
      <dgm:spPr/>
      <dgm:t>
        <a:bodyPr/>
        <a:lstStyle/>
        <a:p>
          <a:endParaRPr lang="ru-RU"/>
        </a:p>
      </dgm:t>
    </dgm:pt>
    <dgm:pt modelId="{C07E2318-50B8-401E-88EE-9FB696ADB9EA}">
      <dgm:prSet/>
      <dgm:spPr>
        <a:solidFill>
          <a:schemeClr val="accent3">
            <a:lumMod val="60000"/>
            <a:lumOff val="40000"/>
          </a:schemeClr>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b="0" i="0" u="none" strike="noStrike" cap="none" normalizeH="0" baseline="0" dirty="0" smtClean="0">
              <a:ln/>
              <a:solidFill>
                <a:schemeClr val="tx1"/>
              </a:solidFill>
              <a:effectLst/>
              <a:latin typeface="Times New Roman" panose="02020603050405020304" pitchFamily="18" charset="0"/>
            </a:rPr>
            <a:t>Fundus photography</a:t>
          </a:r>
        </a:p>
      </dgm:t>
    </dgm:pt>
    <dgm:pt modelId="{1B5BA20F-F861-4072-8410-E850B6F1BD13}" type="parTrans" cxnId="{96C3B897-ECDA-4CE4-8272-5A9775C36ABE}">
      <dgm:prSet/>
      <dgm:spPr/>
      <dgm:t>
        <a:bodyPr/>
        <a:lstStyle/>
        <a:p>
          <a:endParaRPr lang="ru-RU"/>
        </a:p>
      </dgm:t>
    </dgm:pt>
    <dgm:pt modelId="{DC8A0BD4-D2E8-49DE-A4F2-6E766D708AA7}" type="sibTrans" cxnId="{96C3B897-ECDA-4CE4-8272-5A9775C36ABE}">
      <dgm:prSet/>
      <dgm:spPr/>
      <dgm:t>
        <a:bodyPr/>
        <a:lstStyle/>
        <a:p>
          <a:endParaRPr lang="ru-RU"/>
        </a:p>
      </dgm:t>
    </dgm:pt>
    <dgm:pt modelId="{BEC4FA02-8FA6-4B4D-AC58-BD492E2EB5D0}">
      <dgm:prSet/>
      <dgm:spPr>
        <a:solidFill>
          <a:schemeClr val="accent3">
            <a:lumMod val="60000"/>
            <a:lumOff val="40000"/>
          </a:schemeClr>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b="0" i="0" u="none" strike="noStrike" cap="none" normalizeH="0" baseline="0" dirty="0" smtClean="0">
              <a:ln/>
              <a:solidFill>
                <a:schemeClr val="tx1"/>
              </a:solidFill>
              <a:effectLst/>
              <a:latin typeface="Times New Roman" panose="02020603050405020304" pitchFamily="18" charset="0"/>
            </a:rPr>
            <a:t>Electrophysiological studies</a:t>
          </a:r>
        </a:p>
      </dgm:t>
    </dgm:pt>
    <dgm:pt modelId="{473C8EE1-09C0-49E6-A8EA-E48A9FCC39D5}" type="parTrans" cxnId="{B71E3856-40C8-43F0-899D-7ADFB41CF0CE}">
      <dgm:prSet/>
      <dgm:spPr/>
      <dgm:t>
        <a:bodyPr/>
        <a:lstStyle/>
        <a:p>
          <a:endParaRPr lang="ru-RU"/>
        </a:p>
      </dgm:t>
    </dgm:pt>
    <dgm:pt modelId="{D2510EE5-8D72-4F56-89EA-A2895E04D792}" type="sibTrans" cxnId="{B71E3856-40C8-43F0-899D-7ADFB41CF0CE}">
      <dgm:prSet/>
      <dgm:spPr/>
      <dgm:t>
        <a:bodyPr/>
        <a:lstStyle/>
        <a:p>
          <a:endParaRPr lang="ru-RU"/>
        </a:p>
      </dgm:t>
    </dgm:pt>
    <dgm:pt modelId="{BF2A39AE-951E-44B5-9218-A275C0D005E2}">
      <dgm:prSet custT="1"/>
      <dgm:spPr>
        <a:solidFill>
          <a:srgbClr val="FFFF99"/>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1800" b="0" i="0" u="none" strike="noStrike" cap="none" normalizeH="0" baseline="0" dirty="0" smtClean="0">
              <a:ln/>
              <a:solidFill>
                <a:schemeClr val="tx1"/>
              </a:solidFill>
              <a:effectLst/>
              <a:latin typeface="Times New Roman" panose="02020603050405020304" pitchFamily="18" charset="0"/>
            </a:rPr>
            <a:t>External inspection</a:t>
          </a:r>
        </a:p>
      </dgm:t>
    </dgm:pt>
    <dgm:pt modelId="{658418F5-EB1A-45C4-A6D9-C708A5734E51}" type="parTrans" cxnId="{4264465D-F86B-46FB-B09A-6E3B7E86ED01}">
      <dgm:prSet/>
      <dgm:spPr/>
      <dgm:t>
        <a:bodyPr/>
        <a:lstStyle/>
        <a:p>
          <a:endParaRPr lang="ru-RU"/>
        </a:p>
      </dgm:t>
    </dgm:pt>
    <dgm:pt modelId="{2670688A-4157-4A83-B2A6-2056015858C8}" type="sibTrans" cxnId="{4264465D-F86B-46FB-B09A-6E3B7E86ED01}">
      <dgm:prSet/>
      <dgm:spPr/>
      <dgm:t>
        <a:bodyPr/>
        <a:lstStyle/>
        <a:p>
          <a:endParaRPr lang="ru-RU"/>
        </a:p>
      </dgm:t>
    </dgm:pt>
    <dgm:pt modelId="{52AB57C0-6C6E-463E-AD98-FE7439462F38}" type="pres">
      <dgm:prSet presAssocID="{651A9C76-1032-4AB4-B80E-EA66F5D8A203}" presName="hierChild1" presStyleCnt="0">
        <dgm:presLayoutVars>
          <dgm:orgChart val="1"/>
          <dgm:chPref val="1"/>
          <dgm:dir/>
          <dgm:animOne val="branch"/>
          <dgm:animLvl val="lvl"/>
          <dgm:resizeHandles/>
        </dgm:presLayoutVars>
      </dgm:prSet>
      <dgm:spPr/>
    </dgm:pt>
    <dgm:pt modelId="{374A648A-CABA-4686-AE0E-5E20495BC55F}" type="pres">
      <dgm:prSet presAssocID="{859BF70A-0109-4492-99E5-2AC46ADD53E9}" presName="hierRoot1" presStyleCnt="0">
        <dgm:presLayoutVars>
          <dgm:hierBranch/>
        </dgm:presLayoutVars>
      </dgm:prSet>
      <dgm:spPr/>
    </dgm:pt>
    <dgm:pt modelId="{E2528F9E-703F-401B-B868-A492962C85AB}" type="pres">
      <dgm:prSet presAssocID="{859BF70A-0109-4492-99E5-2AC46ADD53E9}" presName="rootComposite1" presStyleCnt="0"/>
      <dgm:spPr/>
    </dgm:pt>
    <dgm:pt modelId="{96C6CDE3-B0D8-4A37-B402-8A0656D2CCE9}" type="pres">
      <dgm:prSet presAssocID="{859BF70A-0109-4492-99E5-2AC46ADD53E9}" presName="rootText1" presStyleLbl="node0" presStyleIdx="0" presStyleCnt="1" custScaleX="755505">
        <dgm:presLayoutVars>
          <dgm:chPref val="3"/>
        </dgm:presLayoutVars>
      </dgm:prSet>
      <dgm:spPr/>
      <dgm:t>
        <a:bodyPr/>
        <a:lstStyle/>
        <a:p>
          <a:endParaRPr lang="ru-RU"/>
        </a:p>
      </dgm:t>
    </dgm:pt>
    <dgm:pt modelId="{24C51D9F-4EB2-4445-A4FB-B1E4678734AD}" type="pres">
      <dgm:prSet presAssocID="{859BF70A-0109-4492-99E5-2AC46ADD53E9}" presName="rootConnector1" presStyleLbl="node1" presStyleIdx="0" presStyleCnt="0"/>
      <dgm:spPr/>
      <dgm:t>
        <a:bodyPr/>
        <a:lstStyle/>
        <a:p>
          <a:endParaRPr lang="ru-RU"/>
        </a:p>
      </dgm:t>
    </dgm:pt>
    <dgm:pt modelId="{C0D5AC41-188D-409F-B568-A420E8F43A8F}" type="pres">
      <dgm:prSet presAssocID="{859BF70A-0109-4492-99E5-2AC46ADD53E9}" presName="hierChild2" presStyleCnt="0"/>
      <dgm:spPr/>
    </dgm:pt>
    <dgm:pt modelId="{D2FD3B0D-B303-4223-B53F-D10155104164}" type="pres">
      <dgm:prSet presAssocID="{5DEB29AA-992E-48E2-B6D9-7CAC65BBBC74}" presName="Name35" presStyleLbl="parChTrans1D2" presStyleIdx="0" presStyleCnt="2"/>
      <dgm:spPr/>
      <dgm:t>
        <a:bodyPr/>
        <a:lstStyle/>
        <a:p>
          <a:endParaRPr lang="ru-RU"/>
        </a:p>
      </dgm:t>
    </dgm:pt>
    <dgm:pt modelId="{2795B1D2-4FB5-478B-87CC-831D7595C9CB}" type="pres">
      <dgm:prSet presAssocID="{BB4CFF98-548B-4F11-BD67-F35CDD9A369B}" presName="hierRoot2" presStyleCnt="0">
        <dgm:presLayoutVars>
          <dgm:hierBranch val="l"/>
        </dgm:presLayoutVars>
      </dgm:prSet>
      <dgm:spPr/>
    </dgm:pt>
    <dgm:pt modelId="{E64DFE30-63FA-4857-BEAD-86C3D4C08292}" type="pres">
      <dgm:prSet presAssocID="{BB4CFF98-548B-4F11-BD67-F35CDD9A369B}" presName="rootComposite" presStyleCnt="0"/>
      <dgm:spPr/>
    </dgm:pt>
    <dgm:pt modelId="{A858BF2F-419A-49B2-B2AA-1C03540DA731}" type="pres">
      <dgm:prSet presAssocID="{BB4CFF98-548B-4F11-BD67-F35CDD9A369B}" presName="rootText" presStyleLbl="node2" presStyleIdx="0" presStyleCnt="2" custScaleX="321805">
        <dgm:presLayoutVars>
          <dgm:chPref val="3"/>
        </dgm:presLayoutVars>
      </dgm:prSet>
      <dgm:spPr/>
      <dgm:t>
        <a:bodyPr/>
        <a:lstStyle/>
        <a:p>
          <a:endParaRPr lang="ru-RU"/>
        </a:p>
      </dgm:t>
    </dgm:pt>
    <dgm:pt modelId="{0B7128B8-A613-406B-BFAA-F91A2E6CE8ED}" type="pres">
      <dgm:prSet presAssocID="{BB4CFF98-548B-4F11-BD67-F35CDD9A369B}" presName="rootConnector" presStyleLbl="node2" presStyleIdx="0" presStyleCnt="2"/>
      <dgm:spPr/>
      <dgm:t>
        <a:bodyPr/>
        <a:lstStyle/>
        <a:p>
          <a:endParaRPr lang="ru-RU"/>
        </a:p>
      </dgm:t>
    </dgm:pt>
    <dgm:pt modelId="{8517726A-EBD1-443B-86C0-99C3A7BEDD30}" type="pres">
      <dgm:prSet presAssocID="{BB4CFF98-548B-4F11-BD67-F35CDD9A369B}" presName="hierChild4" presStyleCnt="0"/>
      <dgm:spPr/>
    </dgm:pt>
    <dgm:pt modelId="{3E567801-59F0-4A46-9823-450AD20D662D}" type="pres">
      <dgm:prSet presAssocID="{3134F3AB-E0EA-4EF3-8E65-8E7C64140700}" presName="Name50" presStyleLbl="parChTrans1D3" presStyleIdx="0" presStyleCnt="18"/>
      <dgm:spPr/>
      <dgm:t>
        <a:bodyPr/>
        <a:lstStyle/>
        <a:p>
          <a:endParaRPr lang="ru-RU"/>
        </a:p>
      </dgm:t>
    </dgm:pt>
    <dgm:pt modelId="{90C4B5C7-E6AD-4A7D-800E-BBD6CC2F0E6D}" type="pres">
      <dgm:prSet presAssocID="{6389DBAD-F6D2-441D-B4BA-4073106D31A9}" presName="hierRoot2" presStyleCnt="0">
        <dgm:presLayoutVars>
          <dgm:hierBranch val="r"/>
        </dgm:presLayoutVars>
      </dgm:prSet>
      <dgm:spPr/>
    </dgm:pt>
    <dgm:pt modelId="{443C64AD-F932-4382-9B17-58DA9A7BC64B}" type="pres">
      <dgm:prSet presAssocID="{6389DBAD-F6D2-441D-B4BA-4073106D31A9}" presName="rootComposite" presStyleCnt="0"/>
      <dgm:spPr/>
    </dgm:pt>
    <dgm:pt modelId="{D8A584D5-E8BA-44B6-A993-424A7B7582C2}" type="pres">
      <dgm:prSet presAssocID="{6389DBAD-F6D2-441D-B4BA-4073106D31A9}" presName="rootText" presStyleLbl="node3" presStyleIdx="0" presStyleCnt="18" custScaleX="265944">
        <dgm:presLayoutVars>
          <dgm:chPref val="3"/>
        </dgm:presLayoutVars>
      </dgm:prSet>
      <dgm:spPr/>
      <dgm:t>
        <a:bodyPr/>
        <a:lstStyle/>
        <a:p>
          <a:endParaRPr lang="ru-RU"/>
        </a:p>
      </dgm:t>
    </dgm:pt>
    <dgm:pt modelId="{A3FB6713-CCEF-47AB-B019-071124B7C86D}" type="pres">
      <dgm:prSet presAssocID="{6389DBAD-F6D2-441D-B4BA-4073106D31A9}" presName="rootConnector" presStyleLbl="node3" presStyleIdx="0" presStyleCnt="18"/>
      <dgm:spPr/>
      <dgm:t>
        <a:bodyPr/>
        <a:lstStyle/>
        <a:p>
          <a:endParaRPr lang="ru-RU"/>
        </a:p>
      </dgm:t>
    </dgm:pt>
    <dgm:pt modelId="{6E522EA9-9D06-4432-98B8-2106FFF5292D}" type="pres">
      <dgm:prSet presAssocID="{6389DBAD-F6D2-441D-B4BA-4073106D31A9}" presName="hierChild4" presStyleCnt="0"/>
      <dgm:spPr/>
    </dgm:pt>
    <dgm:pt modelId="{5BA76207-4B1B-4F0B-9438-4112BC620CC5}" type="pres">
      <dgm:prSet presAssocID="{6389DBAD-F6D2-441D-B4BA-4073106D31A9}" presName="hierChild5" presStyleCnt="0"/>
      <dgm:spPr/>
    </dgm:pt>
    <dgm:pt modelId="{DB4693E3-BAA0-4A62-9982-F13BED80A47C}" type="pres">
      <dgm:prSet presAssocID="{658418F5-EB1A-45C4-A6D9-C708A5734E51}" presName="Name50" presStyleLbl="parChTrans1D3" presStyleIdx="1" presStyleCnt="18"/>
      <dgm:spPr/>
      <dgm:t>
        <a:bodyPr/>
        <a:lstStyle/>
        <a:p>
          <a:endParaRPr lang="ru-RU"/>
        </a:p>
      </dgm:t>
    </dgm:pt>
    <dgm:pt modelId="{DC9AEB85-1AE6-4254-847E-072A16F51DAC}" type="pres">
      <dgm:prSet presAssocID="{BF2A39AE-951E-44B5-9218-A275C0D005E2}" presName="hierRoot2" presStyleCnt="0">
        <dgm:presLayoutVars>
          <dgm:hierBranch val="init"/>
        </dgm:presLayoutVars>
      </dgm:prSet>
      <dgm:spPr/>
    </dgm:pt>
    <dgm:pt modelId="{3BFD98A2-3D47-4264-ADA4-BD16B4F7062A}" type="pres">
      <dgm:prSet presAssocID="{BF2A39AE-951E-44B5-9218-A275C0D005E2}" presName="rootComposite" presStyleCnt="0"/>
      <dgm:spPr/>
    </dgm:pt>
    <dgm:pt modelId="{DF6870AF-52EC-4D64-BB9E-0B53E4218793}" type="pres">
      <dgm:prSet presAssocID="{BF2A39AE-951E-44B5-9218-A275C0D005E2}" presName="rootText" presStyleLbl="node3" presStyleIdx="1" presStyleCnt="18" custScaleX="268753" custLinFactNeighborY="-29280">
        <dgm:presLayoutVars>
          <dgm:chPref val="3"/>
        </dgm:presLayoutVars>
      </dgm:prSet>
      <dgm:spPr/>
      <dgm:t>
        <a:bodyPr/>
        <a:lstStyle/>
        <a:p>
          <a:endParaRPr lang="ru-RU"/>
        </a:p>
      </dgm:t>
    </dgm:pt>
    <dgm:pt modelId="{717ABE19-69E7-4D84-B4FA-6D6C9A5B3BD8}" type="pres">
      <dgm:prSet presAssocID="{BF2A39AE-951E-44B5-9218-A275C0D005E2}" presName="rootConnector" presStyleLbl="node3" presStyleIdx="1" presStyleCnt="18"/>
      <dgm:spPr/>
      <dgm:t>
        <a:bodyPr/>
        <a:lstStyle/>
        <a:p>
          <a:endParaRPr lang="ru-RU"/>
        </a:p>
      </dgm:t>
    </dgm:pt>
    <dgm:pt modelId="{02A9E6C9-DB77-4DCE-9F6D-65A3EDAEF066}" type="pres">
      <dgm:prSet presAssocID="{BF2A39AE-951E-44B5-9218-A275C0D005E2}" presName="hierChild4" presStyleCnt="0"/>
      <dgm:spPr/>
    </dgm:pt>
    <dgm:pt modelId="{5CEC187C-64B4-4278-ACBC-5C74C796885A}" type="pres">
      <dgm:prSet presAssocID="{BF2A39AE-951E-44B5-9218-A275C0D005E2}" presName="hierChild5" presStyleCnt="0"/>
      <dgm:spPr/>
    </dgm:pt>
    <dgm:pt modelId="{31764389-CCB3-4FD5-AAF4-3C061EC42682}" type="pres">
      <dgm:prSet presAssocID="{909F47B7-6642-4AAE-9D57-85B4E2681382}" presName="Name50" presStyleLbl="parChTrans1D3" presStyleIdx="2" presStyleCnt="18"/>
      <dgm:spPr/>
      <dgm:t>
        <a:bodyPr/>
        <a:lstStyle/>
        <a:p>
          <a:endParaRPr lang="ru-RU"/>
        </a:p>
      </dgm:t>
    </dgm:pt>
    <dgm:pt modelId="{9AA73C6B-FF1B-45E7-8B2B-BDC79B916655}" type="pres">
      <dgm:prSet presAssocID="{CC61184A-3048-426E-99D5-D87A57CAFE45}" presName="hierRoot2" presStyleCnt="0">
        <dgm:presLayoutVars>
          <dgm:hierBranch val="r"/>
        </dgm:presLayoutVars>
      </dgm:prSet>
      <dgm:spPr/>
    </dgm:pt>
    <dgm:pt modelId="{3504196A-C39E-4B45-AF2D-9F3D4820D0AA}" type="pres">
      <dgm:prSet presAssocID="{CC61184A-3048-426E-99D5-D87A57CAFE45}" presName="rootComposite" presStyleCnt="0"/>
      <dgm:spPr/>
    </dgm:pt>
    <dgm:pt modelId="{3752DA12-DA7B-45D6-93FA-FEC3C706D2A3}" type="pres">
      <dgm:prSet presAssocID="{CC61184A-3048-426E-99D5-D87A57CAFE45}" presName="rootText" presStyleLbl="node3" presStyleIdx="2" presStyleCnt="18" custScaleX="266542" custLinFactNeighborY="-48800">
        <dgm:presLayoutVars>
          <dgm:chPref val="3"/>
        </dgm:presLayoutVars>
      </dgm:prSet>
      <dgm:spPr/>
      <dgm:t>
        <a:bodyPr/>
        <a:lstStyle/>
        <a:p>
          <a:endParaRPr lang="ru-RU"/>
        </a:p>
      </dgm:t>
    </dgm:pt>
    <dgm:pt modelId="{696DF39E-F73E-47DC-9127-9F5ADA063297}" type="pres">
      <dgm:prSet presAssocID="{CC61184A-3048-426E-99D5-D87A57CAFE45}" presName="rootConnector" presStyleLbl="node3" presStyleIdx="2" presStyleCnt="18"/>
      <dgm:spPr/>
      <dgm:t>
        <a:bodyPr/>
        <a:lstStyle/>
        <a:p>
          <a:endParaRPr lang="ru-RU"/>
        </a:p>
      </dgm:t>
    </dgm:pt>
    <dgm:pt modelId="{5D52814A-BFB8-43B1-B91F-8247C334FD48}" type="pres">
      <dgm:prSet presAssocID="{CC61184A-3048-426E-99D5-D87A57CAFE45}" presName="hierChild4" presStyleCnt="0"/>
      <dgm:spPr/>
    </dgm:pt>
    <dgm:pt modelId="{4FDADB04-C636-4D42-B77E-2FBBA953ABAD}" type="pres">
      <dgm:prSet presAssocID="{CC61184A-3048-426E-99D5-D87A57CAFE45}" presName="hierChild5" presStyleCnt="0"/>
      <dgm:spPr/>
    </dgm:pt>
    <dgm:pt modelId="{8C5D134D-0908-4A73-BB2E-5E43B24329EF}" type="pres">
      <dgm:prSet presAssocID="{22C1C356-AF6C-4873-B26F-D1EE5F45C68C}" presName="Name50" presStyleLbl="parChTrans1D3" presStyleIdx="3" presStyleCnt="18"/>
      <dgm:spPr/>
      <dgm:t>
        <a:bodyPr/>
        <a:lstStyle/>
        <a:p>
          <a:endParaRPr lang="ru-RU"/>
        </a:p>
      </dgm:t>
    </dgm:pt>
    <dgm:pt modelId="{FDCF86E0-B643-4BDB-9E11-4446B8D40938}" type="pres">
      <dgm:prSet presAssocID="{51306AE0-2819-4C66-9F1E-BD901E7880E0}" presName="hierRoot2" presStyleCnt="0">
        <dgm:presLayoutVars>
          <dgm:hierBranch val="r"/>
        </dgm:presLayoutVars>
      </dgm:prSet>
      <dgm:spPr/>
    </dgm:pt>
    <dgm:pt modelId="{46BFAA52-A0E4-452C-B821-384485037596}" type="pres">
      <dgm:prSet presAssocID="{51306AE0-2819-4C66-9F1E-BD901E7880E0}" presName="rootComposite" presStyleCnt="0"/>
      <dgm:spPr/>
    </dgm:pt>
    <dgm:pt modelId="{036D29C5-75CD-4F7E-B3DA-732E10F45F50}" type="pres">
      <dgm:prSet presAssocID="{51306AE0-2819-4C66-9F1E-BD901E7880E0}" presName="rootText" presStyleLbl="node3" presStyleIdx="3" presStyleCnt="18" custScaleX="265944" custScaleY="142382" custLinFactNeighborY="-65880">
        <dgm:presLayoutVars>
          <dgm:chPref val="3"/>
        </dgm:presLayoutVars>
      </dgm:prSet>
      <dgm:spPr/>
      <dgm:t>
        <a:bodyPr/>
        <a:lstStyle/>
        <a:p>
          <a:endParaRPr lang="ru-RU"/>
        </a:p>
      </dgm:t>
    </dgm:pt>
    <dgm:pt modelId="{E8939B92-438B-4B6C-A9FB-7C43ACFF4AA5}" type="pres">
      <dgm:prSet presAssocID="{51306AE0-2819-4C66-9F1E-BD901E7880E0}" presName="rootConnector" presStyleLbl="node3" presStyleIdx="3" presStyleCnt="18"/>
      <dgm:spPr/>
      <dgm:t>
        <a:bodyPr/>
        <a:lstStyle/>
        <a:p>
          <a:endParaRPr lang="ru-RU"/>
        </a:p>
      </dgm:t>
    </dgm:pt>
    <dgm:pt modelId="{1DC3B525-537B-4EE5-97BC-96D25C4C916A}" type="pres">
      <dgm:prSet presAssocID="{51306AE0-2819-4C66-9F1E-BD901E7880E0}" presName="hierChild4" presStyleCnt="0"/>
      <dgm:spPr/>
    </dgm:pt>
    <dgm:pt modelId="{0A8DEFD5-1269-4A77-B09C-0D2F964BF583}" type="pres">
      <dgm:prSet presAssocID="{51306AE0-2819-4C66-9F1E-BD901E7880E0}" presName="hierChild5" presStyleCnt="0"/>
      <dgm:spPr/>
    </dgm:pt>
    <dgm:pt modelId="{254C4532-6D62-4B6D-A9E6-C91CE33CFD37}" type="pres">
      <dgm:prSet presAssocID="{2BB7F5F9-9BD9-4429-8931-3E664D005EA0}" presName="Name50" presStyleLbl="parChTrans1D3" presStyleIdx="4" presStyleCnt="18"/>
      <dgm:spPr/>
      <dgm:t>
        <a:bodyPr/>
        <a:lstStyle/>
        <a:p>
          <a:endParaRPr lang="ru-RU"/>
        </a:p>
      </dgm:t>
    </dgm:pt>
    <dgm:pt modelId="{F9D63367-4161-4443-8BB3-612B2184DBE5}" type="pres">
      <dgm:prSet presAssocID="{F791F966-E2B9-4DBB-B33F-F389C7838782}" presName="hierRoot2" presStyleCnt="0">
        <dgm:presLayoutVars>
          <dgm:hierBranch val="r"/>
        </dgm:presLayoutVars>
      </dgm:prSet>
      <dgm:spPr/>
    </dgm:pt>
    <dgm:pt modelId="{101E7B6F-06BB-4D1A-88CC-D80EBDC97E69}" type="pres">
      <dgm:prSet presAssocID="{F791F966-E2B9-4DBB-B33F-F389C7838782}" presName="rootComposite" presStyleCnt="0"/>
      <dgm:spPr/>
    </dgm:pt>
    <dgm:pt modelId="{7438A5B4-7C4F-46EB-A7AA-3A9EEF7ED838}" type="pres">
      <dgm:prSet presAssocID="{F791F966-E2B9-4DBB-B33F-F389C7838782}" presName="rootText" presStyleLbl="node3" presStyleIdx="4" presStyleCnt="18" custScaleX="263256" custLinFactNeighborY="-87840">
        <dgm:presLayoutVars>
          <dgm:chPref val="3"/>
        </dgm:presLayoutVars>
      </dgm:prSet>
      <dgm:spPr/>
      <dgm:t>
        <a:bodyPr/>
        <a:lstStyle/>
        <a:p>
          <a:endParaRPr lang="ru-RU"/>
        </a:p>
      </dgm:t>
    </dgm:pt>
    <dgm:pt modelId="{31FA9EBE-3A94-4555-9259-0BFAA97F7126}" type="pres">
      <dgm:prSet presAssocID="{F791F966-E2B9-4DBB-B33F-F389C7838782}" presName="rootConnector" presStyleLbl="node3" presStyleIdx="4" presStyleCnt="18"/>
      <dgm:spPr/>
      <dgm:t>
        <a:bodyPr/>
        <a:lstStyle/>
        <a:p>
          <a:endParaRPr lang="ru-RU"/>
        </a:p>
      </dgm:t>
    </dgm:pt>
    <dgm:pt modelId="{834E5246-8814-4BB9-8A5C-182A7F280F4B}" type="pres">
      <dgm:prSet presAssocID="{F791F966-E2B9-4DBB-B33F-F389C7838782}" presName="hierChild4" presStyleCnt="0"/>
      <dgm:spPr/>
    </dgm:pt>
    <dgm:pt modelId="{3EF06488-7B9F-4A6D-895D-1151FD913020}" type="pres">
      <dgm:prSet presAssocID="{F791F966-E2B9-4DBB-B33F-F389C7838782}" presName="hierChild5" presStyleCnt="0"/>
      <dgm:spPr/>
    </dgm:pt>
    <dgm:pt modelId="{2BBBFC4B-2482-49A7-988E-037B671E6AC6}" type="pres">
      <dgm:prSet presAssocID="{BB4CFF98-548B-4F11-BD67-F35CDD9A369B}" presName="hierChild5" presStyleCnt="0"/>
      <dgm:spPr/>
    </dgm:pt>
    <dgm:pt modelId="{7DD87A26-6493-43CD-9F14-8C9736FE7566}" type="pres">
      <dgm:prSet presAssocID="{BB22E715-FC69-43E8-92AC-62ED201D2350}" presName="Name35" presStyleLbl="parChTrans1D2" presStyleIdx="1" presStyleCnt="2"/>
      <dgm:spPr/>
      <dgm:t>
        <a:bodyPr/>
        <a:lstStyle/>
        <a:p>
          <a:endParaRPr lang="ru-RU"/>
        </a:p>
      </dgm:t>
    </dgm:pt>
    <dgm:pt modelId="{B13EB970-E94B-4AD2-9062-78D9F358536A}" type="pres">
      <dgm:prSet presAssocID="{706A488D-E122-4DFE-A195-CE428800056E}" presName="hierRoot2" presStyleCnt="0">
        <dgm:presLayoutVars>
          <dgm:hierBranch val="hang"/>
        </dgm:presLayoutVars>
      </dgm:prSet>
      <dgm:spPr/>
    </dgm:pt>
    <dgm:pt modelId="{820F9B12-7D58-4A15-AA3B-C4D1CEA2464F}" type="pres">
      <dgm:prSet presAssocID="{706A488D-E122-4DFE-A195-CE428800056E}" presName="rootComposite" presStyleCnt="0"/>
      <dgm:spPr/>
    </dgm:pt>
    <dgm:pt modelId="{B872AD27-9C69-42C4-A383-306166F80000}" type="pres">
      <dgm:prSet presAssocID="{706A488D-E122-4DFE-A195-CE428800056E}" presName="rootText" presStyleLbl="node2" presStyleIdx="1" presStyleCnt="2" custScaleX="433400">
        <dgm:presLayoutVars>
          <dgm:chPref val="3"/>
        </dgm:presLayoutVars>
      </dgm:prSet>
      <dgm:spPr/>
      <dgm:t>
        <a:bodyPr/>
        <a:lstStyle/>
        <a:p>
          <a:endParaRPr lang="ru-RU"/>
        </a:p>
      </dgm:t>
    </dgm:pt>
    <dgm:pt modelId="{7962C356-5108-4831-AE0D-96A328262D78}" type="pres">
      <dgm:prSet presAssocID="{706A488D-E122-4DFE-A195-CE428800056E}" presName="rootConnector" presStyleLbl="node2" presStyleIdx="1" presStyleCnt="2"/>
      <dgm:spPr/>
      <dgm:t>
        <a:bodyPr/>
        <a:lstStyle/>
        <a:p>
          <a:endParaRPr lang="ru-RU"/>
        </a:p>
      </dgm:t>
    </dgm:pt>
    <dgm:pt modelId="{5EED63C0-A458-43EF-9F3E-34DA5088D7F4}" type="pres">
      <dgm:prSet presAssocID="{706A488D-E122-4DFE-A195-CE428800056E}" presName="hierChild4" presStyleCnt="0"/>
      <dgm:spPr/>
    </dgm:pt>
    <dgm:pt modelId="{CF01BB9F-13E2-4BC8-B030-30887128CD09}" type="pres">
      <dgm:prSet presAssocID="{1C50244A-6B9B-4CB1-B40A-5BD8C07918CC}" presName="Name48" presStyleLbl="parChTrans1D3" presStyleIdx="5" presStyleCnt="18"/>
      <dgm:spPr/>
      <dgm:t>
        <a:bodyPr/>
        <a:lstStyle/>
        <a:p>
          <a:endParaRPr lang="ru-RU"/>
        </a:p>
      </dgm:t>
    </dgm:pt>
    <dgm:pt modelId="{1A0E24F1-2CBC-4CA5-94C0-980B35525ADC}" type="pres">
      <dgm:prSet presAssocID="{67142968-1DA4-48C3-A24B-B471D9F54C5D}" presName="hierRoot2" presStyleCnt="0">
        <dgm:presLayoutVars>
          <dgm:hierBranch val="r"/>
        </dgm:presLayoutVars>
      </dgm:prSet>
      <dgm:spPr/>
    </dgm:pt>
    <dgm:pt modelId="{B8A0824C-F0CA-4882-838E-8F85BF691580}" type="pres">
      <dgm:prSet presAssocID="{67142968-1DA4-48C3-A24B-B471D9F54C5D}" presName="rootComposite" presStyleCnt="0"/>
      <dgm:spPr/>
    </dgm:pt>
    <dgm:pt modelId="{16E4201C-14DA-47B9-8E50-96C1563C7463}" type="pres">
      <dgm:prSet presAssocID="{67142968-1DA4-48C3-A24B-B471D9F54C5D}" presName="rootText" presStyleLbl="node3" presStyleIdx="5" presStyleCnt="18" custScaleX="209119">
        <dgm:presLayoutVars>
          <dgm:chPref val="3"/>
        </dgm:presLayoutVars>
      </dgm:prSet>
      <dgm:spPr/>
      <dgm:t>
        <a:bodyPr/>
        <a:lstStyle/>
        <a:p>
          <a:endParaRPr lang="ru-RU"/>
        </a:p>
      </dgm:t>
    </dgm:pt>
    <dgm:pt modelId="{6E7990F4-132A-4DB6-A649-D411C652617E}" type="pres">
      <dgm:prSet presAssocID="{67142968-1DA4-48C3-A24B-B471D9F54C5D}" presName="rootConnector" presStyleLbl="node3" presStyleIdx="5" presStyleCnt="18"/>
      <dgm:spPr/>
      <dgm:t>
        <a:bodyPr/>
        <a:lstStyle/>
        <a:p>
          <a:endParaRPr lang="ru-RU"/>
        </a:p>
      </dgm:t>
    </dgm:pt>
    <dgm:pt modelId="{B755986D-4B1A-47CE-886B-765F4D6445D0}" type="pres">
      <dgm:prSet presAssocID="{67142968-1DA4-48C3-A24B-B471D9F54C5D}" presName="hierChild4" presStyleCnt="0"/>
      <dgm:spPr/>
    </dgm:pt>
    <dgm:pt modelId="{79CC1292-0B24-4114-8559-635A46660C10}" type="pres">
      <dgm:prSet presAssocID="{67142968-1DA4-48C3-A24B-B471D9F54C5D}" presName="hierChild5" presStyleCnt="0"/>
      <dgm:spPr/>
    </dgm:pt>
    <dgm:pt modelId="{FF361B56-8BB2-4E9F-A138-3F1B03EFCB3B}" type="pres">
      <dgm:prSet presAssocID="{1FDC0D47-0319-49F0-A962-809F56D305B4}" presName="Name48" presStyleLbl="parChTrans1D3" presStyleIdx="6" presStyleCnt="18"/>
      <dgm:spPr/>
      <dgm:t>
        <a:bodyPr/>
        <a:lstStyle/>
        <a:p>
          <a:endParaRPr lang="ru-RU"/>
        </a:p>
      </dgm:t>
    </dgm:pt>
    <dgm:pt modelId="{27DCA7A7-DEB9-4B8A-954C-27DAAF5DAB97}" type="pres">
      <dgm:prSet presAssocID="{9AA19126-E817-4CF6-8168-79854CA3C683}" presName="hierRoot2" presStyleCnt="0">
        <dgm:presLayoutVars>
          <dgm:hierBranch val="r"/>
        </dgm:presLayoutVars>
      </dgm:prSet>
      <dgm:spPr/>
    </dgm:pt>
    <dgm:pt modelId="{76AC0D7C-9022-4551-95C2-58C999FBEDD1}" type="pres">
      <dgm:prSet presAssocID="{9AA19126-E817-4CF6-8168-79854CA3C683}" presName="rootComposite" presStyleCnt="0"/>
      <dgm:spPr/>
    </dgm:pt>
    <dgm:pt modelId="{B5752938-FD0C-4DDE-95A4-A79A4E881D9A}" type="pres">
      <dgm:prSet presAssocID="{9AA19126-E817-4CF6-8168-79854CA3C683}" presName="rootText" presStyleLbl="node3" presStyleIdx="6" presStyleCnt="18" custScaleX="206592">
        <dgm:presLayoutVars>
          <dgm:chPref val="3"/>
        </dgm:presLayoutVars>
      </dgm:prSet>
      <dgm:spPr/>
      <dgm:t>
        <a:bodyPr/>
        <a:lstStyle/>
        <a:p>
          <a:endParaRPr lang="ru-RU"/>
        </a:p>
      </dgm:t>
    </dgm:pt>
    <dgm:pt modelId="{A21410C1-7988-4394-9ED0-58FE0118C73D}" type="pres">
      <dgm:prSet presAssocID="{9AA19126-E817-4CF6-8168-79854CA3C683}" presName="rootConnector" presStyleLbl="node3" presStyleIdx="6" presStyleCnt="18"/>
      <dgm:spPr/>
      <dgm:t>
        <a:bodyPr/>
        <a:lstStyle/>
        <a:p>
          <a:endParaRPr lang="ru-RU"/>
        </a:p>
      </dgm:t>
    </dgm:pt>
    <dgm:pt modelId="{72165ED2-B170-4873-903D-5B4A90135552}" type="pres">
      <dgm:prSet presAssocID="{9AA19126-E817-4CF6-8168-79854CA3C683}" presName="hierChild4" presStyleCnt="0"/>
      <dgm:spPr/>
    </dgm:pt>
    <dgm:pt modelId="{3D54578F-9F6A-4792-A2D1-B720B041B15F}" type="pres">
      <dgm:prSet presAssocID="{9AA19126-E817-4CF6-8168-79854CA3C683}" presName="hierChild5" presStyleCnt="0"/>
      <dgm:spPr/>
    </dgm:pt>
    <dgm:pt modelId="{9F5DC61F-F608-4C36-AB4D-252CF28DE653}" type="pres">
      <dgm:prSet presAssocID="{4BF2E71A-8485-4243-8F9D-D0C3DDC1068E}" presName="Name48" presStyleLbl="parChTrans1D3" presStyleIdx="7" presStyleCnt="18"/>
      <dgm:spPr/>
      <dgm:t>
        <a:bodyPr/>
        <a:lstStyle/>
        <a:p>
          <a:endParaRPr lang="ru-RU"/>
        </a:p>
      </dgm:t>
    </dgm:pt>
    <dgm:pt modelId="{88B2F2B8-B2B1-4B1B-94E1-A66A46074849}" type="pres">
      <dgm:prSet presAssocID="{8B30A7E6-79A5-4B7D-8E97-95C963EE3B1C}" presName="hierRoot2" presStyleCnt="0">
        <dgm:presLayoutVars>
          <dgm:hierBranch val="r"/>
        </dgm:presLayoutVars>
      </dgm:prSet>
      <dgm:spPr/>
    </dgm:pt>
    <dgm:pt modelId="{42C42FAA-021D-4778-ADE6-504598B93BBF}" type="pres">
      <dgm:prSet presAssocID="{8B30A7E6-79A5-4B7D-8E97-95C963EE3B1C}" presName="rootComposite" presStyleCnt="0"/>
      <dgm:spPr/>
    </dgm:pt>
    <dgm:pt modelId="{6BF59077-6EEF-425C-AE0E-2C5EBC23A2F2}" type="pres">
      <dgm:prSet presAssocID="{8B30A7E6-79A5-4B7D-8E97-95C963EE3B1C}" presName="rootText" presStyleLbl="node3" presStyleIdx="7" presStyleCnt="18" custScaleX="209372">
        <dgm:presLayoutVars>
          <dgm:chPref val="3"/>
        </dgm:presLayoutVars>
      </dgm:prSet>
      <dgm:spPr/>
      <dgm:t>
        <a:bodyPr/>
        <a:lstStyle/>
        <a:p>
          <a:endParaRPr lang="ru-RU"/>
        </a:p>
      </dgm:t>
    </dgm:pt>
    <dgm:pt modelId="{51A74683-0ECC-4AF5-94CF-DFB055937FCF}" type="pres">
      <dgm:prSet presAssocID="{8B30A7E6-79A5-4B7D-8E97-95C963EE3B1C}" presName="rootConnector" presStyleLbl="node3" presStyleIdx="7" presStyleCnt="18"/>
      <dgm:spPr/>
      <dgm:t>
        <a:bodyPr/>
        <a:lstStyle/>
        <a:p>
          <a:endParaRPr lang="ru-RU"/>
        </a:p>
      </dgm:t>
    </dgm:pt>
    <dgm:pt modelId="{25E77858-1643-4CF1-BB59-B541A37EE62C}" type="pres">
      <dgm:prSet presAssocID="{8B30A7E6-79A5-4B7D-8E97-95C963EE3B1C}" presName="hierChild4" presStyleCnt="0"/>
      <dgm:spPr/>
    </dgm:pt>
    <dgm:pt modelId="{96377BA8-6917-477B-B527-B6AA56AB806F}" type="pres">
      <dgm:prSet presAssocID="{8B30A7E6-79A5-4B7D-8E97-95C963EE3B1C}" presName="hierChild5" presStyleCnt="0"/>
      <dgm:spPr/>
    </dgm:pt>
    <dgm:pt modelId="{61CE8265-2BDF-4157-B32F-477C64C476FB}" type="pres">
      <dgm:prSet presAssocID="{2523DB67-5474-43BF-A98E-F1089ADFE1EF}" presName="Name48" presStyleLbl="parChTrans1D3" presStyleIdx="8" presStyleCnt="18"/>
      <dgm:spPr/>
      <dgm:t>
        <a:bodyPr/>
        <a:lstStyle/>
        <a:p>
          <a:endParaRPr lang="ru-RU"/>
        </a:p>
      </dgm:t>
    </dgm:pt>
    <dgm:pt modelId="{80CFF15E-4F5B-4214-9B7F-9A1CA229EBE2}" type="pres">
      <dgm:prSet presAssocID="{3279EF9E-F03B-4BDD-830C-969D62C26F29}" presName="hierRoot2" presStyleCnt="0">
        <dgm:presLayoutVars>
          <dgm:hierBranch val="r"/>
        </dgm:presLayoutVars>
      </dgm:prSet>
      <dgm:spPr/>
    </dgm:pt>
    <dgm:pt modelId="{25052A75-A290-422C-9C21-4F49F674229B}" type="pres">
      <dgm:prSet presAssocID="{3279EF9E-F03B-4BDD-830C-969D62C26F29}" presName="rootComposite" presStyleCnt="0"/>
      <dgm:spPr/>
    </dgm:pt>
    <dgm:pt modelId="{70A622CE-9452-4F15-9794-25A233B40F04}" type="pres">
      <dgm:prSet presAssocID="{3279EF9E-F03B-4BDD-830C-969D62C26F29}" presName="rootText" presStyleLbl="node3" presStyleIdx="8" presStyleCnt="18" custScaleX="204719">
        <dgm:presLayoutVars>
          <dgm:chPref val="3"/>
        </dgm:presLayoutVars>
      </dgm:prSet>
      <dgm:spPr/>
      <dgm:t>
        <a:bodyPr/>
        <a:lstStyle/>
        <a:p>
          <a:endParaRPr lang="ru-RU"/>
        </a:p>
      </dgm:t>
    </dgm:pt>
    <dgm:pt modelId="{C8BC966E-BBC4-4772-8130-3E97A67EF172}" type="pres">
      <dgm:prSet presAssocID="{3279EF9E-F03B-4BDD-830C-969D62C26F29}" presName="rootConnector" presStyleLbl="node3" presStyleIdx="8" presStyleCnt="18"/>
      <dgm:spPr/>
      <dgm:t>
        <a:bodyPr/>
        <a:lstStyle/>
        <a:p>
          <a:endParaRPr lang="ru-RU"/>
        </a:p>
      </dgm:t>
    </dgm:pt>
    <dgm:pt modelId="{889FA697-EE8B-4C11-884F-A69ABE21BA3C}" type="pres">
      <dgm:prSet presAssocID="{3279EF9E-F03B-4BDD-830C-969D62C26F29}" presName="hierChild4" presStyleCnt="0"/>
      <dgm:spPr/>
    </dgm:pt>
    <dgm:pt modelId="{BB10838D-2543-4989-9B36-43C29F250C81}" type="pres">
      <dgm:prSet presAssocID="{3279EF9E-F03B-4BDD-830C-969D62C26F29}" presName="hierChild5" presStyleCnt="0"/>
      <dgm:spPr/>
    </dgm:pt>
    <dgm:pt modelId="{FEC483E1-6CA8-4110-B679-B90F39537EEE}" type="pres">
      <dgm:prSet presAssocID="{1AEBD577-0CC2-4CD4-A3C0-5CA26C382C6C}" presName="Name48" presStyleLbl="parChTrans1D3" presStyleIdx="9" presStyleCnt="18"/>
      <dgm:spPr/>
      <dgm:t>
        <a:bodyPr/>
        <a:lstStyle/>
        <a:p>
          <a:endParaRPr lang="ru-RU"/>
        </a:p>
      </dgm:t>
    </dgm:pt>
    <dgm:pt modelId="{9CB8059E-5EFE-4DA2-AD7E-1910C35CBDA2}" type="pres">
      <dgm:prSet presAssocID="{E7AB110B-CE36-40C0-913D-9491FE2C4582}" presName="hierRoot2" presStyleCnt="0">
        <dgm:presLayoutVars>
          <dgm:hierBranch val="r"/>
        </dgm:presLayoutVars>
      </dgm:prSet>
      <dgm:spPr/>
    </dgm:pt>
    <dgm:pt modelId="{730A3611-546F-4736-B5D8-117922C7CDD3}" type="pres">
      <dgm:prSet presAssocID="{E7AB110B-CE36-40C0-913D-9491FE2C4582}" presName="rootComposite" presStyleCnt="0"/>
      <dgm:spPr/>
    </dgm:pt>
    <dgm:pt modelId="{A69B8DFC-1520-49AA-80C4-0C181976884D}" type="pres">
      <dgm:prSet presAssocID="{E7AB110B-CE36-40C0-913D-9491FE2C4582}" presName="rootText" presStyleLbl="node3" presStyleIdx="9" presStyleCnt="18" custScaleX="210703">
        <dgm:presLayoutVars>
          <dgm:chPref val="3"/>
        </dgm:presLayoutVars>
      </dgm:prSet>
      <dgm:spPr/>
      <dgm:t>
        <a:bodyPr/>
        <a:lstStyle/>
        <a:p>
          <a:endParaRPr lang="ru-RU"/>
        </a:p>
      </dgm:t>
    </dgm:pt>
    <dgm:pt modelId="{EADF92FE-99AB-42A2-AAE6-A08C26648928}" type="pres">
      <dgm:prSet presAssocID="{E7AB110B-CE36-40C0-913D-9491FE2C4582}" presName="rootConnector" presStyleLbl="node3" presStyleIdx="9" presStyleCnt="18"/>
      <dgm:spPr/>
      <dgm:t>
        <a:bodyPr/>
        <a:lstStyle/>
        <a:p>
          <a:endParaRPr lang="ru-RU"/>
        </a:p>
      </dgm:t>
    </dgm:pt>
    <dgm:pt modelId="{D12E7EBA-B939-42D8-B83B-541507C68DEE}" type="pres">
      <dgm:prSet presAssocID="{E7AB110B-CE36-40C0-913D-9491FE2C4582}" presName="hierChild4" presStyleCnt="0"/>
      <dgm:spPr/>
    </dgm:pt>
    <dgm:pt modelId="{82BF1755-42B7-4B17-B8A6-FC12F25EC9C6}" type="pres">
      <dgm:prSet presAssocID="{E7AB110B-CE36-40C0-913D-9491FE2C4582}" presName="hierChild5" presStyleCnt="0"/>
      <dgm:spPr/>
    </dgm:pt>
    <dgm:pt modelId="{C7857A1C-33B5-471D-A1DC-6B769070AAD7}" type="pres">
      <dgm:prSet presAssocID="{A09AB137-BE63-4FA6-959D-20D79C995FC5}" presName="Name48" presStyleLbl="parChTrans1D3" presStyleIdx="10" presStyleCnt="18"/>
      <dgm:spPr/>
      <dgm:t>
        <a:bodyPr/>
        <a:lstStyle/>
        <a:p>
          <a:endParaRPr lang="ru-RU"/>
        </a:p>
      </dgm:t>
    </dgm:pt>
    <dgm:pt modelId="{D3865C4F-75BF-4589-9457-90ECB9DA83C4}" type="pres">
      <dgm:prSet presAssocID="{8553AEAF-49DC-4E0A-8CFC-C6FC9F15D65F}" presName="hierRoot2" presStyleCnt="0">
        <dgm:presLayoutVars>
          <dgm:hierBranch val="r"/>
        </dgm:presLayoutVars>
      </dgm:prSet>
      <dgm:spPr/>
    </dgm:pt>
    <dgm:pt modelId="{F25F3F47-8B33-411D-968F-AD9ECFA2D90F}" type="pres">
      <dgm:prSet presAssocID="{8553AEAF-49DC-4E0A-8CFC-C6FC9F15D65F}" presName="rootComposite" presStyleCnt="0"/>
      <dgm:spPr/>
    </dgm:pt>
    <dgm:pt modelId="{6F09CBBE-6379-4687-9AF1-3FE4FE82A5A6}" type="pres">
      <dgm:prSet presAssocID="{8553AEAF-49DC-4E0A-8CFC-C6FC9F15D65F}" presName="rootText" presStyleLbl="node3" presStyleIdx="10" presStyleCnt="18" custScaleX="204754">
        <dgm:presLayoutVars>
          <dgm:chPref val="3"/>
        </dgm:presLayoutVars>
      </dgm:prSet>
      <dgm:spPr/>
      <dgm:t>
        <a:bodyPr/>
        <a:lstStyle/>
        <a:p>
          <a:endParaRPr lang="ru-RU"/>
        </a:p>
      </dgm:t>
    </dgm:pt>
    <dgm:pt modelId="{0B544816-DA3B-4E8B-A944-A1715A28D2DD}" type="pres">
      <dgm:prSet presAssocID="{8553AEAF-49DC-4E0A-8CFC-C6FC9F15D65F}" presName="rootConnector" presStyleLbl="node3" presStyleIdx="10" presStyleCnt="18"/>
      <dgm:spPr/>
      <dgm:t>
        <a:bodyPr/>
        <a:lstStyle/>
        <a:p>
          <a:endParaRPr lang="ru-RU"/>
        </a:p>
      </dgm:t>
    </dgm:pt>
    <dgm:pt modelId="{E8E33870-764A-4D3E-B3B9-BA1F55B4BB54}" type="pres">
      <dgm:prSet presAssocID="{8553AEAF-49DC-4E0A-8CFC-C6FC9F15D65F}" presName="hierChild4" presStyleCnt="0"/>
      <dgm:spPr/>
    </dgm:pt>
    <dgm:pt modelId="{3FA9A258-F900-4057-ABAB-D41548B3889F}" type="pres">
      <dgm:prSet presAssocID="{8553AEAF-49DC-4E0A-8CFC-C6FC9F15D65F}" presName="hierChild5" presStyleCnt="0"/>
      <dgm:spPr/>
    </dgm:pt>
    <dgm:pt modelId="{7BBD32F4-7510-4BEB-8627-C563C30C62B7}" type="pres">
      <dgm:prSet presAssocID="{E8922019-24DC-4DB9-BBB7-C1E101233F75}" presName="Name48" presStyleLbl="parChTrans1D3" presStyleIdx="11" presStyleCnt="18"/>
      <dgm:spPr/>
      <dgm:t>
        <a:bodyPr/>
        <a:lstStyle/>
        <a:p>
          <a:endParaRPr lang="ru-RU"/>
        </a:p>
      </dgm:t>
    </dgm:pt>
    <dgm:pt modelId="{EF87E833-73CE-4235-A7C6-8D2A6A6BA2F5}" type="pres">
      <dgm:prSet presAssocID="{72EECFB2-6BB2-4286-8533-D22E6FC91C73}" presName="hierRoot2" presStyleCnt="0">
        <dgm:presLayoutVars>
          <dgm:hierBranch val="r"/>
        </dgm:presLayoutVars>
      </dgm:prSet>
      <dgm:spPr/>
    </dgm:pt>
    <dgm:pt modelId="{B8702A2E-9D9C-4C6C-AD71-BF79703BD695}" type="pres">
      <dgm:prSet presAssocID="{72EECFB2-6BB2-4286-8533-D22E6FC91C73}" presName="rootComposite" presStyleCnt="0"/>
      <dgm:spPr/>
    </dgm:pt>
    <dgm:pt modelId="{29D140CF-8C3B-456C-966A-464D5B4D7EA0}" type="pres">
      <dgm:prSet presAssocID="{72EECFB2-6BB2-4286-8533-D22E6FC91C73}" presName="rootText" presStyleLbl="node3" presStyleIdx="11" presStyleCnt="18" custScaleX="214947">
        <dgm:presLayoutVars>
          <dgm:chPref val="3"/>
        </dgm:presLayoutVars>
      </dgm:prSet>
      <dgm:spPr/>
      <dgm:t>
        <a:bodyPr/>
        <a:lstStyle/>
        <a:p>
          <a:endParaRPr lang="ru-RU"/>
        </a:p>
      </dgm:t>
    </dgm:pt>
    <dgm:pt modelId="{139A7645-6703-40F2-988D-85ADCE1D05E0}" type="pres">
      <dgm:prSet presAssocID="{72EECFB2-6BB2-4286-8533-D22E6FC91C73}" presName="rootConnector" presStyleLbl="node3" presStyleIdx="11" presStyleCnt="18"/>
      <dgm:spPr/>
      <dgm:t>
        <a:bodyPr/>
        <a:lstStyle/>
        <a:p>
          <a:endParaRPr lang="ru-RU"/>
        </a:p>
      </dgm:t>
    </dgm:pt>
    <dgm:pt modelId="{CFF60213-CEDA-43B7-866E-8FD3BF9434C3}" type="pres">
      <dgm:prSet presAssocID="{72EECFB2-6BB2-4286-8533-D22E6FC91C73}" presName="hierChild4" presStyleCnt="0"/>
      <dgm:spPr/>
    </dgm:pt>
    <dgm:pt modelId="{612DE85A-FD3D-4E81-9E93-4017F463A891}" type="pres">
      <dgm:prSet presAssocID="{72EECFB2-6BB2-4286-8533-D22E6FC91C73}" presName="hierChild5" presStyleCnt="0"/>
      <dgm:spPr/>
    </dgm:pt>
    <dgm:pt modelId="{F4B5B8BB-662F-4AC6-A1FC-3C3DFEBEE4CB}" type="pres">
      <dgm:prSet presAssocID="{8D037A54-081B-48D7-9BBD-AEF97F6425F7}" presName="Name48" presStyleLbl="parChTrans1D3" presStyleIdx="12" presStyleCnt="18"/>
      <dgm:spPr/>
      <dgm:t>
        <a:bodyPr/>
        <a:lstStyle/>
        <a:p>
          <a:endParaRPr lang="ru-RU"/>
        </a:p>
      </dgm:t>
    </dgm:pt>
    <dgm:pt modelId="{9883AE67-208F-41CB-82BF-42254F62E782}" type="pres">
      <dgm:prSet presAssocID="{1439609B-48E3-4060-995B-2DF44A0E6031}" presName="hierRoot2" presStyleCnt="0">
        <dgm:presLayoutVars>
          <dgm:hierBranch val="r"/>
        </dgm:presLayoutVars>
      </dgm:prSet>
      <dgm:spPr/>
    </dgm:pt>
    <dgm:pt modelId="{A01F3D6B-9E58-4BD8-8676-EE0E5737C4FC}" type="pres">
      <dgm:prSet presAssocID="{1439609B-48E3-4060-995B-2DF44A0E6031}" presName="rootComposite" presStyleCnt="0"/>
      <dgm:spPr/>
    </dgm:pt>
    <dgm:pt modelId="{ABCD68B1-6B33-4D5A-BC72-472867F8A804}" type="pres">
      <dgm:prSet presAssocID="{1439609B-48E3-4060-995B-2DF44A0E6031}" presName="rootText" presStyleLbl="node3" presStyleIdx="12" presStyleCnt="18" custScaleX="202637">
        <dgm:presLayoutVars>
          <dgm:chPref val="3"/>
        </dgm:presLayoutVars>
      </dgm:prSet>
      <dgm:spPr/>
      <dgm:t>
        <a:bodyPr/>
        <a:lstStyle/>
        <a:p>
          <a:endParaRPr lang="ru-RU"/>
        </a:p>
      </dgm:t>
    </dgm:pt>
    <dgm:pt modelId="{6D7199D9-29EE-4A81-8310-6349E8D9C52D}" type="pres">
      <dgm:prSet presAssocID="{1439609B-48E3-4060-995B-2DF44A0E6031}" presName="rootConnector" presStyleLbl="node3" presStyleIdx="12" presStyleCnt="18"/>
      <dgm:spPr/>
      <dgm:t>
        <a:bodyPr/>
        <a:lstStyle/>
        <a:p>
          <a:endParaRPr lang="ru-RU"/>
        </a:p>
      </dgm:t>
    </dgm:pt>
    <dgm:pt modelId="{95BD9A91-46A6-4C80-80E8-A9EDDA3512E1}" type="pres">
      <dgm:prSet presAssocID="{1439609B-48E3-4060-995B-2DF44A0E6031}" presName="hierChild4" presStyleCnt="0"/>
      <dgm:spPr/>
    </dgm:pt>
    <dgm:pt modelId="{CFC2A869-5AA9-420A-98B2-E9685F15BF4D}" type="pres">
      <dgm:prSet presAssocID="{1439609B-48E3-4060-995B-2DF44A0E6031}" presName="hierChild5" presStyleCnt="0"/>
      <dgm:spPr/>
    </dgm:pt>
    <dgm:pt modelId="{AB54268D-BB43-42DF-A575-08971C16FC31}" type="pres">
      <dgm:prSet presAssocID="{906788F7-195F-4C9F-A6C3-E3F250E2711E}" presName="Name48" presStyleLbl="parChTrans1D3" presStyleIdx="13" presStyleCnt="18"/>
      <dgm:spPr/>
      <dgm:t>
        <a:bodyPr/>
        <a:lstStyle/>
        <a:p>
          <a:endParaRPr lang="ru-RU"/>
        </a:p>
      </dgm:t>
    </dgm:pt>
    <dgm:pt modelId="{A3D7C9DD-52CD-4EF4-A820-8DDC5F2C3552}" type="pres">
      <dgm:prSet presAssocID="{77F40CCB-68A6-4A8B-AFAE-38FA31C6CCAD}" presName="hierRoot2" presStyleCnt="0">
        <dgm:presLayoutVars>
          <dgm:hierBranch val="r"/>
        </dgm:presLayoutVars>
      </dgm:prSet>
      <dgm:spPr/>
    </dgm:pt>
    <dgm:pt modelId="{EBB64474-ED5E-4864-9780-110EC4FE3C2C}" type="pres">
      <dgm:prSet presAssocID="{77F40CCB-68A6-4A8B-AFAE-38FA31C6CCAD}" presName="rootComposite" presStyleCnt="0"/>
      <dgm:spPr/>
    </dgm:pt>
    <dgm:pt modelId="{AF3614D2-0C6E-44DC-8BB4-0F5B3FE3777F}" type="pres">
      <dgm:prSet presAssocID="{77F40CCB-68A6-4A8B-AFAE-38FA31C6CCAD}" presName="rootText" presStyleLbl="node3" presStyleIdx="13" presStyleCnt="18" custScaleX="212068">
        <dgm:presLayoutVars>
          <dgm:chPref val="3"/>
        </dgm:presLayoutVars>
      </dgm:prSet>
      <dgm:spPr/>
      <dgm:t>
        <a:bodyPr/>
        <a:lstStyle/>
        <a:p>
          <a:endParaRPr lang="ru-RU"/>
        </a:p>
      </dgm:t>
    </dgm:pt>
    <dgm:pt modelId="{CE28BBBA-AFDF-452F-A04A-FFE9EEA82C7D}" type="pres">
      <dgm:prSet presAssocID="{77F40CCB-68A6-4A8B-AFAE-38FA31C6CCAD}" presName="rootConnector" presStyleLbl="node3" presStyleIdx="13" presStyleCnt="18"/>
      <dgm:spPr/>
      <dgm:t>
        <a:bodyPr/>
        <a:lstStyle/>
        <a:p>
          <a:endParaRPr lang="ru-RU"/>
        </a:p>
      </dgm:t>
    </dgm:pt>
    <dgm:pt modelId="{193A38F6-8239-44A0-836F-00472FE1004D}" type="pres">
      <dgm:prSet presAssocID="{77F40CCB-68A6-4A8B-AFAE-38FA31C6CCAD}" presName="hierChild4" presStyleCnt="0"/>
      <dgm:spPr/>
    </dgm:pt>
    <dgm:pt modelId="{22116EBB-AA8B-43FB-9686-781643781B51}" type="pres">
      <dgm:prSet presAssocID="{77F40CCB-68A6-4A8B-AFAE-38FA31C6CCAD}" presName="hierChild5" presStyleCnt="0"/>
      <dgm:spPr/>
    </dgm:pt>
    <dgm:pt modelId="{12C054F6-336E-4B5C-90F6-6E14B01A7F86}" type="pres">
      <dgm:prSet presAssocID="{4C58F821-5A07-47F2-A083-36CCAC4C61D3}" presName="Name48" presStyleLbl="parChTrans1D3" presStyleIdx="14" presStyleCnt="18"/>
      <dgm:spPr/>
      <dgm:t>
        <a:bodyPr/>
        <a:lstStyle/>
        <a:p>
          <a:endParaRPr lang="ru-RU"/>
        </a:p>
      </dgm:t>
    </dgm:pt>
    <dgm:pt modelId="{70E9433D-D3B9-4852-A733-77E8AAF31A6B}" type="pres">
      <dgm:prSet presAssocID="{C233EB6B-297F-4218-9F30-181EE904AE24}" presName="hierRoot2" presStyleCnt="0">
        <dgm:presLayoutVars>
          <dgm:hierBranch val="r"/>
        </dgm:presLayoutVars>
      </dgm:prSet>
      <dgm:spPr/>
    </dgm:pt>
    <dgm:pt modelId="{C7C277E5-74B3-418B-B3C8-C2D1180EE1F0}" type="pres">
      <dgm:prSet presAssocID="{C233EB6B-297F-4218-9F30-181EE904AE24}" presName="rootComposite" presStyleCnt="0"/>
      <dgm:spPr/>
    </dgm:pt>
    <dgm:pt modelId="{7BDBA9F0-1098-44C0-A0CA-9B8670036141}" type="pres">
      <dgm:prSet presAssocID="{C233EB6B-297F-4218-9F30-181EE904AE24}" presName="rootText" presStyleLbl="node3" presStyleIdx="14" presStyleCnt="18" custScaleX="206593">
        <dgm:presLayoutVars>
          <dgm:chPref val="3"/>
        </dgm:presLayoutVars>
      </dgm:prSet>
      <dgm:spPr/>
      <dgm:t>
        <a:bodyPr/>
        <a:lstStyle/>
        <a:p>
          <a:endParaRPr lang="ru-RU"/>
        </a:p>
      </dgm:t>
    </dgm:pt>
    <dgm:pt modelId="{2DA49793-5B95-4976-8288-186DF4D535E1}" type="pres">
      <dgm:prSet presAssocID="{C233EB6B-297F-4218-9F30-181EE904AE24}" presName="rootConnector" presStyleLbl="node3" presStyleIdx="14" presStyleCnt="18"/>
      <dgm:spPr/>
      <dgm:t>
        <a:bodyPr/>
        <a:lstStyle/>
        <a:p>
          <a:endParaRPr lang="ru-RU"/>
        </a:p>
      </dgm:t>
    </dgm:pt>
    <dgm:pt modelId="{F5FB76CA-BCB7-4813-BB16-CA0FAFDB8866}" type="pres">
      <dgm:prSet presAssocID="{C233EB6B-297F-4218-9F30-181EE904AE24}" presName="hierChild4" presStyleCnt="0"/>
      <dgm:spPr/>
    </dgm:pt>
    <dgm:pt modelId="{6B5F6095-ED16-4BD1-B40D-CEDB243C0FEE}" type="pres">
      <dgm:prSet presAssocID="{C233EB6B-297F-4218-9F30-181EE904AE24}" presName="hierChild5" presStyleCnt="0"/>
      <dgm:spPr/>
    </dgm:pt>
    <dgm:pt modelId="{C617A32D-57CC-40AC-8B43-4841F39C6743}" type="pres">
      <dgm:prSet presAssocID="{CB749CAF-0840-41CF-80ED-0B55D1A6935A}" presName="Name48" presStyleLbl="parChTrans1D3" presStyleIdx="15" presStyleCnt="18"/>
      <dgm:spPr/>
      <dgm:t>
        <a:bodyPr/>
        <a:lstStyle/>
        <a:p>
          <a:endParaRPr lang="ru-RU"/>
        </a:p>
      </dgm:t>
    </dgm:pt>
    <dgm:pt modelId="{BA88DE47-DDFC-4911-BF12-2DB29B8C09A9}" type="pres">
      <dgm:prSet presAssocID="{FEF90023-8B84-43B0-A803-05C7A27A136A}" presName="hierRoot2" presStyleCnt="0">
        <dgm:presLayoutVars>
          <dgm:hierBranch val="r"/>
        </dgm:presLayoutVars>
      </dgm:prSet>
      <dgm:spPr/>
    </dgm:pt>
    <dgm:pt modelId="{144AED4D-542C-405B-9064-071DB8DFCA7F}" type="pres">
      <dgm:prSet presAssocID="{FEF90023-8B84-43B0-A803-05C7A27A136A}" presName="rootComposite" presStyleCnt="0"/>
      <dgm:spPr/>
    </dgm:pt>
    <dgm:pt modelId="{09EC0073-25CE-4957-A9E8-19A1C65FE8D4}" type="pres">
      <dgm:prSet presAssocID="{FEF90023-8B84-43B0-A803-05C7A27A136A}" presName="rootText" presStyleLbl="node3" presStyleIdx="15" presStyleCnt="18" custScaleX="212574">
        <dgm:presLayoutVars>
          <dgm:chPref val="3"/>
        </dgm:presLayoutVars>
      </dgm:prSet>
      <dgm:spPr/>
      <dgm:t>
        <a:bodyPr/>
        <a:lstStyle/>
        <a:p>
          <a:endParaRPr lang="ru-RU"/>
        </a:p>
      </dgm:t>
    </dgm:pt>
    <dgm:pt modelId="{D3A1921F-E106-430A-ABCC-04C69A9890AA}" type="pres">
      <dgm:prSet presAssocID="{FEF90023-8B84-43B0-A803-05C7A27A136A}" presName="rootConnector" presStyleLbl="node3" presStyleIdx="15" presStyleCnt="18"/>
      <dgm:spPr/>
      <dgm:t>
        <a:bodyPr/>
        <a:lstStyle/>
        <a:p>
          <a:endParaRPr lang="ru-RU"/>
        </a:p>
      </dgm:t>
    </dgm:pt>
    <dgm:pt modelId="{7C490672-82D3-45B9-859C-646D585A1194}" type="pres">
      <dgm:prSet presAssocID="{FEF90023-8B84-43B0-A803-05C7A27A136A}" presName="hierChild4" presStyleCnt="0"/>
      <dgm:spPr/>
    </dgm:pt>
    <dgm:pt modelId="{D5149196-0FDD-44D8-B2AB-BCEE47364A10}" type="pres">
      <dgm:prSet presAssocID="{FEF90023-8B84-43B0-A803-05C7A27A136A}" presName="hierChild5" presStyleCnt="0"/>
      <dgm:spPr/>
    </dgm:pt>
    <dgm:pt modelId="{0CDACB65-8BA3-4E3A-9ED8-B4D16A8B01E9}" type="pres">
      <dgm:prSet presAssocID="{1B5BA20F-F861-4072-8410-E850B6F1BD13}" presName="Name48" presStyleLbl="parChTrans1D3" presStyleIdx="16" presStyleCnt="18"/>
      <dgm:spPr/>
      <dgm:t>
        <a:bodyPr/>
        <a:lstStyle/>
        <a:p>
          <a:endParaRPr lang="ru-RU"/>
        </a:p>
      </dgm:t>
    </dgm:pt>
    <dgm:pt modelId="{0670DA25-E530-4CA0-8DED-922DB573E622}" type="pres">
      <dgm:prSet presAssocID="{C07E2318-50B8-401E-88EE-9FB696ADB9EA}" presName="hierRoot2" presStyleCnt="0">
        <dgm:presLayoutVars>
          <dgm:hierBranch val="r"/>
        </dgm:presLayoutVars>
      </dgm:prSet>
      <dgm:spPr/>
    </dgm:pt>
    <dgm:pt modelId="{0CD9AA41-A6FE-4304-89EB-6124B7C96DF1}" type="pres">
      <dgm:prSet presAssocID="{C07E2318-50B8-401E-88EE-9FB696ADB9EA}" presName="rootComposite" presStyleCnt="0"/>
      <dgm:spPr/>
    </dgm:pt>
    <dgm:pt modelId="{6E141612-F1FE-4221-8BBF-077EDF287FC4}" type="pres">
      <dgm:prSet presAssocID="{C07E2318-50B8-401E-88EE-9FB696ADB9EA}" presName="rootText" presStyleLbl="node3" presStyleIdx="16" presStyleCnt="18" custScaleX="208394">
        <dgm:presLayoutVars>
          <dgm:chPref val="3"/>
        </dgm:presLayoutVars>
      </dgm:prSet>
      <dgm:spPr/>
      <dgm:t>
        <a:bodyPr/>
        <a:lstStyle/>
        <a:p>
          <a:endParaRPr lang="ru-RU"/>
        </a:p>
      </dgm:t>
    </dgm:pt>
    <dgm:pt modelId="{4BC1B2C2-54FB-4599-AD48-8FB5E67B8682}" type="pres">
      <dgm:prSet presAssocID="{C07E2318-50B8-401E-88EE-9FB696ADB9EA}" presName="rootConnector" presStyleLbl="node3" presStyleIdx="16" presStyleCnt="18"/>
      <dgm:spPr/>
      <dgm:t>
        <a:bodyPr/>
        <a:lstStyle/>
        <a:p>
          <a:endParaRPr lang="ru-RU"/>
        </a:p>
      </dgm:t>
    </dgm:pt>
    <dgm:pt modelId="{C85F0EF4-DCBE-4BA1-A2D4-56EDA9590065}" type="pres">
      <dgm:prSet presAssocID="{C07E2318-50B8-401E-88EE-9FB696ADB9EA}" presName="hierChild4" presStyleCnt="0"/>
      <dgm:spPr/>
    </dgm:pt>
    <dgm:pt modelId="{8373FB43-6821-4592-BFEA-DE49E6187A6B}" type="pres">
      <dgm:prSet presAssocID="{C07E2318-50B8-401E-88EE-9FB696ADB9EA}" presName="hierChild5" presStyleCnt="0"/>
      <dgm:spPr/>
    </dgm:pt>
    <dgm:pt modelId="{51E3D347-F742-4DED-ABE2-D35D7F326D4E}" type="pres">
      <dgm:prSet presAssocID="{473C8EE1-09C0-49E6-A8EA-E48A9FCC39D5}" presName="Name48" presStyleLbl="parChTrans1D3" presStyleIdx="17" presStyleCnt="18"/>
      <dgm:spPr/>
      <dgm:t>
        <a:bodyPr/>
        <a:lstStyle/>
        <a:p>
          <a:endParaRPr lang="ru-RU"/>
        </a:p>
      </dgm:t>
    </dgm:pt>
    <dgm:pt modelId="{AD994A40-3670-49B9-B7C8-C200C0C0B9A9}" type="pres">
      <dgm:prSet presAssocID="{BEC4FA02-8FA6-4B4D-AC58-BD492E2EB5D0}" presName="hierRoot2" presStyleCnt="0">
        <dgm:presLayoutVars>
          <dgm:hierBranch val="r"/>
        </dgm:presLayoutVars>
      </dgm:prSet>
      <dgm:spPr/>
    </dgm:pt>
    <dgm:pt modelId="{A378B005-A5DC-4182-AB3A-B0298AFA6E31}" type="pres">
      <dgm:prSet presAssocID="{BEC4FA02-8FA6-4B4D-AC58-BD492E2EB5D0}" presName="rootComposite" presStyleCnt="0"/>
      <dgm:spPr/>
    </dgm:pt>
    <dgm:pt modelId="{9715C724-88ED-4969-B578-FCCE21C53CD8}" type="pres">
      <dgm:prSet presAssocID="{BEC4FA02-8FA6-4B4D-AC58-BD492E2EB5D0}" presName="rootText" presStyleLbl="node3" presStyleIdx="17" presStyleCnt="18" custScaleX="218874">
        <dgm:presLayoutVars>
          <dgm:chPref val="3"/>
        </dgm:presLayoutVars>
      </dgm:prSet>
      <dgm:spPr/>
      <dgm:t>
        <a:bodyPr/>
        <a:lstStyle/>
        <a:p>
          <a:endParaRPr lang="ru-RU"/>
        </a:p>
      </dgm:t>
    </dgm:pt>
    <dgm:pt modelId="{15088F4C-59B3-43A6-B4FC-B75E90DF9F11}" type="pres">
      <dgm:prSet presAssocID="{BEC4FA02-8FA6-4B4D-AC58-BD492E2EB5D0}" presName="rootConnector" presStyleLbl="node3" presStyleIdx="17" presStyleCnt="18"/>
      <dgm:spPr/>
      <dgm:t>
        <a:bodyPr/>
        <a:lstStyle/>
        <a:p>
          <a:endParaRPr lang="ru-RU"/>
        </a:p>
      </dgm:t>
    </dgm:pt>
    <dgm:pt modelId="{BB4DF9F4-0FE3-4FB2-B30D-06962BCFBC98}" type="pres">
      <dgm:prSet presAssocID="{BEC4FA02-8FA6-4B4D-AC58-BD492E2EB5D0}" presName="hierChild4" presStyleCnt="0"/>
      <dgm:spPr/>
    </dgm:pt>
    <dgm:pt modelId="{C4371A07-8556-44A5-9814-17CD6C0D28B5}" type="pres">
      <dgm:prSet presAssocID="{BEC4FA02-8FA6-4B4D-AC58-BD492E2EB5D0}" presName="hierChild5" presStyleCnt="0"/>
      <dgm:spPr/>
    </dgm:pt>
    <dgm:pt modelId="{DFC47DF8-C577-4424-843B-CF100E91B857}" type="pres">
      <dgm:prSet presAssocID="{706A488D-E122-4DFE-A195-CE428800056E}" presName="hierChild5" presStyleCnt="0"/>
      <dgm:spPr/>
    </dgm:pt>
    <dgm:pt modelId="{3E16A941-DD49-42E7-B066-12622585F874}" type="pres">
      <dgm:prSet presAssocID="{859BF70A-0109-4492-99E5-2AC46ADD53E9}" presName="hierChild3" presStyleCnt="0"/>
      <dgm:spPr/>
    </dgm:pt>
  </dgm:ptLst>
  <dgm:cxnLst>
    <dgm:cxn modelId="{D9FC46D8-8A0A-420C-8361-5FA70CEE644C}" type="presOf" srcId="{BF2A39AE-951E-44B5-9218-A275C0D005E2}" destId="{717ABE19-69E7-4D84-B4FA-6D6C9A5B3BD8}" srcOrd="1" destOrd="0" presId="urn:microsoft.com/office/officeart/2005/8/layout/orgChart1"/>
    <dgm:cxn modelId="{DAE55B2C-C558-4643-BBB3-FCF8485C4C94}" type="presOf" srcId="{BEC4FA02-8FA6-4B4D-AC58-BD492E2EB5D0}" destId="{9715C724-88ED-4969-B578-FCCE21C53CD8}" srcOrd="0" destOrd="0" presId="urn:microsoft.com/office/officeart/2005/8/layout/orgChart1"/>
    <dgm:cxn modelId="{DBDE13B6-4E28-4C81-B1D3-47CEFAA5D312}" type="presOf" srcId="{A09AB137-BE63-4FA6-959D-20D79C995FC5}" destId="{C7857A1C-33B5-471D-A1DC-6B769070AAD7}" srcOrd="0" destOrd="0" presId="urn:microsoft.com/office/officeart/2005/8/layout/orgChart1"/>
    <dgm:cxn modelId="{45BE100A-3DD9-4A46-9570-3246242628DD}" type="presOf" srcId="{67142968-1DA4-48C3-A24B-B471D9F54C5D}" destId="{16E4201C-14DA-47B9-8E50-96C1563C7463}" srcOrd="0" destOrd="0" presId="urn:microsoft.com/office/officeart/2005/8/layout/orgChart1"/>
    <dgm:cxn modelId="{936521E7-D3A8-438C-A158-2F4011E9EA4C}" srcId="{706A488D-E122-4DFE-A195-CE428800056E}" destId="{9AA19126-E817-4CF6-8168-79854CA3C683}" srcOrd="1" destOrd="0" parTransId="{1FDC0D47-0319-49F0-A962-809F56D305B4}" sibTransId="{0B70190F-E1D1-4AD9-80E0-3F4D9146A385}"/>
    <dgm:cxn modelId="{B71E3856-40C8-43F0-899D-7ADFB41CF0CE}" srcId="{706A488D-E122-4DFE-A195-CE428800056E}" destId="{BEC4FA02-8FA6-4B4D-AC58-BD492E2EB5D0}" srcOrd="12" destOrd="0" parTransId="{473C8EE1-09C0-49E6-A8EA-E48A9FCC39D5}" sibTransId="{D2510EE5-8D72-4F56-89EA-A2895E04D792}"/>
    <dgm:cxn modelId="{262F9024-925F-4032-BD38-3D4F801C4F99}" type="presOf" srcId="{72EECFB2-6BB2-4286-8533-D22E6FC91C73}" destId="{29D140CF-8C3B-456C-966A-464D5B4D7EA0}" srcOrd="0" destOrd="0" presId="urn:microsoft.com/office/officeart/2005/8/layout/orgChart1"/>
    <dgm:cxn modelId="{CAE78393-ED0E-45D9-91AD-14C292541CF3}" srcId="{706A488D-E122-4DFE-A195-CE428800056E}" destId="{FEF90023-8B84-43B0-A803-05C7A27A136A}" srcOrd="10" destOrd="0" parTransId="{CB749CAF-0840-41CF-80ED-0B55D1A6935A}" sibTransId="{B89FBAB2-F6C5-4441-B2D9-5767977E89CE}"/>
    <dgm:cxn modelId="{D99778F5-039F-4AE6-9144-60D82BF41C78}" type="presOf" srcId="{CB749CAF-0840-41CF-80ED-0B55D1A6935A}" destId="{C617A32D-57CC-40AC-8B43-4841F39C6743}" srcOrd="0" destOrd="0" presId="urn:microsoft.com/office/officeart/2005/8/layout/orgChart1"/>
    <dgm:cxn modelId="{4264465D-F86B-46FB-B09A-6E3B7E86ED01}" srcId="{BB4CFF98-548B-4F11-BD67-F35CDD9A369B}" destId="{BF2A39AE-951E-44B5-9218-A275C0D005E2}" srcOrd="1" destOrd="0" parTransId="{658418F5-EB1A-45C4-A6D9-C708A5734E51}" sibTransId="{2670688A-4157-4A83-B2A6-2056015858C8}"/>
    <dgm:cxn modelId="{110D1159-AC7C-4E5E-ABEC-57B96B887EA2}" srcId="{BB4CFF98-548B-4F11-BD67-F35CDD9A369B}" destId="{CC61184A-3048-426E-99D5-D87A57CAFE45}" srcOrd="2" destOrd="0" parTransId="{909F47B7-6642-4AAE-9D57-85B4E2681382}" sibTransId="{B8BB037F-2483-4238-AFC7-9A69D49C0E54}"/>
    <dgm:cxn modelId="{49C804E4-6B85-4CD1-B854-CF0732C7D531}" type="presOf" srcId="{2523DB67-5474-43BF-A98E-F1089ADFE1EF}" destId="{61CE8265-2BDF-4157-B32F-477C64C476FB}" srcOrd="0" destOrd="0" presId="urn:microsoft.com/office/officeart/2005/8/layout/orgChart1"/>
    <dgm:cxn modelId="{8217B5EC-4C2B-4200-979E-3767D695C2CC}" type="presOf" srcId="{FEF90023-8B84-43B0-A803-05C7A27A136A}" destId="{D3A1921F-E106-430A-ABCC-04C69A9890AA}" srcOrd="1" destOrd="0" presId="urn:microsoft.com/office/officeart/2005/8/layout/orgChart1"/>
    <dgm:cxn modelId="{17C4AE9D-5166-44AB-AEB4-D75404FAAD4C}" srcId="{706A488D-E122-4DFE-A195-CE428800056E}" destId="{77F40CCB-68A6-4A8B-AFAE-38FA31C6CCAD}" srcOrd="8" destOrd="0" parTransId="{906788F7-195F-4C9F-A6C3-E3F250E2711E}" sibTransId="{804E6A7A-7FA3-4EC4-A647-B9358C13C9EC}"/>
    <dgm:cxn modelId="{1F85EFED-6AB8-4D2C-8AFC-7A8F8C5B7AF0}" type="presOf" srcId="{6389DBAD-F6D2-441D-B4BA-4073106D31A9}" destId="{D8A584D5-E8BA-44B6-A993-424A7B7582C2}" srcOrd="0" destOrd="0" presId="urn:microsoft.com/office/officeart/2005/8/layout/orgChart1"/>
    <dgm:cxn modelId="{EDA6BBD0-14E4-44CE-AD17-0B3EA4229ADE}" srcId="{706A488D-E122-4DFE-A195-CE428800056E}" destId="{1439609B-48E3-4060-995B-2DF44A0E6031}" srcOrd="7" destOrd="0" parTransId="{8D037A54-081B-48D7-9BBD-AEF97F6425F7}" sibTransId="{AB2E8989-9C31-4D5E-B92D-C495E0B41C08}"/>
    <dgm:cxn modelId="{B3D217AC-E7F5-4C03-AE80-21A15C8BC13E}" type="presOf" srcId="{FEF90023-8B84-43B0-A803-05C7A27A136A}" destId="{09EC0073-25CE-4957-A9E8-19A1C65FE8D4}" srcOrd="0" destOrd="0" presId="urn:microsoft.com/office/officeart/2005/8/layout/orgChart1"/>
    <dgm:cxn modelId="{78C37D7E-DCC7-42AC-A5B3-1148153019AC}" type="presOf" srcId="{4C58F821-5A07-47F2-A083-36CCAC4C61D3}" destId="{12C054F6-336E-4B5C-90F6-6E14B01A7F86}" srcOrd="0" destOrd="0" presId="urn:microsoft.com/office/officeart/2005/8/layout/orgChart1"/>
    <dgm:cxn modelId="{58649CBF-EEB0-4824-991F-64C724250024}" type="presOf" srcId="{1C50244A-6B9B-4CB1-B40A-5BD8C07918CC}" destId="{CF01BB9F-13E2-4BC8-B030-30887128CD09}" srcOrd="0" destOrd="0" presId="urn:microsoft.com/office/officeart/2005/8/layout/orgChart1"/>
    <dgm:cxn modelId="{59578FD9-5D12-4DFD-923E-3F282993B973}" type="presOf" srcId="{77F40CCB-68A6-4A8B-AFAE-38FA31C6CCAD}" destId="{AF3614D2-0C6E-44DC-8BB4-0F5B3FE3777F}" srcOrd="0" destOrd="0" presId="urn:microsoft.com/office/officeart/2005/8/layout/orgChart1"/>
    <dgm:cxn modelId="{9AF83F1E-459A-4AB6-9F44-786360B022A9}" type="presOf" srcId="{E7AB110B-CE36-40C0-913D-9491FE2C4582}" destId="{EADF92FE-99AB-42A2-AAE6-A08C26648928}" srcOrd="1" destOrd="0" presId="urn:microsoft.com/office/officeart/2005/8/layout/orgChart1"/>
    <dgm:cxn modelId="{CC5B2B7E-1DBD-4303-AB05-B8DBEE370F39}" type="presOf" srcId="{51306AE0-2819-4C66-9F1E-BD901E7880E0}" destId="{E8939B92-438B-4B6C-A9FB-7C43ACFF4AA5}" srcOrd="1" destOrd="0" presId="urn:microsoft.com/office/officeart/2005/8/layout/orgChart1"/>
    <dgm:cxn modelId="{B31C9E1E-22C5-411E-91C6-16FC939BF176}" srcId="{859BF70A-0109-4492-99E5-2AC46ADD53E9}" destId="{BB4CFF98-548B-4F11-BD67-F35CDD9A369B}" srcOrd="0" destOrd="0" parTransId="{5DEB29AA-992E-48E2-B6D9-7CAC65BBBC74}" sibTransId="{7B306349-A9F7-43C9-BACC-37814D22E3F0}"/>
    <dgm:cxn modelId="{F67F012F-C074-4DB8-BDFE-57FBA004C8DC}" type="presOf" srcId="{2BB7F5F9-9BD9-4429-8931-3E664D005EA0}" destId="{254C4532-6D62-4B6D-A9E6-C91CE33CFD37}" srcOrd="0" destOrd="0" presId="urn:microsoft.com/office/officeart/2005/8/layout/orgChart1"/>
    <dgm:cxn modelId="{7B39FC1D-9F37-49D3-8A0E-91553A370402}" type="presOf" srcId="{8B30A7E6-79A5-4B7D-8E97-95C963EE3B1C}" destId="{51A74683-0ECC-4AF5-94CF-DFB055937FCF}" srcOrd="1" destOrd="0" presId="urn:microsoft.com/office/officeart/2005/8/layout/orgChart1"/>
    <dgm:cxn modelId="{6C01CB20-0444-4E8C-A775-AE261A752C2C}" srcId="{BB4CFF98-548B-4F11-BD67-F35CDD9A369B}" destId="{6389DBAD-F6D2-441D-B4BA-4073106D31A9}" srcOrd="0" destOrd="0" parTransId="{3134F3AB-E0EA-4EF3-8E65-8E7C64140700}" sibTransId="{E2CA4322-0CA8-4BEE-A8C5-23EF79E2F8ED}"/>
    <dgm:cxn modelId="{19BE1C8F-9D09-4761-924C-B538A1316177}" srcId="{706A488D-E122-4DFE-A195-CE428800056E}" destId="{E7AB110B-CE36-40C0-913D-9491FE2C4582}" srcOrd="4" destOrd="0" parTransId="{1AEBD577-0CC2-4CD4-A3C0-5CA26C382C6C}" sibTransId="{E9A0C8E4-BF05-403F-B0DC-0DDF69EC0BBD}"/>
    <dgm:cxn modelId="{C7E1CA2D-DA52-480C-947D-A0BE39AE8559}" type="presOf" srcId="{706A488D-E122-4DFE-A195-CE428800056E}" destId="{7962C356-5108-4831-AE0D-96A328262D78}" srcOrd="1" destOrd="0" presId="urn:microsoft.com/office/officeart/2005/8/layout/orgChart1"/>
    <dgm:cxn modelId="{167BB8EC-9054-425B-9A45-0EBC1A85361D}" srcId="{706A488D-E122-4DFE-A195-CE428800056E}" destId="{8B30A7E6-79A5-4B7D-8E97-95C963EE3B1C}" srcOrd="2" destOrd="0" parTransId="{4BF2E71A-8485-4243-8F9D-D0C3DDC1068E}" sibTransId="{6464D793-3E2F-4038-90B0-C9664A782918}"/>
    <dgm:cxn modelId="{4EEB4376-ED0B-4A41-A6DD-67F56FF4DD21}" srcId="{859BF70A-0109-4492-99E5-2AC46ADD53E9}" destId="{706A488D-E122-4DFE-A195-CE428800056E}" srcOrd="1" destOrd="0" parTransId="{BB22E715-FC69-43E8-92AC-62ED201D2350}" sibTransId="{53D444C8-67C7-4921-9068-53FBB0329F54}"/>
    <dgm:cxn modelId="{36FB85D4-30E4-4599-8873-3DBC7F7F93BC}" type="presOf" srcId="{72EECFB2-6BB2-4286-8533-D22E6FC91C73}" destId="{139A7645-6703-40F2-988D-85ADCE1D05E0}" srcOrd="1" destOrd="0" presId="urn:microsoft.com/office/officeart/2005/8/layout/orgChart1"/>
    <dgm:cxn modelId="{F8A06450-1E30-4B76-A395-6D3C089C766C}" srcId="{BB4CFF98-548B-4F11-BD67-F35CDD9A369B}" destId="{51306AE0-2819-4C66-9F1E-BD901E7880E0}" srcOrd="3" destOrd="0" parTransId="{22C1C356-AF6C-4873-B26F-D1EE5F45C68C}" sibTransId="{6B3C5783-4153-44CF-A742-543AF33E9955}"/>
    <dgm:cxn modelId="{23508393-26E0-4222-90CE-312953C37272}" type="presOf" srcId="{706A488D-E122-4DFE-A195-CE428800056E}" destId="{B872AD27-9C69-42C4-A383-306166F80000}" srcOrd="0" destOrd="0" presId="urn:microsoft.com/office/officeart/2005/8/layout/orgChart1"/>
    <dgm:cxn modelId="{985F0BE9-8E5E-4298-9A07-826CF7C5EBE0}" type="presOf" srcId="{F791F966-E2B9-4DBB-B33F-F389C7838782}" destId="{7438A5B4-7C4F-46EB-A7AA-3A9EEF7ED838}" srcOrd="0" destOrd="0" presId="urn:microsoft.com/office/officeart/2005/8/layout/orgChart1"/>
    <dgm:cxn modelId="{111220F6-4BCE-4551-9124-EE60FC7B7F58}" type="presOf" srcId="{906788F7-195F-4C9F-A6C3-E3F250E2711E}" destId="{AB54268D-BB43-42DF-A575-08971C16FC31}" srcOrd="0" destOrd="0" presId="urn:microsoft.com/office/officeart/2005/8/layout/orgChart1"/>
    <dgm:cxn modelId="{2E6DA462-7724-4907-B841-0F5AC182226B}" type="presOf" srcId="{E7AB110B-CE36-40C0-913D-9491FE2C4582}" destId="{A69B8DFC-1520-49AA-80C4-0C181976884D}" srcOrd="0" destOrd="0" presId="urn:microsoft.com/office/officeart/2005/8/layout/orgChart1"/>
    <dgm:cxn modelId="{4E16F708-EA33-4BD4-9E7C-FA6AF45F9A81}" type="presOf" srcId="{6389DBAD-F6D2-441D-B4BA-4073106D31A9}" destId="{A3FB6713-CCEF-47AB-B019-071124B7C86D}" srcOrd="1" destOrd="0" presId="urn:microsoft.com/office/officeart/2005/8/layout/orgChart1"/>
    <dgm:cxn modelId="{15DBC832-1E4C-4EBC-A0D2-CA9EB2548CF9}" type="presOf" srcId="{3279EF9E-F03B-4BDD-830C-969D62C26F29}" destId="{70A622CE-9452-4F15-9794-25A233B40F04}" srcOrd="0" destOrd="0" presId="urn:microsoft.com/office/officeart/2005/8/layout/orgChart1"/>
    <dgm:cxn modelId="{2835DA48-28EA-41DF-9DF3-9E74B53839D6}" type="presOf" srcId="{1439609B-48E3-4060-995B-2DF44A0E6031}" destId="{ABCD68B1-6B33-4D5A-BC72-472867F8A804}" srcOrd="0" destOrd="0" presId="urn:microsoft.com/office/officeart/2005/8/layout/orgChart1"/>
    <dgm:cxn modelId="{46139F2D-0106-402F-8F57-06890A709E56}" type="presOf" srcId="{3279EF9E-F03B-4BDD-830C-969D62C26F29}" destId="{C8BC966E-BBC4-4772-8130-3E97A67EF172}" srcOrd="1" destOrd="0" presId="urn:microsoft.com/office/officeart/2005/8/layout/orgChart1"/>
    <dgm:cxn modelId="{5E865A96-A267-47D2-94FF-8D5D727EA940}" type="presOf" srcId="{C07E2318-50B8-401E-88EE-9FB696ADB9EA}" destId="{4BC1B2C2-54FB-4599-AD48-8FB5E67B8682}" srcOrd="1" destOrd="0" presId="urn:microsoft.com/office/officeart/2005/8/layout/orgChart1"/>
    <dgm:cxn modelId="{0B03314D-0776-4FE8-A7AB-C31C7E297C45}" type="presOf" srcId="{1439609B-48E3-4060-995B-2DF44A0E6031}" destId="{6D7199D9-29EE-4A81-8310-6349E8D9C52D}" srcOrd="1" destOrd="0" presId="urn:microsoft.com/office/officeart/2005/8/layout/orgChart1"/>
    <dgm:cxn modelId="{1ED89C1F-00BB-42C5-A839-0A195F342AAE}" type="presOf" srcId="{51306AE0-2819-4C66-9F1E-BD901E7880E0}" destId="{036D29C5-75CD-4F7E-B3DA-732E10F45F50}" srcOrd="0" destOrd="0" presId="urn:microsoft.com/office/officeart/2005/8/layout/orgChart1"/>
    <dgm:cxn modelId="{705AB162-1B98-4396-8C22-E8211488D64F}" srcId="{706A488D-E122-4DFE-A195-CE428800056E}" destId="{C233EB6B-297F-4218-9F30-181EE904AE24}" srcOrd="9" destOrd="0" parTransId="{4C58F821-5A07-47F2-A083-36CCAC4C61D3}" sibTransId="{4897A481-2460-4964-9637-0EA9609700D7}"/>
    <dgm:cxn modelId="{4C7576BC-AFA8-41C4-869C-C5DFEC3008BF}" type="presOf" srcId="{8553AEAF-49DC-4E0A-8CFC-C6FC9F15D65F}" destId="{0B544816-DA3B-4E8B-A944-A1715A28D2DD}" srcOrd="1" destOrd="0" presId="urn:microsoft.com/office/officeart/2005/8/layout/orgChart1"/>
    <dgm:cxn modelId="{4D247E5A-0388-4870-B1D1-90ABFF47197C}" type="presOf" srcId="{BEC4FA02-8FA6-4B4D-AC58-BD492E2EB5D0}" destId="{15088F4C-59B3-43A6-B4FC-B75E90DF9F11}" srcOrd="1" destOrd="0" presId="urn:microsoft.com/office/officeart/2005/8/layout/orgChart1"/>
    <dgm:cxn modelId="{D49FC875-1138-434C-8A9E-EE1FC153CB3A}" type="presOf" srcId="{F791F966-E2B9-4DBB-B33F-F389C7838782}" destId="{31FA9EBE-3A94-4555-9259-0BFAA97F7126}" srcOrd="1" destOrd="0" presId="urn:microsoft.com/office/officeart/2005/8/layout/orgChart1"/>
    <dgm:cxn modelId="{071103D9-E825-4E59-A657-7A0C05979058}" srcId="{706A488D-E122-4DFE-A195-CE428800056E}" destId="{67142968-1DA4-48C3-A24B-B471D9F54C5D}" srcOrd="0" destOrd="0" parTransId="{1C50244A-6B9B-4CB1-B40A-5BD8C07918CC}" sibTransId="{70495689-A7E6-4E71-9029-AE537EC1E032}"/>
    <dgm:cxn modelId="{1168C115-9611-4467-B7F0-625A471595B6}" type="presOf" srcId="{BB22E715-FC69-43E8-92AC-62ED201D2350}" destId="{7DD87A26-6493-43CD-9F14-8C9736FE7566}" srcOrd="0" destOrd="0" presId="urn:microsoft.com/office/officeart/2005/8/layout/orgChart1"/>
    <dgm:cxn modelId="{97F3CC0B-64FA-4A0A-B0EF-78C71B107471}" srcId="{651A9C76-1032-4AB4-B80E-EA66F5D8A203}" destId="{859BF70A-0109-4492-99E5-2AC46ADD53E9}" srcOrd="0" destOrd="0" parTransId="{A93D702C-8965-4F8F-9E09-9AEDFDCDDFB5}" sibTransId="{1992535D-203B-4B2A-8B69-A89676939C29}"/>
    <dgm:cxn modelId="{177F119C-50AF-4A1E-BBA6-B10FEFA1D29C}" type="presOf" srcId="{BB4CFF98-548B-4F11-BD67-F35CDD9A369B}" destId="{0B7128B8-A613-406B-BFAA-F91A2E6CE8ED}" srcOrd="1" destOrd="0" presId="urn:microsoft.com/office/officeart/2005/8/layout/orgChart1"/>
    <dgm:cxn modelId="{077A2D24-7EF7-4172-ACB0-E01AA66F7C09}" type="presOf" srcId="{9AA19126-E817-4CF6-8168-79854CA3C683}" destId="{A21410C1-7988-4394-9ED0-58FE0118C73D}" srcOrd="1" destOrd="0" presId="urn:microsoft.com/office/officeart/2005/8/layout/orgChart1"/>
    <dgm:cxn modelId="{D77CDA40-5304-4C15-B546-8377523F9931}" type="presOf" srcId="{67142968-1DA4-48C3-A24B-B471D9F54C5D}" destId="{6E7990F4-132A-4DB6-A649-D411C652617E}" srcOrd="1" destOrd="0" presId="urn:microsoft.com/office/officeart/2005/8/layout/orgChart1"/>
    <dgm:cxn modelId="{337DF12D-A075-4ECB-8045-8289714248E7}" type="presOf" srcId="{859BF70A-0109-4492-99E5-2AC46ADD53E9}" destId="{24C51D9F-4EB2-4445-A4FB-B1E4678734AD}" srcOrd="1" destOrd="0" presId="urn:microsoft.com/office/officeart/2005/8/layout/orgChart1"/>
    <dgm:cxn modelId="{55E64890-3CEE-40DF-BF09-39F4F6FF61C5}" type="presOf" srcId="{4BF2E71A-8485-4243-8F9D-D0C3DDC1068E}" destId="{9F5DC61F-F608-4C36-AB4D-252CF28DE653}" srcOrd="0" destOrd="0" presId="urn:microsoft.com/office/officeart/2005/8/layout/orgChart1"/>
    <dgm:cxn modelId="{FE107D43-8B7D-4F18-8DBD-466FB7E23A7C}" type="presOf" srcId="{22C1C356-AF6C-4873-B26F-D1EE5F45C68C}" destId="{8C5D134D-0908-4A73-BB2E-5E43B24329EF}" srcOrd="0" destOrd="0" presId="urn:microsoft.com/office/officeart/2005/8/layout/orgChart1"/>
    <dgm:cxn modelId="{3D777422-866C-454F-89C4-3AE520236DBB}" type="presOf" srcId="{8D037A54-081B-48D7-9BBD-AEF97F6425F7}" destId="{F4B5B8BB-662F-4AC6-A1FC-3C3DFEBEE4CB}" srcOrd="0" destOrd="0" presId="urn:microsoft.com/office/officeart/2005/8/layout/orgChart1"/>
    <dgm:cxn modelId="{FE6FF562-8F23-469B-BD88-FDAAF5635638}" type="presOf" srcId="{658418F5-EB1A-45C4-A6D9-C708A5734E51}" destId="{DB4693E3-BAA0-4A62-9982-F13BED80A47C}" srcOrd="0" destOrd="0" presId="urn:microsoft.com/office/officeart/2005/8/layout/orgChart1"/>
    <dgm:cxn modelId="{F9DCF6B0-77AC-4FF8-9EB3-8913373F30F9}" srcId="{BB4CFF98-548B-4F11-BD67-F35CDD9A369B}" destId="{F791F966-E2B9-4DBB-B33F-F389C7838782}" srcOrd="4" destOrd="0" parTransId="{2BB7F5F9-9BD9-4429-8931-3E664D005EA0}" sibTransId="{3DD61012-9FCB-4B10-B174-DC5BEFC66254}"/>
    <dgm:cxn modelId="{2FA5FCF6-99A2-4D9B-973D-1D99152A3F0E}" type="presOf" srcId="{909F47B7-6642-4AAE-9D57-85B4E2681382}" destId="{31764389-CCB3-4FD5-AAF4-3C061EC42682}" srcOrd="0" destOrd="0" presId="urn:microsoft.com/office/officeart/2005/8/layout/orgChart1"/>
    <dgm:cxn modelId="{9D4B4950-9955-45F1-94E4-F6F738F6426B}" srcId="{706A488D-E122-4DFE-A195-CE428800056E}" destId="{72EECFB2-6BB2-4286-8533-D22E6FC91C73}" srcOrd="6" destOrd="0" parTransId="{E8922019-24DC-4DB9-BBB7-C1E101233F75}" sibTransId="{4B144C3A-7EFC-4C70-AA4B-0D0B230E5EA9}"/>
    <dgm:cxn modelId="{29470E2E-D886-4517-9FDF-D27EFFFBB2DA}" type="presOf" srcId="{C233EB6B-297F-4218-9F30-181EE904AE24}" destId="{2DA49793-5B95-4976-8288-186DF4D535E1}" srcOrd="1" destOrd="0" presId="urn:microsoft.com/office/officeart/2005/8/layout/orgChart1"/>
    <dgm:cxn modelId="{F21AEBF4-9BAE-4037-B784-CC071B446262}" srcId="{706A488D-E122-4DFE-A195-CE428800056E}" destId="{8553AEAF-49DC-4E0A-8CFC-C6FC9F15D65F}" srcOrd="5" destOrd="0" parTransId="{A09AB137-BE63-4FA6-959D-20D79C995FC5}" sibTransId="{3B99F02F-BAD4-4F7C-BDB3-28E952AA380D}"/>
    <dgm:cxn modelId="{5C7D30F4-81D3-4ABB-BFD4-2F39EFE81D26}" type="presOf" srcId="{C07E2318-50B8-401E-88EE-9FB696ADB9EA}" destId="{6E141612-F1FE-4221-8BBF-077EDF287FC4}" srcOrd="0" destOrd="0" presId="urn:microsoft.com/office/officeart/2005/8/layout/orgChart1"/>
    <dgm:cxn modelId="{A7E34977-A62F-46DE-8D2E-FC9E374EDED9}" type="presOf" srcId="{1AEBD577-0CC2-4CD4-A3C0-5CA26C382C6C}" destId="{FEC483E1-6CA8-4110-B679-B90F39537EEE}" srcOrd="0" destOrd="0" presId="urn:microsoft.com/office/officeart/2005/8/layout/orgChart1"/>
    <dgm:cxn modelId="{47CD6E96-CB93-4D00-AC12-F0630B1AE436}" type="presOf" srcId="{473C8EE1-09C0-49E6-A8EA-E48A9FCC39D5}" destId="{51E3D347-F742-4DED-ABE2-D35D7F326D4E}" srcOrd="0" destOrd="0" presId="urn:microsoft.com/office/officeart/2005/8/layout/orgChart1"/>
    <dgm:cxn modelId="{C303FB4D-86B4-4FCA-B934-C3E2CB5D5DC1}" type="presOf" srcId="{BB4CFF98-548B-4F11-BD67-F35CDD9A369B}" destId="{A858BF2F-419A-49B2-B2AA-1C03540DA731}" srcOrd="0" destOrd="0" presId="urn:microsoft.com/office/officeart/2005/8/layout/orgChart1"/>
    <dgm:cxn modelId="{96C3B897-ECDA-4CE4-8272-5A9775C36ABE}" srcId="{706A488D-E122-4DFE-A195-CE428800056E}" destId="{C07E2318-50B8-401E-88EE-9FB696ADB9EA}" srcOrd="11" destOrd="0" parTransId="{1B5BA20F-F861-4072-8410-E850B6F1BD13}" sibTransId="{DC8A0BD4-D2E8-49DE-A4F2-6E766D708AA7}"/>
    <dgm:cxn modelId="{042E7E78-DDB4-4244-9FDA-03165E768432}" type="presOf" srcId="{E8922019-24DC-4DB9-BBB7-C1E101233F75}" destId="{7BBD32F4-7510-4BEB-8627-C563C30C62B7}" srcOrd="0" destOrd="0" presId="urn:microsoft.com/office/officeart/2005/8/layout/orgChart1"/>
    <dgm:cxn modelId="{3EB67387-3C3B-4649-A8A7-954E294E6B06}" type="presOf" srcId="{651A9C76-1032-4AB4-B80E-EA66F5D8A203}" destId="{52AB57C0-6C6E-463E-AD98-FE7439462F38}" srcOrd="0" destOrd="0" presId="urn:microsoft.com/office/officeart/2005/8/layout/orgChart1"/>
    <dgm:cxn modelId="{411B1B5C-D844-4E0F-9622-C1DE5E9BD9CF}" type="presOf" srcId="{1FDC0D47-0319-49F0-A962-809F56D305B4}" destId="{FF361B56-8BB2-4E9F-A138-3F1B03EFCB3B}" srcOrd="0" destOrd="0" presId="urn:microsoft.com/office/officeart/2005/8/layout/orgChart1"/>
    <dgm:cxn modelId="{5250DA9D-7C6C-4FCB-8607-B8579B69AE7C}" type="presOf" srcId="{8B30A7E6-79A5-4B7D-8E97-95C963EE3B1C}" destId="{6BF59077-6EEF-425C-AE0E-2C5EBC23A2F2}" srcOrd="0" destOrd="0" presId="urn:microsoft.com/office/officeart/2005/8/layout/orgChart1"/>
    <dgm:cxn modelId="{70522C5D-CF64-4435-9308-79528962C4E9}" type="presOf" srcId="{3134F3AB-E0EA-4EF3-8E65-8E7C64140700}" destId="{3E567801-59F0-4A46-9823-450AD20D662D}" srcOrd="0" destOrd="0" presId="urn:microsoft.com/office/officeart/2005/8/layout/orgChart1"/>
    <dgm:cxn modelId="{F2F60E6C-7009-49F0-BF20-30EB75A9AD26}" type="presOf" srcId="{CC61184A-3048-426E-99D5-D87A57CAFE45}" destId="{3752DA12-DA7B-45D6-93FA-FEC3C706D2A3}" srcOrd="0" destOrd="0" presId="urn:microsoft.com/office/officeart/2005/8/layout/orgChart1"/>
    <dgm:cxn modelId="{987E3A82-1A88-4970-8743-E2E078B7FD9B}" type="presOf" srcId="{CC61184A-3048-426E-99D5-D87A57CAFE45}" destId="{696DF39E-F73E-47DC-9127-9F5ADA063297}" srcOrd="1" destOrd="0" presId="urn:microsoft.com/office/officeart/2005/8/layout/orgChart1"/>
    <dgm:cxn modelId="{EA5519A2-529C-484D-8695-92B4D06A3CA3}" type="presOf" srcId="{8553AEAF-49DC-4E0A-8CFC-C6FC9F15D65F}" destId="{6F09CBBE-6379-4687-9AF1-3FE4FE82A5A6}" srcOrd="0" destOrd="0" presId="urn:microsoft.com/office/officeart/2005/8/layout/orgChart1"/>
    <dgm:cxn modelId="{9D2EAA52-0094-4573-B103-DF2C60C9F1C0}" srcId="{706A488D-E122-4DFE-A195-CE428800056E}" destId="{3279EF9E-F03B-4BDD-830C-969D62C26F29}" srcOrd="3" destOrd="0" parTransId="{2523DB67-5474-43BF-A98E-F1089ADFE1EF}" sibTransId="{58B99F18-BFF0-4351-876E-0EEA80AAFBF9}"/>
    <dgm:cxn modelId="{90729E05-40BC-4709-9595-90B1C8AB183A}" type="presOf" srcId="{9AA19126-E817-4CF6-8168-79854CA3C683}" destId="{B5752938-FD0C-4DDE-95A4-A79A4E881D9A}" srcOrd="0" destOrd="0" presId="urn:microsoft.com/office/officeart/2005/8/layout/orgChart1"/>
    <dgm:cxn modelId="{1ABAFC51-B087-4CA2-8520-C47AB1E30232}" type="presOf" srcId="{859BF70A-0109-4492-99E5-2AC46ADD53E9}" destId="{96C6CDE3-B0D8-4A37-B402-8A0656D2CCE9}" srcOrd="0" destOrd="0" presId="urn:microsoft.com/office/officeart/2005/8/layout/orgChart1"/>
    <dgm:cxn modelId="{0AEF624B-C093-41A3-A9C5-E177EBB36066}" type="presOf" srcId="{1B5BA20F-F861-4072-8410-E850B6F1BD13}" destId="{0CDACB65-8BA3-4E3A-9ED8-B4D16A8B01E9}" srcOrd="0" destOrd="0" presId="urn:microsoft.com/office/officeart/2005/8/layout/orgChart1"/>
    <dgm:cxn modelId="{D34D46F4-7ADA-4B1A-A079-4CE7F8E7698A}" type="presOf" srcId="{BF2A39AE-951E-44B5-9218-A275C0D005E2}" destId="{DF6870AF-52EC-4D64-BB9E-0B53E4218793}" srcOrd="0" destOrd="0" presId="urn:microsoft.com/office/officeart/2005/8/layout/orgChart1"/>
    <dgm:cxn modelId="{80256A72-6E60-4758-977A-C0B3AD2BC08E}" type="presOf" srcId="{C233EB6B-297F-4218-9F30-181EE904AE24}" destId="{7BDBA9F0-1098-44C0-A0CA-9B8670036141}" srcOrd="0" destOrd="0" presId="urn:microsoft.com/office/officeart/2005/8/layout/orgChart1"/>
    <dgm:cxn modelId="{F321B4CF-27E6-4865-B67F-298965D1AACF}" type="presOf" srcId="{77F40CCB-68A6-4A8B-AFAE-38FA31C6CCAD}" destId="{CE28BBBA-AFDF-452F-A04A-FFE9EEA82C7D}" srcOrd="1" destOrd="0" presId="urn:microsoft.com/office/officeart/2005/8/layout/orgChart1"/>
    <dgm:cxn modelId="{F2BDC713-FC31-4A25-9B8F-CE024DC2BD23}" type="presOf" srcId="{5DEB29AA-992E-48E2-B6D9-7CAC65BBBC74}" destId="{D2FD3B0D-B303-4223-B53F-D10155104164}" srcOrd="0" destOrd="0" presId="urn:microsoft.com/office/officeart/2005/8/layout/orgChart1"/>
    <dgm:cxn modelId="{DA8CDB48-2700-4810-8D3F-5CEDA2BE3A44}" type="presParOf" srcId="{52AB57C0-6C6E-463E-AD98-FE7439462F38}" destId="{374A648A-CABA-4686-AE0E-5E20495BC55F}" srcOrd="0" destOrd="0" presId="urn:microsoft.com/office/officeart/2005/8/layout/orgChart1"/>
    <dgm:cxn modelId="{056EB878-6620-43A1-B9D0-965D98EE0BC8}" type="presParOf" srcId="{374A648A-CABA-4686-AE0E-5E20495BC55F}" destId="{E2528F9E-703F-401B-B868-A492962C85AB}" srcOrd="0" destOrd="0" presId="urn:microsoft.com/office/officeart/2005/8/layout/orgChart1"/>
    <dgm:cxn modelId="{59CDB166-F77F-423A-95D5-702E242F6741}" type="presParOf" srcId="{E2528F9E-703F-401B-B868-A492962C85AB}" destId="{96C6CDE3-B0D8-4A37-B402-8A0656D2CCE9}" srcOrd="0" destOrd="0" presId="urn:microsoft.com/office/officeart/2005/8/layout/orgChart1"/>
    <dgm:cxn modelId="{0F2FC92C-EC26-44FA-BC91-F1716AC2C51C}" type="presParOf" srcId="{E2528F9E-703F-401B-B868-A492962C85AB}" destId="{24C51D9F-4EB2-4445-A4FB-B1E4678734AD}" srcOrd="1" destOrd="0" presId="urn:microsoft.com/office/officeart/2005/8/layout/orgChart1"/>
    <dgm:cxn modelId="{8448C080-A404-40EC-AF2F-51C73D8BD08E}" type="presParOf" srcId="{374A648A-CABA-4686-AE0E-5E20495BC55F}" destId="{C0D5AC41-188D-409F-B568-A420E8F43A8F}" srcOrd="1" destOrd="0" presId="urn:microsoft.com/office/officeart/2005/8/layout/orgChart1"/>
    <dgm:cxn modelId="{352FE6F9-C7DC-4A3F-AFC5-B8192DDCDFF6}" type="presParOf" srcId="{C0D5AC41-188D-409F-B568-A420E8F43A8F}" destId="{D2FD3B0D-B303-4223-B53F-D10155104164}" srcOrd="0" destOrd="0" presId="urn:microsoft.com/office/officeart/2005/8/layout/orgChart1"/>
    <dgm:cxn modelId="{16DA37A7-82C3-439E-9DE8-AE52816FC051}" type="presParOf" srcId="{C0D5AC41-188D-409F-B568-A420E8F43A8F}" destId="{2795B1D2-4FB5-478B-87CC-831D7595C9CB}" srcOrd="1" destOrd="0" presId="urn:microsoft.com/office/officeart/2005/8/layout/orgChart1"/>
    <dgm:cxn modelId="{4ADA704D-448A-45EE-80F9-039F4E06AA09}" type="presParOf" srcId="{2795B1D2-4FB5-478B-87CC-831D7595C9CB}" destId="{E64DFE30-63FA-4857-BEAD-86C3D4C08292}" srcOrd="0" destOrd="0" presId="urn:microsoft.com/office/officeart/2005/8/layout/orgChart1"/>
    <dgm:cxn modelId="{6A6E0E99-85F5-4D34-AAEB-CB93E1A409C3}" type="presParOf" srcId="{E64DFE30-63FA-4857-BEAD-86C3D4C08292}" destId="{A858BF2F-419A-49B2-B2AA-1C03540DA731}" srcOrd="0" destOrd="0" presId="urn:microsoft.com/office/officeart/2005/8/layout/orgChart1"/>
    <dgm:cxn modelId="{9F3BA85C-993A-4628-B14D-629503F705AA}" type="presParOf" srcId="{E64DFE30-63FA-4857-BEAD-86C3D4C08292}" destId="{0B7128B8-A613-406B-BFAA-F91A2E6CE8ED}" srcOrd="1" destOrd="0" presId="urn:microsoft.com/office/officeart/2005/8/layout/orgChart1"/>
    <dgm:cxn modelId="{DCC26522-ED36-45A8-9B17-805B3A01BA0C}" type="presParOf" srcId="{2795B1D2-4FB5-478B-87CC-831D7595C9CB}" destId="{8517726A-EBD1-443B-86C0-99C3A7BEDD30}" srcOrd="1" destOrd="0" presId="urn:microsoft.com/office/officeart/2005/8/layout/orgChart1"/>
    <dgm:cxn modelId="{3D46A921-D708-415C-A20B-7A363FCEDCAF}" type="presParOf" srcId="{8517726A-EBD1-443B-86C0-99C3A7BEDD30}" destId="{3E567801-59F0-4A46-9823-450AD20D662D}" srcOrd="0" destOrd="0" presId="urn:microsoft.com/office/officeart/2005/8/layout/orgChart1"/>
    <dgm:cxn modelId="{87D9B6DE-B390-426D-8906-8FE923D9609A}" type="presParOf" srcId="{8517726A-EBD1-443B-86C0-99C3A7BEDD30}" destId="{90C4B5C7-E6AD-4A7D-800E-BBD6CC2F0E6D}" srcOrd="1" destOrd="0" presId="urn:microsoft.com/office/officeart/2005/8/layout/orgChart1"/>
    <dgm:cxn modelId="{D4BE0883-7989-423F-AF22-FA4B91E8A490}" type="presParOf" srcId="{90C4B5C7-E6AD-4A7D-800E-BBD6CC2F0E6D}" destId="{443C64AD-F932-4382-9B17-58DA9A7BC64B}" srcOrd="0" destOrd="0" presId="urn:microsoft.com/office/officeart/2005/8/layout/orgChart1"/>
    <dgm:cxn modelId="{5D9EF333-63D9-4048-96AA-9EA5997B301B}" type="presParOf" srcId="{443C64AD-F932-4382-9B17-58DA9A7BC64B}" destId="{D8A584D5-E8BA-44B6-A993-424A7B7582C2}" srcOrd="0" destOrd="0" presId="urn:microsoft.com/office/officeart/2005/8/layout/orgChart1"/>
    <dgm:cxn modelId="{42E13167-49CD-4EAD-AA15-E9A331205C5D}" type="presParOf" srcId="{443C64AD-F932-4382-9B17-58DA9A7BC64B}" destId="{A3FB6713-CCEF-47AB-B019-071124B7C86D}" srcOrd="1" destOrd="0" presId="urn:microsoft.com/office/officeart/2005/8/layout/orgChart1"/>
    <dgm:cxn modelId="{61BF7BFD-56B0-48C0-87D2-B4E821333C98}" type="presParOf" srcId="{90C4B5C7-E6AD-4A7D-800E-BBD6CC2F0E6D}" destId="{6E522EA9-9D06-4432-98B8-2106FFF5292D}" srcOrd="1" destOrd="0" presId="urn:microsoft.com/office/officeart/2005/8/layout/orgChart1"/>
    <dgm:cxn modelId="{6F0D208D-A7C4-4706-93B4-14FC28739F89}" type="presParOf" srcId="{90C4B5C7-E6AD-4A7D-800E-BBD6CC2F0E6D}" destId="{5BA76207-4B1B-4F0B-9438-4112BC620CC5}" srcOrd="2" destOrd="0" presId="urn:microsoft.com/office/officeart/2005/8/layout/orgChart1"/>
    <dgm:cxn modelId="{0A7991D2-4127-46DE-A07B-624DE16E8795}" type="presParOf" srcId="{8517726A-EBD1-443B-86C0-99C3A7BEDD30}" destId="{DB4693E3-BAA0-4A62-9982-F13BED80A47C}" srcOrd="2" destOrd="0" presId="urn:microsoft.com/office/officeart/2005/8/layout/orgChart1"/>
    <dgm:cxn modelId="{932DEB37-72F0-44D9-83B4-0DBBFFD739F0}" type="presParOf" srcId="{8517726A-EBD1-443B-86C0-99C3A7BEDD30}" destId="{DC9AEB85-1AE6-4254-847E-072A16F51DAC}" srcOrd="3" destOrd="0" presId="urn:microsoft.com/office/officeart/2005/8/layout/orgChart1"/>
    <dgm:cxn modelId="{041B14CE-7B12-4A55-A7CC-AAD384CC5B5D}" type="presParOf" srcId="{DC9AEB85-1AE6-4254-847E-072A16F51DAC}" destId="{3BFD98A2-3D47-4264-ADA4-BD16B4F7062A}" srcOrd="0" destOrd="0" presId="urn:microsoft.com/office/officeart/2005/8/layout/orgChart1"/>
    <dgm:cxn modelId="{76DBB24F-708B-4E53-8FF5-1B2B10C17B80}" type="presParOf" srcId="{3BFD98A2-3D47-4264-ADA4-BD16B4F7062A}" destId="{DF6870AF-52EC-4D64-BB9E-0B53E4218793}" srcOrd="0" destOrd="0" presId="urn:microsoft.com/office/officeart/2005/8/layout/orgChart1"/>
    <dgm:cxn modelId="{B3BF8FDE-368D-4A1C-AE01-5F5B4F77542A}" type="presParOf" srcId="{3BFD98A2-3D47-4264-ADA4-BD16B4F7062A}" destId="{717ABE19-69E7-4D84-B4FA-6D6C9A5B3BD8}" srcOrd="1" destOrd="0" presId="urn:microsoft.com/office/officeart/2005/8/layout/orgChart1"/>
    <dgm:cxn modelId="{05FFDAD3-5656-4EE3-B88E-E9998FF906E8}" type="presParOf" srcId="{DC9AEB85-1AE6-4254-847E-072A16F51DAC}" destId="{02A9E6C9-DB77-4DCE-9F6D-65A3EDAEF066}" srcOrd="1" destOrd="0" presId="urn:microsoft.com/office/officeart/2005/8/layout/orgChart1"/>
    <dgm:cxn modelId="{62DEAF60-288C-44E1-807C-57E232E0A7CE}" type="presParOf" srcId="{DC9AEB85-1AE6-4254-847E-072A16F51DAC}" destId="{5CEC187C-64B4-4278-ACBC-5C74C796885A}" srcOrd="2" destOrd="0" presId="urn:microsoft.com/office/officeart/2005/8/layout/orgChart1"/>
    <dgm:cxn modelId="{653D9C63-FCC7-417D-AF55-B315F44AAD11}" type="presParOf" srcId="{8517726A-EBD1-443B-86C0-99C3A7BEDD30}" destId="{31764389-CCB3-4FD5-AAF4-3C061EC42682}" srcOrd="4" destOrd="0" presId="urn:microsoft.com/office/officeart/2005/8/layout/orgChart1"/>
    <dgm:cxn modelId="{0F6271E8-0255-4C52-9469-6AAB063FBFE7}" type="presParOf" srcId="{8517726A-EBD1-443B-86C0-99C3A7BEDD30}" destId="{9AA73C6B-FF1B-45E7-8B2B-BDC79B916655}" srcOrd="5" destOrd="0" presId="urn:microsoft.com/office/officeart/2005/8/layout/orgChart1"/>
    <dgm:cxn modelId="{DE8C5AA4-FBCF-4031-A430-90D061D5110B}" type="presParOf" srcId="{9AA73C6B-FF1B-45E7-8B2B-BDC79B916655}" destId="{3504196A-C39E-4B45-AF2D-9F3D4820D0AA}" srcOrd="0" destOrd="0" presId="urn:microsoft.com/office/officeart/2005/8/layout/orgChart1"/>
    <dgm:cxn modelId="{C2325276-C7B4-4D01-B225-6E5E579D6E63}" type="presParOf" srcId="{3504196A-C39E-4B45-AF2D-9F3D4820D0AA}" destId="{3752DA12-DA7B-45D6-93FA-FEC3C706D2A3}" srcOrd="0" destOrd="0" presId="urn:microsoft.com/office/officeart/2005/8/layout/orgChart1"/>
    <dgm:cxn modelId="{094FD3A3-7B99-4054-9581-EFDA078DC83E}" type="presParOf" srcId="{3504196A-C39E-4B45-AF2D-9F3D4820D0AA}" destId="{696DF39E-F73E-47DC-9127-9F5ADA063297}" srcOrd="1" destOrd="0" presId="urn:microsoft.com/office/officeart/2005/8/layout/orgChart1"/>
    <dgm:cxn modelId="{4D018746-3FF5-4BDC-B4CB-AF8862348DE9}" type="presParOf" srcId="{9AA73C6B-FF1B-45E7-8B2B-BDC79B916655}" destId="{5D52814A-BFB8-43B1-B91F-8247C334FD48}" srcOrd="1" destOrd="0" presId="urn:microsoft.com/office/officeart/2005/8/layout/orgChart1"/>
    <dgm:cxn modelId="{A339A74E-F5DD-47C4-AB4F-C6E7FBFD59EB}" type="presParOf" srcId="{9AA73C6B-FF1B-45E7-8B2B-BDC79B916655}" destId="{4FDADB04-C636-4D42-B77E-2FBBA953ABAD}" srcOrd="2" destOrd="0" presId="urn:microsoft.com/office/officeart/2005/8/layout/orgChart1"/>
    <dgm:cxn modelId="{79EFC476-A315-4B48-B0A0-C2BD08018CEF}" type="presParOf" srcId="{8517726A-EBD1-443B-86C0-99C3A7BEDD30}" destId="{8C5D134D-0908-4A73-BB2E-5E43B24329EF}" srcOrd="6" destOrd="0" presId="urn:microsoft.com/office/officeart/2005/8/layout/orgChart1"/>
    <dgm:cxn modelId="{7F5C50E1-0E50-4EE9-86A5-D0A94E99FB90}" type="presParOf" srcId="{8517726A-EBD1-443B-86C0-99C3A7BEDD30}" destId="{FDCF86E0-B643-4BDB-9E11-4446B8D40938}" srcOrd="7" destOrd="0" presId="urn:microsoft.com/office/officeart/2005/8/layout/orgChart1"/>
    <dgm:cxn modelId="{BF4528F9-6286-4F71-B719-1390AC61C94B}" type="presParOf" srcId="{FDCF86E0-B643-4BDB-9E11-4446B8D40938}" destId="{46BFAA52-A0E4-452C-B821-384485037596}" srcOrd="0" destOrd="0" presId="urn:microsoft.com/office/officeart/2005/8/layout/orgChart1"/>
    <dgm:cxn modelId="{4E6FB694-6CF6-48EA-AEC5-D6A13329C68A}" type="presParOf" srcId="{46BFAA52-A0E4-452C-B821-384485037596}" destId="{036D29C5-75CD-4F7E-B3DA-732E10F45F50}" srcOrd="0" destOrd="0" presId="urn:microsoft.com/office/officeart/2005/8/layout/orgChart1"/>
    <dgm:cxn modelId="{C962D746-D3E4-4E96-9BDE-A9BC7A58F427}" type="presParOf" srcId="{46BFAA52-A0E4-452C-B821-384485037596}" destId="{E8939B92-438B-4B6C-A9FB-7C43ACFF4AA5}" srcOrd="1" destOrd="0" presId="urn:microsoft.com/office/officeart/2005/8/layout/orgChart1"/>
    <dgm:cxn modelId="{68B573A7-77B2-400C-95B7-EEA78B2267C4}" type="presParOf" srcId="{FDCF86E0-B643-4BDB-9E11-4446B8D40938}" destId="{1DC3B525-537B-4EE5-97BC-96D25C4C916A}" srcOrd="1" destOrd="0" presId="urn:microsoft.com/office/officeart/2005/8/layout/orgChart1"/>
    <dgm:cxn modelId="{F2575C70-1046-44EA-BF67-AE8A7667B688}" type="presParOf" srcId="{FDCF86E0-B643-4BDB-9E11-4446B8D40938}" destId="{0A8DEFD5-1269-4A77-B09C-0D2F964BF583}" srcOrd="2" destOrd="0" presId="urn:microsoft.com/office/officeart/2005/8/layout/orgChart1"/>
    <dgm:cxn modelId="{DE9C136D-11BF-45E5-90CB-C86B1B898285}" type="presParOf" srcId="{8517726A-EBD1-443B-86C0-99C3A7BEDD30}" destId="{254C4532-6D62-4B6D-A9E6-C91CE33CFD37}" srcOrd="8" destOrd="0" presId="urn:microsoft.com/office/officeart/2005/8/layout/orgChart1"/>
    <dgm:cxn modelId="{DFE85E22-4ABB-473D-BFF1-19292C262AD4}" type="presParOf" srcId="{8517726A-EBD1-443B-86C0-99C3A7BEDD30}" destId="{F9D63367-4161-4443-8BB3-612B2184DBE5}" srcOrd="9" destOrd="0" presId="urn:microsoft.com/office/officeart/2005/8/layout/orgChart1"/>
    <dgm:cxn modelId="{2958725A-DAF6-4DEB-AAA3-AFD5A954438C}" type="presParOf" srcId="{F9D63367-4161-4443-8BB3-612B2184DBE5}" destId="{101E7B6F-06BB-4D1A-88CC-D80EBDC97E69}" srcOrd="0" destOrd="0" presId="urn:microsoft.com/office/officeart/2005/8/layout/orgChart1"/>
    <dgm:cxn modelId="{485914BD-E26F-4774-813C-B393D54696BF}" type="presParOf" srcId="{101E7B6F-06BB-4D1A-88CC-D80EBDC97E69}" destId="{7438A5B4-7C4F-46EB-A7AA-3A9EEF7ED838}" srcOrd="0" destOrd="0" presId="urn:microsoft.com/office/officeart/2005/8/layout/orgChart1"/>
    <dgm:cxn modelId="{F75D1ADB-BC97-422C-8AB2-D431055F3B57}" type="presParOf" srcId="{101E7B6F-06BB-4D1A-88CC-D80EBDC97E69}" destId="{31FA9EBE-3A94-4555-9259-0BFAA97F7126}" srcOrd="1" destOrd="0" presId="urn:microsoft.com/office/officeart/2005/8/layout/orgChart1"/>
    <dgm:cxn modelId="{7D877C0C-86CA-4CC0-90B2-8C10A3386EC8}" type="presParOf" srcId="{F9D63367-4161-4443-8BB3-612B2184DBE5}" destId="{834E5246-8814-4BB9-8A5C-182A7F280F4B}" srcOrd="1" destOrd="0" presId="urn:microsoft.com/office/officeart/2005/8/layout/orgChart1"/>
    <dgm:cxn modelId="{A5469F92-5B31-4F9B-B3C9-65670EFB0E7C}" type="presParOf" srcId="{F9D63367-4161-4443-8BB3-612B2184DBE5}" destId="{3EF06488-7B9F-4A6D-895D-1151FD913020}" srcOrd="2" destOrd="0" presId="urn:microsoft.com/office/officeart/2005/8/layout/orgChart1"/>
    <dgm:cxn modelId="{833851CE-E9BC-43BD-A270-A57F8C824688}" type="presParOf" srcId="{2795B1D2-4FB5-478B-87CC-831D7595C9CB}" destId="{2BBBFC4B-2482-49A7-988E-037B671E6AC6}" srcOrd="2" destOrd="0" presId="urn:microsoft.com/office/officeart/2005/8/layout/orgChart1"/>
    <dgm:cxn modelId="{CA986E1D-1BBB-4DD7-BC10-80B6AE86FB11}" type="presParOf" srcId="{C0D5AC41-188D-409F-B568-A420E8F43A8F}" destId="{7DD87A26-6493-43CD-9F14-8C9736FE7566}" srcOrd="2" destOrd="0" presId="urn:microsoft.com/office/officeart/2005/8/layout/orgChart1"/>
    <dgm:cxn modelId="{1F70FFC6-753B-4B65-905B-B95FBC712866}" type="presParOf" srcId="{C0D5AC41-188D-409F-B568-A420E8F43A8F}" destId="{B13EB970-E94B-4AD2-9062-78D9F358536A}" srcOrd="3" destOrd="0" presId="urn:microsoft.com/office/officeart/2005/8/layout/orgChart1"/>
    <dgm:cxn modelId="{6BAAF7CC-D762-4537-A77B-590B9D5780C8}" type="presParOf" srcId="{B13EB970-E94B-4AD2-9062-78D9F358536A}" destId="{820F9B12-7D58-4A15-AA3B-C4D1CEA2464F}" srcOrd="0" destOrd="0" presId="urn:microsoft.com/office/officeart/2005/8/layout/orgChart1"/>
    <dgm:cxn modelId="{3DFC24C1-33D0-4C1E-B223-60303DB76BFF}" type="presParOf" srcId="{820F9B12-7D58-4A15-AA3B-C4D1CEA2464F}" destId="{B872AD27-9C69-42C4-A383-306166F80000}" srcOrd="0" destOrd="0" presId="urn:microsoft.com/office/officeart/2005/8/layout/orgChart1"/>
    <dgm:cxn modelId="{DF3EC781-0CD7-4413-A01C-DC6E1BB8592B}" type="presParOf" srcId="{820F9B12-7D58-4A15-AA3B-C4D1CEA2464F}" destId="{7962C356-5108-4831-AE0D-96A328262D78}" srcOrd="1" destOrd="0" presId="urn:microsoft.com/office/officeart/2005/8/layout/orgChart1"/>
    <dgm:cxn modelId="{68FB2B20-FC85-4C5A-B5A0-0EA65BC42067}" type="presParOf" srcId="{B13EB970-E94B-4AD2-9062-78D9F358536A}" destId="{5EED63C0-A458-43EF-9F3E-34DA5088D7F4}" srcOrd="1" destOrd="0" presId="urn:microsoft.com/office/officeart/2005/8/layout/orgChart1"/>
    <dgm:cxn modelId="{22FEC2EB-F063-4D80-9CB4-25F007E9ECD0}" type="presParOf" srcId="{5EED63C0-A458-43EF-9F3E-34DA5088D7F4}" destId="{CF01BB9F-13E2-4BC8-B030-30887128CD09}" srcOrd="0" destOrd="0" presId="urn:microsoft.com/office/officeart/2005/8/layout/orgChart1"/>
    <dgm:cxn modelId="{7AEE2DDF-0FC4-4D67-BAE7-6FC74BE077C2}" type="presParOf" srcId="{5EED63C0-A458-43EF-9F3E-34DA5088D7F4}" destId="{1A0E24F1-2CBC-4CA5-94C0-980B35525ADC}" srcOrd="1" destOrd="0" presId="urn:microsoft.com/office/officeart/2005/8/layout/orgChart1"/>
    <dgm:cxn modelId="{460B3811-C138-4CD8-A6D3-4723A077F1FE}" type="presParOf" srcId="{1A0E24F1-2CBC-4CA5-94C0-980B35525ADC}" destId="{B8A0824C-F0CA-4882-838E-8F85BF691580}" srcOrd="0" destOrd="0" presId="urn:microsoft.com/office/officeart/2005/8/layout/orgChart1"/>
    <dgm:cxn modelId="{1D2F4753-04C9-43C1-BE5C-1DF47E370F69}" type="presParOf" srcId="{B8A0824C-F0CA-4882-838E-8F85BF691580}" destId="{16E4201C-14DA-47B9-8E50-96C1563C7463}" srcOrd="0" destOrd="0" presId="urn:microsoft.com/office/officeart/2005/8/layout/orgChart1"/>
    <dgm:cxn modelId="{368A5532-DF40-4CE8-8A87-E188881A1C32}" type="presParOf" srcId="{B8A0824C-F0CA-4882-838E-8F85BF691580}" destId="{6E7990F4-132A-4DB6-A649-D411C652617E}" srcOrd="1" destOrd="0" presId="urn:microsoft.com/office/officeart/2005/8/layout/orgChart1"/>
    <dgm:cxn modelId="{B8A4D123-E274-40BB-B77A-E532BFA789AF}" type="presParOf" srcId="{1A0E24F1-2CBC-4CA5-94C0-980B35525ADC}" destId="{B755986D-4B1A-47CE-886B-765F4D6445D0}" srcOrd="1" destOrd="0" presId="urn:microsoft.com/office/officeart/2005/8/layout/orgChart1"/>
    <dgm:cxn modelId="{A4788106-885D-46F6-AA7D-B8C6DB725555}" type="presParOf" srcId="{1A0E24F1-2CBC-4CA5-94C0-980B35525ADC}" destId="{79CC1292-0B24-4114-8559-635A46660C10}" srcOrd="2" destOrd="0" presId="urn:microsoft.com/office/officeart/2005/8/layout/orgChart1"/>
    <dgm:cxn modelId="{1F454BC6-4CF4-493B-AC98-ED9B89B349A2}" type="presParOf" srcId="{5EED63C0-A458-43EF-9F3E-34DA5088D7F4}" destId="{FF361B56-8BB2-4E9F-A138-3F1B03EFCB3B}" srcOrd="2" destOrd="0" presId="urn:microsoft.com/office/officeart/2005/8/layout/orgChart1"/>
    <dgm:cxn modelId="{06C4BB79-C711-4ACC-AB55-7092F66A4883}" type="presParOf" srcId="{5EED63C0-A458-43EF-9F3E-34DA5088D7F4}" destId="{27DCA7A7-DEB9-4B8A-954C-27DAAF5DAB97}" srcOrd="3" destOrd="0" presId="urn:microsoft.com/office/officeart/2005/8/layout/orgChart1"/>
    <dgm:cxn modelId="{2EB60856-01B7-471E-B448-CC1F557F1E14}" type="presParOf" srcId="{27DCA7A7-DEB9-4B8A-954C-27DAAF5DAB97}" destId="{76AC0D7C-9022-4551-95C2-58C999FBEDD1}" srcOrd="0" destOrd="0" presId="urn:microsoft.com/office/officeart/2005/8/layout/orgChart1"/>
    <dgm:cxn modelId="{9E842A04-B12F-40C5-9F8B-8B1E0D7522DA}" type="presParOf" srcId="{76AC0D7C-9022-4551-95C2-58C999FBEDD1}" destId="{B5752938-FD0C-4DDE-95A4-A79A4E881D9A}" srcOrd="0" destOrd="0" presId="urn:microsoft.com/office/officeart/2005/8/layout/orgChart1"/>
    <dgm:cxn modelId="{91F93827-2C72-49F1-BED3-7369685C12A0}" type="presParOf" srcId="{76AC0D7C-9022-4551-95C2-58C999FBEDD1}" destId="{A21410C1-7988-4394-9ED0-58FE0118C73D}" srcOrd="1" destOrd="0" presId="urn:microsoft.com/office/officeart/2005/8/layout/orgChart1"/>
    <dgm:cxn modelId="{A60A4699-4084-42F9-A24B-25629C7E760C}" type="presParOf" srcId="{27DCA7A7-DEB9-4B8A-954C-27DAAF5DAB97}" destId="{72165ED2-B170-4873-903D-5B4A90135552}" srcOrd="1" destOrd="0" presId="urn:microsoft.com/office/officeart/2005/8/layout/orgChart1"/>
    <dgm:cxn modelId="{01AC1C95-68E2-4CB5-8EB4-0E72C0C08E3F}" type="presParOf" srcId="{27DCA7A7-DEB9-4B8A-954C-27DAAF5DAB97}" destId="{3D54578F-9F6A-4792-A2D1-B720B041B15F}" srcOrd="2" destOrd="0" presId="urn:microsoft.com/office/officeart/2005/8/layout/orgChart1"/>
    <dgm:cxn modelId="{C643641E-7E31-454F-9749-96527901F599}" type="presParOf" srcId="{5EED63C0-A458-43EF-9F3E-34DA5088D7F4}" destId="{9F5DC61F-F608-4C36-AB4D-252CF28DE653}" srcOrd="4" destOrd="0" presId="urn:microsoft.com/office/officeart/2005/8/layout/orgChart1"/>
    <dgm:cxn modelId="{097F1B68-FA67-47DB-891F-057D91457216}" type="presParOf" srcId="{5EED63C0-A458-43EF-9F3E-34DA5088D7F4}" destId="{88B2F2B8-B2B1-4B1B-94E1-A66A46074849}" srcOrd="5" destOrd="0" presId="urn:microsoft.com/office/officeart/2005/8/layout/orgChart1"/>
    <dgm:cxn modelId="{73451494-3B09-41A2-9373-DCCDA7AB5444}" type="presParOf" srcId="{88B2F2B8-B2B1-4B1B-94E1-A66A46074849}" destId="{42C42FAA-021D-4778-ADE6-504598B93BBF}" srcOrd="0" destOrd="0" presId="urn:microsoft.com/office/officeart/2005/8/layout/orgChart1"/>
    <dgm:cxn modelId="{90EAAEA1-430F-4C39-8E3B-EC4CFE3EAB5E}" type="presParOf" srcId="{42C42FAA-021D-4778-ADE6-504598B93BBF}" destId="{6BF59077-6EEF-425C-AE0E-2C5EBC23A2F2}" srcOrd="0" destOrd="0" presId="urn:microsoft.com/office/officeart/2005/8/layout/orgChart1"/>
    <dgm:cxn modelId="{40543C54-959A-4F9B-971E-14D9BC3223FC}" type="presParOf" srcId="{42C42FAA-021D-4778-ADE6-504598B93BBF}" destId="{51A74683-0ECC-4AF5-94CF-DFB055937FCF}" srcOrd="1" destOrd="0" presId="urn:microsoft.com/office/officeart/2005/8/layout/orgChart1"/>
    <dgm:cxn modelId="{E43EFFFB-5413-426A-ADF4-D6F7592D0F69}" type="presParOf" srcId="{88B2F2B8-B2B1-4B1B-94E1-A66A46074849}" destId="{25E77858-1643-4CF1-BB59-B541A37EE62C}" srcOrd="1" destOrd="0" presId="urn:microsoft.com/office/officeart/2005/8/layout/orgChart1"/>
    <dgm:cxn modelId="{00DE7C77-F887-4EBC-97E6-D3BEFB0B5282}" type="presParOf" srcId="{88B2F2B8-B2B1-4B1B-94E1-A66A46074849}" destId="{96377BA8-6917-477B-B527-B6AA56AB806F}" srcOrd="2" destOrd="0" presId="urn:microsoft.com/office/officeart/2005/8/layout/orgChart1"/>
    <dgm:cxn modelId="{3BE49954-F1BD-4724-AA75-27BB2DF18053}" type="presParOf" srcId="{5EED63C0-A458-43EF-9F3E-34DA5088D7F4}" destId="{61CE8265-2BDF-4157-B32F-477C64C476FB}" srcOrd="6" destOrd="0" presId="urn:microsoft.com/office/officeart/2005/8/layout/orgChart1"/>
    <dgm:cxn modelId="{5F8D7D41-9D30-4D7B-AF59-DCF7F74272B1}" type="presParOf" srcId="{5EED63C0-A458-43EF-9F3E-34DA5088D7F4}" destId="{80CFF15E-4F5B-4214-9B7F-9A1CA229EBE2}" srcOrd="7" destOrd="0" presId="urn:microsoft.com/office/officeart/2005/8/layout/orgChart1"/>
    <dgm:cxn modelId="{1E66E65B-4B75-489D-9B30-80977B19869B}" type="presParOf" srcId="{80CFF15E-4F5B-4214-9B7F-9A1CA229EBE2}" destId="{25052A75-A290-422C-9C21-4F49F674229B}" srcOrd="0" destOrd="0" presId="urn:microsoft.com/office/officeart/2005/8/layout/orgChart1"/>
    <dgm:cxn modelId="{8E77790C-CBDB-4593-869E-A658708AC18A}" type="presParOf" srcId="{25052A75-A290-422C-9C21-4F49F674229B}" destId="{70A622CE-9452-4F15-9794-25A233B40F04}" srcOrd="0" destOrd="0" presId="urn:microsoft.com/office/officeart/2005/8/layout/orgChart1"/>
    <dgm:cxn modelId="{ACDA7C4D-0735-4728-B38F-94A30C887F9A}" type="presParOf" srcId="{25052A75-A290-422C-9C21-4F49F674229B}" destId="{C8BC966E-BBC4-4772-8130-3E97A67EF172}" srcOrd="1" destOrd="0" presId="urn:microsoft.com/office/officeart/2005/8/layout/orgChart1"/>
    <dgm:cxn modelId="{8FF2E65F-517D-4729-AFC1-B9BC9940E59B}" type="presParOf" srcId="{80CFF15E-4F5B-4214-9B7F-9A1CA229EBE2}" destId="{889FA697-EE8B-4C11-884F-A69ABE21BA3C}" srcOrd="1" destOrd="0" presId="urn:microsoft.com/office/officeart/2005/8/layout/orgChart1"/>
    <dgm:cxn modelId="{026DDC25-6208-46C5-B80A-1AAA8FBE19B2}" type="presParOf" srcId="{80CFF15E-4F5B-4214-9B7F-9A1CA229EBE2}" destId="{BB10838D-2543-4989-9B36-43C29F250C81}" srcOrd="2" destOrd="0" presId="urn:microsoft.com/office/officeart/2005/8/layout/orgChart1"/>
    <dgm:cxn modelId="{557231F0-5C8A-4AEF-9FFA-45C05ABC4ECD}" type="presParOf" srcId="{5EED63C0-A458-43EF-9F3E-34DA5088D7F4}" destId="{FEC483E1-6CA8-4110-B679-B90F39537EEE}" srcOrd="8" destOrd="0" presId="urn:microsoft.com/office/officeart/2005/8/layout/orgChart1"/>
    <dgm:cxn modelId="{7BEF4EF5-ECB9-4A32-8DDB-33442EC980C0}" type="presParOf" srcId="{5EED63C0-A458-43EF-9F3E-34DA5088D7F4}" destId="{9CB8059E-5EFE-4DA2-AD7E-1910C35CBDA2}" srcOrd="9" destOrd="0" presId="urn:microsoft.com/office/officeart/2005/8/layout/orgChart1"/>
    <dgm:cxn modelId="{C7D76CB4-EC8F-4400-BDAD-D5665C8C52ED}" type="presParOf" srcId="{9CB8059E-5EFE-4DA2-AD7E-1910C35CBDA2}" destId="{730A3611-546F-4736-B5D8-117922C7CDD3}" srcOrd="0" destOrd="0" presId="urn:microsoft.com/office/officeart/2005/8/layout/orgChart1"/>
    <dgm:cxn modelId="{1BE04F4C-B2CC-4484-9C06-E0B2D3B6BB4D}" type="presParOf" srcId="{730A3611-546F-4736-B5D8-117922C7CDD3}" destId="{A69B8DFC-1520-49AA-80C4-0C181976884D}" srcOrd="0" destOrd="0" presId="urn:microsoft.com/office/officeart/2005/8/layout/orgChart1"/>
    <dgm:cxn modelId="{DC652ED6-7005-40B3-B9B6-EEA9E10408A4}" type="presParOf" srcId="{730A3611-546F-4736-B5D8-117922C7CDD3}" destId="{EADF92FE-99AB-42A2-AAE6-A08C26648928}" srcOrd="1" destOrd="0" presId="urn:microsoft.com/office/officeart/2005/8/layout/orgChart1"/>
    <dgm:cxn modelId="{6873BF8E-7E66-4BC0-BDA5-1B367C879522}" type="presParOf" srcId="{9CB8059E-5EFE-4DA2-AD7E-1910C35CBDA2}" destId="{D12E7EBA-B939-42D8-B83B-541507C68DEE}" srcOrd="1" destOrd="0" presId="urn:microsoft.com/office/officeart/2005/8/layout/orgChart1"/>
    <dgm:cxn modelId="{F3D70C63-F332-4141-93C7-9E258341FB77}" type="presParOf" srcId="{9CB8059E-5EFE-4DA2-AD7E-1910C35CBDA2}" destId="{82BF1755-42B7-4B17-B8A6-FC12F25EC9C6}" srcOrd="2" destOrd="0" presId="urn:microsoft.com/office/officeart/2005/8/layout/orgChart1"/>
    <dgm:cxn modelId="{11156D35-7453-411B-965D-7623F5366833}" type="presParOf" srcId="{5EED63C0-A458-43EF-9F3E-34DA5088D7F4}" destId="{C7857A1C-33B5-471D-A1DC-6B769070AAD7}" srcOrd="10" destOrd="0" presId="urn:microsoft.com/office/officeart/2005/8/layout/orgChart1"/>
    <dgm:cxn modelId="{CFAADF7A-FA7C-40E8-BCC2-E01549492E06}" type="presParOf" srcId="{5EED63C0-A458-43EF-9F3E-34DA5088D7F4}" destId="{D3865C4F-75BF-4589-9457-90ECB9DA83C4}" srcOrd="11" destOrd="0" presId="urn:microsoft.com/office/officeart/2005/8/layout/orgChart1"/>
    <dgm:cxn modelId="{4F606AB5-6EE2-422C-A8E3-152655FAD6C4}" type="presParOf" srcId="{D3865C4F-75BF-4589-9457-90ECB9DA83C4}" destId="{F25F3F47-8B33-411D-968F-AD9ECFA2D90F}" srcOrd="0" destOrd="0" presId="urn:microsoft.com/office/officeart/2005/8/layout/orgChart1"/>
    <dgm:cxn modelId="{A52EC270-25C0-4DEC-BFC7-46E61D1C4E9A}" type="presParOf" srcId="{F25F3F47-8B33-411D-968F-AD9ECFA2D90F}" destId="{6F09CBBE-6379-4687-9AF1-3FE4FE82A5A6}" srcOrd="0" destOrd="0" presId="urn:microsoft.com/office/officeart/2005/8/layout/orgChart1"/>
    <dgm:cxn modelId="{94DD5E1E-3EBC-4BEE-A2E4-23686E57A7D7}" type="presParOf" srcId="{F25F3F47-8B33-411D-968F-AD9ECFA2D90F}" destId="{0B544816-DA3B-4E8B-A944-A1715A28D2DD}" srcOrd="1" destOrd="0" presId="urn:microsoft.com/office/officeart/2005/8/layout/orgChart1"/>
    <dgm:cxn modelId="{63A374B5-5844-49E3-B028-2E2EB96166F3}" type="presParOf" srcId="{D3865C4F-75BF-4589-9457-90ECB9DA83C4}" destId="{E8E33870-764A-4D3E-B3B9-BA1F55B4BB54}" srcOrd="1" destOrd="0" presId="urn:microsoft.com/office/officeart/2005/8/layout/orgChart1"/>
    <dgm:cxn modelId="{864E7EBD-85C0-40BE-8A99-7B613D9080B0}" type="presParOf" srcId="{D3865C4F-75BF-4589-9457-90ECB9DA83C4}" destId="{3FA9A258-F900-4057-ABAB-D41548B3889F}" srcOrd="2" destOrd="0" presId="urn:microsoft.com/office/officeart/2005/8/layout/orgChart1"/>
    <dgm:cxn modelId="{F174E790-F4E4-45B1-BDBB-4BEB82315C96}" type="presParOf" srcId="{5EED63C0-A458-43EF-9F3E-34DA5088D7F4}" destId="{7BBD32F4-7510-4BEB-8627-C563C30C62B7}" srcOrd="12" destOrd="0" presId="urn:microsoft.com/office/officeart/2005/8/layout/orgChart1"/>
    <dgm:cxn modelId="{21029207-5AE8-42C9-B323-6D6319FA89B9}" type="presParOf" srcId="{5EED63C0-A458-43EF-9F3E-34DA5088D7F4}" destId="{EF87E833-73CE-4235-A7C6-8D2A6A6BA2F5}" srcOrd="13" destOrd="0" presId="urn:microsoft.com/office/officeart/2005/8/layout/orgChart1"/>
    <dgm:cxn modelId="{4F669C01-E3B2-4C4A-8368-AA751AD75A31}" type="presParOf" srcId="{EF87E833-73CE-4235-A7C6-8D2A6A6BA2F5}" destId="{B8702A2E-9D9C-4C6C-AD71-BF79703BD695}" srcOrd="0" destOrd="0" presId="urn:microsoft.com/office/officeart/2005/8/layout/orgChart1"/>
    <dgm:cxn modelId="{75CEBFF3-36F4-42DB-AB3D-A601F0F595FA}" type="presParOf" srcId="{B8702A2E-9D9C-4C6C-AD71-BF79703BD695}" destId="{29D140CF-8C3B-456C-966A-464D5B4D7EA0}" srcOrd="0" destOrd="0" presId="urn:microsoft.com/office/officeart/2005/8/layout/orgChart1"/>
    <dgm:cxn modelId="{4EFD1E5E-E3AE-45A6-8FD9-6ED57871165E}" type="presParOf" srcId="{B8702A2E-9D9C-4C6C-AD71-BF79703BD695}" destId="{139A7645-6703-40F2-988D-85ADCE1D05E0}" srcOrd="1" destOrd="0" presId="urn:microsoft.com/office/officeart/2005/8/layout/orgChart1"/>
    <dgm:cxn modelId="{61088AF7-D7E3-455B-A47D-9789BCE03078}" type="presParOf" srcId="{EF87E833-73CE-4235-A7C6-8D2A6A6BA2F5}" destId="{CFF60213-CEDA-43B7-866E-8FD3BF9434C3}" srcOrd="1" destOrd="0" presId="urn:microsoft.com/office/officeart/2005/8/layout/orgChart1"/>
    <dgm:cxn modelId="{3F1BBA0C-9FC4-4C11-9BC8-431496059483}" type="presParOf" srcId="{EF87E833-73CE-4235-A7C6-8D2A6A6BA2F5}" destId="{612DE85A-FD3D-4E81-9E93-4017F463A891}" srcOrd="2" destOrd="0" presId="urn:microsoft.com/office/officeart/2005/8/layout/orgChart1"/>
    <dgm:cxn modelId="{05244D9B-9529-4B03-A662-E979E8ED65D2}" type="presParOf" srcId="{5EED63C0-A458-43EF-9F3E-34DA5088D7F4}" destId="{F4B5B8BB-662F-4AC6-A1FC-3C3DFEBEE4CB}" srcOrd="14" destOrd="0" presId="urn:microsoft.com/office/officeart/2005/8/layout/orgChart1"/>
    <dgm:cxn modelId="{2D834242-9EF3-4874-B876-B8D476B5C171}" type="presParOf" srcId="{5EED63C0-A458-43EF-9F3E-34DA5088D7F4}" destId="{9883AE67-208F-41CB-82BF-42254F62E782}" srcOrd="15" destOrd="0" presId="urn:microsoft.com/office/officeart/2005/8/layout/orgChart1"/>
    <dgm:cxn modelId="{28AE2F6C-1787-437E-B7E3-A98AE52EB9FC}" type="presParOf" srcId="{9883AE67-208F-41CB-82BF-42254F62E782}" destId="{A01F3D6B-9E58-4BD8-8676-EE0E5737C4FC}" srcOrd="0" destOrd="0" presId="urn:microsoft.com/office/officeart/2005/8/layout/orgChart1"/>
    <dgm:cxn modelId="{9E5D200F-D56D-4062-8EB5-32B881E6B26F}" type="presParOf" srcId="{A01F3D6B-9E58-4BD8-8676-EE0E5737C4FC}" destId="{ABCD68B1-6B33-4D5A-BC72-472867F8A804}" srcOrd="0" destOrd="0" presId="urn:microsoft.com/office/officeart/2005/8/layout/orgChart1"/>
    <dgm:cxn modelId="{45853AED-9040-478B-8A98-9B7A98456A0F}" type="presParOf" srcId="{A01F3D6B-9E58-4BD8-8676-EE0E5737C4FC}" destId="{6D7199D9-29EE-4A81-8310-6349E8D9C52D}" srcOrd="1" destOrd="0" presId="urn:microsoft.com/office/officeart/2005/8/layout/orgChart1"/>
    <dgm:cxn modelId="{48895752-88D5-4DDC-8C7D-2EE56CFFFB43}" type="presParOf" srcId="{9883AE67-208F-41CB-82BF-42254F62E782}" destId="{95BD9A91-46A6-4C80-80E8-A9EDDA3512E1}" srcOrd="1" destOrd="0" presId="urn:microsoft.com/office/officeart/2005/8/layout/orgChart1"/>
    <dgm:cxn modelId="{389D137D-9DD3-4317-A320-CC7E64CAB9BF}" type="presParOf" srcId="{9883AE67-208F-41CB-82BF-42254F62E782}" destId="{CFC2A869-5AA9-420A-98B2-E9685F15BF4D}" srcOrd="2" destOrd="0" presId="urn:microsoft.com/office/officeart/2005/8/layout/orgChart1"/>
    <dgm:cxn modelId="{1A7E5FA7-E29C-4CF1-B7FE-409805E9A279}" type="presParOf" srcId="{5EED63C0-A458-43EF-9F3E-34DA5088D7F4}" destId="{AB54268D-BB43-42DF-A575-08971C16FC31}" srcOrd="16" destOrd="0" presId="urn:microsoft.com/office/officeart/2005/8/layout/orgChart1"/>
    <dgm:cxn modelId="{2D0FFAFF-4B7A-4F70-8C6B-0275201209E1}" type="presParOf" srcId="{5EED63C0-A458-43EF-9F3E-34DA5088D7F4}" destId="{A3D7C9DD-52CD-4EF4-A820-8DDC5F2C3552}" srcOrd="17" destOrd="0" presId="urn:microsoft.com/office/officeart/2005/8/layout/orgChart1"/>
    <dgm:cxn modelId="{C89C987C-7788-4D07-BB52-8893AEBCCFD4}" type="presParOf" srcId="{A3D7C9DD-52CD-4EF4-A820-8DDC5F2C3552}" destId="{EBB64474-ED5E-4864-9780-110EC4FE3C2C}" srcOrd="0" destOrd="0" presId="urn:microsoft.com/office/officeart/2005/8/layout/orgChart1"/>
    <dgm:cxn modelId="{5F60058A-0FD5-4442-9CA0-EFA601D84266}" type="presParOf" srcId="{EBB64474-ED5E-4864-9780-110EC4FE3C2C}" destId="{AF3614D2-0C6E-44DC-8BB4-0F5B3FE3777F}" srcOrd="0" destOrd="0" presId="urn:microsoft.com/office/officeart/2005/8/layout/orgChart1"/>
    <dgm:cxn modelId="{E5AC993B-C9DF-4783-A23C-2EE20C189AAA}" type="presParOf" srcId="{EBB64474-ED5E-4864-9780-110EC4FE3C2C}" destId="{CE28BBBA-AFDF-452F-A04A-FFE9EEA82C7D}" srcOrd="1" destOrd="0" presId="urn:microsoft.com/office/officeart/2005/8/layout/orgChart1"/>
    <dgm:cxn modelId="{196ED7D1-2FB9-440E-82A0-F64B25D05FDD}" type="presParOf" srcId="{A3D7C9DD-52CD-4EF4-A820-8DDC5F2C3552}" destId="{193A38F6-8239-44A0-836F-00472FE1004D}" srcOrd="1" destOrd="0" presId="urn:microsoft.com/office/officeart/2005/8/layout/orgChart1"/>
    <dgm:cxn modelId="{657C43CB-8A70-4F29-8B5D-3341E0861632}" type="presParOf" srcId="{A3D7C9DD-52CD-4EF4-A820-8DDC5F2C3552}" destId="{22116EBB-AA8B-43FB-9686-781643781B51}" srcOrd="2" destOrd="0" presId="urn:microsoft.com/office/officeart/2005/8/layout/orgChart1"/>
    <dgm:cxn modelId="{620226AF-9D8E-4489-A1BD-5CD34E6CF738}" type="presParOf" srcId="{5EED63C0-A458-43EF-9F3E-34DA5088D7F4}" destId="{12C054F6-336E-4B5C-90F6-6E14B01A7F86}" srcOrd="18" destOrd="0" presId="urn:microsoft.com/office/officeart/2005/8/layout/orgChart1"/>
    <dgm:cxn modelId="{C5FB65C7-8685-4DFA-B964-7F1CF2C1B2F5}" type="presParOf" srcId="{5EED63C0-A458-43EF-9F3E-34DA5088D7F4}" destId="{70E9433D-D3B9-4852-A733-77E8AAF31A6B}" srcOrd="19" destOrd="0" presId="urn:microsoft.com/office/officeart/2005/8/layout/orgChart1"/>
    <dgm:cxn modelId="{98ED06EB-7C91-4AEB-B2BF-B60BA1C80AE7}" type="presParOf" srcId="{70E9433D-D3B9-4852-A733-77E8AAF31A6B}" destId="{C7C277E5-74B3-418B-B3C8-C2D1180EE1F0}" srcOrd="0" destOrd="0" presId="urn:microsoft.com/office/officeart/2005/8/layout/orgChart1"/>
    <dgm:cxn modelId="{E72C3E0C-9815-41A4-846E-BD3F2F8D878B}" type="presParOf" srcId="{C7C277E5-74B3-418B-B3C8-C2D1180EE1F0}" destId="{7BDBA9F0-1098-44C0-A0CA-9B8670036141}" srcOrd="0" destOrd="0" presId="urn:microsoft.com/office/officeart/2005/8/layout/orgChart1"/>
    <dgm:cxn modelId="{9651595B-B927-4740-8E5A-7E3F83F397B8}" type="presParOf" srcId="{C7C277E5-74B3-418B-B3C8-C2D1180EE1F0}" destId="{2DA49793-5B95-4976-8288-186DF4D535E1}" srcOrd="1" destOrd="0" presId="urn:microsoft.com/office/officeart/2005/8/layout/orgChart1"/>
    <dgm:cxn modelId="{FAA57D9C-B4B0-4CB9-80A4-3071CF3DCC2D}" type="presParOf" srcId="{70E9433D-D3B9-4852-A733-77E8AAF31A6B}" destId="{F5FB76CA-BCB7-4813-BB16-CA0FAFDB8866}" srcOrd="1" destOrd="0" presId="urn:microsoft.com/office/officeart/2005/8/layout/orgChart1"/>
    <dgm:cxn modelId="{EAFB1411-E5F8-4E6A-813E-78E0F7487EC5}" type="presParOf" srcId="{70E9433D-D3B9-4852-A733-77E8AAF31A6B}" destId="{6B5F6095-ED16-4BD1-B40D-CEDB243C0FEE}" srcOrd="2" destOrd="0" presId="urn:microsoft.com/office/officeart/2005/8/layout/orgChart1"/>
    <dgm:cxn modelId="{D8B4175B-37C6-4DBD-A53F-6F742D421094}" type="presParOf" srcId="{5EED63C0-A458-43EF-9F3E-34DA5088D7F4}" destId="{C617A32D-57CC-40AC-8B43-4841F39C6743}" srcOrd="20" destOrd="0" presId="urn:microsoft.com/office/officeart/2005/8/layout/orgChart1"/>
    <dgm:cxn modelId="{545D6153-4BDB-4F1E-8500-608BE563D5B9}" type="presParOf" srcId="{5EED63C0-A458-43EF-9F3E-34DA5088D7F4}" destId="{BA88DE47-DDFC-4911-BF12-2DB29B8C09A9}" srcOrd="21" destOrd="0" presId="urn:microsoft.com/office/officeart/2005/8/layout/orgChart1"/>
    <dgm:cxn modelId="{1CE821AA-0560-499C-9AB6-62B0CC06F900}" type="presParOf" srcId="{BA88DE47-DDFC-4911-BF12-2DB29B8C09A9}" destId="{144AED4D-542C-405B-9064-071DB8DFCA7F}" srcOrd="0" destOrd="0" presId="urn:microsoft.com/office/officeart/2005/8/layout/orgChart1"/>
    <dgm:cxn modelId="{BF1BA062-D862-4163-B498-6D9F8B26140A}" type="presParOf" srcId="{144AED4D-542C-405B-9064-071DB8DFCA7F}" destId="{09EC0073-25CE-4957-A9E8-19A1C65FE8D4}" srcOrd="0" destOrd="0" presId="urn:microsoft.com/office/officeart/2005/8/layout/orgChart1"/>
    <dgm:cxn modelId="{9087B020-E829-4FB2-B5EF-2A256D47565E}" type="presParOf" srcId="{144AED4D-542C-405B-9064-071DB8DFCA7F}" destId="{D3A1921F-E106-430A-ABCC-04C69A9890AA}" srcOrd="1" destOrd="0" presId="urn:microsoft.com/office/officeart/2005/8/layout/orgChart1"/>
    <dgm:cxn modelId="{9873E05E-A5B4-45FC-8378-C03B5D2B30B5}" type="presParOf" srcId="{BA88DE47-DDFC-4911-BF12-2DB29B8C09A9}" destId="{7C490672-82D3-45B9-859C-646D585A1194}" srcOrd="1" destOrd="0" presId="urn:microsoft.com/office/officeart/2005/8/layout/orgChart1"/>
    <dgm:cxn modelId="{B209DA6D-C1DE-46DF-A331-DD3BB4BB798C}" type="presParOf" srcId="{BA88DE47-DDFC-4911-BF12-2DB29B8C09A9}" destId="{D5149196-0FDD-44D8-B2AB-BCEE47364A10}" srcOrd="2" destOrd="0" presId="urn:microsoft.com/office/officeart/2005/8/layout/orgChart1"/>
    <dgm:cxn modelId="{3B1BB568-AC3B-41DF-AFF2-AA6071A56D65}" type="presParOf" srcId="{5EED63C0-A458-43EF-9F3E-34DA5088D7F4}" destId="{0CDACB65-8BA3-4E3A-9ED8-B4D16A8B01E9}" srcOrd="22" destOrd="0" presId="urn:microsoft.com/office/officeart/2005/8/layout/orgChart1"/>
    <dgm:cxn modelId="{6E7B352B-A241-49CE-BACE-9A7E3D01746E}" type="presParOf" srcId="{5EED63C0-A458-43EF-9F3E-34DA5088D7F4}" destId="{0670DA25-E530-4CA0-8DED-922DB573E622}" srcOrd="23" destOrd="0" presId="urn:microsoft.com/office/officeart/2005/8/layout/orgChart1"/>
    <dgm:cxn modelId="{D3B0233B-19FB-4B70-92C7-2A985D9E1EB0}" type="presParOf" srcId="{0670DA25-E530-4CA0-8DED-922DB573E622}" destId="{0CD9AA41-A6FE-4304-89EB-6124B7C96DF1}" srcOrd="0" destOrd="0" presId="urn:microsoft.com/office/officeart/2005/8/layout/orgChart1"/>
    <dgm:cxn modelId="{04224B77-9EEE-4BA4-8F1C-1737600791F2}" type="presParOf" srcId="{0CD9AA41-A6FE-4304-89EB-6124B7C96DF1}" destId="{6E141612-F1FE-4221-8BBF-077EDF287FC4}" srcOrd="0" destOrd="0" presId="urn:microsoft.com/office/officeart/2005/8/layout/orgChart1"/>
    <dgm:cxn modelId="{BCC92052-EF7A-4D74-8DC8-F877312F1ADE}" type="presParOf" srcId="{0CD9AA41-A6FE-4304-89EB-6124B7C96DF1}" destId="{4BC1B2C2-54FB-4599-AD48-8FB5E67B8682}" srcOrd="1" destOrd="0" presId="urn:microsoft.com/office/officeart/2005/8/layout/orgChart1"/>
    <dgm:cxn modelId="{8F08E894-7B76-4087-BD12-0D6523E21E7B}" type="presParOf" srcId="{0670DA25-E530-4CA0-8DED-922DB573E622}" destId="{C85F0EF4-DCBE-4BA1-A2D4-56EDA9590065}" srcOrd="1" destOrd="0" presId="urn:microsoft.com/office/officeart/2005/8/layout/orgChart1"/>
    <dgm:cxn modelId="{2D29B83F-3D93-4002-B6C4-540D5704C691}" type="presParOf" srcId="{0670DA25-E530-4CA0-8DED-922DB573E622}" destId="{8373FB43-6821-4592-BFEA-DE49E6187A6B}" srcOrd="2" destOrd="0" presId="urn:microsoft.com/office/officeart/2005/8/layout/orgChart1"/>
    <dgm:cxn modelId="{56D937C5-E666-473A-B17A-9232A3245BA1}" type="presParOf" srcId="{5EED63C0-A458-43EF-9F3E-34DA5088D7F4}" destId="{51E3D347-F742-4DED-ABE2-D35D7F326D4E}" srcOrd="24" destOrd="0" presId="urn:microsoft.com/office/officeart/2005/8/layout/orgChart1"/>
    <dgm:cxn modelId="{B946A5CC-B741-49F5-AC2C-C636B5994B02}" type="presParOf" srcId="{5EED63C0-A458-43EF-9F3E-34DA5088D7F4}" destId="{AD994A40-3670-49B9-B7C8-C200C0C0B9A9}" srcOrd="25" destOrd="0" presId="urn:microsoft.com/office/officeart/2005/8/layout/orgChart1"/>
    <dgm:cxn modelId="{0E7F5C39-D5B3-41BB-92E1-AF48BD662CB1}" type="presParOf" srcId="{AD994A40-3670-49B9-B7C8-C200C0C0B9A9}" destId="{A378B005-A5DC-4182-AB3A-B0298AFA6E31}" srcOrd="0" destOrd="0" presId="urn:microsoft.com/office/officeart/2005/8/layout/orgChart1"/>
    <dgm:cxn modelId="{022A9CE0-796C-49AC-B603-21A7AD120378}" type="presParOf" srcId="{A378B005-A5DC-4182-AB3A-B0298AFA6E31}" destId="{9715C724-88ED-4969-B578-FCCE21C53CD8}" srcOrd="0" destOrd="0" presId="urn:microsoft.com/office/officeart/2005/8/layout/orgChart1"/>
    <dgm:cxn modelId="{0827C110-5EC3-4BDA-B902-1D3597DB947E}" type="presParOf" srcId="{A378B005-A5DC-4182-AB3A-B0298AFA6E31}" destId="{15088F4C-59B3-43A6-B4FC-B75E90DF9F11}" srcOrd="1" destOrd="0" presId="urn:microsoft.com/office/officeart/2005/8/layout/orgChart1"/>
    <dgm:cxn modelId="{32B243DC-04B1-4298-8675-01A5C8584877}" type="presParOf" srcId="{AD994A40-3670-49B9-B7C8-C200C0C0B9A9}" destId="{BB4DF9F4-0FE3-4FB2-B30D-06962BCFBC98}" srcOrd="1" destOrd="0" presId="urn:microsoft.com/office/officeart/2005/8/layout/orgChart1"/>
    <dgm:cxn modelId="{AE3D70ED-7AC5-4CA1-BD12-E369340C6503}" type="presParOf" srcId="{AD994A40-3670-49B9-B7C8-C200C0C0B9A9}" destId="{C4371A07-8556-44A5-9814-17CD6C0D28B5}" srcOrd="2" destOrd="0" presId="urn:microsoft.com/office/officeart/2005/8/layout/orgChart1"/>
    <dgm:cxn modelId="{A08046FD-4AF8-47DF-8322-C4F86152FD2F}" type="presParOf" srcId="{B13EB970-E94B-4AD2-9062-78D9F358536A}" destId="{DFC47DF8-C577-4424-843B-CF100E91B857}" srcOrd="2" destOrd="0" presId="urn:microsoft.com/office/officeart/2005/8/layout/orgChart1"/>
    <dgm:cxn modelId="{D7859CF1-B8B2-491E-9672-751C08300653}" type="presParOf" srcId="{374A648A-CABA-4686-AE0E-5E20495BC55F}" destId="{3E16A941-DD49-42E7-B066-12622585F874}"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5757620-E039-401B-BD2F-DE029B83E012}" type="doc">
      <dgm:prSet loTypeId="urn:microsoft.com/office/officeart/2005/8/layout/hierarchy4" loCatId="list" qsTypeId="urn:microsoft.com/office/officeart/2005/8/quickstyle/3d1" qsCatId="3D" csTypeId="urn:microsoft.com/office/officeart/2005/8/colors/colorful5" csCatId="colorful" phldr="1"/>
      <dgm:spPr/>
      <dgm:t>
        <a:bodyPr/>
        <a:lstStyle/>
        <a:p>
          <a:endParaRPr lang="ru-RU"/>
        </a:p>
      </dgm:t>
    </dgm:pt>
    <dgm:pt modelId="{872EF5D9-F286-4C4C-B64F-02593FC33F19}">
      <dgm:prSet phldrT="[Текст]"/>
      <dgm:spPr>
        <a:solidFill>
          <a:srgbClr val="00B050"/>
        </a:solidFill>
      </dgm:spPr>
      <dgm:t>
        <a:bodyPr/>
        <a:lstStyle/>
        <a:p>
          <a:r>
            <a:rPr lang="en-US" dirty="0" smtClean="0">
              <a:effectLst>
                <a:outerShdw blurRad="38100" dist="38100" dir="2700000" algn="tl">
                  <a:srgbClr val="000000">
                    <a:alpha val="43137"/>
                  </a:srgbClr>
                </a:outerShdw>
              </a:effectLst>
            </a:rPr>
            <a:t>Glaucoma treatment</a:t>
          </a:r>
          <a:endParaRPr lang="ru-RU" dirty="0">
            <a:effectLst>
              <a:outerShdw blurRad="38100" dist="38100" dir="2700000" algn="tl">
                <a:srgbClr val="000000">
                  <a:alpha val="43137"/>
                </a:srgbClr>
              </a:outerShdw>
            </a:effectLst>
          </a:endParaRPr>
        </a:p>
      </dgm:t>
    </dgm:pt>
    <dgm:pt modelId="{6CFCE732-1907-48FA-B6B3-4D0365FFB543}" type="parTrans" cxnId="{3759E0DE-0D01-44FE-A684-77B38785A4F0}">
      <dgm:prSet/>
      <dgm:spPr/>
      <dgm:t>
        <a:bodyPr/>
        <a:lstStyle/>
        <a:p>
          <a:endParaRPr lang="ru-RU"/>
        </a:p>
      </dgm:t>
    </dgm:pt>
    <dgm:pt modelId="{4F37727E-8328-422A-9004-4B5D7023772A}" type="sibTrans" cxnId="{3759E0DE-0D01-44FE-A684-77B38785A4F0}">
      <dgm:prSet/>
      <dgm:spPr/>
      <dgm:t>
        <a:bodyPr/>
        <a:lstStyle/>
        <a:p>
          <a:endParaRPr lang="ru-RU"/>
        </a:p>
      </dgm:t>
    </dgm:pt>
    <dgm:pt modelId="{90049971-02CB-4C62-A588-34ECE5BE4730}">
      <dgm:prSet phldrT="[Текст]" custT="1"/>
      <dgm:spPr>
        <a:solidFill>
          <a:schemeClr val="tx2">
            <a:lumMod val="75000"/>
          </a:schemeClr>
        </a:solidFill>
      </dgm:spPr>
      <dgm:t>
        <a:bodyPr/>
        <a:lstStyle/>
        <a:p>
          <a:r>
            <a:rPr lang="en-US" sz="2800" b="1" dirty="0" smtClean="0">
              <a:effectLst>
                <a:outerShdw blurRad="38100" dist="38100" dir="2700000" algn="tl">
                  <a:srgbClr val="000000">
                    <a:alpha val="43137"/>
                  </a:srgbClr>
                </a:outerShdw>
              </a:effectLst>
            </a:rPr>
            <a:t>Conservative</a:t>
          </a:r>
          <a:endParaRPr lang="ru-RU" sz="2800" b="1" dirty="0">
            <a:effectLst>
              <a:outerShdw blurRad="38100" dist="38100" dir="2700000" algn="tl">
                <a:srgbClr val="000000">
                  <a:alpha val="43137"/>
                </a:srgbClr>
              </a:outerShdw>
            </a:effectLst>
          </a:endParaRPr>
        </a:p>
      </dgm:t>
    </dgm:pt>
    <dgm:pt modelId="{DC5B2F75-DA43-47EC-A548-A637A095B262}" type="parTrans" cxnId="{F5B42815-88A6-45C7-B355-CFC001D4EC53}">
      <dgm:prSet/>
      <dgm:spPr/>
      <dgm:t>
        <a:bodyPr/>
        <a:lstStyle/>
        <a:p>
          <a:endParaRPr lang="ru-RU"/>
        </a:p>
      </dgm:t>
    </dgm:pt>
    <dgm:pt modelId="{C553E6D5-EA34-4D22-9305-A29109D67175}" type="sibTrans" cxnId="{F5B42815-88A6-45C7-B355-CFC001D4EC53}">
      <dgm:prSet/>
      <dgm:spPr/>
      <dgm:t>
        <a:bodyPr/>
        <a:lstStyle/>
        <a:p>
          <a:endParaRPr lang="ru-RU"/>
        </a:p>
      </dgm:t>
    </dgm:pt>
    <dgm:pt modelId="{9BDEA525-AEEB-4679-AC86-CF6883BEB91C}">
      <dgm:prSet phldrT="[Текст]" custT="1"/>
      <dgm:spPr/>
      <dgm:t>
        <a:bodyPr vert="vert"/>
        <a:lstStyle/>
        <a:p>
          <a:r>
            <a:rPr lang="en-US" sz="2200" b="1" dirty="0" smtClean="0">
              <a:effectLst>
                <a:outerShdw blurRad="38100" dist="38100" dir="2700000" algn="tl">
                  <a:srgbClr val="000000">
                    <a:alpha val="43137"/>
                  </a:srgbClr>
                </a:outerShdw>
              </a:effectLst>
            </a:rPr>
            <a:t>Antihypertensive therapy</a:t>
          </a:r>
          <a:endParaRPr lang="ru-RU" sz="2200" b="1" dirty="0">
            <a:effectLst>
              <a:outerShdw blurRad="38100" dist="38100" dir="2700000" algn="tl">
                <a:srgbClr val="000000">
                  <a:alpha val="43137"/>
                </a:srgbClr>
              </a:outerShdw>
            </a:effectLst>
          </a:endParaRPr>
        </a:p>
      </dgm:t>
    </dgm:pt>
    <dgm:pt modelId="{706948B3-476B-4954-A329-76E291DFB3B4}" type="parTrans" cxnId="{89C25E58-527C-4AB0-8606-9A93DD41CD15}">
      <dgm:prSet/>
      <dgm:spPr/>
      <dgm:t>
        <a:bodyPr/>
        <a:lstStyle/>
        <a:p>
          <a:endParaRPr lang="ru-RU"/>
        </a:p>
      </dgm:t>
    </dgm:pt>
    <dgm:pt modelId="{2AEA038E-E75D-4A19-AD4E-1E5DDD127872}" type="sibTrans" cxnId="{89C25E58-527C-4AB0-8606-9A93DD41CD15}">
      <dgm:prSet/>
      <dgm:spPr/>
      <dgm:t>
        <a:bodyPr/>
        <a:lstStyle/>
        <a:p>
          <a:endParaRPr lang="ru-RU"/>
        </a:p>
      </dgm:t>
    </dgm:pt>
    <dgm:pt modelId="{9185A5E0-D48F-43B4-A215-D5D4244AC9C3}">
      <dgm:prSet phldrT="[Текст]"/>
      <dgm:spPr/>
      <dgm:t>
        <a:bodyPr vert="vert"/>
        <a:lstStyle/>
        <a:p>
          <a:r>
            <a:rPr lang="en-US" altLang="ru-RU" b="1" dirty="0" smtClean="0">
              <a:effectLst>
                <a:outerShdw blurRad="38100" dist="38100" dir="2700000" algn="tl">
                  <a:srgbClr val="000000">
                    <a:alpha val="43137"/>
                  </a:srgbClr>
                </a:outerShdw>
              </a:effectLst>
              <a:latin typeface="Arial" charset="0"/>
              <a:cs typeface="Arial" charset="0"/>
            </a:rPr>
            <a:t>Therapy of hemodynamic disorders</a:t>
          </a:r>
          <a:endParaRPr lang="ru-RU" b="1" dirty="0">
            <a:effectLst>
              <a:outerShdw blurRad="38100" dist="38100" dir="2700000" algn="tl">
                <a:srgbClr val="000000">
                  <a:alpha val="43137"/>
                </a:srgbClr>
              </a:outerShdw>
            </a:effectLst>
          </a:endParaRPr>
        </a:p>
      </dgm:t>
    </dgm:pt>
    <dgm:pt modelId="{54D4AA05-F007-4902-BDB9-7827DC719676}" type="parTrans" cxnId="{0B912D55-D7A9-442B-AFFC-D59A8B1312ED}">
      <dgm:prSet/>
      <dgm:spPr/>
      <dgm:t>
        <a:bodyPr/>
        <a:lstStyle/>
        <a:p>
          <a:endParaRPr lang="ru-RU"/>
        </a:p>
      </dgm:t>
    </dgm:pt>
    <dgm:pt modelId="{B98AAB03-43D0-49F3-AE2B-DB2A602B9E31}" type="sibTrans" cxnId="{0B912D55-D7A9-442B-AFFC-D59A8B1312ED}">
      <dgm:prSet/>
      <dgm:spPr/>
      <dgm:t>
        <a:bodyPr/>
        <a:lstStyle/>
        <a:p>
          <a:endParaRPr lang="ru-RU"/>
        </a:p>
      </dgm:t>
    </dgm:pt>
    <dgm:pt modelId="{B4585A1F-B1C8-41AF-839B-1B45FFE36A44}">
      <dgm:prSet phldrT="[Текст]" custT="1"/>
      <dgm:spPr/>
      <dgm:t>
        <a:bodyPr/>
        <a:lstStyle/>
        <a:p>
          <a:r>
            <a:rPr lang="en-US" sz="2800" b="1" dirty="0" smtClean="0">
              <a:effectLst>
                <a:outerShdw blurRad="38100" dist="38100" dir="2700000" algn="tl">
                  <a:srgbClr val="000000">
                    <a:alpha val="43137"/>
                  </a:srgbClr>
                </a:outerShdw>
              </a:effectLst>
            </a:rPr>
            <a:t>Laser</a:t>
          </a:r>
          <a:endParaRPr lang="ru-RU" sz="2800" b="1" dirty="0">
            <a:effectLst>
              <a:outerShdw blurRad="38100" dist="38100" dir="2700000" algn="tl">
                <a:srgbClr val="000000">
                  <a:alpha val="43137"/>
                </a:srgbClr>
              </a:outerShdw>
            </a:effectLst>
          </a:endParaRPr>
        </a:p>
      </dgm:t>
    </dgm:pt>
    <dgm:pt modelId="{8152D14D-C60D-4134-95C3-1CD5E1684471}" type="parTrans" cxnId="{EDA127B8-9E78-43CF-BBB1-7342EEEDAC84}">
      <dgm:prSet/>
      <dgm:spPr/>
      <dgm:t>
        <a:bodyPr/>
        <a:lstStyle/>
        <a:p>
          <a:endParaRPr lang="ru-RU"/>
        </a:p>
      </dgm:t>
    </dgm:pt>
    <dgm:pt modelId="{636E2757-07AF-4FEB-BC6C-028057C50489}" type="sibTrans" cxnId="{EDA127B8-9E78-43CF-BBB1-7342EEEDAC84}">
      <dgm:prSet/>
      <dgm:spPr/>
      <dgm:t>
        <a:bodyPr/>
        <a:lstStyle/>
        <a:p>
          <a:endParaRPr lang="ru-RU"/>
        </a:p>
      </dgm:t>
    </dgm:pt>
    <dgm:pt modelId="{7D6F2BEB-9BC2-40FA-B8E3-9FF2A2976BD3}">
      <dgm:prSet phldrT="[Текст]" custT="1"/>
      <dgm:spPr>
        <a:solidFill>
          <a:srgbClr val="C00000"/>
        </a:solidFill>
      </dgm:spPr>
      <dgm:t>
        <a:bodyPr/>
        <a:lstStyle/>
        <a:p>
          <a:r>
            <a:rPr lang="en-US" sz="2400" b="1" dirty="0" smtClean="0">
              <a:effectLst>
                <a:outerShdw blurRad="38100" dist="38100" dir="2700000" algn="tl">
                  <a:srgbClr val="000000">
                    <a:alpha val="43137"/>
                  </a:srgbClr>
                </a:outerShdw>
              </a:effectLst>
            </a:rPr>
            <a:t>Surgical</a:t>
          </a:r>
          <a:endParaRPr lang="ru-RU" sz="2800" b="1" dirty="0">
            <a:effectLst>
              <a:outerShdw blurRad="38100" dist="38100" dir="2700000" algn="tl">
                <a:srgbClr val="000000">
                  <a:alpha val="43137"/>
                </a:srgbClr>
              </a:outerShdw>
            </a:effectLst>
          </a:endParaRPr>
        </a:p>
      </dgm:t>
    </dgm:pt>
    <dgm:pt modelId="{2C89D628-DE07-409C-8161-73BAFCD7EE43}" type="parTrans" cxnId="{B08AF386-E515-4B34-8E2D-518C698FC9A4}">
      <dgm:prSet/>
      <dgm:spPr/>
      <dgm:t>
        <a:bodyPr/>
        <a:lstStyle/>
        <a:p>
          <a:endParaRPr lang="ru-RU"/>
        </a:p>
      </dgm:t>
    </dgm:pt>
    <dgm:pt modelId="{82531D26-19CD-4487-BC9B-1B6D631E538E}" type="sibTrans" cxnId="{B08AF386-E515-4B34-8E2D-518C698FC9A4}">
      <dgm:prSet/>
      <dgm:spPr/>
      <dgm:t>
        <a:bodyPr/>
        <a:lstStyle/>
        <a:p>
          <a:endParaRPr lang="ru-RU"/>
        </a:p>
      </dgm:t>
    </dgm:pt>
    <dgm:pt modelId="{41146D06-C67B-49E2-8F35-6821984C2DB1}">
      <dgm:prSet/>
      <dgm:spPr/>
      <dgm:t>
        <a:bodyPr vert="vert"/>
        <a:lstStyle/>
        <a:p>
          <a:r>
            <a:rPr lang="en-US" altLang="ru-RU" b="1" dirty="0" smtClean="0">
              <a:effectLst>
                <a:outerShdw blurRad="38100" dist="38100" dir="2700000" algn="tl">
                  <a:srgbClr val="000000">
                    <a:alpha val="43137"/>
                  </a:srgbClr>
                </a:outerShdw>
              </a:effectLst>
              <a:latin typeface="Arial" charset="0"/>
              <a:cs typeface="Arial" charset="0"/>
            </a:rPr>
            <a:t>Correction of metabolic disorders</a:t>
          </a:r>
          <a:endParaRPr lang="ru-RU" b="1" dirty="0">
            <a:effectLst>
              <a:outerShdw blurRad="38100" dist="38100" dir="2700000" algn="tl">
                <a:srgbClr val="000000">
                  <a:alpha val="43137"/>
                </a:srgbClr>
              </a:outerShdw>
            </a:effectLst>
          </a:endParaRPr>
        </a:p>
      </dgm:t>
    </dgm:pt>
    <dgm:pt modelId="{71B4BFBE-42D4-4D39-A4F6-1DC917B2FE28}" type="parTrans" cxnId="{F95C0C12-8646-4978-B2FB-CE73C4F38B6F}">
      <dgm:prSet/>
      <dgm:spPr/>
      <dgm:t>
        <a:bodyPr/>
        <a:lstStyle/>
        <a:p>
          <a:endParaRPr lang="ru-RU"/>
        </a:p>
      </dgm:t>
    </dgm:pt>
    <dgm:pt modelId="{94DA528C-E95F-4F4D-9AA7-8948B390D929}" type="sibTrans" cxnId="{F95C0C12-8646-4978-B2FB-CE73C4F38B6F}">
      <dgm:prSet/>
      <dgm:spPr/>
      <dgm:t>
        <a:bodyPr/>
        <a:lstStyle/>
        <a:p>
          <a:endParaRPr lang="ru-RU"/>
        </a:p>
      </dgm:t>
    </dgm:pt>
    <dgm:pt modelId="{85BE7819-6876-47A5-ACAB-3A7988CF9A04}">
      <dgm:prSet custT="1"/>
      <dgm:spPr/>
      <dgm:t>
        <a:bodyPr vert="vert"/>
        <a:lstStyle/>
        <a:p>
          <a:r>
            <a:rPr lang="en-US" sz="1800" b="1" dirty="0" smtClean="0">
              <a:effectLst/>
              <a:latin typeface="Arial" panose="020B0604020202020204" pitchFamily="34" charset="0"/>
              <a:cs typeface="Arial" panose="020B0604020202020204" pitchFamily="34" charset="0"/>
            </a:rPr>
            <a:t>Neuroprotection</a:t>
          </a:r>
          <a:endParaRPr lang="ru-RU" sz="1800" b="1" dirty="0">
            <a:effectLst/>
            <a:latin typeface="Arial" panose="020B0604020202020204" pitchFamily="34" charset="0"/>
            <a:cs typeface="Arial" panose="020B0604020202020204" pitchFamily="34" charset="0"/>
          </a:endParaRPr>
        </a:p>
      </dgm:t>
    </dgm:pt>
    <dgm:pt modelId="{BA0C61B1-8DE9-4E0A-828B-9E7CD170422E}" type="parTrans" cxnId="{99DEBFDD-DB7E-450E-8B44-1BDBECC2092D}">
      <dgm:prSet/>
      <dgm:spPr/>
      <dgm:t>
        <a:bodyPr/>
        <a:lstStyle/>
        <a:p>
          <a:endParaRPr lang="ru-RU"/>
        </a:p>
      </dgm:t>
    </dgm:pt>
    <dgm:pt modelId="{1228DEC0-E7AC-439C-948F-3E75B5B4B9A0}" type="sibTrans" cxnId="{99DEBFDD-DB7E-450E-8B44-1BDBECC2092D}">
      <dgm:prSet/>
      <dgm:spPr/>
      <dgm:t>
        <a:bodyPr/>
        <a:lstStyle/>
        <a:p>
          <a:endParaRPr lang="ru-RU"/>
        </a:p>
      </dgm:t>
    </dgm:pt>
    <dgm:pt modelId="{44A0DA69-92EE-4FCF-9B17-A6AAE9DDC5DB}" type="pres">
      <dgm:prSet presAssocID="{D5757620-E039-401B-BD2F-DE029B83E012}" presName="Name0" presStyleCnt="0">
        <dgm:presLayoutVars>
          <dgm:chPref val="1"/>
          <dgm:dir/>
          <dgm:animOne val="branch"/>
          <dgm:animLvl val="lvl"/>
          <dgm:resizeHandles/>
        </dgm:presLayoutVars>
      </dgm:prSet>
      <dgm:spPr/>
      <dgm:t>
        <a:bodyPr/>
        <a:lstStyle/>
        <a:p>
          <a:endParaRPr lang="ru-RU"/>
        </a:p>
      </dgm:t>
    </dgm:pt>
    <dgm:pt modelId="{91BD6EE0-63B3-4B27-9527-8D465E54DEC5}" type="pres">
      <dgm:prSet presAssocID="{872EF5D9-F286-4C4C-B64F-02593FC33F19}" presName="vertOne" presStyleCnt="0"/>
      <dgm:spPr/>
    </dgm:pt>
    <dgm:pt modelId="{ED52858D-0705-4283-904B-55B042FD87DE}" type="pres">
      <dgm:prSet presAssocID="{872EF5D9-F286-4C4C-B64F-02593FC33F19}" presName="txOne" presStyleLbl="node0" presStyleIdx="0" presStyleCnt="1" custScaleX="35843" custScaleY="41827" custLinFactNeighborX="-32861" custLinFactNeighborY="5923">
        <dgm:presLayoutVars>
          <dgm:chPref val="3"/>
        </dgm:presLayoutVars>
      </dgm:prSet>
      <dgm:spPr/>
      <dgm:t>
        <a:bodyPr/>
        <a:lstStyle/>
        <a:p>
          <a:endParaRPr lang="ru-RU"/>
        </a:p>
      </dgm:t>
    </dgm:pt>
    <dgm:pt modelId="{EF885840-22C6-48A2-96FA-D20D01CC2693}" type="pres">
      <dgm:prSet presAssocID="{872EF5D9-F286-4C4C-B64F-02593FC33F19}" presName="parTransOne" presStyleCnt="0"/>
      <dgm:spPr/>
    </dgm:pt>
    <dgm:pt modelId="{F06984DB-84A7-4A76-AC6F-C86320B33C0A}" type="pres">
      <dgm:prSet presAssocID="{872EF5D9-F286-4C4C-B64F-02593FC33F19}" presName="horzOne" presStyleCnt="0"/>
      <dgm:spPr/>
    </dgm:pt>
    <dgm:pt modelId="{F428F42D-EA25-4D95-AFF3-E0C0E89591A5}" type="pres">
      <dgm:prSet presAssocID="{90049971-02CB-4C62-A588-34ECE5BE4730}" presName="vertTwo" presStyleCnt="0"/>
      <dgm:spPr/>
    </dgm:pt>
    <dgm:pt modelId="{0F1021BF-EF06-4F22-8DB6-6CAF80B14EB4}" type="pres">
      <dgm:prSet presAssocID="{90049971-02CB-4C62-A588-34ECE5BE4730}" presName="txTwo" presStyleLbl="node2" presStyleIdx="0" presStyleCnt="3" custScaleY="43709">
        <dgm:presLayoutVars>
          <dgm:chPref val="3"/>
        </dgm:presLayoutVars>
      </dgm:prSet>
      <dgm:spPr/>
      <dgm:t>
        <a:bodyPr/>
        <a:lstStyle/>
        <a:p>
          <a:endParaRPr lang="ru-RU"/>
        </a:p>
      </dgm:t>
    </dgm:pt>
    <dgm:pt modelId="{7E34D7FC-89AB-4094-81B7-3097850176D7}" type="pres">
      <dgm:prSet presAssocID="{90049971-02CB-4C62-A588-34ECE5BE4730}" presName="parTransTwo" presStyleCnt="0"/>
      <dgm:spPr/>
    </dgm:pt>
    <dgm:pt modelId="{033401F5-32F3-451C-B921-A4487E7EE6A7}" type="pres">
      <dgm:prSet presAssocID="{90049971-02CB-4C62-A588-34ECE5BE4730}" presName="horzTwo" presStyleCnt="0"/>
      <dgm:spPr/>
    </dgm:pt>
    <dgm:pt modelId="{DD9F2423-CE7F-4B1C-A9A3-CA76F6A86FBF}" type="pres">
      <dgm:prSet presAssocID="{9BDEA525-AEEB-4679-AC86-CF6883BEB91C}" presName="vertThree" presStyleCnt="0"/>
      <dgm:spPr/>
    </dgm:pt>
    <dgm:pt modelId="{F350F187-D0D9-4E7E-B6E8-6885C604D849}" type="pres">
      <dgm:prSet presAssocID="{9BDEA525-AEEB-4679-AC86-CF6883BEB91C}" presName="txThree" presStyleLbl="node3" presStyleIdx="0" presStyleCnt="4" custAng="16200000" custScaleX="32626" custLinFactNeighborX="64317" custLinFactNeighborY="-40559">
        <dgm:presLayoutVars>
          <dgm:chPref val="3"/>
        </dgm:presLayoutVars>
      </dgm:prSet>
      <dgm:spPr/>
      <dgm:t>
        <a:bodyPr/>
        <a:lstStyle/>
        <a:p>
          <a:endParaRPr lang="ru-RU"/>
        </a:p>
      </dgm:t>
    </dgm:pt>
    <dgm:pt modelId="{E6FF5658-5669-4784-9557-9892ED716300}" type="pres">
      <dgm:prSet presAssocID="{9BDEA525-AEEB-4679-AC86-CF6883BEB91C}" presName="horzThree" presStyleCnt="0"/>
      <dgm:spPr/>
    </dgm:pt>
    <dgm:pt modelId="{7FA1A7A4-743B-4301-82E9-07BE66F8722F}" type="pres">
      <dgm:prSet presAssocID="{2AEA038E-E75D-4A19-AD4E-1E5DDD127872}" presName="sibSpaceThree" presStyleCnt="0"/>
      <dgm:spPr/>
    </dgm:pt>
    <dgm:pt modelId="{AB7F7650-5185-491C-AD54-800AE43CA5E0}" type="pres">
      <dgm:prSet presAssocID="{9185A5E0-D48F-43B4-A215-D5D4244AC9C3}" presName="vertThree" presStyleCnt="0"/>
      <dgm:spPr/>
    </dgm:pt>
    <dgm:pt modelId="{A3DDAE88-22C2-4788-A1D1-9022794556F8}" type="pres">
      <dgm:prSet presAssocID="{9185A5E0-D48F-43B4-A215-D5D4244AC9C3}" presName="txThree" presStyleLbl="node3" presStyleIdx="1" presStyleCnt="4" custAng="16200000" custScaleX="28733" custLinFactNeighborX="29365" custLinFactNeighborY="-13640">
        <dgm:presLayoutVars>
          <dgm:chPref val="3"/>
        </dgm:presLayoutVars>
      </dgm:prSet>
      <dgm:spPr/>
      <dgm:t>
        <a:bodyPr/>
        <a:lstStyle/>
        <a:p>
          <a:endParaRPr lang="ru-RU"/>
        </a:p>
      </dgm:t>
    </dgm:pt>
    <dgm:pt modelId="{2A21F3D3-9873-4652-AC05-55C426D86984}" type="pres">
      <dgm:prSet presAssocID="{9185A5E0-D48F-43B4-A215-D5D4244AC9C3}" presName="horzThree" presStyleCnt="0"/>
      <dgm:spPr/>
    </dgm:pt>
    <dgm:pt modelId="{21F1CE7F-B618-4D8C-A2F8-94A8A8871A56}" type="pres">
      <dgm:prSet presAssocID="{B98AAB03-43D0-49F3-AE2B-DB2A602B9E31}" presName="sibSpaceThree" presStyleCnt="0"/>
      <dgm:spPr/>
    </dgm:pt>
    <dgm:pt modelId="{28F01843-AF13-4550-A0FA-A9DC24D43C57}" type="pres">
      <dgm:prSet presAssocID="{41146D06-C67B-49E2-8F35-6821984C2DB1}" presName="vertThree" presStyleCnt="0"/>
      <dgm:spPr/>
    </dgm:pt>
    <dgm:pt modelId="{41F1FE85-71C1-4EF4-91DA-49BF247EB07A}" type="pres">
      <dgm:prSet presAssocID="{41146D06-C67B-49E2-8F35-6821984C2DB1}" presName="txThree" presStyleLbl="node3" presStyleIdx="2" presStyleCnt="4" custAng="16200000" custScaleX="27746" custLinFactNeighborX="-1584" custLinFactNeighborY="11508">
        <dgm:presLayoutVars>
          <dgm:chPref val="3"/>
        </dgm:presLayoutVars>
      </dgm:prSet>
      <dgm:spPr/>
      <dgm:t>
        <a:bodyPr/>
        <a:lstStyle/>
        <a:p>
          <a:endParaRPr lang="ru-RU"/>
        </a:p>
      </dgm:t>
    </dgm:pt>
    <dgm:pt modelId="{4E004541-BB61-4C8D-BADA-C998750FA8F7}" type="pres">
      <dgm:prSet presAssocID="{41146D06-C67B-49E2-8F35-6821984C2DB1}" presName="horzThree" presStyleCnt="0"/>
      <dgm:spPr/>
    </dgm:pt>
    <dgm:pt modelId="{214B4335-2018-4DBD-B4F3-B0685FA75F1D}" type="pres">
      <dgm:prSet presAssocID="{94DA528C-E95F-4F4D-9AA7-8948B390D929}" presName="sibSpaceThree" presStyleCnt="0"/>
      <dgm:spPr/>
    </dgm:pt>
    <dgm:pt modelId="{A355AF93-D4CA-4511-A4A7-48AF562A4940}" type="pres">
      <dgm:prSet presAssocID="{85BE7819-6876-47A5-ACAB-3A7988CF9A04}" presName="vertThree" presStyleCnt="0"/>
      <dgm:spPr/>
    </dgm:pt>
    <dgm:pt modelId="{61BC5F1F-C4BD-4C50-9443-D965EC73EC8D}" type="pres">
      <dgm:prSet presAssocID="{85BE7819-6876-47A5-ACAB-3A7988CF9A04}" presName="txThree" presStyleLbl="node3" presStyleIdx="3" presStyleCnt="4" custAng="16200000" custScaleX="27612" custLinFactNeighborX="-34337" custLinFactNeighborY="38496">
        <dgm:presLayoutVars>
          <dgm:chPref val="3"/>
        </dgm:presLayoutVars>
      </dgm:prSet>
      <dgm:spPr/>
      <dgm:t>
        <a:bodyPr/>
        <a:lstStyle/>
        <a:p>
          <a:endParaRPr lang="ru-RU"/>
        </a:p>
      </dgm:t>
    </dgm:pt>
    <dgm:pt modelId="{C8CBAB46-ACC8-4320-B48D-519F4A6DAB18}" type="pres">
      <dgm:prSet presAssocID="{85BE7819-6876-47A5-ACAB-3A7988CF9A04}" presName="horzThree" presStyleCnt="0"/>
      <dgm:spPr/>
    </dgm:pt>
    <dgm:pt modelId="{1BE0FB9F-329B-425D-9306-152B49A1671A}" type="pres">
      <dgm:prSet presAssocID="{C553E6D5-EA34-4D22-9305-A29109D67175}" presName="sibSpaceTwo" presStyleCnt="0"/>
      <dgm:spPr/>
    </dgm:pt>
    <dgm:pt modelId="{297ED11E-ABEC-42C4-877D-8CF39F052D66}" type="pres">
      <dgm:prSet presAssocID="{B4585A1F-B1C8-41AF-839B-1B45FFE36A44}" presName="vertTwo" presStyleCnt="0"/>
      <dgm:spPr/>
    </dgm:pt>
    <dgm:pt modelId="{81DE79AF-45AF-4137-9B9C-524AB3A0886E}" type="pres">
      <dgm:prSet presAssocID="{B4585A1F-B1C8-41AF-839B-1B45FFE36A44}" presName="txTwo" presStyleLbl="node2" presStyleIdx="1" presStyleCnt="3" custScaleY="41236" custLinFactNeighborX="-3210" custLinFactNeighborY="-49059">
        <dgm:presLayoutVars>
          <dgm:chPref val="3"/>
        </dgm:presLayoutVars>
      </dgm:prSet>
      <dgm:spPr/>
      <dgm:t>
        <a:bodyPr/>
        <a:lstStyle/>
        <a:p>
          <a:endParaRPr lang="ru-RU"/>
        </a:p>
      </dgm:t>
    </dgm:pt>
    <dgm:pt modelId="{C2DA94CE-4E4A-4B90-94BF-E1C1C3DA8703}" type="pres">
      <dgm:prSet presAssocID="{B4585A1F-B1C8-41AF-839B-1B45FFE36A44}" presName="horzTwo" presStyleCnt="0"/>
      <dgm:spPr/>
    </dgm:pt>
    <dgm:pt modelId="{BFE79DD0-7208-4DA5-8B8B-23DA618D026C}" type="pres">
      <dgm:prSet presAssocID="{636E2757-07AF-4FEB-BC6C-028057C50489}" presName="sibSpaceTwo" presStyleCnt="0"/>
      <dgm:spPr/>
    </dgm:pt>
    <dgm:pt modelId="{315B2586-366A-47E3-AD2D-46B3986F1CBD}" type="pres">
      <dgm:prSet presAssocID="{7D6F2BEB-9BC2-40FA-B8E3-9FF2A2976BD3}" presName="vertTwo" presStyleCnt="0"/>
      <dgm:spPr/>
    </dgm:pt>
    <dgm:pt modelId="{5A09B4BE-B772-4901-ABF0-D47A1A88A8D2}" type="pres">
      <dgm:prSet presAssocID="{7D6F2BEB-9BC2-40FA-B8E3-9FF2A2976BD3}" presName="txTwo" presStyleLbl="node2" presStyleIdx="2" presStyleCnt="3" custScaleY="44054" custLinFactX="-12363" custLinFactNeighborX="-100000" custLinFactNeighborY="453">
        <dgm:presLayoutVars>
          <dgm:chPref val="3"/>
        </dgm:presLayoutVars>
      </dgm:prSet>
      <dgm:spPr/>
      <dgm:t>
        <a:bodyPr/>
        <a:lstStyle/>
        <a:p>
          <a:endParaRPr lang="ru-RU"/>
        </a:p>
      </dgm:t>
    </dgm:pt>
    <dgm:pt modelId="{E0E6BB65-108B-4D78-A529-731E6C7E9F25}" type="pres">
      <dgm:prSet presAssocID="{7D6F2BEB-9BC2-40FA-B8E3-9FF2A2976BD3}" presName="horzTwo" presStyleCnt="0"/>
      <dgm:spPr/>
    </dgm:pt>
  </dgm:ptLst>
  <dgm:cxnLst>
    <dgm:cxn modelId="{E37D47ED-AA6C-4267-9B5C-5D74E93AF80A}" type="presOf" srcId="{9185A5E0-D48F-43B4-A215-D5D4244AC9C3}" destId="{A3DDAE88-22C2-4788-A1D1-9022794556F8}" srcOrd="0" destOrd="0" presId="urn:microsoft.com/office/officeart/2005/8/layout/hierarchy4"/>
    <dgm:cxn modelId="{A97DC6C8-C1B4-4384-B92E-4FEA5C5526EF}" type="presOf" srcId="{D5757620-E039-401B-BD2F-DE029B83E012}" destId="{44A0DA69-92EE-4FCF-9B17-A6AAE9DDC5DB}" srcOrd="0" destOrd="0" presId="urn:microsoft.com/office/officeart/2005/8/layout/hierarchy4"/>
    <dgm:cxn modelId="{5E25524C-FB2C-4FFA-B951-777D5834DE07}" type="presOf" srcId="{90049971-02CB-4C62-A588-34ECE5BE4730}" destId="{0F1021BF-EF06-4F22-8DB6-6CAF80B14EB4}" srcOrd="0" destOrd="0" presId="urn:microsoft.com/office/officeart/2005/8/layout/hierarchy4"/>
    <dgm:cxn modelId="{FA365817-F2E8-41B4-8106-70A9192119A9}" type="presOf" srcId="{872EF5D9-F286-4C4C-B64F-02593FC33F19}" destId="{ED52858D-0705-4283-904B-55B042FD87DE}" srcOrd="0" destOrd="0" presId="urn:microsoft.com/office/officeart/2005/8/layout/hierarchy4"/>
    <dgm:cxn modelId="{99DEBFDD-DB7E-450E-8B44-1BDBECC2092D}" srcId="{90049971-02CB-4C62-A588-34ECE5BE4730}" destId="{85BE7819-6876-47A5-ACAB-3A7988CF9A04}" srcOrd="3" destOrd="0" parTransId="{BA0C61B1-8DE9-4E0A-828B-9E7CD170422E}" sibTransId="{1228DEC0-E7AC-439C-948F-3E75B5B4B9A0}"/>
    <dgm:cxn modelId="{F5B42815-88A6-45C7-B355-CFC001D4EC53}" srcId="{872EF5D9-F286-4C4C-B64F-02593FC33F19}" destId="{90049971-02CB-4C62-A588-34ECE5BE4730}" srcOrd="0" destOrd="0" parTransId="{DC5B2F75-DA43-47EC-A548-A637A095B262}" sibTransId="{C553E6D5-EA34-4D22-9305-A29109D67175}"/>
    <dgm:cxn modelId="{89C25E58-527C-4AB0-8606-9A93DD41CD15}" srcId="{90049971-02CB-4C62-A588-34ECE5BE4730}" destId="{9BDEA525-AEEB-4679-AC86-CF6883BEB91C}" srcOrd="0" destOrd="0" parTransId="{706948B3-476B-4954-A329-76E291DFB3B4}" sibTransId="{2AEA038E-E75D-4A19-AD4E-1E5DDD127872}"/>
    <dgm:cxn modelId="{9E71E7B4-9340-4092-AAD8-E69B77416778}" type="presOf" srcId="{41146D06-C67B-49E2-8F35-6821984C2DB1}" destId="{41F1FE85-71C1-4EF4-91DA-49BF247EB07A}" srcOrd="0" destOrd="0" presId="urn:microsoft.com/office/officeart/2005/8/layout/hierarchy4"/>
    <dgm:cxn modelId="{1D4CD13E-C40E-4C09-87FB-423E83EA3FB2}" type="presOf" srcId="{85BE7819-6876-47A5-ACAB-3A7988CF9A04}" destId="{61BC5F1F-C4BD-4C50-9443-D965EC73EC8D}" srcOrd="0" destOrd="0" presId="urn:microsoft.com/office/officeart/2005/8/layout/hierarchy4"/>
    <dgm:cxn modelId="{AF2A3FB1-6E2B-44B2-8A8F-48CE18604636}" type="presOf" srcId="{7D6F2BEB-9BC2-40FA-B8E3-9FF2A2976BD3}" destId="{5A09B4BE-B772-4901-ABF0-D47A1A88A8D2}" srcOrd="0" destOrd="0" presId="urn:microsoft.com/office/officeart/2005/8/layout/hierarchy4"/>
    <dgm:cxn modelId="{3759E0DE-0D01-44FE-A684-77B38785A4F0}" srcId="{D5757620-E039-401B-BD2F-DE029B83E012}" destId="{872EF5D9-F286-4C4C-B64F-02593FC33F19}" srcOrd="0" destOrd="0" parTransId="{6CFCE732-1907-48FA-B6B3-4D0365FFB543}" sibTransId="{4F37727E-8328-422A-9004-4B5D7023772A}"/>
    <dgm:cxn modelId="{0B912D55-D7A9-442B-AFFC-D59A8B1312ED}" srcId="{90049971-02CB-4C62-A588-34ECE5BE4730}" destId="{9185A5E0-D48F-43B4-A215-D5D4244AC9C3}" srcOrd="1" destOrd="0" parTransId="{54D4AA05-F007-4902-BDB9-7827DC719676}" sibTransId="{B98AAB03-43D0-49F3-AE2B-DB2A602B9E31}"/>
    <dgm:cxn modelId="{EDA127B8-9E78-43CF-BBB1-7342EEEDAC84}" srcId="{872EF5D9-F286-4C4C-B64F-02593FC33F19}" destId="{B4585A1F-B1C8-41AF-839B-1B45FFE36A44}" srcOrd="1" destOrd="0" parTransId="{8152D14D-C60D-4134-95C3-1CD5E1684471}" sibTransId="{636E2757-07AF-4FEB-BC6C-028057C50489}"/>
    <dgm:cxn modelId="{B08AF386-E515-4B34-8E2D-518C698FC9A4}" srcId="{872EF5D9-F286-4C4C-B64F-02593FC33F19}" destId="{7D6F2BEB-9BC2-40FA-B8E3-9FF2A2976BD3}" srcOrd="2" destOrd="0" parTransId="{2C89D628-DE07-409C-8161-73BAFCD7EE43}" sibTransId="{82531D26-19CD-4487-BC9B-1B6D631E538E}"/>
    <dgm:cxn modelId="{D907FF78-2B1B-42E5-A4C7-2D8F68977A49}" type="presOf" srcId="{9BDEA525-AEEB-4679-AC86-CF6883BEB91C}" destId="{F350F187-D0D9-4E7E-B6E8-6885C604D849}" srcOrd="0" destOrd="0" presId="urn:microsoft.com/office/officeart/2005/8/layout/hierarchy4"/>
    <dgm:cxn modelId="{ABA7B068-9F8F-402D-A0FD-4B9D4A8F21E1}" type="presOf" srcId="{B4585A1F-B1C8-41AF-839B-1B45FFE36A44}" destId="{81DE79AF-45AF-4137-9B9C-524AB3A0886E}" srcOrd="0" destOrd="0" presId="urn:microsoft.com/office/officeart/2005/8/layout/hierarchy4"/>
    <dgm:cxn modelId="{F95C0C12-8646-4978-B2FB-CE73C4F38B6F}" srcId="{90049971-02CB-4C62-A588-34ECE5BE4730}" destId="{41146D06-C67B-49E2-8F35-6821984C2DB1}" srcOrd="2" destOrd="0" parTransId="{71B4BFBE-42D4-4D39-A4F6-1DC917B2FE28}" sibTransId="{94DA528C-E95F-4F4D-9AA7-8948B390D929}"/>
    <dgm:cxn modelId="{A1F85D4E-376D-43B8-ACE7-40AFC3F91FB2}" type="presParOf" srcId="{44A0DA69-92EE-4FCF-9B17-A6AAE9DDC5DB}" destId="{91BD6EE0-63B3-4B27-9527-8D465E54DEC5}" srcOrd="0" destOrd="0" presId="urn:microsoft.com/office/officeart/2005/8/layout/hierarchy4"/>
    <dgm:cxn modelId="{BE3030D0-4387-43D4-9F6C-9A331DBCCD6A}" type="presParOf" srcId="{91BD6EE0-63B3-4B27-9527-8D465E54DEC5}" destId="{ED52858D-0705-4283-904B-55B042FD87DE}" srcOrd="0" destOrd="0" presId="urn:microsoft.com/office/officeart/2005/8/layout/hierarchy4"/>
    <dgm:cxn modelId="{CAFED292-0A3D-4450-9515-B8A5C2F0675C}" type="presParOf" srcId="{91BD6EE0-63B3-4B27-9527-8D465E54DEC5}" destId="{EF885840-22C6-48A2-96FA-D20D01CC2693}" srcOrd="1" destOrd="0" presId="urn:microsoft.com/office/officeart/2005/8/layout/hierarchy4"/>
    <dgm:cxn modelId="{2A17E4E4-63A3-4FC7-AD05-315B1C355D3D}" type="presParOf" srcId="{91BD6EE0-63B3-4B27-9527-8D465E54DEC5}" destId="{F06984DB-84A7-4A76-AC6F-C86320B33C0A}" srcOrd="2" destOrd="0" presId="urn:microsoft.com/office/officeart/2005/8/layout/hierarchy4"/>
    <dgm:cxn modelId="{72A808B1-AB0A-421F-BC88-D35950B95FE9}" type="presParOf" srcId="{F06984DB-84A7-4A76-AC6F-C86320B33C0A}" destId="{F428F42D-EA25-4D95-AFF3-E0C0E89591A5}" srcOrd="0" destOrd="0" presId="urn:microsoft.com/office/officeart/2005/8/layout/hierarchy4"/>
    <dgm:cxn modelId="{65440A75-0BEA-4F31-BC53-0A422C4422B7}" type="presParOf" srcId="{F428F42D-EA25-4D95-AFF3-E0C0E89591A5}" destId="{0F1021BF-EF06-4F22-8DB6-6CAF80B14EB4}" srcOrd="0" destOrd="0" presId="urn:microsoft.com/office/officeart/2005/8/layout/hierarchy4"/>
    <dgm:cxn modelId="{388BE9EC-8748-4803-A59D-6D2F97743E84}" type="presParOf" srcId="{F428F42D-EA25-4D95-AFF3-E0C0E89591A5}" destId="{7E34D7FC-89AB-4094-81B7-3097850176D7}" srcOrd="1" destOrd="0" presId="urn:microsoft.com/office/officeart/2005/8/layout/hierarchy4"/>
    <dgm:cxn modelId="{CD898EAE-C13C-4FD0-8B8E-94F30922FD7F}" type="presParOf" srcId="{F428F42D-EA25-4D95-AFF3-E0C0E89591A5}" destId="{033401F5-32F3-451C-B921-A4487E7EE6A7}" srcOrd="2" destOrd="0" presId="urn:microsoft.com/office/officeart/2005/8/layout/hierarchy4"/>
    <dgm:cxn modelId="{EF0033E4-E455-4D94-9C12-E5F5F4A3D3B6}" type="presParOf" srcId="{033401F5-32F3-451C-B921-A4487E7EE6A7}" destId="{DD9F2423-CE7F-4B1C-A9A3-CA76F6A86FBF}" srcOrd="0" destOrd="0" presId="urn:microsoft.com/office/officeart/2005/8/layout/hierarchy4"/>
    <dgm:cxn modelId="{B35028AD-295A-4F54-8773-22EA16859005}" type="presParOf" srcId="{DD9F2423-CE7F-4B1C-A9A3-CA76F6A86FBF}" destId="{F350F187-D0D9-4E7E-B6E8-6885C604D849}" srcOrd="0" destOrd="0" presId="urn:microsoft.com/office/officeart/2005/8/layout/hierarchy4"/>
    <dgm:cxn modelId="{F9985A4A-6F20-48E1-B90B-36CC09C49061}" type="presParOf" srcId="{DD9F2423-CE7F-4B1C-A9A3-CA76F6A86FBF}" destId="{E6FF5658-5669-4784-9557-9892ED716300}" srcOrd="1" destOrd="0" presId="urn:microsoft.com/office/officeart/2005/8/layout/hierarchy4"/>
    <dgm:cxn modelId="{0FE33862-F4C8-4602-AC11-A845477D665E}" type="presParOf" srcId="{033401F5-32F3-451C-B921-A4487E7EE6A7}" destId="{7FA1A7A4-743B-4301-82E9-07BE66F8722F}" srcOrd="1" destOrd="0" presId="urn:microsoft.com/office/officeart/2005/8/layout/hierarchy4"/>
    <dgm:cxn modelId="{DD47224F-6783-46D3-9226-9AAB52B09660}" type="presParOf" srcId="{033401F5-32F3-451C-B921-A4487E7EE6A7}" destId="{AB7F7650-5185-491C-AD54-800AE43CA5E0}" srcOrd="2" destOrd="0" presId="urn:microsoft.com/office/officeart/2005/8/layout/hierarchy4"/>
    <dgm:cxn modelId="{510439C1-1178-41E7-B9CB-81C7D2C19B77}" type="presParOf" srcId="{AB7F7650-5185-491C-AD54-800AE43CA5E0}" destId="{A3DDAE88-22C2-4788-A1D1-9022794556F8}" srcOrd="0" destOrd="0" presId="urn:microsoft.com/office/officeart/2005/8/layout/hierarchy4"/>
    <dgm:cxn modelId="{4E2B6558-20FE-4538-8DDD-7BFFA5B5082B}" type="presParOf" srcId="{AB7F7650-5185-491C-AD54-800AE43CA5E0}" destId="{2A21F3D3-9873-4652-AC05-55C426D86984}" srcOrd="1" destOrd="0" presId="urn:microsoft.com/office/officeart/2005/8/layout/hierarchy4"/>
    <dgm:cxn modelId="{A54739C2-F2CC-4C02-AF9D-A513D56C6440}" type="presParOf" srcId="{033401F5-32F3-451C-B921-A4487E7EE6A7}" destId="{21F1CE7F-B618-4D8C-A2F8-94A8A8871A56}" srcOrd="3" destOrd="0" presId="urn:microsoft.com/office/officeart/2005/8/layout/hierarchy4"/>
    <dgm:cxn modelId="{D48BDA60-0C5E-4BCA-A64A-7A4984DF7783}" type="presParOf" srcId="{033401F5-32F3-451C-B921-A4487E7EE6A7}" destId="{28F01843-AF13-4550-A0FA-A9DC24D43C57}" srcOrd="4" destOrd="0" presId="urn:microsoft.com/office/officeart/2005/8/layout/hierarchy4"/>
    <dgm:cxn modelId="{01F9C8AA-036E-42FC-89D5-DBF32C5F8271}" type="presParOf" srcId="{28F01843-AF13-4550-A0FA-A9DC24D43C57}" destId="{41F1FE85-71C1-4EF4-91DA-49BF247EB07A}" srcOrd="0" destOrd="0" presId="urn:microsoft.com/office/officeart/2005/8/layout/hierarchy4"/>
    <dgm:cxn modelId="{64171B46-811B-4073-A0B5-175ECC5846E5}" type="presParOf" srcId="{28F01843-AF13-4550-A0FA-A9DC24D43C57}" destId="{4E004541-BB61-4C8D-BADA-C998750FA8F7}" srcOrd="1" destOrd="0" presId="urn:microsoft.com/office/officeart/2005/8/layout/hierarchy4"/>
    <dgm:cxn modelId="{B8995607-2F35-465E-8C65-7FABF515AA05}" type="presParOf" srcId="{033401F5-32F3-451C-B921-A4487E7EE6A7}" destId="{214B4335-2018-4DBD-B4F3-B0685FA75F1D}" srcOrd="5" destOrd="0" presId="urn:microsoft.com/office/officeart/2005/8/layout/hierarchy4"/>
    <dgm:cxn modelId="{4322CDBB-2774-45C9-9381-66946B8ED525}" type="presParOf" srcId="{033401F5-32F3-451C-B921-A4487E7EE6A7}" destId="{A355AF93-D4CA-4511-A4A7-48AF562A4940}" srcOrd="6" destOrd="0" presId="urn:microsoft.com/office/officeart/2005/8/layout/hierarchy4"/>
    <dgm:cxn modelId="{A78EA438-4777-4ECE-85AE-00EF6596823E}" type="presParOf" srcId="{A355AF93-D4CA-4511-A4A7-48AF562A4940}" destId="{61BC5F1F-C4BD-4C50-9443-D965EC73EC8D}" srcOrd="0" destOrd="0" presId="urn:microsoft.com/office/officeart/2005/8/layout/hierarchy4"/>
    <dgm:cxn modelId="{CBF72B42-CB63-4FA5-99DA-736918E1CBDB}" type="presParOf" srcId="{A355AF93-D4CA-4511-A4A7-48AF562A4940}" destId="{C8CBAB46-ACC8-4320-B48D-519F4A6DAB18}" srcOrd="1" destOrd="0" presId="urn:microsoft.com/office/officeart/2005/8/layout/hierarchy4"/>
    <dgm:cxn modelId="{8931B94D-E25E-4E1F-A928-88EEF972D03E}" type="presParOf" srcId="{F06984DB-84A7-4A76-AC6F-C86320B33C0A}" destId="{1BE0FB9F-329B-425D-9306-152B49A1671A}" srcOrd="1" destOrd="0" presId="urn:microsoft.com/office/officeart/2005/8/layout/hierarchy4"/>
    <dgm:cxn modelId="{8FAC1CA8-7225-4CF2-B7DC-A0D99A90F710}" type="presParOf" srcId="{F06984DB-84A7-4A76-AC6F-C86320B33C0A}" destId="{297ED11E-ABEC-42C4-877D-8CF39F052D66}" srcOrd="2" destOrd="0" presId="urn:microsoft.com/office/officeart/2005/8/layout/hierarchy4"/>
    <dgm:cxn modelId="{B376C396-353B-414E-AFEA-2B53A5E82C69}" type="presParOf" srcId="{297ED11E-ABEC-42C4-877D-8CF39F052D66}" destId="{81DE79AF-45AF-4137-9B9C-524AB3A0886E}" srcOrd="0" destOrd="0" presId="urn:microsoft.com/office/officeart/2005/8/layout/hierarchy4"/>
    <dgm:cxn modelId="{78893782-23CD-4A1F-86C3-F952094D5CB9}" type="presParOf" srcId="{297ED11E-ABEC-42C4-877D-8CF39F052D66}" destId="{C2DA94CE-4E4A-4B90-94BF-E1C1C3DA8703}" srcOrd="1" destOrd="0" presId="urn:microsoft.com/office/officeart/2005/8/layout/hierarchy4"/>
    <dgm:cxn modelId="{18296487-9229-4BD8-BD46-C490F619B0B4}" type="presParOf" srcId="{F06984DB-84A7-4A76-AC6F-C86320B33C0A}" destId="{BFE79DD0-7208-4DA5-8B8B-23DA618D026C}" srcOrd="3" destOrd="0" presId="urn:microsoft.com/office/officeart/2005/8/layout/hierarchy4"/>
    <dgm:cxn modelId="{7BF8CCE0-896C-477A-AB2A-F5B6D9929B9B}" type="presParOf" srcId="{F06984DB-84A7-4A76-AC6F-C86320B33C0A}" destId="{315B2586-366A-47E3-AD2D-46B3986F1CBD}" srcOrd="4" destOrd="0" presId="urn:microsoft.com/office/officeart/2005/8/layout/hierarchy4"/>
    <dgm:cxn modelId="{D8820C23-00EA-471D-BD15-D602F90D9D85}" type="presParOf" srcId="{315B2586-366A-47E3-AD2D-46B3986F1CBD}" destId="{5A09B4BE-B772-4901-ABF0-D47A1A88A8D2}" srcOrd="0" destOrd="0" presId="urn:microsoft.com/office/officeart/2005/8/layout/hierarchy4"/>
    <dgm:cxn modelId="{BB136B45-6160-47C5-9C20-D50FC3664E85}" type="presParOf" srcId="{315B2586-366A-47E3-AD2D-46B3986F1CBD}" destId="{E0E6BB65-108B-4D78-A529-731E6C7E9F25}" srcOrd="1" destOrd="0" presId="urn:microsoft.com/office/officeart/2005/8/layout/hierarchy4"/>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AA7D891-37BD-48C4-91AC-F176BA769F36}" type="doc">
      <dgm:prSet loTypeId="urn:microsoft.com/office/officeart/2005/8/layout/arrow4" loCatId="process" qsTypeId="urn:microsoft.com/office/officeart/2005/8/quickstyle/3d1" qsCatId="3D" csTypeId="urn:microsoft.com/office/officeart/2005/8/colors/colorful5" csCatId="colorful" phldr="1"/>
      <dgm:spPr/>
      <dgm:t>
        <a:bodyPr/>
        <a:lstStyle/>
        <a:p>
          <a:endParaRPr lang="ru-RU"/>
        </a:p>
      </dgm:t>
    </dgm:pt>
    <dgm:pt modelId="{2C95CB87-3EFC-4F35-B59F-B1EC34F6A16F}">
      <dgm:prSet phldrT="[Текст]" custT="1"/>
      <dgm:spPr>
        <a:ln>
          <a:noFill/>
        </a:ln>
      </dgm:spPr>
      <dgm:t>
        <a:bodyPr/>
        <a:lstStyle/>
        <a:p>
          <a:pPr>
            <a:lnSpc>
              <a:spcPct val="114000"/>
            </a:lnSpc>
          </a:pPr>
          <a:r>
            <a:rPr lang="en-US" sz="2000" b="0" dirty="0" smtClean="0">
              <a:solidFill>
                <a:schemeClr val="accent4">
                  <a:lumMod val="50000"/>
                </a:schemeClr>
              </a:solidFill>
              <a:latin typeface="Arial" panose="020B0604020202020204" pitchFamily="34" charset="0"/>
              <a:cs typeface="Arial" panose="020B0604020202020204" pitchFamily="34" charset="0"/>
            </a:rPr>
            <a:t>Drugs that increase the outflow of intraocular fluid</a:t>
          </a:r>
          <a:endParaRPr lang="ru-RU" sz="2000" b="0" dirty="0">
            <a:solidFill>
              <a:schemeClr val="accent4">
                <a:lumMod val="50000"/>
              </a:schemeClr>
            </a:solidFill>
            <a:latin typeface="Arial" panose="020B0604020202020204" pitchFamily="34" charset="0"/>
            <a:cs typeface="Arial" panose="020B0604020202020204" pitchFamily="34" charset="0"/>
          </a:endParaRPr>
        </a:p>
      </dgm:t>
    </dgm:pt>
    <dgm:pt modelId="{924A47CD-9799-47DE-A3AD-1AC6CA4116A0}" type="parTrans" cxnId="{20D6DDBB-574A-4EC0-96FC-DC05124EDF01}">
      <dgm:prSet/>
      <dgm:spPr/>
      <dgm:t>
        <a:bodyPr/>
        <a:lstStyle/>
        <a:p>
          <a:endParaRPr lang="ru-RU"/>
        </a:p>
      </dgm:t>
    </dgm:pt>
    <dgm:pt modelId="{286DE679-85C1-4FED-BEEB-61B5F738561D}" type="sibTrans" cxnId="{20D6DDBB-574A-4EC0-96FC-DC05124EDF01}">
      <dgm:prSet/>
      <dgm:spPr/>
      <dgm:t>
        <a:bodyPr/>
        <a:lstStyle/>
        <a:p>
          <a:endParaRPr lang="ru-RU"/>
        </a:p>
      </dgm:t>
    </dgm:pt>
    <dgm:pt modelId="{7A073294-E41A-47E8-A11C-8A1BFCFEFDE5}">
      <dgm:prSet phldrT="[Текст]" custT="1"/>
      <dgm:spPr/>
      <dgm:t>
        <a:bodyPr/>
        <a:lstStyle/>
        <a:p>
          <a:pPr>
            <a:lnSpc>
              <a:spcPct val="114000"/>
            </a:lnSpc>
          </a:pPr>
          <a:r>
            <a:rPr lang="en-US" sz="2000" dirty="0" smtClean="0">
              <a:solidFill>
                <a:schemeClr val="accent4">
                  <a:lumMod val="50000"/>
                </a:schemeClr>
              </a:solidFill>
              <a:latin typeface="Arial" panose="020B0604020202020204" pitchFamily="34" charset="0"/>
              <a:cs typeface="Arial" panose="020B0604020202020204" pitchFamily="34" charset="0"/>
            </a:rPr>
            <a:t>Agents that reduce the production of intraocular fluid</a:t>
          </a:r>
          <a:endParaRPr lang="ru-RU" sz="2000" dirty="0">
            <a:solidFill>
              <a:schemeClr val="accent4">
                <a:lumMod val="50000"/>
              </a:schemeClr>
            </a:solidFill>
            <a:latin typeface="Arial" panose="020B0604020202020204" pitchFamily="34" charset="0"/>
            <a:cs typeface="Arial" panose="020B0604020202020204" pitchFamily="34" charset="0"/>
          </a:endParaRPr>
        </a:p>
      </dgm:t>
    </dgm:pt>
    <dgm:pt modelId="{69CBF147-8356-4113-BB50-C947B3F7D78A}" type="parTrans" cxnId="{DDCE9123-E813-4ECC-9E83-B1BAB2847D3E}">
      <dgm:prSet/>
      <dgm:spPr/>
      <dgm:t>
        <a:bodyPr/>
        <a:lstStyle/>
        <a:p>
          <a:endParaRPr lang="ru-RU"/>
        </a:p>
      </dgm:t>
    </dgm:pt>
    <dgm:pt modelId="{949DD559-90FB-46AE-8BCD-0C8646D831CD}" type="sibTrans" cxnId="{DDCE9123-E813-4ECC-9E83-B1BAB2847D3E}">
      <dgm:prSet/>
      <dgm:spPr/>
      <dgm:t>
        <a:bodyPr/>
        <a:lstStyle/>
        <a:p>
          <a:endParaRPr lang="ru-RU"/>
        </a:p>
      </dgm:t>
    </dgm:pt>
    <dgm:pt modelId="{BE9808CD-04F8-4CFB-9218-B3939AF67F14}">
      <dgm:prSet phldrT="[Текст]" custT="1"/>
      <dgm:spPr>
        <a:ln>
          <a:noFill/>
        </a:ln>
      </dgm:spPr>
      <dgm:t>
        <a:bodyPr/>
        <a:lstStyle/>
        <a:p>
          <a:pPr>
            <a:lnSpc>
              <a:spcPct val="90000"/>
            </a:lnSpc>
          </a:pPr>
          <a:r>
            <a:rPr lang="en-US" sz="2000" dirty="0" smtClean="0"/>
            <a:t>Prostaglandins</a:t>
          </a:r>
          <a:endParaRPr lang="ru-RU" sz="2000" dirty="0"/>
        </a:p>
      </dgm:t>
    </dgm:pt>
    <dgm:pt modelId="{F28E4409-F959-4BC4-93FD-2D1C928E6EF4}" type="parTrans" cxnId="{C4C822AB-BC4F-4D95-9A8D-99BC6B77943A}">
      <dgm:prSet/>
      <dgm:spPr/>
      <dgm:t>
        <a:bodyPr/>
        <a:lstStyle/>
        <a:p>
          <a:endParaRPr lang="ru-RU"/>
        </a:p>
      </dgm:t>
    </dgm:pt>
    <dgm:pt modelId="{0876305D-3701-439E-AE9E-A04EFEF61CAF}" type="sibTrans" cxnId="{C4C822AB-BC4F-4D95-9A8D-99BC6B77943A}">
      <dgm:prSet/>
      <dgm:spPr/>
      <dgm:t>
        <a:bodyPr/>
        <a:lstStyle/>
        <a:p>
          <a:endParaRPr lang="ru-RU"/>
        </a:p>
      </dgm:t>
    </dgm:pt>
    <dgm:pt modelId="{0F13A1D2-9886-4EF0-AEAE-9B631897BC5C}">
      <dgm:prSet phldrT="[Текст]" custT="1"/>
      <dgm:spPr>
        <a:ln>
          <a:noFill/>
        </a:ln>
      </dgm:spPr>
      <dgm:t>
        <a:bodyPr/>
        <a:lstStyle/>
        <a:p>
          <a:pPr>
            <a:lnSpc>
              <a:spcPct val="90000"/>
            </a:lnSpc>
          </a:pPr>
          <a:r>
            <a:rPr lang="ru-RU" sz="2000" dirty="0" err="1" smtClean="0"/>
            <a:t>М-холиномиметики</a:t>
          </a:r>
          <a:endParaRPr lang="ru-RU" sz="2000" dirty="0"/>
        </a:p>
      </dgm:t>
    </dgm:pt>
    <dgm:pt modelId="{87A3623B-1C9D-4219-9D4F-A8734CC01138}" type="parTrans" cxnId="{B47340DB-D7CC-4332-97FF-C2B588C898C4}">
      <dgm:prSet/>
      <dgm:spPr/>
      <dgm:t>
        <a:bodyPr/>
        <a:lstStyle/>
        <a:p>
          <a:endParaRPr lang="ru-RU"/>
        </a:p>
      </dgm:t>
    </dgm:pt>
    <dgm:pt modelId="{275C438E-FAC0-4A14-A24E-CBCD09389B1D}" type="sibTrans" cxnId="{B47340DB-D7CC-4332-97FF-C2B588C898C4}">
      <dgm:prSet/>
      <dgm:spPr/>
      <dgm:t>
        <a:bodyPr/>
        <a:lstStyle/>
        <a:p>
          <a:endParaRPr lang="ru-RU"/>
        </a:p>
      </dgm:t>
    </dgm:pt>
    <dgm:pt modelId="{99D91D54-BF64-433F-9711-0BD15B2713CC}">
      <dgm:prSet custT="1"/>
      <dgm:spPr/>
      <dgm:t>
        <a:bodyPr/>
        <a:lstStyle/>
        <a:p>
          <a:pPr>
            <a:lnSpc>
              <a:spcPct val="90000"/>
            </a:lnSpc>
          </a:pPr>
          <a:r>
            <a:rPr lang="el-GR" altLang="ru-RU" sz="2000" b="0" dirty="0" smtClean="0">
              <a:solidFill>
                <a:schemeClr val="tx1"/>
              </a:solidFill>
              <a:latin typeface="+mn-lt"/>
              <a:cs typeface="Arial" pitchFamily="34" charset="0"/>
            </a:rPr>
            <a:t>β</a:t>
          </a:r>
          <a:r>
            <a:rPr lang="ru-RU" altLang="ru-RU" sz="2000" b="0" dirty="0" smtClean="0">
              <a:solidFill>
                <a:schemeClr val="tx1"/>
              </a:solidFill>
              <a:latin typeface="+mn-lt"/>
              <a:cs typeface="Arial" pitchFamily="34" charset="0"/>
            </a:rPr>
            <a:t>-</a:t>
          </a:r>
          <a:r>
            <a:rPr lang="en-US" altLang="ru-RU" sz="2000" b="0" dirty="0" smtClean="0">
              <a:solidFill>
                <a:schemeClr val="tx1"/>
              </a:solidFill>
              <a:latin typeface="+mn-lt"/>
              <a:cs typeface="Arial" pitchFamily="34" charset="0"/>
            </a:rPr>
            <a:t>blockers</a:t>
          </a:r>
          <a:endParaRPr lang="ru-RU" sz="2000" b="0" dirty="0">
            <a:solidFill>
              <a:schemeClr val="tx1"/>
            </a:solidFill>
            <a:latin typeface="+mn-lt"/>
          </a:endParaRPr>
        </a:p>
      </dgm:t>
    </dgm:pt>
    <dgm:pt modelId="{F914A04E-709E-4B2E-B849-065D5FD68D5D}" type="parTrans" cxnId="{B9136058-A12B-4886-8E4D-77C2C8521041}">
      <dgm:prSet/>
      <dgm:spPr/>
      <dgm:t>
        <a:bodyPr/>
        <a:lstStyle/>
        <a:p>
          <a:endParaRPr lang="ru-RU"/>
        </a:p>
      </dgm:t>
    </dgm:pt>
    <dgm:pt modelId="{C95CA0D3-61A2-4ADB-B245-5655A297D6DD}" type="sibTrans" cxnId="{B9136058-A12B-4886-8E4D-77C2C8521041}">
      <dgm:prSet/>
      <dgm:spPr/>
      <dgm:t>
        <a:bodyPr/>
        <a:lstStyle/>
        <a:p>
          <a:endParaRPr lang="ru-RU"/>
        </a:p>
      </dgm:t>
    </dgm:pt>
    <dgm:pt modelId="{D256A9A6-2151-49DF-B8AC-7E0B76120996}">
      <dgm:prSet custT="1"/>
      <dgm:spPr/>
      <dgm:t>
        <a:bodyPr/>
        <a:lstStyle/>
        <a:p>
          <a:pPr>
            <a:lnSpc>
              <a:spcPct val="90000"/>
            </a:lnSpc>
          </a:pPr>
          <a:r>
            <a:rPr lang="en-US" altLang="ru-RU" sz="2000" b="0" dirty="0" smtClean="0">
              <a:solidFill>
                <a:schemeClr val="tx1"/>
              </a:solidFill>
              <a:latin typeface="+mn-lt"/>
              <a:cs typeface="Arial" pitchFamily="34" charset="0"/>
            </a:rPr>
            <a:t>Topical carbonic anhydrase inhibitors</a:t>
          </a:r>
          <a:endParaRPr lang="ru-RU" sz="2000" b="0" dirty="0">
            <a:solidFill>
              <a:schemeClr val="tx1"/>
            </a:solidFill>
            <a:latin typeface="+mn-lt"/>
          </a:endParaRPr>
        </a:p>
      </dgm:t>
    </dgm:pt>
    <dgm:pt modelId="{31EC8646-227C-4392-BE45-41A7DB426B5F}" type="parTrans" cxnId="{E78B46CD-B16E-4682-B5E1-7276C60B6519}">
      <dgm:prSet/>
      <dgm:spPr/>
      <dgm:t>
        <a:bodyPr/>
        <a:lstStyle/>
        <a:p>
          <a:endParaRPr lang="ru-RU"/>
        </a:p>
      </dgm:t>
    </dgm:pt>
    <dgm:pt modelId="{6DC25B6C-AE68-4894-87C2-37DC0534BF68}" type="sibTrans" cxnId="{E78B46CD-B16E-4682-B5E1-7276C60B6519}">
      <dgm:prSet/>
      <dgm:spPr/>
      <dgm:t>
        <a:bodyPr/>
        <a:lstStyle/>
        <a:p>
          <a:endParaRPr lang="ru-RU"/>
        </a:p>
      </dgm:t>
    </dgm:pt>
    <dgm:pt modelId="{5D2CC910-A078-48B7-9B9C-69A59304DDF5}">
      <dgm:prSet/>
      <dgm:spPr/>
      <dgm:t>
        <a:bodyPr/>
        <a:lstStyle/>
        <a:p>
          <a:pPr>
            <a:lnSpc>
              <a:spcPct val="90000"/>
            </a:lnSpc>
          </a:pPr>
          <a:endParaRPr lang="ru-RU" sz="1800" dirty="0">
            <a:solidFill>
              <a:schemeClr val="tx1"/>
            </a:solidFill>
          </a:endParaRPr>
        </a:p>
      </dgm:t>
    </dgm:pt>
    <dgm:pt modelId="{446D332F-2D9F-4BF8-A464-253C91D8E0B1}" type="parTrans" cxnId="{82CBA241-E8C9-4D53-B6D9-EDE719FA803A}">
      <dgm:prSet/>
      <dgm:spPr/>
      <dgm:t>
        <a:bodyPr/>
        <a:lstStyle/>
        <a:p>
          <a:endParaRPr lang="ru-RU"/>
        </a:p>
      </dgm:t>
    </dgm:pt>
    <dgm:pt modelId="{D1AAD8E8-F1E9-4229-803D-4443D885547C}" type="sibTrans" cxnId="{82CBA241-E8C9-4D53-B6D9-EDE719FA803A}">
      <dgm:prSet/>
      <dgm:spPr/>
      <dgm:t>
        <a:bodyPr/>
        <a:lstStyle/>
        <a:p>
          <a:endParaRPr lang="ru-RU"/>
        </a:p>
      </dgm:t>
    </dgm:pt>
    <dgm:pt modelId="{9B0067A5-7811-49A8-B634-9A7C94ED06E4}">
      <dgm:prSet custT="1"/>
      <dgm:spPr/>
      <dgm:t>
        <a:bodyPr/>
        <a:lstStyle/>
        <a:p>
          <a:pPr>
            <a:lnSpc>
              <a:spcPct val="90000"/>
            </a:lnSpc>
          </a:pPr>
          <a:r>
            <a:rPr lang="en-US" sz="2000" dirty="0" smtClean="0">
              <a:solidFill>
                <a:schemeClr val="tx1"/>
              </a:solidFill>
              <a:sym typeface="Symbol"/>
            </a:rPr>
            <a:t>Alpha</a:t>
          </a:r>
          <a:r>
            <a:rPr lang="ru-RU" sz="2000" dirty="0" smtClean="0">
              <a:solidFill>
                <a:schemeClr val="tx1"/>
              </a:solidFill>
              <a:sym typeface="Symbol"/>
            </a:rPr>
            <a:t>-</a:t>
          </a:r>
          <a:r>
            <a:rPr lang="en-US" sz="2000" dirty="0" smtClean="0">
              <a:solidFill>
                <a:schemeClr val="tx1"/>
              </a:solidFill>
              <a:sym typeface="Symbol"/>
            </a:rPr>
            <a:t>2</a:t>
          </a:r>
          <a:r>
            <a:rPr lang="ru-RU" sz="2000" dirty="0" smtClean="0">
              <a:solidFill>
                <a:schemeClr val="tx1"/>
              </a:solidFill>
              <a:sym typeface="Symbol"/>
            </a:rPr>
            <a:t>-</a:t>
          </a:r>
          <a:r>
            <a:rPr lang="en-US" sz="2000" dirty="0" smtClean="0">
              <a:solidFill>
                <a:schemeClr val="tx1"/>
              </a:solidFill>
              <a:sym typeface="Symbol"/>
            </a:rPr>
            <a:t>agonists</a:t>
          </a:r>
          <a:endParaRPr lang="ru-RU" sz="2000" dirty="0">
            <a:solidFill>
              <a:schemeClr val="tx1"/>
            </a:solidFill>
          </a:endParaRPr>
        </a:p>
      </dgm:t>
    </dgm:pt>
    <dgm:pt modelId="{11E3B8A0-8249-40F5-9F23-A6C89DEFBD2A}" type="parTrans" cxnId="{BC52A4A7-070C-4CFA-AA42-8FDF863C11B1}">
      <dgm:prSet/>
      <dgm:spPr/>
      <dgm:t>
        <a:bodyPr/>
        <a:lstStyle/>
        <a:p>
          <a:endParaRPr lang="ru-RU"/>
        </a:p>
      </dgm:t>
    </dgm:pt>
    <dgm:pt modelId="{7EF9F372-C4F6-49A9-BE4E-D72C6A9EA018}" type="sibTrans" cxnId="{BC52A4A7-070C-4CFA-AA42-8FDF863C11B1}">
      <dgm:prSet/>
      <dgm:spPr/>
      <dgm:t>
        <a:bodyPr/>
        <a:lstStyle/>
        <a:p>
          <a:endParaRPr lang="ru-RU"/>
        </a:p>
      </dgm:t>
    </dgm:pt>
    <dgm:pt modelId="{D6D12F8B-BF73-41DB-8692-FEBAC53181CE}" type="pres">
      <dgm:prSet presAssocID="{EAA7D891-37BD-48C4-91AC-F176BA769F36}" presName="compositeShape" presStyleCnt="0">
        <dgm:presLayoutVars>
          <dgm:chMax val="2"/>
          <dgm:dir/>
          <dgm:resizeHandles val="exact"/>
        </dgm:presLayoutVars>
      </dgm:prSet>
      <dgm:spPr/>
      <dgm:t>
        <a:bodyPr/>
        <a:lstStyle/>
        <a:p>
          <a:endParaRPr lang="ru-RU"/>
        </a:p>
      </dgm:t>
    </dgm:pt>
    <dgm:pt modelId="{4B9EC81B-5DD8-4F92-B54A-62653E285ED0}" type="pres">
      <dgm:prSet presAssocID="{2C95CB87-3EFC-4F35-B59F-B1EC34F6A16F}" presName="upArrow" presStyleLbl="node1" presStyleIdx="0" presStyleCnt="2"/>
      <dgm:spPr/>
    </dgm:pt>
    <dgm:pt modelId="{1D3F34D9-DA5B-4F66-95CD-8F3FF581786C}" type="pres">
      <dgm:prSet presAssocID="{2C95CB87-3EFC-4F35-B59F-B1EC34F6A16F}" presName="upArrowText" presStyleLbl="revTx" presStyleIdx="0" presStyleCnt="2" custScaleX="109303" custLinFactNeighborX="1088" custLinFactNeighborY="-10795">
        <dgm:presLayoutVars>
          <dgm:chMax val="0"/>
          <dgm:bulletEnabled val="1"/>
        </dgm:presLayoutVars>
      </dgm:prSet>
      <dgm:spPr/>
      <dgm:t>
        <a:bodyPr/>
        <a:lstStyle/>
        <a:p>
          <a:endParaRPr lang="ru-RU"/>
        </a:p>
      </dgm:t>
    </dgm:pt>
    <dgm:pt modelId="{9553A9D5-904A-40D4-9B60-5D217640583B}" type="pres">
      <dgm:prSet presAssocID="{7A073294-E41A-47E8-A11C-8A1BFCFEFDE5}" presName="downArrow" presStyleLbl="node1" presStyleIdx="1" presStyleCnt="2"/>
      <dgm:spPr>
        <a:solidFill>
          <a:srgbClr val="C00000"/>
        </a:solidFill>
      </dgm:spPr>
    </dgm:pt>
    <dgm:pt modelId="{B02A69F9-F759-4BF1-80F1-52A3B85A2EB0}" type="pres">
      <dgm:prSet presAssocID="{7A073294-E41A-47E8-A11C-8A1BFCFEFDE5}" presName="downArrowText" presStyleLbl="revTx" presStyleIdx="1" presStyleCnt="2">
        <dgm:presLayoutVars>
          <dgm:chMax val="0"/>
          <dgm:bulletEnabled val="1"/>
        </dgm:presLayoutVars>
      </dgm:prSet>
      <dgm:spPr/>
      <dgm:t>
        <a:bodyPr/>
        <a:lstStyle/>
        <a:p>
          <a:endParaRPr lang="ru-RU"/>
        </a:p>
      </dgm:t>
    </dgm:pt>
  </dgm:ptLst>
  <dgm:cxnLst>
    <dgm:cxn modelId="{20D6DDBB-574A-4EC0-96FC-DC05124EDF01}" srcId="{EAA7D891-37BD-48C4-91AC-F176BA769F36}" destId="{2C95CB87-3EFC-4F35-B59F-B1EC34F6A16F}" srcOrd="0" destOrd="0" parTransId="{924A47CD-9799-47DE-A3AD-1AC6CA4116A0}" sibTransId="{286DE679-85C1-4FED-BEEB-61B5F738561D}"/>
    <dgm:cxn modelId="{DDCE9123-E813-4ECC-9E83-B1BAB2847D3E}" srcId="{EAA7D891-37BD-48C4-91AC-F176BA769F36}" destId="{7A073294-E41A-47E8-A11C-8A1BFCFEFDE5}" srcOrd="1" destOrd="0" parTransId="{69CBF147-8356-4113-BB50-C947B3F7D78A}" sibTransId="{949DD559-90FB-46AE-8BCD-0C8646D831CD}"/>
    <dgm:cxn modelId="{10D9AD00-1F4A-4055-AEB1-2314E38ADA8A}" type="presOf" srcId="{2C95CB87-3EFC-4F35-B59F-B1EC34F6A16F}" destId="{1D3F34D9-DA5B-4F66-95CD-8F3FF581786C}" srcOrd="0" destOrd="0" presId="urn:microsoft.com/office/officeart/2005/8/layout/arrow4"/>
    <dgm:cxn modelId="{F08395CB-16E4-407B-9711-4BE52155C89A}" type="presOf" srcId="{99D91D54-BF64-433F-9711-0BD15B2713CC}" destId="{B02A69F9-F759-4BF1-80F1-52A3B85A2EB0}" srcOrd="0" destOrd="1" presId="urn:microsoft.com/office/officeart/2005/8/layout/arrow4"/>
    <dgm:cxn modelId="{B47340DB-D7CC-4332-97FF-C2B588C898C4}" srcId="{2C95CB87-3EFC-4F35-B59F-B1EC34F6A16F}" destId="{0F13A1D2-9886-4EF0-AEAE-9B631897BC5C}" srcOrd="1" destOrd="0" parTransId="{87A3623B-1C9D-4219-9D4F-A8734CC01138}" sibTransId="{275C438E-FAC0-4A14-A24E-CBCD09389B1D}"/>
    <dgm:cxn modelId="{D9361BAA-EF10-44E9-B4C6-6DC11C3224EC}" type="presOf" srcId="{0F13A1D2-9886-4EF0-AEAE-9B631897BC5C}" destId="{1D3F34D9-DA5B-4F66-95CD-8F3FF581786C}" srcOrd="0" destOrd="2" presId="urn:microsoft.com/office/officeart/2005/8/layout/arrow4"/>
    <dgm:cxn modelId="{E78B46CD-B16E-4682-B5E1-7276C60B6519}" srcId="{7A073294-E41A-47E8-A11C-8A1BFCFEFDE5}" destId="{D256A9A6-2151-49DF-B8AC-7E0B76120996}" srcOrd="1" destOrd="0" parTransId="{31EC8646-227C-4392-BE45-41A7DB426B5F}" sibTransId="{6DC25B6C-AE68-4894-87C2-37DC0534BF68}"/>
    <dgm:cxn modelId="{C4C822AB-BC4F-4D95-9A8D-99BC6B77943A}" srcId="{2C95CB87-3EFC-4F35-B59F-B1EC34F6A16F}" destId="{BE9808CD-04F8-4CFB-9218-B3939AF67F14}" srcOrd="0" destOrd="0" parTransId="{F28E4409-F959-4BC4-93FD-2D1C928E6EF4}" sibTransId="{0876305D-3701-439E-AE9E-A04EFEF61CAF}"/>
    <dgm:cxn modelId="{90FC1EE9-0167-4ED0-8001-EC8D0454164B}" type="presOf" srcId="{D256A9A6-2151-49DF-B8AC-7E0B76120996}" destId="{B02A69F9-F759-4BF1-80F1-52A3B85A2EB0}" srcOrd="0" destOrd="2" presId="urn:microsoft.com/office/officeart/2005/8/layout/arrow4"/>
    <dgm:cxn modelId="{82CBA241-E8C9-4D53-B6D9-EDE719FA803A}" srcId="{7A073294-E41A-47E8-A11C-8A1BFCFEFDE5}" destId="{5D2CC910-A078-48B7-9B9C-69A59304DDF5}" srcOrd="3" destOrd="0" parTransId="{446D332F-2D9F-4BF8-A464-253C91D8E0B1}" sibTransId="{D1AAD8E8-F1E9-4229-803D-4443D885547C}"/>
    <dgm:cxn modelId="{B0F1769B-8A60-474F-A837-229E75D4587F}" type="presOf" srcId="{9B0067A5-7811-49A8-B634-9A7C94ED06E4}" destId="{B02A69F9-F759-4BF1-80F1-52A3B85A2EB0}" srcOrd="0" destOrd="3" presId="urn:microsoft.com/office/officeart/2005/8/layout/arrow4"/>
    <dgm:cxn modelId="{C0514660-9456-4DB0-BD58-74425F1C05CB}" type="presOf" srcId="{EAA7D891-37BD-48C4-91AC-F176BA769F36}" destId="{D6D12F8B-BF73-41DB-8692-FEBAC53181CE}" srcOrd="0" destOrd="0" presId="urn:microsoft.com/office/officeart/2005/8/layout/arrow4"/>
    <dgm:cxn modelId="{EB5B07BF-9E95-4436-BA3F-2F111FE41C5E}" type="presOf" srcId="{7A073294-E41A-47E8-A11C-8A1BFCFEFDE5}" destId="{B02A69F9-F759-4BF1-80F1-52A3B85A2EB0}" srcOrd="0" destOrd="0" presId="urn:microsoft.com/office/officeart/2005/8/layout/arrow4"/>
    <dgm:cxn modelId="{A703184D-945C-41D9-89F6-5BFEEB47B9E9}" type="presOf" srcId="{5D2CC910-A078-48B7-9B9C-69A59304DDF5}" destId="{B02A69F9-F759-4BF1-80F1-52A3B85A2EB0}" srcOrd="0" destOrd="4" presId="urn:microsoft.com/office/officeart/2005/8/layout/arrow4"/>
    <dgm:cxn modelId="{BC52A4A7-070C-4CFA-AA42-8FDF863C11B1}" srcId="{7A073294-E41A-47E8-A11C-8A1BFCFEFDE5}" destId="{9B0067A5-7811-49A8-B634-9A7C94ED06E4}" srcOrd="2" destOrd="0" parTransId="{11E3B8A0-8249-40F5-9F23-A6C89DEFBD2A}" sibTransId="{7EF9F372-C4F6-49A9-BE4E-D72C6A9EA018}"/>
    <dgm:cxn modelId="{B9136058-A12B-4886-8E4D-77C2C8521041}" srcId="{7A073294-E41A-47E8-A11C-8A1BFCFEFDE5}" destId="{99D91D54-BF64-433F-9711-0BD15B2713CC}" srcOrd="0" destOrd="0" parTransId="{F914A04E-709E-4B2E-B849-065D5FD68D5D}" sibTransId="{C95CA0D3-61A2-4ADB-B245-5655A297D6DD}"/>
    <dgm:cxn modelId="{FEA07FE0-9F5F-4EF9-81D5-3AECFC6C40FF}" type="presOf" srcId="{BE9808CD-04F8-4CFB-9218-B3939AF67F14}" destId="{1D3F34D9-DA5B-4F66-95CD-8F3FF581786C}" srcOrd="0" destOrd="1" presId="urn:microsoft.com/office/officeart/2005/8/layout/arrow4"/>
    <dgm:cxn modelId="{517E9DD9-D457-4D55-B16B-144B0A48B0A5}" type="presParOf" srcId="{D6D12F8B-BF73-41DB-8692-FEBAC53181CE}" destId="{4B9EC81B-5DD8-4F92-B54A-62653E285ED0}" srcOrd="0" destOrd="0" presId="urn:microsoft.com/office/officeart/2005/8/layout/arrow4"/>
    <dgm:cxn modelId="{640DC56F-90F2-4DA0-B4E0-53C1C4D23D66}" type="presParOf" srcId="{D6D12F8B-BF73-41DB-8692-FEBAC53181CE}" destId="{1D3F34D9-DA5B-4F66-95CD-8F3FF581786C}" srcOrd="1" destOrd="0" presId="urn:microsoft.com/office/officeart/2005/8/layout/arrow4"/>
    <dgm:cxn modelId="{9D85C171-D990-400F-B638-F8098E4131D0}" type="presParOf" srcId="{D6D12F8B-BF73-41DB-8692-FEBAC53181CE}" destId="{9553A9D5-904A-40D4-9B60-5D217640583B}" srcOrd="2" destOrd="0" presId="urn:microsoft.com/office/officeart/2005/8/layout/arrow4"/>
    <dgm:cxn modelId="{DFFD273F-C8FF-4E29-B00D-15FD71440BDF}" type="presParOf" srcId="{D6D12F8B-BF73-41DB-8692-FEBAC53181CE}" destId="{B02A69F9-F759-4BF1-80F1-52A3B85A2EB0}" srcOrd="3" destOrd="0" presId="urn:microsoft.com/office/officeart/2005/8/layout/arrow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1FB6EDA-2736-4BAD-A42F-25182F03E07B}" type="doc">
      <dgm:prSet loTypeId="urn:microsoft.com/office/officeart/2005/8/layout/equation2" loCatId="relationship" qsTypeId="urn:microsoft.com/office/officeart/2005/8/quickstyle/3d1" qsCatId="3D" csTypeId="urn:microsoft.com/office/officeart/2005/8/colors/accent2_2" csCatId="accent2" phldr="1"/>
      <dgm:spPr/>
    </dgm:pt>
    <dgm:pt modelId="{6BBAD00E-094F-4513-B989-1BC33ED58C3D}">
      <dgm:prSet phldrT="[Текст]"/>
      <dgm:spPr>
        <a:gradFill rotWithShape="0">
          <a:gsLst>
            <a:gs pos="0">
              <a:srgbClr val="0000FF"/>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gradFill>
      </dgm:spPr>
      <dgm:t>
        <a:bodyPr/>
        <a:lstStyle/>
        <a:p>
          <a:r>
            <a:rPr lang="en-US" b="1" dirty="0" smtClean="0"/>
            <a:t>Combination drugs</a:t>
          </a:r>
          <a:endParaRPr lang="ru-RU" b="1" dirty="0"/>
        </a:p>
      </dgm:t>
    </dgm:pt>
    <dgm:pt modelId="{A52F1EC9-89DC-4F00-8EC1-4B73E01DB554}" type="parTrans" cxnId="{8D9BF192-5BA9-4969-8315-744A3BFF6F9F}">
      <dgm:prSet/>
      <dgm:spPr/>
      <dgm:t>
        <a:bodyPr/>
        <a:lstStyle/>
        <a:p>
          <a:endParaRPr lang="ru-RU"/>
        </a:p>
      </dgm:t>
    </dgm:pt>
    <dgm:pt modelId="{7E861727-FB7F-42D9-B1DE-93BD6D9A340E}" type="sibTrans" cxnId="{8D9BF192-5BA9-4969-8315-744A3BFF6F9F}">
      <dgm:prSet/>
      <dgm:spPr/>
      <dgm:t>
        <a:bodyPr/>
        <a:lstStyle/>
        <a:p>
          <a:endParaRPr lang="ru-RU"/>
        </a:p>
      </dgm:t>
    </dgm:pt>
    <dgm:pt modelId="{B8C3DC4B-C2CB-402F-B158-83B885C55154}" type="pres">
      <dgm:prSet presAssocID="{91FB6EDA-2736-4BAD-A42F-25182F03E07B}" presName="Name0" presStyleCnt="0">
        <dgm:presLayoutVars>
          <dgm:dir/>
          <dgm:resizeHandles val="exact"/>
        </dgm:presLayoutVars>
      </dgm:prSet>
      <dgm:spPr/>
    </dgm:pt>
    <dgm:pt modelId="{3D89B1E2-B637-47D4-B058-EB7736ED3636}" type="pres">
      <dgm:prSet presAssocID="{91FB6EDA-2736-4BAD-A42F-25182F03E07B}" presName="vNodes" presStyleCnt="0"/>
      <dgm:spPr/>
    </dgm:pt>
    <dgm:pt modelId="{0D1670DC-7156-435E-9F39-218750140B01}" type="pres">
      <dgm:prSet presAssocID="{91FB6EDA-2736-4BAD-A42F-25182F03E07B}" presName="lastNode" presStyleLbl="node1" presStyleIdx="0" presStyleCnt="1" custScaleX="184333">
        <dgm:presLayoutVars>
          <dgm:bulletEnabled val="1"/>
        </dgm:presLayoutVars>
      </dgm:prSet>
      <dgm:spPr/>
      <dgm:t>
        <a:bodyPr/>
        <a:lstStyle/>
        <a:p>
          <a:endParaRPr lang="ru-RU"/>
        </a:p>
      </dgm:t>
    </dgm:pt>
  </dgm:ptLst>
  <dgm:cxnLst>
    <dgm:cxn modelId="{8D9BF192-5BA9-4969-8315-744A3BFF6F9F}" srcId="{91FB6EDA-2736-4BAD-A42F-25182F03E07B}" destId="{6BBAD00E-094F-4513-B989-1BC33ED58C3D}" srcOrd="0" destOrd="0" parTransId="{A52F1EC9-89DC-4F00-8EC1-4B73E01DB554}" sibTransId="{7E861727-FB7F-42D9-B1DE-93BD6D9A340E}"/>
    <dgm:cxn modelId="{FD6BCC96-32BF-472C-B441-45B019F20197}" type="presOf" srcId="{91FB6EDA-2736-4BAD-A42F-25182F03E07B}" destId="{B8C3DC4B-C2CB-402F-B158-83B885C55154}" srcOrd="0" destOrd="0" presId="urn:microsoft.com/office/officeart/2005/8/layout/equation2"/>
    <dgm:cxn modelId="{F0D8139A-0FB1-4D62-A821-2F7B75F3F625}" type="presOf" srcId="{6BBAD00E-094F-4513-B989-1BC33ED58C3D}" destId="{0D1670DC-7156-435E-9F39-218750140B01}" srcOrd="0" destOrd="0" presId="urn:microsoft.com/office/officeart/2005/8/layout/equation2"/>
    <dgm:cxn modelId="{8D453102-52C0-477F-88E2-33F9A1E4250B}" type="presParOf" srcId="{B8C3DC4B-C2CB-402F-B158-83B885C55154}" destId="{3D89B1E2-B637-47D4-B058-EB7736ED3636}" srcOrd="0" destOrd="0" presId="urn:microsoft.com/office/officeart/2005/8/layout/equation2"/>
    <dgm:cxn modelId="{9C598BF9-1359-4965-ADA9-64F1E49165B3}" type="presParOf" srcId="{B8C3DC4B-C2CB-402F-B158-83B885C55154}" destId="{0D1670DC-7156-435E-9F39-218750140B01}" srcOrd="1" destOrd="0" presId="urn:microsoft.com/office/officeart/2005/8/layout/equation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BB05A26-2278-4016-8F1C-3ECC49247457}" type="doc">
      <dgm:prSet loTypeId="urn:microsoft.com/office/officeart/2005/8/layout/list1" loCatId="list" qsTypeId="urn:microsoft.com/office/officeart/2005/8/quickstyle/3d1" qsCatId="3D" csTypeId="urn:microsoft.com/office/officeart/2005/8/colors/accent1_2" csCatId="accent1" phldr="1"/>
      <dgm:spPr/>
      <dgm:t>
        <a:bodyPr/>
        <a:lstStyle/>
        <a:p>
          <a:endParaRPr lang="ru-RU"/>
        </a:p>
      </dgm:t>
    </dgm:pt>
    <dgm:pt modelId="{D9C81EAF-EB2E-4898-A901-38012F453ECB}">
      <dgm:prSet phldrT="[Текст]"/>
      <dgm:spPr>
        <a:solidFill>
          <a:srgbClr val="C00000"/>
        </a:solidFill>
      </dgm:spPr>
      <dgm:t>
        <a:bodyPr/>
        <a:lstStyle/>
        <a:p>
          <a:r>
            <a:rPr lang="en-US" b="1" dirty="0" smtClean="0">
              <a:effectLst>
                <a:outerShdw blurRad="38100" dist="38100" dir="2700000" algn="tl">
                  <a:srgbClr val="000000">
                    <a:alpha val="43137"/>
                  </a:srgbClr>
                </a:outerShdw>
              </a:effectLst>
              <a:latin typeface="Arial" pitchFamily="34" charset="0"/>
              <a:cs typeface="Arial" pitchFamily="34" charset="0"/>
            </a:rPr>
            <a:t>Open angle</a:t>
          </a:r>
          <a:endParaRPr lang="ru-RU" b="1" dirty="0">
            <a:effectLst>
              <a:outerShdw blurRad="38100" dist="38100" dir="2700000" algn="tl">
                <a:srgbClr val="000000">
                  <a:alpha val="43137"/>
                </a:srgbClr>
              </a:outerShdw>
            </a:effectLst>
            <a:latin typeface="Arial" pitchFamily="34" charset="0"/>
            <a:cs typeface="Arial" pitchFamily="34" charset="0"/>
          </a:endParaRPr>
        </a:p>
      </dgm:t>
    </dgm:pt>
    <dgm:pt modelId="{89C48F11-9927-447D-8071-C1D389ED5830}" type="parTrans" cxnId="{BE742905-B910-4793-B88E-9F5C0C336BB7}">
      <dgm:prSet/>
      <dgm:spPr/>
      <dgm:t>
        <a:bodyPr/>
        <a:lstStyle/>
        <a:p>
          <a:endParaRPr lang="ru-RU"/>
        </a:p>
      </dgm:t>
    </dgm:pt>
    <dgm:pt modelId="{8F5F61B3-F48E-49F3-BF8B-E466274EF0EF}" type="sibTrans" cxnId="{BE742905-B910-4793-B88E-9F5C0C336BB7}">
      <dgm:prSet/>
      <dgm:spPr/>
      <dgm:t>
        <a:bodyPr/>
        <a:lstStyle/>
        <a:p>
          <a:endParaRPr lang="ru-RU"/>
        </a:p>
      </dgm:t>
    </dgm:pt>
    <dgm:pt modelId="{9828FE2D-A2B4-4FA5-A67C-E05B35B91336}">
      <dgm:prSet phldrT="[Текст]"/>
      <dgm:spPr/>
      <dgm:t>
        <a:bodyPr/>
        <a:lstStyle/>
        <a:p>
          <a:r>
            <a:rPr lang="en-US" b="1" dirty="0" smtClean="0">
              <a:effectLst>
                <a:outerShdw blurRad="38100" dist="38100" dir="2700000" algn="tl">
                  <a:srgbClr val="000000">
                    <a:alpha val="43137"/>
                  </a:srgbClr>
                </a:outerShdw>
              </a:effectLst>
              <a:latin typeface="Arial" pitchFamily="34" charset="0"/>
              <a:cs typeface="Arial" pitchFamily="34" charset="0"/>
            </a:rPr>
            <a:t>Closed angle</a:t>
          </a:r>
          <a:endParaRPr lang="ru-RU" b="1" dirty="0">
            <a:effectLst>
              <a:outerShdw blurRad="38100" dist="38100" dir="2700000" algn="tl">
                <a:srgbClr val="000000">
                  <a:alpha val="43137"/>
                </a:srgbClr>
              </a:outerShdw>
            </a:effectLst>
            <a:latin typeface="Arial" pitchFamily="34" charset="0"/>
            <a:cs typeface="Arial" pitchFamily="34" charset="0"/>
          </a:endParaRPr>
        </a:p>
      </dgm:t>
    </dgm:pt>
    <dgm:pt modelId="{0FB2BE99-47EF-42C8-A2B9-C7529FF6AF65}" type="parTrans" cxnId="{4A9E7639-F7BD-4201-A648-118C7311C274}">
      <dgm:prSet/>
      <dgm:spPr/>
      <dgm:t>
        <a:bodyPr/>
        <a:lstStyle/>
        <a:p>
          <a:endParaRPr lang="ru-RU"/>
        </a:p>
      </dgm:t>
    </dgm:pt>
    <dgm:pt modelId="{02AAD85C-612B-441D-BE90-9A869407F2F3}" type="sibTrans" cxnId="{4A9E7639-F7BD-4201-A648-118C7311C274}">
      <dgm:prSet/>
      <dgm:spPr/>
      <dgm:t>
        <a:bodyPr/>
        <a:lstStyle/>
        <a:p>
          <a:endParaRPr lang="ru-RU"/>
        </a:p>
      </dgm:t>
    </dgm:pt>
    <dgm:pt modelId="{DF7A5AD3-34FD-4387-82B2-111E264F2764}">
      <dgm:prSet phldrT="[Текст]"/>
      <dgm:spPr/>
      <dgm:t>
        <a:bodyPr/>
        <a:lstStyle/>
        <a:p>
          <a:r>
            <a:rPr lang="en-US" b="1" dirty="0" smtClean="0">
              <a:effectLst>
                <a:outerShdw blurRad="38100" dist="38100" dir="2700000" algn="tl">
                  <a:srgbClr val="000000">
                    <a:alpha val="43137"/>
                  </a:srgbClr>
                </a:outerShdw>
              </a:effectLst>
              <a:latin typeface="Arial" pitchFamily="34" charset="0"/>
              <a:cs typeface="Arial" pitchFamily="34" charset="0"/>
            </a:rPr>
            <a:t>Mixed</a:t>
          </a:r>
          <a:endParaRPr lang="ru-RU" b="1" dirty="0">
            <a:effectLst>
              <a:outerShdw blurRad="38100" dist="38100" dir="2700000" algn="tl">
                <a:srgbClr val="000000">
                  <a:alpha val="43137"/>
                </a:srgbClr>
              </a:outerShdw>
            </a:effectLst>
            <a:latin typeface="Arial" pitchFamily="34" charset="0"/>
            <a:cs typeface="Arial" pitchFamily="34" charset="0"/>
          </a:endParaRPr>
        </a:p>
      </dgm:t>
    </dgm:pt>
    <dgm:pt modelId="{0DC0127F-1D7D-4283-9037-95E7E7E06EDB}" type="parTrans" cxnId="{A726A488-F40F-40A7-A1F2-725848F22BB9}">
      <dgm:prSet/>
      <dgm:spPr/>
      <dgm:t>
        <a:bodyPr/>
        <a:lstStyle/>
        <a:p>
          <a:endParaRPr lang="ru-RU"/>
        </a:p>
      </dgm:t>
    </dgm:pt>
    <dgm:pt modelId="{6322BF80-CE97-4B3A-AEE6-E4606B072FAD}" type="sibTrans" cxnId="{A726A488-F40F-40A7-A1F2-725848F22BB9}">
      <dgm:prSet/>
      <dgm:spPr/>
      <dgm:t>
        <a:bodyPr/>
        <a:lstStyle/>
        <a:p>
          <a:endParaRPr lang="ru-RU"/>
        </a:p>
      </dgm:t>
    </dgm:pt>
    <dgm:pt modelId="{FFE03B7D-9DAC-4666-9BC2-2B17671F3568}" type="pres">
      <dgm:prSet presAssocID="{FBB05A26-2278-4016-8F1C-3ECC49247457}" presName="linear" presStyleCnt="0">
        <dgm:presLayoutVars>
          <dgm:dir/>
          <dgm:animLvl val="lvl"/>
          <dgm:resizeHandles val="exact"/>
        </dgm:presLayoutVars>
      </dgm:prSet>
      <dgm:spPr/>
      <dgm:t>
        <a:bodyPr/>
        <a:lstStyle/>
        <a:p>
          <a:endParaRPr lang="ru-RU"/>
        </a:p>
      </dgm:t>
    </dgm:pt>
    <dgm:pt modelId="{CAD2B0EE-2144-4A09-8B74-14BDDD7DFC6C}" type="pres">
      <dgm:prSet presAssocID="{D9C81EAF-EB2E-4898-A901-38012F453ECB}" presName="parentLin" presStyleCnt="0"/>
      <dgm:spPr/>
      <dgm:t>
        <a:bodyPr/>
        <a:lstStyle/>
        <a:p>
          <a:endParaRPr lang="ru-RU"/>
        </a:p>
      </dgm:t>
    </dgm:pt>
    <dgm:pt modelId="{8B241A43-0895-4885-B8F3-B09382DA11AE}" type="pres">
      <dgm:prSet presAssocID="{D9C81EAF-EB2E-4898-A901-38012F453ECB}" presName="parentLeftMargin" presStyleLbl="node1" presStyleIdx="0" presStyleCnt="3"/>
      <dgm:spPr/>
      <dgm:t>
        <a:bodyPr/>
        <a:lstStyle/>
        <a:p>
          <a:endParaRPr lang="ru-RU"/>
        </a:p>
      </dgm:t>
    </dgm:pt>
    <dgm:pt modelId="{9640F458-4761-4BE7-885E-94C9BB3B491A}" type="pres">
      <dgm:prSet presAssocID="{D9C81EAF-EB2E-4898-A901-38012F453ECB}" presName="parentText" presStyleLbl="node1" presStyleIdx="0" presStyleCnt="3">
        <dgm:presLayoutVars>
          <dgm:chMax val="0"/>
          <dgm:bulletEnabled val="1"/>
        </dgm:presLayoutVars>
      </dgm:prSet>
      <dgm:spPr/>
      <dgm:t>
        <a:bodyPr/>
        <a:lstStyle/>
        <a:p>
          <a:endParaRPr lang="ru-RU"/>
        </a:p>
      </dgm:t>
    </dgm:pt>
    <dgm:pt modelId="{0D7E872E-9EC4-4B56-B6F4-334B1FBF91BA}" type="pres">
      <dgm:prSet presAssocID="{D9C81EAF-EB2E-4898-A901-38012F453ECB}" presName="negativeSpace" presStyleCnt="0"/>
      <dgm:spPr/>
      <dgm:t>
        <a:bodyPr/>
        <a:lstStyle/>
        <a:p>
          <a:endParaRPr lang="ru-RU"/>
        </a:p>
      </dgm:t>
    </dgm:pt>
    <dgm:pt modelId="{BCDD65F5-A26A-47AE-BBD8-1825226F735C}" type="pres">
      <dgm:prSet presAssocID="{D9C81EAF-EB2E-4898-A901-38012F453ECB}" presName="childText" presStyleLbl="conFgAcc1" presStyleIdx="0" presStyleCnt="3">
        <dgm:presLayoutVars>
          <dgm:bulletEnabled val="1"/>
        </dgm:presLayoutVars>
      </dgm:prSet>
      <dgm:spPr/>
      <dgm:t>
        <a:bodyPr/>
        <a:lstStyle/>
        <a:p>
          <a:endParaRPr lang="ru-RU"/>
        </a:p>
      </dgm:t>
    </dgm:pt>
    <dgm:pt modelId="{9D12FB4D-BD25-41F1-AD2D-FB59762AD9F9}" type="pres">
      <dgm:prSet presAssocID="{8F5F61B3-F48E-49F3-BF8B-E466274EF0EF}" presName="spaceBetweenRectangles" presStyleCnt="0"/>
      <dgm:spPr/>
      <dgm:t>
        <a:bodyPr/>
        <a:lstStyle/>
        <a:p>
          <a:endParaRPr lang="ru-RU"/>
        </a:p>
      </dgm:t>
    </dgm:pt>
    <dgm:pt modelId="{51470747-B8DE-4A83-A8B8-C5FFFC1C566C}" type="pres">
      <dgm:prSet presAssocID="{9828FE2D-A2B4-4FA5-A67C-E05B35B91336}" presName="parentLin" presStyleCnt="0"/>
      <dgm:spPr/>
      <dgm:t>
        <a:bodyPr/>
        <a:lstStyle/>
        <a:p>
          <a:endParaRPr lang="ru-RU"/>
        </a:p>
      </dgm:t>
    </dgm:pt>
    <dgm:pt modelId="{CA84E017-E699-4DB1-BB60-D893F8DDEA4A}" type="pres">
      <dgm:prSet presAssocID="{9828FE2D-A2B4-4FA5-A67C-E05B35B91336}" presName="parentLeftMargin" presStyleLbl="node1" presStyleIdx="0" presStyleCnt="3"/>
      <dgm:spPr/>
      <dgm:t>
        <a:bodyPr/>
        <a:lstStyle/>
        <a:p>
          <a:endParaRPr lang="ru-RU"/>
        </a:p>
      </dgm:t>
    </dgm:pt>
    <dgm:pt modelId="{55D2E494-8F92-4E1C-8FC9-347BB9C242C5}" type="pres">
      <dgm:prSet presAssocID="{9828FE2D-A2B4-4FA5-A67C-E05B35B91336}" presName="parentText" presStyleLbl="node1" presStyleIdx="1" presStyleCnt="3">
        <dgm:presLayoutVars>
          <dgm:chMax val="0"/>
          <dgm:bulletEnabled val="1"/>
        </dgm:presLayoutVars>
      </dgm:prSet>
      <dgm:spPr/>
      <dgm:t>
        <a:bodyPr/>
        <a:lstStyle/>
        <a:p>
          <a:endParaRPr lang="ru-RU"/>
        </a:p>
      </dgm:t>
    </dgm:pt>
    <dgm:pt modelId="{1C194C98-9E17-4892-9D3A-7A186E4265AF}" type="pres">
      <dgm:prSet presAssocID="{9828FE2D-A2B4-4FA5-A67C-E05B35B91336}" presName="negativeSpace" presStyleCnt="0"/>
      <dgm:spPr/>
      <dgm:t>
        <a:bodyPr/>
        <a:lstStyle/>
        <a:p>
          <a:endParaRPr lang="ru-RU"/>
        </a:p>
      </dgm:t>
    </dgm:pt>
    <dgm:pt modelId="{92BC2EF4-A8DD-4C86-849C-D85A8B1EDAA7}" type="pres">
      <dgm:prSet presAssocID="{9828FE2D-A2B4-4FA5-A67C-E05B35B91336}" presName="childText" presStyleLbl="conFgAcc1" presStyleIdx="1" presStyleCnt="3">
        <dgm:presLayoutVars>
          <dgm:bulletEnabled val="1"/>
        </dgm:presLayoutVars>
      </dgm:prSet>
      <dgm:spPr/>
      <dgm:t>
        <a:bodyPr/>
        <a:lstStyle/>
        <a:p>
          <a:endParaRPr lang="ru-RU"/>
        </a:p>
      </dgm:t>
    </dgm:pt>
    <dgm:pt modelId="{63048CE3-FD43-41D5-A3AF-365A4AEAC0BA}" type="pres">
      <dgm:prSet presAssocID="{02AAD85C-612B-441D-BE90-9A869407F2F3}" presName="spaceBetweenRectangles" presStyleCnt="0"/>
      <dgm:spPr/>
      <dgm:t>
        <a:bodyPr/>
        <a:lstStyle/>
        <a:p>
          <a:endParaRPr lang="ru-RU"/>
        </a:p>
      </dgm:t>
    </dgm:pt>
    <dgm:pt modelId="{765192D2-9B44-40DD-B569-BA0B26D0B315}" type="pres">
      <dgm:prSet presAssocID="{DF7A5AD3-34FD-4387-82B2-111E264F2764}" presName="parentLin" presStyleCnt="0"/>
      <dgm:spPr/>
      <dgm:t>
        <a:bodyPr/>
        <a:lstStyle/>
        <a:p>
          <a:endParaRPr lang="ru-RU"/>
        </a:p>
      </dgm:t>
    </dgm:pt>
    <dgm:pt modelId="{953B2073-7089-426C-A2E2-DA238803AE19}" type="pres">
      <dgm:prSet presAssocID="{DF7A5AD3-34FD-4387-82B2-111E264F2764}" presName="parentLeftMargin" presStyleLbl="node1" presStyleIdx="1" presStyleCnt="3"/>
      <dgm:spPr/>
      <dgm:t>
        <a:bodyPr/>
        <a:lstStyle/>
        <a:p>
          <a:endParaRPr lang="ru-RU"/>
        </a:p>
      </dgm:t>
    </dgm:pt>
    <dgm:pt modelId="{14844807-BB67-4CFE-8C26-08DDDF34515A}" type="pres">
      <dgm:prSet presAssocID="{DF7A5AD3-34FD-4387-82B2-111E264F2764}" presName="parentText" presStyleLbl="node1" presStyleIdx="2" presStyleCnt="3">
        <dgm:presLayoutVars>
          <dgm:chMax val="0"/>
          <dgm:bulletEnabled val="1"/>
        </dgm:presLayoutVars>
      </dgm:prSet>
      <dgm:spPr/>
      <dgm:t>
        <a:bodyPr/>
        <a:lstStyle/>
        <a:p>
          <a:endParaRPr lang="ru-RU"/>
        </a:p>
      </dgm:t>
    </dgm:pt>
    <dgm:pt modelId="{AFBC5304-52B8-46D2-BE17-4E09A965607D}" type="pres">
      <dgm:prSet presAssocID="{DF7A5AD3-34FD-4387-82B2-111E264F2764}" presName="negativeSpace" presStyleCnt="0"/>
      <dgm:spPr/>
      <dgm:t>
        <a:bodyPr/>
        <a:lstStyle/>
        <a:p>
          <a:endParaRPr lang="ru-RU"/>
        </a:p>
      </dgm:t>
    </dgm:pt>
    <dgm:pt modelId="{63F4455F-F402-4F82-9B52-292D8A25934D}" type="pres">
      <dgm:prSet presAssocID="{DF7A5AD3-34FD-4387-82B2-111E264F2764}" presName="childText" presStyleLbl="conFgAcc1" presStyleIdx="2" presStyleCnt="3">
        <dgm:presLayoutVars>
          <dgm:bulletEnabled val="1"/>
        </dgm:presLayoutVars>
      </dgm:prSet>
      <dgm:spPr/>
      <dgm:t>
        <a:bodyPr/>
        <a:lstStyle/>
        <a:p>
          <a:endParaRPr lang="ru-RU"/>
        </a:p>
      </dgm:t>
    </dgm:pt>
  </dgm:ptLst>
  <dgm:cxnLst>
    <dgm:cxn modelId="{A726A488-F40F-40A7-A1F2-725848F22BB9}" srcId="{FBB05A26-2278-4016-8F1C-3ECC49247457}" destId="{DF7A5AD3-34FD-4387-82B2-111E264F2764}" srcOrd="2" destOrd="0" parTransId="{0DC0127F-1D7D-4283-9037-95E7E7E06EDB}" sibTransId="{6322BF80-CE97-4B3A-AEE6-E4606B072FAD}"/>
    <dgm:cxn modelId="{C85759CC-0F89-4A75-A6AC-EF83A3B34A5C}" type="presOf" srcId="{D9C81EAF-EB2E-4898-A901-38012F453ECB}" destId="{8B241A43-0895-4885-B8F3-B09382DA11AE}" srcOrd="0" destOrd="0" presId="urn:microsoft.com/office/officeart/2005/8/layout/list1"/>
    <dgm:cxn modelId="{E31D9B0C-85A2-43B0-8DF9-0668880AB06E}" type="presOf" srcId="{DF7A5AD3-34FD-4387-82B2-111E264F2764}" destId="{14844807-BB67-4CFE-8C26-08DDDF34515A}" srcOrd="1" destOrd="0" presId="urn:microsoft.com/office/officeart/2005/8/layout/list1"/>
    <dgm:cxn modelId="{002CA70A-82ED-406D-9E95-73D6FCF68770}" type="presOf" srcId="{D9C81EAF-EB2E-4898-A901-38012F453ECB}" destId="{9640F458-4761-4BE7-885E-94C9BB3B491A}" srcOrd="1" destOrd="0" presId="urn:microsoft.com/office/officeart/2005/8/layout/list1"/>
    <dgm:cxn modelId="{BE742905-B910-4793-B88E-9F5C0C336BB7}" srcId="{FBB05A26-2278-4016-8F1C-3ECC49247457}" destId="{D9C81EAF-EB2E-4898-A901-38012F453ECB}" srcOrd="0" destOrd="0" parTransId="{89C48F11-9927-447D-8071-C1D389ED5830}" sibTransId="{8F5F61B3-F48E-49F3-BF8B-E466274EF0EF}"/>
    <dgm:cxn modelId="{0DFDAFF8-3A3B-43D1-B330-12BFF41B96F7}" type="presOf" srcId="{DF7A5AD3-34FD-4387-82B2-111E264F2764}" destId="{953B2073-7089-426C-A2E2-DA238803AE19}" srcOrd="0" destOrd="0" presId="urn:microsoft.com/office/officeart/2005/8/layout/list1"/>
    <dgm:cxn modelId="{4A9E7639-F7BD-4201-A648-118C7311C274}" srcId="{FBB05A26-2278-4016-8F1C-3ECC49247457}" destId="{9828FE2D-A2B4-4FA5-A67C-E05B35B91336}" srcOrd="1" destOrd="0" parTransId="{0FB2BE99-47EF-42C8-A2B9-C7529FF6AF65}" sibTransId="{02AAD85C-612B-441D-BE90-9A869407F2F3}"/>
    <dgm:cxn modelId="{AF096F73-39C1-4070-BB5A-6CE35AEFCB9A}" type="presOf" srcId="{9828FE2D-A2B4-4FA5-A67C-E05B35B91336}" destId="{CA84E017-E699-4DB1-BB60-D893F8DDEA4A}" srcOrd="0" destOrd="0" presId="urn:microsoft.com/office/officeart/2005/8/layout/list1"/>
    <dgm:cxn modelId="{CA998B77-DDCA-4BE1-A302-27B5CAC19748}" type="presOf" srcId="{FBB05A26-2278-4016-8F1C-3ECC49247457}" destId="{FFE03B7D-9DAC-4666-9BC2-2B17671F3568}" srcOrd="0" destOrd="0" presId="urn:microsoft.com/office/officeart/2005/8/layout/list1"/>
    <dgm:cxn modelId="{A32D9125-BBA5-41BE-B464-1AAF9538B0FF}" type="presOf" srcId="{9828FE2D-A2B4-4FA5-A67C-E05B35B91336}" destId="{55D2E494-8F92-4E1C-8FC9-347BB9C242C5}" srcOrd="1" destOrd="0" presId="urn:microsoft.com/office/officeart/2005/8/layout/list1"/>
    <dgm:cxn modelId="{2F21426A-AB06-42D7-AD20-F8471F920DAC}" type="presParOf" srcId="{FFE03B7D-9DAC-4666-9BC2-2B17671F3568}" destId="{CAD2B0EE-2144-4A09-8B74-14BDDD7DFC6C}" srcOrd="0" destOrd="0" presId="urn:microsoft.com/office/officeart/2005/8/layout/list1"/>
    <dgm:cxn modelId="{BFF3EF92-4932-4ACB-AF5A-EAE103EFFE77}" type="presParOf" srcId="{CAD2B0EE-2144-4A09-8B74-14BDDD7DFC6C}" destId="{8B241A43-0895-4885-B8F3-B09382DA11AE}" srcOrd="0" destOrd="0" presId="urn:microsoft.com/office/officeart/2005/8/layout/list1"/>
    <dgm:cxn modelId="{1FCD7152-7044-4C11-89A6-32300A2D8B5F}" type="presParOf" srcId="{CAD2B0EE-2144-4A09-8B74-14BDDD7DFC6C}" destId="{9640F458-4761-4BE7-885E-94C9BB3B491A}" srcOrd="1" destOrd="0" presId="urn:microsoft.com/office/officeart/2005/8/layout/list1"/>
    <dgm:cxn modelId="{50909FA6-5DD0-4040-BAFE-F1577B789876}" type="presParOf" srcId="{FFE03B7D-9DAC-4666-9BC2-2B17671F3568}" destId="{0D7E872E-9EC4-4B56-B6F4-334B1FBF91BA}" srcOrd="1" destOrd="0" presId="urn:microsoft.com/office/officeart/2005/8/layout/list1"/>
    <dgm:cxn modelId="{B06DA2E6-7E93-4910-9944-2095B81F00CB}" type="presParOf" srcId="{FFE03B7D-9DAC-4666-9BC2-2B17671F3568}" destId="{BCDD65F5-A26A-47AE-BBD8-1825226F735C}" srcOrd="2" destOrd="0" presId="urn:microsoft.com/office/officeart/2005/8/layout/list1"/>
    <dgm:cxn modelId="{C21FC5AB-5763-4504-A56C-932D6F80C04C}" type="presParOf" srcId="{FFE03B7D-9DAC-4666-9BC2-2B17671F3568}" destId="{9D12FB4D-BD25-41F1-AD2D-FB59762AD9F9}" srcOrd="3" destOrd="0" presId="urn:microsoft.com/office/officeart/2005/8/layout/list1"/>
    <dgm:cxn modelId="{B9AFE537-50B9-4144-B843-851D3E08B391}" type="presParOf" srcId="{FFE03B7D-9DAC-4666-9BC2-2B17671F3568}" destId="{51470747-B8DE-4A83-A8B8-C5FFFC1C566C}" srcOrd="4" destOrd="0" presId="urn:microsoft.com/office/officeart/2005/8/layout/list1"/>
    <dgm:cxn modelId="{0CD9DBE9-7885-4DF6-8BEB-D6434D1854CF}" type="presParOf" srcId="{51470747-B8DE-4A83-A8B8-C5FFFC1C566C}" destId="{CA84E017-E699-4DB1-BB60-D893F8DDEA4A}" srcOrd="0" destOrd="0" presId="urn:microsoft.com/office/officeart/2005/8/layout/list1"/>
    <dgm:cxn modelId="{E58CEBD0-6096-4198-91E7-EFBF01AAC133}" type="presParOf" srcId="{51470747-B8DE-4A83-A8B8-C5FFFC1C566C}" destId="{55D2E494-8F92-4E1C-8FC9-347BB9C242C5}" srcOrd="1" destOrd="0" presId="urn:microsoft.com/office/officeart/2005/8/layout/list1"/>
    <dgm:cxn modelId="{6BB7250A-A864-4090-8987-CA70E26D38AE}" type="presParOf" srcId="{FFE03B7D-9DAC-4666-9BC2-2B17671F3568}" destId="{1C194C98-9E17-4892-9D3A-7A186E4265AF}" srcOrd="5" destOrd="0" presId="urn:microsoft.com/office/officeart/2005/8/layout/list1"/>
    <dgm:cxn modelId="{A634D582-39C9-4E6C-A151-226752901D21}" type="presParOf" srcId="{FFE03B7D-9DAC-4666-9BC2-2B17671F3568}" destId="{92BC2EF4-A8DD-4C86-849C-D85A8B1EDAA7}" srcOrd="6" destOrd="0" presId="urn:microsoft.com/office/officeart/2005/8/layout/list1"/>
    <dgm:cxn modelId="{DE4DB189-1820-44FA-A30F-386297541477}" type="presParOf" srcId="{FFE03B7D-9DAC-4666-9BC2-2B17671F3568}" destId="{63048CE3-FD43-41D5-A3AF-365A4AEAC0BA}" srcOrd="7" destOrd="0" presId="urn:microsoft.com/office/officeart/2005/8/layout/list1"/>
    <dgm:cxn modelId="{4EBF54B5-1D7D-47D6-90A7-75B20E226E7A}" type="presParOf" srcId="{FFE03B7D-9DAC-4666-9BC2-2B17671F3568}" destId="{765192D2-9B44-40DD-B569-BA0B26D0B315}" srcOrd="8" destOrd="0" presId="urn:microsoft.com/office/officeart/2005/8/layout/list1"/>
    <dgm:cxn modelId="{B09F0E2A-1E3F-46F7-9F17-9A63CCC9372C}" type="presParOf" srcId="{765192D2-9B44-40DD-B569-BA0B26D0B315}" destId="{953B2073-7089-426C-A2E2-DA238803AE19}" srcOrd="0" destOrd="0" presId="urn:microsoft.com/office/officeart/2005/8/layout/list1"/>
    <dgm:cxn modelId="{29800812-38A8-4336-8550-0A6D6D13D515}" type="presParOf" srcId="{765192D2-9B44-40DD-B569-BA0B26D0B315}" destId="{14844807-BB67-4CFE-8C26-08DDDF34515A}" srcOrd="1" destOrd="0" presId="urn:microsoft.com/office/officeart/2005/8/layout/list1"/>
    <dgm:cxn modelId="{E087D64C-3E82-4127-8B7D-907DCB1367F3}" type="presParOf" srcId="{FFE03B7D-9DAC-4666-9BC2-2B17671F3568}" destId="{AFBC5304-52B8-46D2-BE17-4E09A965607D}" srcOrd="9" destOrd="0" presId="urn:microsoft.com/office/officeart/2005/8/layout/list1"/>
    <dgm:cxn modelId="{1E1FC1B6-7017-45A9-8FCB-20D841C312AD}" type="presParOf" srcId="{FFE03B7D-9DAC-4666-9BC2-2B17671F3568}" destId="{63F4455F-F402-4F82-9B52-292D8A25934D}"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3#2">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72837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1588"/>
            <a:ext cx="2971801" cy="458788"/>
          </a:xfrm>
          <a:prstGeom prst="rect">
            <a:avLst/>
          </a:prstGeom>
          <a:noFill/>
          <a:ln>
            <a:noFill/>
          </a:ln>
          <a:effectLst/>
          <a:extLst/>
        </p:spPr>
        <p:txBody>
          <a:bodyPr vert="horz" wrap="square" lIns="19050" tIns="0" rIns="19050" bIns="0" numCol="1" anchor="t" anchorCtr="0" compatLnSpc="1">
            <a:prstTxWarp prst="textNoShape">
              <a:avLst/>
            </a:prstTxWarp>
          </a:bodyPr>
          <a:lstStyle>
            <a:lvl1pPr defTabSz="762000">
              <a:spcBef>
                <a:spcPct val="0"/>
              </a:spcBef>
              <a:buFontTx/>
              <a:buNone/>
              <a:defRPr sz="1000" i="1"/>
            </a:lvl1pPr>
          </a:lstStyle>
          <a:p>
            <a:pPr>
              <a:defRPr/>
            </a:pPr>
            <a:endParaRPr lang="en-US" altLang="ru-RU"/>
          </a:p>
        </p:txBody>
      </p:sp>
      <p:sp>
        <p:nvSpPr>
          <p:cNvPr id="2051" name="Rectangle 3"/>
          <p:cNvSpPr>
            <a:spLocks noGrp="1" noChangeArrowheads="1"/>
          </p:cNvSpPr>
          <p:nvPr>
            <p:ph type="dt" idx="1"/>
          </p:nvPr>
        </p:nvSpPr>
        <p:spPr bwMode="auto">
          <a:xfrm>
            <a:off x="3886200" y="-1588"/>
            <a:ext cx="2971800" cy="458788"/>
          </a:xfrm>
          <a:prstGeom prst="rect">
            <a:avLst/>
          </a:prstGeom>
          <a:noFill/>
          <a:ln>
            <a:noFill/>
          </a:ln>
          <a:effectLst/>
          <a:extLst/>
        </p:spPr>
        <p:txBody>
          <a:bodyPr vert="horz" wrap="square" lIns="19050" tIns="0" rIns="19050" bIns="0" numCol="1" anchor="t" anchorCtr="0" compatLnSpc="1">
            <a:prstTxWarp prst="textNoShape">
              <a:avLst/>
            </a:prstTxWarp>
          </a:bodyPr>
          <a:lstStyle>
            <a:lvl1pPr algn="r" defTabSz="762000">
              <a:spcBef>
                <a:spcPct val="0"/>
              </a:spcBef>
              <a:buFontTx/>
              <a:buNone/>
              <a:defRPr sz="1000" i="1"/>
            </a:lvl1pPr>
          </a:lstStyle>
          <a:p>
            <a:pPr>
              <a:defRPr/>
            </a:pPr>
            <a:endParaRPr lang="en-US" altLang="ru-RU"/>
          </a:p>
        </p:txBody>
      </p:sp>
      <p:sp>
        <p:nvSpPr>
          <p:cNvPr id="2052" name="Rectangle 4"/>
          <p:cNvSpPr>
            <a:spLocks noGrp="1" noRot="1" noChangeAspect="1" noChangeArrowheads="1" noTextEdit="1"/>
          </p:cNvSpPr>
          <p:nvPr>
            <p:ph type="sldImg" idx="2"/>
          </p:nvPr>
        </p:nvSpPr>
        <p:spPr bwMode="auto">
          <a:xfrm>
            <a:off x="1141413" y="695325"/>
            <a:ext cx="4572000" cy="34290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12813" y="4360863"/>
            <a:ext cx="5030787" cy="4130675"/>
          </a:xfrm>
          <a:prstGeom prst="rect">
            <a:avLst/>
          </a:prstGeom>
          <a:noFill/>
          <a:ln>
            <a:noFill/>
          </a:ln>
          <a:effectLst/>
          <a:extLst/>
        </p:spPr>
        <p:txBody>
          <a:bodyPr vert="horz" wrap="square" lIns="92075" tIns="46038" rIns="92075" bIns="46038" numCol="1" anchor="t" anchorCtr="0" compatLnSpc="1">
            <a:prstTxWarp prst="textNoShape">
              <a:avLst/>
            </a:prstTxWarp>
          </a:bodyPr>
          <a:lstStyle/>
          <a:p>
            <a:pPr lvl="0"/>
            <a:r>
              <a:rPr lang="en-US" altLang="ru-RU" noProof="0" smtClean="0"/>
              <a:t>Haga clic para modificar el estilo de texto patrón</a:t>
            </a:r>
          </a:p>
          <a:p>
            <a:pPr lvl="1"/>
            <a:r>
              <a:rPr lang="en-US" altLang="ru-RU" noProof="0" smtClean="0"/>
              <a:t>Segundo nivel</a:t>
            </a:r>
          </a:p>
          <a:p>
            <a:pPr lvl="2"/>
            <a:r>
              <a:rPr lang="en-US" altLang="ru-RU" noProof="0" smtClean="0"/>
              <a:t>Tercer nivel</a:t>
            </a:r>
          </a:p>
          <a:p>
            <a:pPr lvl="3"/>
            <a:r>
              <a:rPr lang="en-US" altLang="ru-RU" noProof="0" smtClean="0"/>
              <a:t>Cuarto nivel</a:t>
            </a:r>
          </a:p>
          <a:p>
            <a:pPr lvl="4"/>
            <a:r>
              <a:rPr lang="en-US" altLang="ru-RU" noProof="0" smtClean="0"/>
              <a:t>Quinto nivel</a:t>
            </a:r>
          </a:p>
        </p:txBody>
      </p:sp>
      <p:sp>
        <p:nvSpPr>
          <p:cNvPr id="2054" name="Rectangle 6"/>
          <p:cNvSpPr>
            <a:spLocks noGrp="1" noChangeArrowheads="1"/>
          </p:cNvSpPr>
          <p:nvPr>
            <p:ph type="ftr" sz="quarter" idx="4"/>
          </p:nvPr>
        </p:nvSpPr>
        <p:spPr bwMode="auto">
          <a:xfrm>
            <a:off x="-1588" y="8721725"/>
            <a:ext cx="2971801" cy="458788"/>
          </a:xfrm>
          <a:prstGeom prst="rect">
            <a:avLst/>
          </a:prstGeom>
          <a:noFill/>
          <a:ln>
            <a:noFill/>
          </a:ln>
          <a:effectLst/>
          <a:extLst/>
        </p:spPr>
        <p:txBody>
          <a:bodyPr vert="horz" wrap="square" lIns="19050" tIns="0" rIns="19050" bIns="0" numCol="1" anchor="b" anchorCtr="0" compatLnSpc="1">
            <a:prstTxWarp prst="textNoShape">
              <a:avLst/>
            </a:prstTxWarp>
          </a:bodyPr>
          <a:lstStyle>
            <a:lvl1pPr defTabSz="762000">
              <a:spcBef>
                <a:spcPct val="0"/>
              </a:spcBef>
              <a:buFontTx/>
              <a:buNone/>
              <a:defRPr sz="1000" i="1"/>
            </a:lvl1pPr>
          </a:lstStyle>
          <a:p>
            <a:pPr>
              <a:defRPr/>
            </a:pPr>
            <a:endParaRPr lang="en-US" altLang="ru-RU"/>
          </a:p>
        </p:txBody>
      </p:sp>
      <p:sp>
        <p:nvSpPr>
          <p:cNvPr id="2055" name="Rectangle 7"/>
          <p:cNvSpPr>
            <a:spLocks noGrp="1" noChangeArrowheads="1"/>
          </p:cNvSpPr>
          <p:nvPr>
            <p:ph type="sldNum" sz="quarter" idx="5"/>
          </p:nvPr>
        </p:nvSpPr>
        <p:spPr bwMode="auto">
          <a:xfrm>
            <a:off x="3886200" y="8721725"/>
            <a:ext cx="2971800" cy="458788"/>
          </a:xfrm>
          <a:prstGeom prst="rect">
            <a:avLst/>
          </a:prstGeom>
          <a:noFill/>
          <a:ln>
            <a:noFill/>
          </a:ln>
          <a:effectLst/>
          <a:extLst/>
        </p:spPr>
        <p:txBody>
          <a:bodyPr vert="horz" wrap="square" lIns="19050" tIns="0" rIns="19050" bIns="0" numCol="1" anchor="b" anchorCtr="0" compatLnSpc="1">
            <a:prstTxWarp prst="textNoShape">
              <a:avLst/>
            </a:prstTxWarp>
          </a:bodyPr>
          <a:lstStyle>
            <a:lvl1pPr algn="r" defTabSz="762000">
              <a:defRPr sz="1000" i="1" smtClean="0"/>
            </a:lvl1pPr>
          </a:lstStyle>
          <a:p>
            <a:pPr>
              <a:defRPr/>
            </a:pPr>
            <a:fld id="{412E2639-2FEF-4F23-B4A6-0AAF3EAEA3A4}" type="slidenum">
              <a:rPr lang="en-US" altLang="ru-RU"/>
              <a:pPr>
                <a:defRPr/>
              </a:pPr>
              <a:t>‹#›</a:t>
            </a:fld>
            <a:endParaRPr lang="en-US" altLang="ru-RU"/>
          </a:p>
        </p:txBody>
      </p:sp>
    </p:spTree>
    <p:extLst>
      <p:ext uri="{BB962C8B-B14F-4D97-AF65-F5344CB8AC3E}">
        <p14:creationId xmlns:p14="http://schemas.microsoft.com/office/powerpoint/2010/main" val="1564555582"/>
      </p:ext>
    </p:extLst>
  </p:cSld>
  <p:clrMap bg1="lt1" tx1="dk1" bg2="lt2" tx2="dk2" accent1="accent1" accent2="accent2" accent3="accent3" accent4="accent4" accent5="accent5" accent6="accent6" hlink="hlink" folHlink="folHlink"/>
  <p:notesStyle>
    <a:lvl1pPr algn="l" defTabSz="762000"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defTabSz="762000"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defTabSz="762000"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defTabSz="762000"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defTabSz="762000"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2896C5B-A479-427C-BB48-DC85E1B62197}" type="slidenum">
              <a:rPr lang="en-US" altLang="ru-RU" sz="1000">
                <a:solidFill>
                  <a:schemeClr val="bg1"/>
                </a:solidFill>
              </a:rPr>
              <a:pPr>
                <a:spcBef>
                  <a:spcPct val="0"/>
                </a:spcBef>
              </a:pPr>
              <a:t>9</a:t>
            </a:fld>
            <a:endParaRPr lang="en-US" altLang="ru-RU" sz="1000">
              <a:solidFill>
                <a:schemeClr val="bg1"/>
              </a:solidFill>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endParaRPr lang="ru-RU" altLang="ru-RU" sz="900" smtClean="0"/>
          </a:p>
        </p:txBody>
      </p:sp>
    </p:spTree>
    <p:extLst>
      <p:ext uri="{BB962C8B-B14F-4D97-AF65-F5344CB8AC3E}">
        <p14:creationId xmlns:p14="http://schemas.microsoft.com/office/powerpoint/2010/main" val="1113668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Образ слайда 1"/>
          <p:cNvSpPr>
            <a:spLocks noGrp="1" noRot="1" noChangeAspect="1" noTextEdit="1"/>
          </p:cNvSpPr>
          <p:nvPr>
            <p:ph type="sldImg"/>
          </p:nvPr>
        </p:nvSpPr>
        <p:spPr>
          <a:ln/>
        </p:spPr>
      </p:sp>
      <p:sp>
        <p:nvSpPr>
          <p:cNvPr id="72707"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buClr>
                <a:srgbClr val="FFFF00"/>
              </a:buClr>
            </a:pPr>
            <a:r>
              <a:rPr lang="ru-RU" altLang="ru-RU" smtClean="0"/>
              <a:t>Распространенность этой формы глаукомы увеличивается по мере старения населения. </a:t>
            </a:r>
            <a:r>
              <a:rPr lang="ru-RU" altLang="ru-RU" smtClean="0">
                <a:latin typeface="Arial" panose="020B0604020202020204" pitchFamily="34" charset="0"/>
                <a:cs typeface="Arial" panose="020B0604020202020204" pitchFamily="34" charset="0"/>
              </a:rPr>
              <a:t> </a:t>
            </a:r>
          </a:p>
          <a:p>
            <a:pPr>
              <a:spcBef>
                <a:spcPct val="0"/>
              </a:spcBef>
              <a:buClr>
                <a:srgbClr val="FFFF00"/>
              </a:buClr>
            </a:pPr>
            <a:endParaRPr lang="ru-RU" altLang="ru-RU" sz="100" smtClean="0">
              <a:latin typeface="Arial" panose="020B0604020202020204" pitchFamily="34" charset="0"/>
              <a:cs typeface="Arial" panose="020B0604020202020204" pitchFamily="34" charset="0"/>
            </a:endParaRPr>
          </a:p>
          <a:p>
            <a:pPr>
              <a:spcBef>
                <a:spcPct val="0"/>
              </a:spcBef>
              <a:buClr>
                <a:srgbClr val="FFFF00"/>
              </a:buClr>
            </a:pPr>
            <a:r>
              <a:rPr lang="ru-RU" altLang="ru-RU" smtClean="0"/>
              <a:t>Другим фактором риска ее развития является наследственный. Наличие глаукомы у кровных родственников повышает риск ее возникновения в 20 раз</a:t>
            </a:r>
            <a:endParaRPr lang="ru-RU" altLang="ru-RU" sz="100" smtClean="0">
              <a:latin typeface="Arial" panose="020B0604020202020204" pitchFamily="34" charset="0"/>
              <a:cs typeface="Arial" panose="020B0604020202020204" pitchFamily="34" charset="0"/>
            </a:endParaRPr>
          </a:p>
          <a:p>
            <a:pPr>
              <a:spcBef>
                <a:spcPct val="0"/>
              </a:spcBef>
              <a:buClr>
                <a:srgbClr val="FFFF00"/>
              </a:buClr>
            </a:pPr>
            <a:r>
              <a:rPr lang="ru-RU" altLang="ru-RU" smtClean="0">
                <a:latin typeface="Arial" panose="020B0604020202020204" pitchFamily="34" charset="0"/>
                <a:cs typeface="Arial" panose="020B0604020202020204" pitchFamily="34" charset="0"/>
              </a:rPr>
              <a:t>Согласно некоторым теориям развития глаукомного процесса, различные сосудистые нарушения могут находиться в связи с возникновением данной болезни.</a:t>
            </a:r>
          </a:p>
          <a:p>
            <a:pPr>
              <a:spcBef>
                <a:spcPct val="0"/>
              </a:spcBef>
              <a:buClr>
                <a:srgbClr val="FFFF00"/>
              </a:buClr>
            </a:pPr>
            <a:endParaRPr lang="ru-RU" altLang="ru-RU" sz="100" smtClean="0">
              <a:latin typeface="Arial" panose="020B0604020202020204" pitchFamily="34" charset="0"/>
              <a:cs typeface="Arial" panose="020B0604020202020204" pitchFamily="34" charset="0"/>
            </a:endParaRPr>
          </a:p>
          <a:p>
            <a:pPr>
              <a:spcBef>
                <a:spcPct val="0"/>
              </a:spcBef>
              <a:buClr>
                <a:srgbClr val="FFFF00"/>
              </a:buClr>
            </a:pPr>
            <a:r>
              <a:rPr lang="ru-RU" altLang="ru-RU" smtClean="0">
                <a:latin typeface="Arial" panose="020B0604020202020204" pitchFamily="34" charset="0"/>
                <a:cs typeface="Arial" panose="020B0604020202020204" pitchFamily="34" charset="0"/>
              </a:rPr>
              <a:t>Также установлено, что ПОУГ чаще развивается в глазах с миопией средней и высокой степени</a:t>
            </a:r>
          </a:p>
          <a:p>
            <a:endParaRPr lang="ru-RU" altLang="ru-RU" smtClean="0"/>
          </a:p>
        </p:txBody>
      </p:sp>
      <p:sp>
        <p:nvSpPr>
          <p:cNvPr id="72708"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chemeClr val="bg1"/>
                </a:solidFill>
                <a:latin typeface="Times New Roman" panose="02020603050405020304" pitchFamily="18" charset="0"/>
              </a:defRPr>
            </a:lvl1pPr>
            <a:lvl2pPr marL="742950" indent="-285750" defTabSz="762000">
              <a:defRPr>
                <a:solidFill>
                  <a:schemeClr val="bg1"/>
                </a:solidFill>
                <a:latin typeface="Times New Roman" panose="02020603050405020304" pitchFamily="18" charset="0"/>
              </a:defRPr>
            </a:lvl2pPr>
            <a:lvl3pPr marL="1143000" indent="-228600" defTabSz="762000">
              <a:defRPr>
                <a:solidFill>
                  <a:schemeClr val="bg1"/>
                </a:solidFill>
                <a:latin typeface="Times New Roman" panose="02020603050405020304" pitchFamily="18" charset="0"/>
              </a:defRPr>
            </a:lvl3pPr>
            <a:lvl4pPr marL="1600200" indent="-228600" defTabSz="762000">
              <a:defRPr>
                <a:solidFill>
                  <a:schemeClr val="bg1"/>
                </a:solidFill>
                <a:latin typeface="Times New Roman" panose="02020603050405020304" pitchFamily="18" charset="0"/>
              </a:defRPr>
            </a:lvl4pPr>
            <a:lvl5pPr marL="2057400" indent="-228600" defTabSz="762000">
              <a:defRPr>
                <a:solidFill>
                  <a:schemeClr val="bg1"/>
                </a:solidFill>
                <a:latin typeface="Times New Roman" panose="02020603050405020304" pitchFamily="18" charset="0"/>
              </a:defRPr>
            </a:lvl5pPr>
            <a:lvl6pPr marL="2514600" indent="-228600" defTabSz="762000" eaLnBrk="0" fontAlgn="base" hangingPunct="0">
              <a:spcBef>
                <a:spcPct val="0"/>
              </a:spcBef>
              <a:spcAft>
                <a:spcPct val="0"/>
              </a:spcAft>
              <a:defRPr>
                <a:solidFill>
                  <a:schemeClr val="bg1"/>
                </a:solidFill>
                <a:latin typeface="Times New Roman" panose="02020603050405020304" pitchFamily="18" charset="0"/>
              </a:defRPr>
            </a:lvl6pPr>
            <a:lvl7pPr marL="2971800" indent="-228600" defTabSz="762000" eaLnBrk="0" fontAlgn="base" hangingPunct="0">
              <a:spcBef>
                <a:spcPct val="0"/>
              </a:spcBef>
              <a:spcAft>
                <a:spcPct val="0"/>
              </a:spcAft>
              <a:defRPr>
                <a:solidFill>
                  <a:schemeClr val="bg1"/>
                </a:solidFill>
                <a:latin typeface="Times New Roman" panose="02020603050405020304" pitchFamily="18" charset="0"/>
              </a:defRPr>
            </a:lvl7pPr>
            <a:lvl8pPr marL="3429000" indent="-228600" defTabSz="762000" eaLnBrk="0" fontAlgn="base" hangingPunct="0">
              <a:spcBef>
                <a:spcPct val="0"/>
              </a:spcBef>
              <a:spcAft>
                <a:spcPct val="0"/>
              </a:spcAft>
              <a:defRPr>
                <a:solidFill>
                  <a:schemeClr val="bg1"/>
                </a:solidFill>
                <a:latin typeface="Times New Roman" panose="02020603050405020304" pitchFamily="18" charset="0"/>
              </a:defRPr>
            </a:lvl8pPr>
            <a:lvl9pPr marL="3886200" indent="-228600" defTabSz="762000" eaLnBrk="0" fontAlgn="base" hangingPunct="0">
              <a:spcBef>
                <a:spcPct val="0"/>
              </a:spcBef>
              <a:spcAft>
                <a:spcPct val="0"/>
              </a:spcAft>
              <a:defRPr>
                <a:solidFill>
                  <a:schemeClr val="bg1"/>
                </a:solidFill>
                <a:latin typeface="Times New Roman" panose="02020603050405020304" pitchFamily="18" charset="0"/>
              </a:defRPr>
            </a:lvl9pPr>
          </a:lstStyle>
          <a:p>
            <a:fld id="{A34C1C55-48A7-4AAE-BDC7-D0B700ACF593}" type="slidenum">
              <a:rPr lang="en-US" altLang="ru-RU"/>
              <a:pPr/>
              <a:t>22</a:t>
            </a:fld>
            <a:endParaRPr lang="en-US" altLang="ru-RU"/>
          </a:p>
        </p:txBody>
      </p:sp>
    </p:spTree>
    <p:extLst>
      <p:ext uri="{BB962C8B-B14F-4D97-AF65-F5344CB8AC3E}">
        <p14:creationId xmlns:p14="http://schemas.microsoft.com/office/powerpoint/2010/main" val="650378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Образ слайда 1"/>
          <p:cNvSpPr>
            <a:spLocks noGrp="1" noRot="1" noChangeAspect="1" noTextEdit="1"/>
          </p:cNvSpPr>
          <p:nvPr>
            <p:ph type="sldImg"/>
          </p:nvPr>
        </p:nvSpPr>
        <p:spPr>
          <a:ln/>
        </p:spPr>
      </p:sp>
      <p:sp>
        <p:nvSpPr>
          <p:cNvPr id="73731"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Причиной повышения ВГД при ПОУГ являются дистрофические изменения в структурах дренажной системы угла передней камеры, и, прежде всего, в трабекулярной ткани. </a:t>
            </a:r>
          </a:p>
        </p:txBody>
      </p:sp>
      <p:sp>
        <p:nvSpPr>
          <p:cNvPr id="73732"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chemeClr val="bg1"/>
                </a:solidFill>
                <a:latin typeface="Times New Roman" panose="02020603050405020304" pitchFamily="18" charset="0"/>
              </a:defRPr>
            </a:lvl1pPr>
            <a:lvl2pPr marL="742950" indent="-285750" defTabSz="762000">
              <a:defRPr>
                <a:solidFill>
                  <a:schemeClr val="bg1"/>
                </a:solidFill>
                <a:latin typeface="Times New Roman" panose="02020603050405020304" pitchFamily="18" charset="0"/>
              </a:defRPr>
            </a:lvl2pPr>
            <a:lvl3pPr marL="1143000" indent="-228600" defTabSz="762000">
              <a:defRPr>
                <a:solidFill>
                  <a:schemeClr val="bg1"/>
                </a:solidFill>
                <a:latin typeface="Times New Roman" panose="02020603050405020304" pitchFamily="18" charset="0"/>
              </a:defRPr>
            </a:lvl3pPr>
            <a:lvl4pPr marL="1600200" indent="-228600" defTabSz="762000">
              <a:defRPr>
                <a:solidFill>
                  <a:schemeClr val="bg1"/>
                </a:solidFill>
                <a:latin typeface="Times New Roman" panose="02020603050405020304" pitchFamily="18" charset="0"/>
              </a:defRPr>
            </a:lvl4pPr>
            <a:lvl5pPr marL="2057400" indent="-228600" defTabSz="762000">
              <a:defRPr>
                <a:solidFill>
                  <a:schemeClr val="bg1"/>
                </a:solidFill>
                <a:latin typeface="Times New Roman" panose="02020603050405020304" pitchFamily="18" charset="0"/>
              </a:defRPr>
            </a:lvl5pPr>
            <a:lvl6pPr marL="2514600" indent="-228600" defTabSz="762000" eaLnBrk="0" fontAlgn="base" hangingPunct="0">
              <a:spcBef>
                <a:spcPct val="0"/>
              </a:spcBef>
              <a:spcAft>
                <a:spcPct val="0"/>
              </a:spcAft>
              <a:defRPr>
                <a:solidFill>
                  <a:schemeClr val="bg1"/>
                </a:solidFill>
                <a:latin typeface="Times New Roman" panose="02020603050405020304" pitchFamily="18" charset="0"/>
              </a:defRPr>
            </a:lvl6pPr>
            <a:lvl7pPr marL="2971800" indent="-228600" defTabSz="762000" eaLnBrk="0" fontAlgn="base" hangingPunct="0">
              <a:spcBef>
                <a:spcPct val="0"/>
              </a:spcBef>
              <a:spcAft>
                <a:spcPct val="0"/>
              </a:spcAft>
              <a:defRPr>
                <a:solidFill>
                  <a:schemeClr val="bg1"/>
                </a:solidFill>
                <a:latin typeface="Times New Roman" panose="02020603050405020304" pitchFamily="18" charset="0"/>
              </a:defRPr>
            </a:lvl7pPr>
            <a:lvl8pPr marL="3429000" indent="-228600" defTabSz="762000" eaLnBrk="0" fontAlgn="base" hangingPunct="0">
              <a:spcBef>
                <a:spcPct val="0"/>
              </a:spcBef>
              <a:spcAft>
                <a:spcPct val="0"/>
              </a:spcAft>
              <a:defRPr>
                <a:solidFill>
                  <a:schemeClr val="bg1"/>
                </a:solidFill>
                <a:latin typeface="Times New Roman" panose="02020603050405020304" pitchFamily="18" charset="0"/>
              </a:defRPr>
            </a:lvl8pPr>
            <a:lvl9pPr marL="3886200" indent="-228600" defTabSz="762000" eaLnBrk="0" fontAlgn="base" hangingPunct="0">
              <a:spcBef>
                <a:spcPct val="0"/>
              </a:spcBef>
              <a:spcAft>
                <a:spcPct val="0"/>
              </a:spcAft>
              <a:defRPr>
                <a:solidFill>
                  <a:schemeClr val="bg1"/>
                </a:solidFill>
                <a:latin typeface="Times New Roman" panose="02020603050405020304" pitchFamily="18" charset="0"/>
              </a:defRPr>
            </a:lvl9pPr>
          </a:lstStyle>
          <a:p>
            <a:fld id="{F5590D52-8C74-4BB1-9186-4CB49A47C012}" type="slidenum">
              <a:rPr lang="en-US" altLang="ru-RU"/>
              <a:pPr/>
              <a:t>23</a:t>
            </a:fld>
            <a:endParaRPr lang="en-US" altLang="ru-RU"/>
          </a:p>
        </p:txBody>
      </p:sp>
    </p:spTree>
    <p:extLst>
      <p:ext uri="{BB962C8B-B14F-4D97-AF65-F5344CB8AC3E}">
        <p14:creationId xmlns:p14="http://schemas.microsoft.com/office/powerpoint/2010/main" val="3214867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Образ слайда 1"/>
          <p:cNvSpPr>
            <a:spLocks noGrp="1" noRot="1" noChangeAspect="1" noTextEdit="1"/>
          </p:cNvSpPr>
          <p:nvPr>
            <p:ph type="sldImg"/>
          </p:nvPr>
        </p:nvSpPr>
        <p:spPr>
          <a:ln/>
        </p:spPr>
      </p:sp>
      <p:sp>
        <p:nvSpPr>
          <p:cNvPr id="74755"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Опасность этой формы заболевания заключается в ее хроническом, непрерывно прогрессирующем течении на протяжении всей жизни человека, а также в двусторонности поражения и, главное, бессимптомности течения в начале болезни.</a:t>
            </a:r>
          </a:p>
          <a:p>
            <a:endParaRPr lang="ru-RU" altLang="ru-RU" smtClean="0"/>
          </a:p>
        </p:txBody>
      </p:sp>
      <p:sp>
        <p:nvSpPr>
          <p:cNvPr id="74756"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chemeClr val="bg1"/>
                </a:solidFill>
                <a:latin typeface="Times New Roman" panose="02020603050405020304" pitchFamily="18" charset="0"/>
              </a:defRPr>
            </a:lvl1pPr>
            <a:lvl2pPr marL="742950" indent="-285750" defTabSz="762000">
              <a:defRPr>
                <a:solidFill>
                  <a:schemeClr val="bg1"/>
                </a:solidFill>
                <a:latin typeface="Times New Roman" panose="02020603050405020304" pitchFamily="18" charset="0"/>
              </a:defRPr>
            </a:lvl2pPr>
            <a:lvl3pPr marL="1143000" indent="-228600" defTabSz="762000">
              <a:defRPr>
                <a:solidFill>
                  <a:schemeClr val="bg1"/>
                </a:solidFill>
                <a:latin typeface="Times New Roman" panose="02020603050405020304" pitchFamily="18" charset="0"/>
              </a:defRPr>
            </a:lvl3pPr>
            <a:lvl4pPr marL="1600200" indent="-228600" defTabSz="762000">
              <a:defRPr>
                <a:solidFill>
                  <a:schemeClr val="bg1"/>
                </a:solidFill>
                <a:latin typeface="Times New Roman" panose="02020603050405020304" pitchFamily="18" charset="0"/>
              </a:defRPr>
            </a:lvl4pPr>
            <a:lvl5pPr marL="2057400" indent="-228600" defTabSz="762000">
              <a:defRPr>
                <a:solidFill>
                  <a:schemeClr val="bg1"/>
                </a:solidFill>
                <a:latin typeface="Times New Roman" panose="02020603050405020304" pitchFamily="18" charset="0"/>
              </a:defRPr>
            </a:lvl5pPr>
            <a:lvl6pPr marL="2514600" indent="-228600" defTabSz="762000" eaLnBrk="0" fontAlgn="base" hangingPunct="0">
              <a:spcBef>
                <a:spcPct val="0"/>
              </a:spcBef>
              <a:spcAft>
                <a:spcPct val="0"/>
              </a:spcAft>
              <a:defRPr>
                <a:solidFill>
                  <a:schemeClr val="bg1"/>
                </a:solidFill>
                <a:latin typeface="Times New Roman" panose="02020603050405020304" pitchFamily="18" charset="0"/>
              </a:defRPr>
            </a:lvl6pPr>
            <a:lvl7pPr marL="2971800" indent="-228600" defTabSz="762000" eaLnBrk="0" fontAlgn="base" hangingPunct="0">
              <a:spcBef>
                <a:spcPct val="0"/>
              </a:spcBef>
              <a:spcAft>
                <a:spcPct val="0"/>
              </a:spcAft>
              <a:defRPr>
                <a:solidFill>
                  <a:schemeClr val="bg1"/>
                </a:solidFill>
                <a:latin typeface="Times New Roman" panose="02020603050405020304" pitchFamily="18" charset="0"/>
              </a:defRPr>
            </a:lvl7pPr>
            <a:lvl8pPr marL="3429000" indent="-228600" defTabSz="762000" eaLnBrk="0" fontAlgn="base" hangingPunct="0">
              <a:spcBef>
                <a:spcPct val="0"/>
              </a:spcBef>
              <a:spcAft>
                <a:spcPct val="0"/>
              </a:spcAft>
              <a:defRPr>
                <a:solidFill>
                  <a:schemeClr val="bg1"/>
                </a:solidFill>
                <a:latin typeface="Times New Roman" panose="02020603050405020304" pitchFamily="18" charset="0"/>
              </a:defRPr>
            </a:lvl8pPr>
            <a:lvl9pPr marL="3886200" indent="-228600" defTabSz="762000" eaLnBrk="0" fontAlgn="base" hangingPunct="0">
              <a:spcBef>
                <a:spcPct val="0"/>
              </a:spcBef>
              <a:spcAft>
                <a:spcPct val="0"/>
              </a:spcAft>
              <a:defRPr>
                <a:solidFill>
                  <a:schemeClr val="bg1"/>
                </a:solidFill>
                <a:latin typeface="Times New Roman" panose="02020603050405020304" pitchFamily="18" charset="0"/>
              </a:defRPr>
            </a:lvl9pPr>
          </a:lstStyle>
          <a:p>
            <a:fld id="{EB9AFB4A-DAA3-43C0-98DC-DC740FAE6513}" type="slidenum">
              <a:rPr lang="en-US" altLang="ru-RU"/>
              <a:pPr/>
              <a:t>24</a:t>
            </a:fld>
            <a:endParaRPr lang="en-US" altLang="ru-RU"/>
          </a:p>
        </p:txBody>
      </p:sp>
    </p:spTree>
    <p:extLst>
      <p:ext uri="{BB962C8B-B14F-4D97-AF65-F5344CB8AC3E}">
        <p14:creationId xmlns:p14="http://schemas.microsoft.com/office/powerpoint/2010/main" val="37942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Образ слайда 1"/>
          <p:cNvSpPr>
            <a:spLocks noGrp="1" noRot="1" noChangeAspect="1" noTextEdit="1"/>
          </p:cNvSpPr>
          <p:nvPr>
            <p:ph type="sldImg"/>
          </p:nvPr>
        </p:nvSpPr>
        <p:spPr>
          <a:ln/>
        </p:spPr>
      </p:sp>
      <p:sp>
        <p:nvSpPr>
          <p:cNvPr id="75779"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В связи с этим главная задача врача не офтальмологического профиля – глаукому у больного заподозрить! Для этого необходимо обращать внимание на микросимптомы заболевания в виде жалоб пациента и учитывать имеющиеся факторы риска.  Нужно сказать, что жалобы на «затуманивание зрения», чувство дискомфорта и тяжести в глазах, боли указанных локализаций не являются специфичными для глаукомы. </a:t>
            </a:r>
          </a:p>
          <a:p>
            <a:endParaRPr lang="ru-RU" altLang="ru-RU" smtClean="0"/>
          </a:p>
        </p:txBody>
      </p:sp>
      <p:sp>
        <p:nvSpPr>
          <p:cNvPr id="75780"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chemeClr val="bg1"/>
                </a:solidFill>
                <a:latin typeface="Times New Roman" panose="02020603050405020304" pitchFamily="18" charset="0"/>
              </a:defRPr>
            </a:lvl1pPr>
            <a:lvl2pPr marL="742950" indent="-285750" defTabSz="762000">
              <a:defRPr>
                <a:solidFill>
                  <a:schemeClr val="bg1"/>
                </a:solidFill>
                <a:latin typeface="Times New Roman" panose="02020603050405020304" pitchFamily="18" charset="0"/>
              </a:defRPr>
            </a:lvl2pPr>
            <a:lvl3pPr marL="1143000" indent="-228600" defTabSz="762000">
              <a:defRPr>
                <a:solidFill>
                  <a:schemeClr val="bg1"/>
                </a:solidFill>
                <a:latin typeface="Times New Roman" panose="02020603050405020304" pitchFamily="18" charset="0"/>
              </a:defRPr>
            </a:lvl3pPr>
            <a:lvl4pPr marL="1600200" indent="-228600" defTabSz="762000">
              <a:defRPr>
                <a:solidFill>
                  <a:schemeClr val="bg1"/>
                </a:solidFill>
                <a:latin typeface="Times New Roman" panose="02020603050405020304" pitchFamily="18" charset="0"/>
              </a:defRPr>
            </a:lvl4pPr>
            <a:lvl5pPr marL="2057400" indent="-228600" defTabSz="762000">
              <a:defRPr>
                <a:solidFill>
                  <a:schemeClr val="bg1"/>
                </a:solidFill>
                <a:latin typeface="Times New Roman" panose="02020603050405020304" pitchFamily="18" charset="0"/>
              </a:defRPr>
            </a:lvl5pPr>
            <a:lvl6pPr marL="2514600" indent="-228600" defTabSz="762000" eaLnBrk="0" fontAlgn="base" hangingPunct="0">
              <a:spcBef>
                <a:spcPct val="0"/>
              </a:spcBef>
              <a:spcAft>
                <a:spcPct val="0"/>
              </a:spcAft>
              <a:defRPr>
                <a:solidFill>
                  <a:schemeClr val="bg1"/>
                </a:solidFill>
                <a:latin typeface="Times New Roman" panose="02020603050405020304" pitchFamily="18" charset="0"/>
              </a:defRPr>
            </a:lvl6pPr>
            <a:lvl7pPr marL="2971800" indent="-228600" defTabSz="762000" eaLnBrk="0" fontAlgn="base" hangingPunct="0">
              <a:spcBef>
                <a:spcPct val="0"/>
              </a:spcBef>
              <a:spcAft>
                <a:spcPct val="0"/>
              </a:spcAft>
              <a:defRPr>
                <a:solidFill>
                  <a:schemeClr val="bg1"/>
                </a:solidFill>
                <a:latin typeface="Times New Roman" panose="02020603050405020304" pitchFamily="18" charset="0"/>
              </a:defRPr>
            </a:lvl7pPr>
            <a:lvl8pPr marL="3429000" indent="-228600" defTabSz="762000" eaLnBrk="0" fontAlgn="base" hangingPunct="0">
              <a:spcBef>
                <a:spcPct val="0"/>
              </a:spcBef>
              <a:spcAft>
                <a:spcPct val="0"/>
              </a:spcAft>
              <a:defRPr>
                <a:solidFill>
                  <a:schemeClr val="bg1"/>
                </a:solidFill>
                <a:latin typeface="Times New Roman" panose="02020603050405020304" pitchFamily="18" charset="0"/>
              </a:defRPr>
            </a:lvl8pPr>
            <a:lvl9pPr marL="3886200" indent="-228600" defTabSz="762000" eaLnBrk="0" fontAlgn="base" hangingPunct="0">
              <a:spcBef>
                <a:spcPct val="0"/>
              </a:spcBef>
              <a:spcAft>
                <a:spcPct val="0"/>
              </a:spcAft>
              <a:defRPr>
                <a:solidFill>
                  <a:schemeClr val="bg1"/>
                </a:solidFill>
                <a:latin typeface="Times New Roman" panose="02020603050405020304" pitchFamily="18" charset="0"/>
              </a:defRPr>
            </a:lvl9pPr>
          </a:lstStyle>
          <a:p>
            <a:fld id="{106AD813-7858-4596-B6CE-0F4AD623DF1B}" type="slidenum">
              <a:rPr lang="en-US" altLang="ru-RU"/>
              <a:pPr/>
              <a:t>25</a:t>
            </a:fld>
            <a:endParaRPr lang="en-US" altLang="ru-RU"/>
          </a:p>
        </p:txBody>
      </p:sp>
    </p:spTree>
    <p:extLst>
      <p:ext uri="{BB962C8B-B14F-4D97-AF65-F5344CB8AC3E}">
        <p14:creationId xmlns:p14="http://schemas.microsoft.com/office/powerpoint/2010/main" val="3391662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Образ слайда 1"/>
          <p:cNvSpPr>
            <a:spLocks noGrp="1" noRot="1" noChangeAspect="1" noTextEdit="1"/>
          </p:cNvSpPr>
          <p:nvPr>
            <p:ph type="sldImg"/>
          </p:nvPr>
        </p:nvSpPr>
        <p:spPr>
          <a:ln/>
        </p:spPr>
      </p:sp>
      <p:sp>
        <p:nvSpPr>
          <p:cNvPr id="76803"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Однако у больных глаукомой «туман перед глазами» чаще возникает по утрам, когда уровень ВГД наиболее высок. Исчезает он самопроизвольно, обычно к 11-12 часам дня. Некоторые пациенты жалуются на появление «радужных кругов» вокруг источника света. Радуга непостоянна, ее появление обычно совпадает с затуманиванием зрения. Появление и тумана, и радужных кругов связывают с отеком поверхностных слоев роговицы, обусловленным повышением внутриглазного давления. При снижении давления эти жалобы самопроизвольно исчезают. Несмотря на то, что радужные круги считают характерными для закрытоугольной глаукомы, речь о которой пойдет ниже, в жизни они нередко встречаются и у больных ПОУГ. </a:t>
            </a:r>
          </a:p>
          <a:p>
            <a:r>
              <a:rPr lang="ru-RU" altLang="ru-RU" smtClean="0"/>
              <a:t>Головные боли, как правило, односторонние и локализуются на стороне пораженного глаза. Обычно они монотонные, ноющего характера. Нередко их возникновение совпадает с появлением жалоб, указанных выше.</a:t>
            </a:r>
          </a:p>
          <a:p>
            <a:endParaRPr lang="ru-RU" altLang="ru-RU" smtClean="0"/>
          </a:p>
        </p:txBody>
      </p:sp>
      <p:sp>
        <p:nvSpPr>
          <p:cNvPr id="76804"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chemeClr val="bg1"/>
                </a:solidFill>
                <a:latin typeface="Times New Roman" panose="02020603050405020304" pitchFamily="18" charset="0"/>
              </a:defRPr>
            </a:lvl1pPr>
            <a:lvl2pPr marL="742950" indent="-285750" defTabSz="762000">
              <a:defRPr>
                <a:solidFill>
                  <a:schemeClr val="bg1"/>
                </a:solidFill>
                <a:latin typeface="Times New Roman" panose="02020603050405020304" pitchFamily="18" charset="0"/>
              </a:defRPr>
            </a:lvl2pPr>
            <a:lvl3pPr marL="1143000" indent="-228600" defTabSz="762000">
              <a:defRPr>
                <a:solidFill>
                  <a:schemeClr val="bg1"/>
                </a:solidFill>
                <a:latin typeface="Times New Roman" panose="02020603050405020304" pitchFamily="18" charset="0"/>
              </a:defRPr>
            </a:lvl3pPr>
            <a:lvl4pPr marL="1600200" indent="-228600" defTabSz="762000">
              <a:defRPr>
                <a:solidFill>
                  <a:schemeClr val="bg1"/>
                </a:solidFill>
                <a:latin typeface="Times New Roman" panose="02020603050405020304" pitchFamily="18" charset="0"/>
              </a:defRPr>
            </a:lvl4pPr>
            <a:lvl5pPr marL="2057400" indent="-228600" defTabSz="762000">
              <a:defRPr>
                <a:solidFill>
                  <a:schemeClr val="bg1"/>
                </a:solidFill>
                <a:latin typeface="Times New Roman" panose="02020603050405020304" pitchFamily="18" charset="0"/>
              </a:defRPr>
            </a:lvl5pPr>
            <a:lvl6pPr marL="2514600" indent="-228600" defTabSz="762000" eaLnBrk="0" fontAlgn="base" hangingPunct="0">
              <a:spcBef>
                <a:spcPct val="0"/>
              </a:spcBef>
              <a:spcAft>
                <a:spcPct val="0"/>
              </a:spcAft>
              <a:defRPr>
                <a:solidFill>
                  <a:schemeClr val="bg1"/>
                </a:solidFill>
                <a:latin typeface="Times New Roman" panose="02020603050405020304" pitchFamily="18" charset="0"/>
              </a:defRPr>
            </a:lvl6pPr>
            <a:lvl7pPr marL="2971800" indent="-228600" defTabSz="762000" eaLnBrk="0" fontAlgn="base" hangingPunct="0">
              <a:spcBef>
                <a:spcPct val="0"/>
              </a:spcBef>
              <a:spcAft>
                <a:spcPct val="0"/>
              </a:spcAft>
              <a:defRPr>
                <a:solidFill>
                  <a:schemeClr val="bg1"/>
                </a:solidFill>
                <a:latin typeface="Times New Roman" panose="02020603050405020304" pitchFamily="18" charset="0"/>
              </a:defRPr>
            </a:lvl7pPr>
            <a:lvl8pPr marL="3429000" indent="-228600" defTabSz="762000" eaLnBrk="0" fontAlgn="base" hangingPunct="0">
              <a:spcBef>
                <a:spcPct val="0"/>
              </a:spcBef>
              <a:spcAft>
                <a:spcPct val="0"/>
              </a:spcAft>
              <a:defRPr>
                <a:solidFill>
                  <a:schemeClr val="bg1"/>
                </a:solidFill>
                <a:latin typeface="Times New Roman" panose="02020603050405020304" pitchFamily="18" charset="0"/>
              </a:defRPr>
            </a:lvl8pPr>
            <a:lvl9pPr marL="3886200" indent="-228600" defTabSz="762000" eaLnBrk="0" fontAlgn="base" hangingPunct="0">
              <a:spcBef>
                <a:spcPct val="0"/>
              </a:spcBef>
              <a:spcAft>
                <a:spcPct val="0"/>
              </a:spcAft>
              <a:defRPr>
                <a:solidFill>
                  <a:schemeClr val="bg1"/>
                </a:solidFill>
                <a:latin typeface="Times New Roman" panose="02020603050405020304" pitchFamily="18" charset="0"/>
              </a:defRPr>
            </a:lvl9pPr>
          </a:lstStyle>
          <a:p>
            <a:fld id="{88E31940-4975-45C8-A6D5-3A49FBF7ADF7}" type="slidenum">
              <a:rPr lang="en-US" altLang="ru-RU"/>
              <a:pPr/>
              <a:t>26</a:t>
            </a:fld>
            <a:endParaRPr lang="en-US" altLang="ru-RU"/>
          </a:p>
        </p:txBody>
      </p:sp>
    </p:spTree>
    <p:extLst>
      <p:ext uri="{BB962C8B-B14F-4D97-AF65-F5344CB8AC3E}">
        <p14:creationId xmlns:p14="http://schemas.microsoft.com/office/powerpoint/2010/main" val="3325089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Образ слайда 1"/>
          <p:cNvSpPr>
            <a:spLocks noGrp="1" noRot="1" noChangeAspect="1" noTextEdit="1"/>
          </p:cNvSpPr>
          <p:nvPr>
            <p:ph type="sldImg"/>
          </p:nvPr>
        </p:nvSpPr>
        <p:spPr>
          <a:ln/>
        </p:spPr>
      </p:sp>
      <p:sp>
        <p:nvSpPr>
          <p:cNvPr id="77827"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Приняв во внимание жалобы пациента и собрав анамнез, врач любой специальности способен  провести исследования, которые в большей степени смогут помочь ему заподозрить глаукому, Это наружный и бифокальный осмотр, исследование ВГД ориентировочным способом, определение границ поля зрения контрольным способом или методом периметрии. В том случае если врачу это удается, он в обязательном порядке должен направить больного на консультацию к врачу-окулисту. </a:t>
            </a:r>
          </a:p>
        </p:txBody>
      </p:sp>
      <p:sp>
        <p:nvSpPr>
          <p:cNvPr id="77828"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chemeClr val="bg1"/>
                </a:solidFill>
                <a:latin typeface="Times New Roman" panose="02020603050405020304" pitchFamily="18" charset="0"/>
              </a:defRPr>
            </a:lvl1pPr>
            <a:lvl2pPr marL="742950" indent="-285750" defTabSz="762000">
              <a:defRPr>
                <a:solidFill>
                  <a:schemeClr val="bg1"/>
                </a:solidFill>
                <a:latin typeface="Times New Roman" panose="02020603050405020304" pitchFamily="18" charset="0"/>
              </a:defRPr>
            </a:lvl2pPr>
            <a:lvl3pPr marL="1143000" indent="-228600" defTabSz="762000">
              <a:defRPr>
                <a:solidFill>
                  <a:schemeClr val="bg1"/>
                </a:solidFill>
                <a:latin typeface="Times New Roman" panose="02020603050405020304" pitchFamily="18" charset="0"/>
              </a:defRPr>
            </a:lvl3pPr>
            <a:lvl4pPr marL="1600200" indent="-228600" defTabSz="762000">
              <a:defRPr>
                <a:solidFill>
                  <a:schemeClr val="bg1"/>
                </a:solidFill>
                <a:latin typeface="Times New Roman" panose="02020603050405020304" pitchFamily="18" charset="0"/>
              </a:defRPr>
            </a:lvl4pPr>
            <a:lvl5pPr marL="2057400" indent="-228600" defTabSz="762000">
              <a:defRPr>
                <a:solidFill>
                  <a:schemeClr val="bg1"/>
                </a:solidFill>
                <a:latin typeface="Times New Roman" panose="02020603050405020304" pitchFamily="18" charset="0"/>
              </a:defRPr>
            </a:lvl5pPr>
            <a:lvl6pPr marL="2514600" indent="-228600" defTabSz="762000" eaLnBrk="0" fontAlgn="base" hangingPunct="0">
              <a:spcBef>
                <a:spcPct val="0"/>
              </a:spcBef>
              <a:spcAft>
                <a:spcPct val="0"/>
              </a:spcAft>
              <a:defRPr>
                <a:solidFill>
                  <a:schemeClr val="bg1"/>
                </a:solidFill>
                <a:latin typeface="Times New Roman" panose="02020603050405020304" pitchFamily="18" charset="0"/>
              </a:defRPr>
            </a:lvl6pPr>
            <a:lvl7pPr marL="2971800" indent="-228600" defTabSz="762000" eaLnBrk="0" fontAlgn="base" hangingPunct="0">
              <a:spcBef>
                <a:spcPct val="0"/>
              </a:spcBef>
              <a:spcAft>
                <a:spcPct val="0"/>
              </a:spcAft>
              <a:defRPr>
                <a:solidFill>
                  <a:schemeClr val="bg1"/>
                </a:solidFill>
                <a:latin typeface="Times New Roman" panose="02020603050405020304" pitchFamily="18" charset="0"/>
              </a:defRPr>
            </a:lvl7pPr>
            <a:lvl8pPr marL="3429000" indent="-228600" defTabSz="762000" eaLnBrk="0" fontAlgn="base" hangingPunct="0">
              <a:spcBef>
                <a:spcPct val="0"/>
              </a:spcBef>
              <a:spcAft>
                <a:spcPct val="0"/>
              </a:spcAft>
              <a:defRPr>
                <a:solidFill>
                  <a:schemeClr val="bg1"/>
                </a:solidFill>
                <a:latin typeface="Times New Roman" panose="02020603050405020304" pitchFamily="18" charset="0"/>
              </a:defRPr>
            </a:lvl8pPr>
            <a:lvl9pPr marL="3886200" indent="-228600" defTabSz="762000" eaLnBrk="0" fontAlgn="base" hangingPunct="0">
              <a:spcBef>
                <a:spcPct val="0"/>
              </a:spcBef>
              <a:spcAft>
                <a:spcPct val="0"/>
              </a:spcAft>
              <a:defRPr>
                <a:solidFill>
                  <a:schemeClr val="bg1"/>
                </a:solidFill>
                <a:latin typeface="Times New Roman" panose="02020603050405020304" pitchFamily="18" charset="0"/>
              </a:defRPr>
            </a:lvl9pPr>
          </a:lstStyle>
          <a:p>
            <a:fld id="{5E8D6085-01E7-495E-9134-D4713E25B9AA}" type="slidenum">
              <a:rPr lang="en-US" altLang="ru-RU"/>
              <a:pPr/>
              <a:t>27</a:t>
            </a:fld>
            <a:endParaRPr lang="en-US" altLang="ru-RU"/>
          </a:p>
        </p:txBody>
      </p:sp>
    </p:spTree>
    <p:extLst>
      <p:ext uri="{BB962C8B-B14F-4D97-AF65-F5344CB8AC3E}">
        <p14:creationId xmlns:p14="http://schemas.microsoft.com/office/powerpoint/2010/main" val="2600492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chemeClr val="bg1"/>
                </a:solidFill>
                <a:latin typeface="Times New Roman" panose="02020603050405020304" pitchFamily="18" charset="0"/>
              </a:defRPr>
            </a:lvl1pPr>
            <a:lvl2pPr marL="742950" indent="-285750" defTabSz="762000">
              <a:defRPr>
                <a:solidFill>
                  <a:schemeClr val="bg1"/>
                </a:solidFill>
                <a:latin typeface="Times New Roman" panose="02020603050405020304" pitchFamily="18" charset="0"/>
              </a:defRPr>
            </a:lvl2pPr>
            <a:lvl3pPr marL="1143000" indent="-228600" defTabSz="762000">
              <a:defRPr>
                <a:solidFill>
                  <a:schemeClr val="bg1"/>
                </a:solidFill>
                <a:latin typeface="Times New Roman" panose="02020603050405020304" pitchFamily="18" charset="0"/>
              </a:defRPr>
            </a:lvl3pPr>
            <a:lvl4pPr marL="1600200" indent="-228600" defTabSz="762000">
              <a:defRPr>
                <a:solidFill>
                  <a:schemeClr val="bg1"/>
                </a:solidFill>
                <a:latin typeface="Times New Roman" panose="02020603050405020304" pitchFamily="18" charset="0"/>
              </a:defRPr>
            </a:lvl4pPr>
            <a:lvl5pPr marL="2057400" indent="-228600" defTabSz="762000">
              <a:defRPr>
                <a:solidFill>
                  <a:schemeClr val="bg1"/>
                </a:solidFill>
                <a:latin typeface="Times New Roman" panose="02020603050405020304" pitchFamily="18" charset="0"/>
              </a:defRPr>
            </a:lvl5pPr>
            <a:lvl6pPr marL="2514600" indent="-228600" defTabSz="762000" eaLnBrk="0" fontAlgn="base" hangingPunct="0">
              <a:spcBef>
                <a:spcPct val="0"/>
              </a:spcBef>
              <a:spcAft>
                <a:spcPct val="0"/>
              </a:spcAft>
              <a:defRPr>
                <a:solidFill>
                  <a:schemeClr val="bg1"/>
                </a:solidFill>
                <a:latin typeface="Times New Roman" panose="02020603050405020304" pitchFamily="18" charset="0"/>
              </a:defRPr>
            </a:lvl6pPr>
            <a:lvl7pPr marL="2971800" indent="-228600" defTabSz="762000" eaLnBrk="0" fontAlgn="base" hangingPunct="0">
              <a:spcBef>
                <a:spcPct val="0"/>
              </a:spcBef>
              <a:spcAft>
                <a:spcPct val="0"/>
              </a:spcAft>
              <a:defRPr>
                <a:solidFill>
                  <a:schemeClr val="bg1"/>
                </a:solidFill>
                <a:latin typeface="Times New Roman" panose="02020603050405020304" pitchFamily="18" charset="0"/>
              </a:defRPr>
            </a:lvl7pPr>
            <a:lvl8pPr marL="3429000" indent="-228600" defTabSz="762000" eaLnBrk="0" fontAlgn="base" hangingPunct="0">
              <a:spcBef>
                <a:spcPct val="0"/>
              </a:spcBef>
              <a:spcAft>
                <a:spcPct val="0"/>
              </a:spcAft>
              <a:defRPr>
                <a:solidFill>
                  <a:schemeClr val="bg1"/>
                </a:solidFill>
                <a:latin typeface="Times New Roman" panose="02020603050405020304" pitchFamily="18" charset="0"/>
              </a:defRPr>
            </a:lvl8pPr>
            <a:lvl9pPr marL="3886200" indent="-228600" defTabSz="762000" eaLnBrk="0" fontAlgn="base" hangingPunct="0">
              <a:spcBef>
                <a:spcPct val="0"/>
              </a:spcBef>
              <a:spcAft>
                <a:spcPct val="0"/>
              </a:spcAft>
              <a:defRPr>
                <a:solidFill>
                  <a:schemeClr val="bg1"/>
                </a:solidFill>
                <a:latin typeface="Times New Roman" panose="02020603050405020304" pitchFamily="18" charset="0"/>
              </a:defRPr>
            </a:lvl9pPr>
          </a:lstStyle>
          <a:p>
            <a:fld id="{BFDCD375-8117-4C92-BA1E-EF8AAF3A39BA}" type="slidenum">
              <a:rPr lang="en-US" altLang="ru-RU"/>
              <a:pPr/>
              <a:t>28</a:t>
            </a:fld>
            <a:endParaRPr lang="en-US" altLang="ru-RU"/>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Что же может увидеть врач, осматривая больного глаукомой? Это может быть извитость и расширение сосудов конъюнктивы и эписклеры.</a:t>
            </a:r>
          </a:p>
          <a:p>
            <a:r>
              <a:rPr lang="ru-RU" altLang="ru-RU" smtClean="0"/>
              <a:t>Воронкообразное расширение эписклеральных артерий перед местом прободения ими склеры – симптом кобры, который  может говорить о повышенном ВГД.</a:t>
            </a:r>
          </a:p>
          <a:p>
            <a:r>
              <a:rPr lang="ru-RU" altLang="ru-RU" smtClean="0"/>
              <a:t>Скопление пигмента по ходу передних цилиарных сосудов, в местах их выхода из склеры - симптом эмиссария. И другие - например, увидеть отек роговицы.</a:t>
            </a:r>
          </a:p>
          <a:p>
            <a:endParaRPr lang="ru-RU" altLang="ru-RU" smtClean="0"/>
          </a:p>
          <a:p>
            <a:r>
              <a:rPr lang="ru-RU" altLang="ru-RU" smtClean="0"/>
              <a:t>Если же больного той или иной формой глаукомы обследует офтальмолог, то при осмотре на щелевой лампе (метод называется биомикроскопией) можно более детально оценить степень прозрачности роговицы, определить наличие каких-либо отложений на ее внутренней поверхности; исследовать глубину и равномерность передней камеры глаза; внимательно изучить состояние радужки, прежде всего, выраженность ее дистрофических изменений.</a:t>
            </a:r>
          </a:p>
          <a:p>
            <a:r>
              <a:rPr lang="ru-RU" altLang="ru-RU" smtClean="0"/>
              <a:t>Обращаю внимание, что при глаукоме изменения на одном глазу всегда выражены сильнее, чем на втором. </a:t>
            </a:r>
          </a:p>
          <a:p>
            <a:pPr eaLnBrk="1" hangingPunct="1"/>
            <a:endParaRPr lang="ru-RU" altLang="ru-RU" smtClean="0"/>
          </a:p>
        </p:txBody>
      </p:sp>
    </p:spTree>
    <p:extLst>
      <p:ext uri="{BB962C8B-B14F-4D97-AF65-F5344CB8AC3E}">
        <p14:creationId xmlns:p14="http://schemas.microsoft.com/office/powerpoint/2010/main" val="27215032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Образ слайда 1"/>
          <p:cNvSpPr>
            <a:spLocks noGrp="1" noRot="1" noChangeAspect="1" noTextEdit="1"/>
          </p:cNvSpPr>
          <p:nvPr>
            <p:ph type="sldImg"/>
          </p:nvPr>
        </p:nvSpPr>
        <p:spPr>
          <a:ln/>
        </p:spPr>
      </p:sp>
      <p:sp>
        <p:nvSpPr>
          <p:cNvPr id="79875"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Как мы уже знаем, при глаукоме страдает зрительный нерв. Определить состояние диска зрительного нерва можно с помощью офтальмоскопии. К сожалению, этим методом владею</a:t>
            </a:r>
          </a:p>
          <a:p>
            <a:r>
              <a:rPr lang="ru-RU" altLang="ru-RU" smtClean="0"/>
              <a:t>При осмотре диска зрительного нерва обращают внимание на наличие его экскавации и ее вида. При глаукоме за счет постепенной атрофии опорных тканей зрительного нерва экскавация приобретает большие размеры, а в конечной стадии может быть тотальной. ДЗН бледнеет, сосудистый пучок смещается в носовую сторону. </a:t>
            </a:r>
          </a:p>
          <a:p>
            <a:r>
              <a:rPr lang="ru-RU" altLang="ru-RU" smtClean="0"/>
              <a:t>т, в основном, офтальмологи.</a:t>
            </a:r>
          </a:p>
        </p:txBody>
      </p:sp>
      <p:sp>
        <p:nvSpPr>
          <p:cNvPr id="79876"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chemeClr val="bg1"/>
                </a:solidFill>
                <a:latin typeface="Times New Roman" panose="02020603050405020304" pitchFamily="18" charset="0"/>
              </a:defRPr>
            </a:lvl1pPr>
            <a:lvl2pPr marL="742950" indent="-285750" defTabSz="762000">
              <a:defRPr>
                <a:solidFill>
                  <a:schemeClr val="bg1"/>
                </a:solidFill>
                <a:latin typeface="Times New Roman" panose="02020603050405020304" pitchFamily="18" charset="0"/>
              </a:defRPr>
            </a:lvl2pPr>
            <a:lvl3pPr marL="1143000" indent="-228600" defTabSz="762000">
              <a:defRPr>
                <a:solidFill>
                  <a:schemeClr val="bg1"/>
                </a:solidFill>
                <a:latin typeface="Times New Roman" panose="02020603050405020304" pitchFamily="18" charset="0"/>
              </a:defRPr>
            </a:lvl3pPr>
            <a:lvl4pPr marL="1600200" indent="-228600" defTabSz="762000">
              <a:defRPr>
                <a:solidFill>
                  <a:schemeClr val="bg1"/>
                </a:solidFill>
                <a:latin typeface="Times New Roman" panose="02020603050405020304" pitchFamily="18" charset="0"/>
              </a:defRPr>
            </a:lvl4pPr>
            <a:lvl5pPr marL="2057400" indent="-228600" defTabSz="762000">
              <a:defRPr>
                <a:solidFill>
                  <a:schemeClr val="bg1"/>
                </a:solidFill>
                <a:latin typeface="Times New Roman" panose="02020603050405020304" pitchFamily="18" charset="0"/>
              </a:defRPr>
            </a:lvl5pPr>
            <a:lvl6pPr marL="2514600" indent="-228600" defTabSz="762000" eaLnBrk="0" fontAlgn="base" hangingPunct="0">
              <a:spcBef>
                <a:spcPct val="0"/>
              </a:spcBef>
              <a:spcAft>
                <a:spcPct val="0"/>
              </a:spcAft>
              <a:defRPr>
                <a:solidFill>
                  <a:schemeClr val="bg1"/>
                </a:solidFill>
                <a:latin typeface="Times New Roman" panose="02020603050405020304" pitchFamily="18" charset="0"/>
              </a:defRPr>
            </a:lvl6pPr>
            <a:lvl7pPr marL="2971800" indent="-228600" defTabSz="762000" eaLnBrk="0" fontAlgn="base" hangingPunct="0">
              <a:spcBef>
                <a:spcPct val="0"/>
              </a:spcBef>
              <a:spcAft>
                <a:spcPct val="0"/>
              </a:spcAft>
              <a:defRPr>
                <a:solidFill>
                  <a:schemeClr val="bg1"/>
                </a:solidFill>
                <a:latin typeface="Times New Roman" panose="02020603050405020304" pitchFamily="18" charset="0"/>
              </a:defRPr>
            </a:lvl7pPr>
            <a:lvl8pPr marL="3429000" indent="-228600" defTabSz="762000" eaLnBrk="0" fontAlgn="base" hangingPunct="0">
              <a:spcBef>
                <a:spcPct val="0"/>
              </a:spcBef>
              <a:spcAft>
                <a:spcPct val="0"/>
              </a:spcAft>
              <a:defRPr>
                <a:solidFill>
                  <a:schemeClr val="bg1"/>
                </a:solidFill>
                <a:latin typeface="Times New Roman" panose="02020603050405020304" pitchFamily="18" charset="0"/>
              </a:defRPr>
            </a:lvl8pPr>
            <a:lvl9pPr marL="3886200" indent="-228600" defTabSz="762000" eaLnBrk="0" fontAlgn="base" hangingPunct="0">
              <a:spcBef>
                <a:spcPct val="0"/>
              </a:spcBef>
              <a:spcAft>
                <a:spcPct val="0"/>
              </a:spcAft>
              <a:defRPr>
                <a:solidFill>
                  <a:schemeClr val="bg1"/>
                </a:solidFill>
                <a:latin typeface="Times New Roman" panose="02020603050405020304" pitchFamily="18" charset="0"/>
              </a:defRPr>
            </a:lvl9pPr>
          </a:lstStyle>
          <a:p>
            <a:fld id="{F6117ABE-CF5E-4808-B2DE-8EBE034CB86A}" type="slidenum">
              <a:rPr lang="en-US" altLang="ru-RU"/>
              <a:pPr/>
              <a:t>29</a:t>
            </a:fld>
            <a:endParaRPr lang="en-US" altLang="ru-RU"/>
          </a:p>
        </p:txBody>
      </p:sp>
    </p:spTree>
    <p:extLst>
      <p:ext uri="{BB962C8B-B14F-4D97-AF65-F5344CB8AC3E}">
        <p14:creationId xmlns:p14="http://schemas.microsoft.com/office/powerpoint/2010/main" val="38692989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Образ слайда 1"/>
          <p:cNvSpPr>
            <a:spLocks noGrp="1" noRot="1" noChangeAspect="1" noTextEdit="1"/>
          </p:cNvSpPr>
          <p:nvPr>
            <p:ph type="sldImg"/>
          </p:nvPr>
        </p:nvSpPr>
        <p:spPr>
          <a:ln/>
        </p:spPr>
      </p:sp>
      <p:sp>
        <p:nvSpPr>
          <p:cNvPr id="80899"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Современные методы исследования – оптическая когерентная томография и Гейдельбергская ретинотомография – позволяют увидеть изменения диска зрительного нерва в объемном виде, и, главное, охарактеризовать эти изменения количественно. </a:t>
            </a:r>
          </a:p>
        </p:txBody>
      </p:sp>
      <p:sp>
        <p:nvSpPr>
          <p:cNvPr id="80900"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chemeClr val="bg1"/>
                </a:solidFill>
                <a:latin typeface="Times New Roman" panose="02020603050405020304" pitchFamily="18" charset="0"/>
              </a:defRPr>
            </a:lvl1pPr>
            <a:lvl2pPr marL="742950" indent="-285750" defTabSz="762000">
              <a:defRPr>
                <a:solidFill>
                  <a:schemeClr val="bg1"/>
                </a:solidFill>
                <a:latin typeface="Times New Roman" panose="02020603050405020304" pitchFamily="18" charset="0"/>
              </a:defRPr>
            </a:lvl2pPr>
            <a:lvl3pPr marL="1143000" indent="-228600" defTabSz="762000">
              <a:defRPr>
                <a:solidFill>
                  <a:schemeClr val="bg1"/>
                </a:solidFill>
                <a:latin typeface="Times New Roman" panose="02020603050405020304" pitchFamily="18" charset="0"/>
              </a:defRPr>
            </a:lvl3pPr>
            <a:lvl4pPr marL="1600200" indent="-228600" defTabSz="762000">
              <a:defRPr>
                <a:solidFill>
                  <a:schemeClr val="bg1"/>
                </a:solidFill>
                <a:latin typeface="Times New Roman" panose="02020603050405020304" pitchFamily="18" charset="0"/>
              </a:defRPr>
            </a:lvl4pPr>
            <a:lvl5pPr marL="2057400" indent="-228600" defTabSz="762000">
              <a:defRPr>
                <a:solidFill>
                  <a:schemeClr val="bg1"/>
                </a:solidFill>
                <a:latin typeface="Times New Roman" panose="02020603050405020304" pitchFamily="18" charset="0"/>
              </a:defRPr>
            </a:lvl5pPr>
            <a:lvl6pPr marL="2514600" indent="-228600" defTabSz="762000" eaLnBrk="0" fontAlgn="base" hangingPunct="0">
              <a:spcBef>
                <a:spcPct val="0"/>
              </a:spcBef>
              <a:spcAft>
                <a:spcPct val="0"/>
              </a:spcAft>
              <a:defRPr>
                <a:solidFill>
                  <a:schemeClr val="bg1"/>
                </a:solidFill>
                <a:latin typeface="Times New Roman" panose="02020603050405020304" pitchFamily="18" charset="0"/>
              </a:defRPr>
            </a:lvl6pPr>
            <a:lvl7pPr marL="2971800" indent="-228600" defTabSz="762000" eaLnBrk="0" fontAlgn="base" hangingPunct="0">
              <a:spcBef>
                <a:spcPct val="0"/>
              </a:spcBef>
              <a:spcAft>
                <a:spcPct val="0"/>
              </a:spcAft>
              <a:defRPr>
                <a:solidFill>
                  <a:schemeClr val="bg1"/>
                </a:solidFill>
                <a:latin typeface="Times New Roman" panose="02020603050405020304" pitchFamily="18" charset="0"/>
              </a:defRPr>
            </a:lvl7pPr>
            <a:lvl8pPr marL="3429000" indent="-228600" defTabSz="762000" eaLnBrk="0" fontAlgn="base" hangingPunct="0">
              <a:spcBef>
                <a:spcPct val="0"/>
              </a:spcBef>
              <a:spcAft>
                <a:spcPct val="0"/>
              </a:spcAft>
              <a:defRPr>
                <a:solidFill>
                  <a:schemeClr val="bg1"/>
                </a:solidFill>
                <a:latin typeface="Times New Roman" panose="02020603050405020304" pitchFamily="18" charset="0"/>
              </a:defRPr>
            </a:lvl8pPr>
            <a:lvl9pPr marL="3886200" indent="-228600" defTabSz="762000" eaLnBrk="0" fontAlgn="base" hangingPunct="0">
              <a:spcBef>
                <a:spcPct val="0"/>
              </a:spcBef>
              <a:spcAft>
                <a:spcPct val="0"/>
              </a:spcAft>
              <a:defRPr>
                <a:solidFill>
                  <a:schemeClr val="bg1"/>
                </a:solidFill>
                <a:latin typeface="Times New Roman" panose="02020603050405020304" pitchFamily="18" charset="0"/>
              </a:defRPr>
            </a:lvl9pPr>
          </a:lstStyle>
          <a:p>
            <a:fld id="{13194FDF-BF57-4C34-8C08-BFD76FE1B63F}" type="slidenum">
              <a:rPr lang="en-US" altLang="ru-RU"/>
              <a:pPr/>
              <a:t>30</a:t>
            </a:fld>
            <a:endParaRPr lang="en-US" altLang="ru-RU"/>
          </a:p>
        </p:txBody>
      </p:sp>
    </p:spTree>
    <p:extLst>
      <p:ext uri="{BB962C8B-B14F-4D97-AF65-F5344CB8AC3E}">
        <p14:creationId xmlns:p14="http://schemas.microsoft.com/office/powerpoint/2010/main" val="34538442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Образ слайда 1"/>
          <p:cNvSpPr>
            <a:spLocks noGrp="1" noRot="1" noChangeAspect="1" noTextEdit="1"/>
          </p:cNvSpPr>
          <p:nvPr>
            <p:ph type="sldImg"/>
          </p:nvPr>
        </p:nvSpPr>
        <p:spPr>
          <a:ln/>
        </p:spPr>
      </p:sp>
      <p:sp>
        <p:nvSpPr>
          <p:cNvPr id="81923"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Возвращаюсь в начало нашего разговора и напоминаю, что основным патогенным фактором при глаукоме является повышенное ВГД. Так вот, врачу любой специальности по силам определить его ориентировочным «пальцевым способом». </a:t>
            </a:r>
          </a:p>
          <a:p>
            <a:r>
              <a:rPr lang="ru-RU" altLang="ru-RU" smtClean="0"/>
              <a:t>Существует и пневмотонометрия - бесконтактная методика определения истинного, а не тонометрического ВГД. Она в большей мере имеет скрининговую направленность. Истинное давление не должно превышать 21 мм рт. ст. При подготовке к занятиям обращайте внимание о каком давлении идет в источнике информации речь – об истинном или тонометрическом. Первое должно быть ниже второго!</a:t>
            </a:r>
          </a:p>
          <a:p>
            <a:endParaRPr lang="ru-RU" altLang="ru-RU" smtClean="0"/>
          </a:p>
        </p:txBody>
      </p:sp>
      <p:sp>
        <p:nvSpPr>
          <p:cNvPr id="81924"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chemeClr val="bg1"/>
                </a:solidFill>
                <a:latin typeface="Times New Roman" panose="02020603050405020304" pitchFamily="18" charset="0"/>
              </a:defRPr>
            </a:lvl1pPr>
            <a:lvl2pPr marL="742950" indent="-285750" defTabSz="762000">
              <a:defRPr>
                <a:solidFill>
                  <a:schemeClr val="bg1"/>
                </a:solidFill>
                <a:latin typeface="Times New Roman" panose="02020603050405020304" pitchFamily="18" charset="0"/>
              </a:defRPr>
            </a:lvl2pPr>
            <a:lvl3pPr marL="1143000" indent="-228600" defTabSz="762000">
              <a:defRPr>
                <a:solidFill>
                  <a:schemeClr val="bg1"/>
                </a:solidFill>
                <a:latin typeface="Times New Roman" panose="02020603050405020304" pitchFamily="18" charset="0"/>
              </a:defRPr>
            </a:lvl3pPr>
            <a:lvl4pPr marL="1600200" indent="-228600" defTabSz="762000">
              <a:defRPr>
                <a:solidFill>
                  <a:schemeClr val="bg1"/>
                </a:solidFill>
                <a:latin typeface="Times New Roman" panose="02020603050405020304" pitchFamily="18" charset="0"/>
              </a:defRPr>
            </a:lvl4pPr>
            <a:lvl5pPr marL="2057400" indent="-228600" defTabSz="762000">
              <a:defRPr>
                <a:solidFill>
                  <a:schemeClr val="bg1"/>
                </a:solidFill>
                <a:latin typeface="Times New Roman" panose="02020603050405020304" pitchFamily="18" charset="0"/>
              </a:defRPr>
            </a:lvl5pPr>
            <a:lvl6pPr marL="2514600" indent="-228600" defTabSz="762000" eaLnBrk="0" fontAlgn="base" hangingPunct="0">
              <a:spcBef>
                <a:spcPct val="0"/>
              </a:spcBef>
              <a:spcAft>
                <a:spcPct val="0"/>
              </a:spcAft>
              <a:defRPr>
                <a:solidFill>
                  <a:schemeClr val="bg1"/>
                </a:solidFill>
                <a:latin typeface="Times New Roman" panose="02020603050405020304" pitchFamily="18" charset="0"/>
              </a:defRPr>
            </a:lvl6pPr>
            <a:lvl7pPr marL="2971800" indent="-228600" defTabSz="762000" eaLnBrk="0" fontAlgn="base" hangingPunct="0">
              <a:spcBef>
                <a:spcPct val="0"/>
              </a:spcBef>
              <a:spcAft>
                <a:spcPct val="0"/>
              </a:spcAft>
              <a:defRPr>
                <a:solidFill>
                  <a:schemeClr val="bg1"/>
                </a:solidFill>
                <a:latin typeface="Times New Roman" panose="02020603050405020304" pitchFamily="18" charset="0"/>
              </a:defRPr>
            </a:lvl7pPr>
            <a:lvl8pPr marL="3429000" indent="-228600" defTabSz="762000" eaLnBrk="0" fontAlgn="base" hangingPunct="0">
              <a:spcBef>
                <a:spcPct val="0"/>
              </a:spcBef>
              <a:spcAft>
                <a:spcPct val="0"/>
              </a:spcAft>
              <a:defRPr>
                <a:solidFill>
                  <a:schemeClr val="bg1"/>
                </a:solidFill>
                <a:latin typeface="Times New Roman" panose="02020603050405020304" pitchFamily="18" charset="0"/>
              </a:defRPr>
            </a:lvl8pPr>
            <a:lvl9pPr marL="3886200" indent="-228600" defTabSz="762000" eaLnBrk="0" fontAlgn="base" hangingPunct="0">
              <a:spcBef>
                <a:spcPct val="0"/>
              </a:spcBef>
              <a:spcAft>
                <a:spcPct val="0"/>
              </a:spcAft>
              <a:defRPr>
                <a:solidFill>
                  <a:schemeClr val="bg1"/>
                </a:solidFill>
                <a:latin typeface="Times New Roman" panose="02020603050405020304" pitchFamily="18" charset="0"/>
              </a:defRPr>
            </a:lvl9pPr>
          </a:lstStyle>
          <a:p>
            <a:fld id="{79082218-C94F-4A6B-822F-AAB3C39C6F62}" type="slidenum">
              <a:rPr lang="en-US" altLang="ru-RU"/>
              <a:pPr/>
              <a:t>31</a:t>
            </a:fld>
            <a:endParaRPr lang="en-US" altLang="ru-RU"/>
          </a:p>
        </p:txBody>
      </p:sp>
    </p:spTree>
    <p:extLst>
      <p:ext uri="{BB962C8B-B14F-4D97-AF65-F5344CB8AC3E}">
        <p14:creationId xmlns:p14="http://schemas.microsoft.com/office/powerpoint/2010/main" val="1059618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CC7E775-DC2D-4374-B68A-E93CA234D5A1}" type="slidenum">
              <a:rPr lang="en-US" altLang="ru-RU" sz="1000">
                <a:solidFill>
                  <a:schemeClr val="bg1"/>
                </a:solidFill>
              </a:rPr>
              <a:pPr>
                <a:spcBef>
                  <a:spcPct val="0"/>
                </a:spcBef>
              </a:pPr>
              <a:t>10</a:t>
            </a:fld>
            <a:endParaRPr lang="en-US" altLang="ru-RU" sz="1000">
              <a:solidFill>
                <a:schemeClr val="bg1"/>
              </a:solidFill>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smtClean="0"/>
          </a:p>
        </p:txBody>
      </p:sp>
    </p:spTree>
    <p:extLst>
      <p:ext uri="{BB962C8B-B14F-4D97-AF65-F5344CB8AC3E}">
        <p14:creationId xmlns:p14="http://schemas.microsoft.com/office/powerpoint/2010/main" val="5800255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Образ слайда 1"/>
          <p:cNvSpPr>
            <a:spLocks noGrp="1" noRot="1" noChangeAspect="1" noTextEdit="1"/>
          </p:cNvSpPr>
          <p:nvPr>
            <p:ph type="sldImg"/>
          </p:nvPr>
        </p:nvSpPr>
        <p:spPr>
          <a:ln/>
        </p:spPr>
      </p:sp>
      <p:sp>
        <p:nvSpPr>
          <p:cNvPr id="82947"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Поля зрения исследуют либо с помощью периметров различных видов («дуги», сферопериметра, компьютеризированных приборов), либо ориентировочным «пальцевым» способом.</a:t>
            </a:r>
          </a:p>
        </p:txBody>
      </p:sp>
      <p:sp>
        <p:nvSpPr>
          <p:cNvPr id="82948"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chemeClr val="bg1"/>
                </a:solidFill>
                <a:latin typeface="Times New Roman" panose="02020603050405020304" pitchFamily="18" charset="0"/>
              </a:defRPr>
            </a:lvl1pPr>
            <a:lvl2pPr marL="742950" indent="-285750" defTabSz="762000">
              <a:defRPr>
                <a:solidFill>
                  <a:schemeClr val="bg1"/>
                </a:solidFill>
                <a:latin typeface="Times New Roman" panose="02020603050405020304" pitchFamily="18" charset="0"/>
              </a:defRPr>
            </a:lvl2pPr>
            <a:lvl3pPr marL="1143000" indent="-228600" defTabSz="762000">
              <a:defRPr>
                <a:solidFill>
                  <a:schemeClr val="bg1"/>
                </a:solidFill>
                <a:latin typeface="Times New Roman" panose="02020603050405020304" pitchFamily="18" charset="0"/>
              </a:defRPr>
            </a:lvl3pPr>
            <a:lvl4pPr marL="1600200" indent="-228600" defTabSz="762000">
              <a:defRPr>
                <a:solidFill>
                  <a:schemeClr val="bg1"/>
                </a:solidFill>
                <a:latin typeface="Times New Roman" panose="02020603050405020304" pitchFamily="18" charset="0"/>
              </a:defRPr>
            </a:lvl4pPr>
            <a:lvl5pPr marL="2057400" indent="-228600" defTabSz="762000">
              <a:defRPr>
                <a:solidFill>
                  <a:schemeClr val="bg1"/>
                </a:solidFill>
                <a:latin typeface="Times New Roman" panose="02020603050405020304" pitchFamily="18" charset="0"/>
              </a:defRPr>
            </a:lvl5pPr>
            <a:lvl6pPr marL="2514600" indent="-228600" defTabSz="762000" eaLnBrk="0" fontAlgn="base" hangingPunct="0">
              <a:spcBef>
                <a:spcPct val="0"/>
              </a:spcBef>
              <a:spcAft>
                <a:spcPct val="0"/>
              </a:spcAft>
              <a:defRPr>
                <a:solidFill>
                  <a:schemeClr val="bg1"/>
                </a:solidFill>
                <a:latin typeface="Times New Roman" panose="02020603050405020304" pitchFamily="18" charset="0"/>
              </a:defRPr>
            </a:lvl6pPr>
            <a:lvl7pPr marL="2971800" indent="-228600" defTabSz="762000" eaLnBrk="0" fontAlgn="base" hangingPunct="0">
              <a:spcBef>
                <a:spcPct val="0"/>
              </a:spcBef>
              <a:spcAft>
                <a:spcPct val="0"/>
              </a:spcAft>
              <a:defRPr>
                <a:solidFill>
                  <a:schemeClr val="bg1"/>
                </a:solidFill>
                <a:latin typeface="Times New Roman" panose="02020603050405020304" pitchFamily="18" charset="0"/>
              </a:defRPr>
            </a:lvl7pPr>
            <a:lvl8pPr marL="3429000" indent="-228600" defTabSz="762000" eaLnBrk="0" fontAlgn="base" hangingPunct="0">
              <a:spcBef>
                <a:spcPct val="0"/>
              </a:spcBef>
              <a:spcAft>
                <a:spcPct val="0"/>
              </a:spcAft>
              <a:defRPr>
                <a:solidFill>
                  <a:schemeClr val="bg1"/>
                </a:solidFill>
                <a:latin typeface="Times New Roman" panose="02020603050405020304" pitchFamily="18" charset="0"/>
              </a:defRPr>
            </a:lvl8pPr>
            <a:lvl9pPr marL="3886200" indent="-228600" defTabSz="762000" eaLnBrk="0" fontAlgn="base" hangingPunct="0">
              <a:spcBef>
                <a:spcPct val="0"/>
              </a:spcBef>
              <a:spcAft>
                <a:spcPct val="0"/>
              </a:spcAft>
              <a:defRPr>
                <a:solidFill>
                  <a:schemeClr val="bg1"/>
                </a:solidFill>
                <a:latin typeface="Times New Roman" panose="02020603050405020304" pitchFamily="18" charset="0"/>
              </a:defRPr>
            </a:lvl9pPr>
          </a:lstStyle>
          <a:p>
            <a:fld id="{8E82D4B7-963B-4A38-8E9F-5174107B84EE}" type="slidenum">
              <a:rPr lang="en-US" altLang="ru-RU"/>
              <a:pPr/>
              <a:t>32</a:t>
            </a:fld>
            <a:endParaRPr lang="en-US" altLang="ru-RU"/>
          </a:p>
        </p:txBody>
      </p:sp>
    </p:spTree>
    <p:extLst>
      <p:ext uri="{BB962C8B-B14F-4D97-AF65-F5344CB8AC3E}">
        <p14:creationId xmlns:p14="http://schemas.microsoft.com/office/powerpoint/2010/main" val="41550911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Образ слайда 1"/>
          <p:cNvSpPr>
            <a:spLocks noGrp="1" noRot="1" noChangeAspect="1" noTextEdit="1"/>
          </p:cNvSpPr>
          <p:nvPr>
            <p:ph type="sldImg"/>
          </p:nvPr>
        </p:nvSpPr>
        <p:spPr>
          <a:ln/>
        </p:spPr>
      </p:sp>
      <p:sp>
        <p:nvSpPr>
          <p:cNvPr id="83971"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Для более глубокого обследования пациента офтальмолог применяет метод гониоскопии, позволяющий детально исследовать структуры угла передней камеры, их патологические изменения с помощью специальной зеркальной линзы – гониоскопа. </a:t>
            </a:r>
          </a:p>
        </p:txBody>
      </p:sp>
      <p:sp>
        <p:nvSpPr>
          <p:cNvPr id="83972"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chemeClr val="bg1"/>
                </a:solidFill>
                <a:latin typeface="Times New Roman" panose="02020603050405020304" pitchFamily="18" charset="0"/>
              </a:defRPr>
            </a:lvl1pPr>
            <a:lvl2pPr marL="742950" indent="-285750" defTabSz="762000">
              <a:defRPr>
                <a:solidFill>
                  <a:schemeClr val="bg1"/>
                </a:solidFill>
                <a:latin typeface="Times New Roman" panose="02020603050405020304" pitchFamily="18" charset="0"/>
              </a:defRPr>
            </a:lvl2pPr>
            <a:lvl3pPr marL="1143000" indent="-228600" defTabSz="762000">
              <a:defRPr>
                <a:solidFill>
                  <a:schemeClr val="bg1"/>
                </a:solidFill>
                <a:latin typeface="Times New Roman" panose="02020603050405020304" pitchFamily="18" charset="0"/>
              </a:defRPr>
            </a:lvl3pPr>
            <a:lvl4pPr marL="1600200" indent="-228600" defTabSz="762000">
              <a:defRPr>
                <a:solidFill>
                  <a:schemeClr val="bg1"/>
                </a:solidFill>
                <a:latin typeface="Times New Roman" panose="02020603050405020304" pitchFamily="18" charset="0"/>
              </a:defRPr>
            </a:lvl4pPr>
            <a:lvl5pPr marL="2057400" indent="-228600" defTabSz="762000">
              <a:defRPr>
                <a:solidFill>
                  <a:schemeClr val="bg1"/>
                </a:solidFill>
                <a:latin typeface="Times New Roman" panose="02020603050405020304" pitchFamily="18" charset="0"/>
              </a:defRPr>
            </a:lvl5pPr>
            <a:lvl6pPr marL="2514600" indent="-228600" defTabSz="762000" eaLnBrk="0" fontAlgn="base" hangingPunct="0">
              <a:spcBef>
                <a:spcPct val="0"/>
              </a:spcBef>
              <a:spcAft>
                <a:spcPct val="0"/>
              </a:spcAft>
              <a:defRPr>
                <a:solidFill>
                  <a:schemeClr val="bg1"/>
                </a:solidFill>
                <a:latin typeface="Times New Roman" panose="02020603050405020304" pitchFamily="18" charset="0"/>
              </a:defRPr>
            </a:lvl6pPr>
            <a:lvl7pPr marL="2971800" indent="-228600" defTabSz="762000" eaLnBrk="0" fontAlgn="base" hangingPunct="0">
              <a:spcBef>
                <a:spcPct val="0"/>
              </a:spcBef>
              <a:spcAft>
                <a:spcPct val="0"/>
              </a:spcAft>
              <a:defRPr>
                <a:solidFill>
                  <a:schemeClr val="bg1"/>
                </a:solidFill>
                <a:latin typeface="Times New Roman" panose="02020603050405020304" pitchFamily="18" charset="0"/>
              </a:defRPr>
            </a:lvl7pPr>
            <a:lvl8pPr marL="3429000" indent="-228600" defTabSz="762000" eaLnBrk="0" fontAlgn="base" hangingPunct="0">
              <a:spcBef>
                <a:spcPct val="0"/>
              </a:spcBef>
              <a:spcAft>
                <a:spcPct val="0"/>
              </a:spcAft>
              <a:defRPr>
                <a:solidFill>
                  <a:schemeClr val="bg1"/>
                </a:solidFill>
                <a:latin typeface="Times New Roman" panose="02020603050405020304" pitchFamily="18" charset="0"/>
              </a:defRPr>
            </a:lvl8pPr>
            <a:lvl9pPr marL="3886200" indent="-228600" defTabSz="762000" eaLnBrk="0" fontAlgn="base" hangingPunct="0">
              <a:spcBef>
                <a:spcPct val="0"/>
              </a:spcBef>
              <a:spcAft>
                <a:spcPct val="0"/>
              </a:spcAft>
              <a:defRPr>
                <a:solidFill>
                  <a:schemeClr val="bg1"/>
                </a:solidFill>
                <a:latin typeface="Times New Roman" panose="02020603050405020304" pitchFamily="18" charset="0"/>
              </a:defRPr>
            </a:lvl9pPr>
          </a:lstStyle>
          <a:p>
            <a:fld id="{22F877BD-FADF-4486-A480-7A1DC7D41AAA}" type="slidenum">
              <a:rPr lang="en-US" altLang="ru-RU"/>
              <a:pPr/>
              <a:t>33</a:t>
            </a:fld>
            <a:endParaRPr lang="en-US" altLang="ru-RU"/>
          </a:p>
        </p:txBody>
      </p:sp>
    </p:spTree>
    <p:extLst>
      <p:ext uri="{BB962C8B-B14F-4D97-AF65-F5344CB8AC3E}">
        <p14:creationId xmlns:p14="http://schemas.microsoft.com/office/powerpoint/2010/main" val="32328857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Образ слайда 1"/>
          <p:cNvSpPr>
            <a:spLocks noGrp="1" noRot="1" noChangeAspect="1" noTextEdit="1"/>
          </p:cNvSpPr>
          <p:nvPr>
            <p:ph type="sldImg"/>
          </p:nvPr>
        </p:nvSpPr>
        <p:spPr>
          <a:ln/>
        </p:spPr>
      </p:sp>
      <p:sp>
        <p:nvSpPr>
          <p:cNvPr id="84995"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При отсутствии эффекта от медикаментозного и лазерного лечения глаукомы прибегают к хирургическому вмешательству. Обычно смысл операции сводится к удалению под микроскопом маленького фрагмента трабекулы и/или кусочка радужки у корня, что позволяет открыть выход влаге передней камеры из полости глаза под конъюнктиву склеры. Таким образом хирург-офтальмолог улучшает отток внутриглазной жидкости. Подобную операцию проводят как при открытоугольной, так и при закрытоугольной глаукоме, о которой речь пойдет совсем скоро.</a:t>
            </a:r>
          </a:p>
          <a:p>
            <a:endParaRPr lang="ru-RU" altLang="ru-RU" smtClean="0"/>
          </a:p>
        </p:txBody>
      </p:sp>
      <p:sp>
        <p:nvSpPr>
          <p:cNvPr id="84996"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chemeClr val="bg1"/>
                </a:solidFill>
                <a:latin typeface="Times New Roman" panose="02020603050405020304" pitchFamily="18" charset="0"/>
              </a:defRPr>
            </a:lvl1pPr>
            <a:lvl2pPr marL="742950" indent="-285750" defTabSz="762000">
              <a:defRPr>
                <a:solidFill>
                  <a:schemeClr val="bg1"/>
                </a:solidFill>
                <a:latin typeface="Times New Roman" panose="02020603050405020304" pitchFamily="18" charset="0"/>
              </a:defRPr>
            </a:lvl2pPr>
            <a:lvl3pPr marL="1143000" indent="-228600" defTabSz="762000">
              <a:defRPr>
                <a:solidFill>
                  <a:schemeClr val="bg1"/>
                </a:solidFill>
                <a:latin typeface="Times New Roman" panose="02020603050405020304" pitchFamily="18" charset="0"/>
              </a:defRPr>
            </a:lvl3pPr>
            <a:lvl4pPr marL="1600200" indent="-228600" defTabSz="762000">
              <a:defRPr>
                <a:solidFill>
                  <a:schemeClr val="bg1"/>
                </a:solidFill>
                <a:latin typeface="Times New Roman" panose="02020603050405020304" pitchFamily="18" charset="0"/>
              </a:defRPr>
            </a:lvl4pPr>
            <a:lvl5pPr marL="2057400" indent="-228600" defTabSz="762000">
              <a:defRPr>
                <a:solidFill>
                  <a:schemeClr val="bg1"/>
                </a:solidFill>
                <a:latin typeface="Times New Roman" panose="02020603050405020304" pitchFamily="18" charset="0"/>
              </a:defRPr>
            </a:lvl5pPr>
            <a:lvl6pPr marL="2514600" indent="-228600" defTabSz="762000" eaLnBrk="0" fontAlgn="base" hangingPunct="0">
              <a:spcBef>
                <a:spcPct val="0"/>
              </a:spcBef>
              <a:spcAft>
                <a:spcPct val="0"/>
              </a:spcAft>
              <a:defRPr>
                <a:solidFill>
                  <a:schemeClr val="bg1"/>
                </a:solidFill>
                <a:latin typeface="Times New Roman" panose="02020603050405020304" pitchFamily="18" charset="0"/>
              </a:defRPr>
            </a:lvl6pPr>
            <a:lvl7pPr marL="2971800" indent="-228600" defTabSz="762000" eaLnBrk="0" fontAlgn="base" hangingPunct="0">
              <a:spcBef>
                <a:spcPct val="0"/>
              </a:spcBef>
              <a:spcAft>
                <a:spcPct val="0"/>
              </a:spcAft>
              <a:defRPr>
                <a:solidFill>
                  <a:schemeClr val="bg1"/>
                </a:solidFill>
                <a:latin typeface="Times New Roman" panose="02020603050405020304" pitchFamily="18" charset="0"/>
              </a:defRPr>
            </a:lvl7pPr>
            <a:lvl8pPr marL="3429000" indent="-228600" defTabSz="762000" eaLnBrk="0" fontAlgn="base" hangingPunct="0">
              <a:spcBef>
                <a:spcPct val="0"/>
              </a:spcBef>
              <a:spcAft>
                <a:spcPct val="0"/>
              </a:spcAft>
              <a:defRPr>
                <a:solidFill>
                  <a:schemeClr val="bg1"/>
                </a:solidFill>
                <a:latin typeface="Times New Roman" panose="02020603050405020304" pitchFamily="18" charset="0"/>
              </a:defRPr>
            </a:lvl8pPr>
            <a:lvl9pPr marL="3886200" indent="-228600" defTabSz="762000" eaLnBrk="0" fontAlgn="base" hangingPunct="0">
              <a:spcBef>
                <a:spcPct val="0"/>
              </a:spcBef>
              <a:spcAft>
                <a:spcPct val="0"/>
              </a:spcAft>
              <a:defRPr>
                <a:solidFill>
                  <a:schemeClr val="bg1"/>
                </a:solidFill>
                <a:latin typeface="Times New Roman" panose="02020603050405020304" pitchFamily="18" charset="0"/>
              </a:defRPr>
            </a:lvl9pPr>
          </a:lstStyle>
          <a:p>
            <a:fld id="{DD7B7FDB-A07A-4B4D-8B5F-B81165B0AD1B}" type="slidenum">
              <a:rPr lang="en-US" altLang="ru-RU"/>
              <a:pPr/>
              <a:t>34</a:t>
            </a:fld>
            <a:endParaRPr lang="en-US" altLang="ru-RU"/>
          </a:p>
        </p:txBody>
      </p:sp>
    </p:spTree>
    <p:extLst>
      <p:ext uri="{BB962C8B-B14F-4D97-AF65-F5344CB8AC3E}">
        <p14:creationId xmlns:p14="http://schemas.microsoft.com/office/powerpoint/2010/main" val="10321680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Образ слайда 1"/>
          <p:cNvSpPr>
            <a:spLocks noGrp="1" noRot="1" noChangeAspect="1" noTextEdit="1"/>
          </p:cNvSpPr>
          <p:nvPr>
            <p:ph type="sldImg"/>
          </p:nvPr>
        </p:nvSpPr>
        <p:spPr>
          <a:ln/>
        </p:spPr>
      </p:sp>
      <p:sp>
        <p:nvSpPr>
          <p:cNvPr id="71683"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latin typeface="Arial" panose="020B0604020202020204" pitchFamily="34" charset="0"/>
                <a:cs typeface="Arial" panose="020B0604020202020204" pitchFamily="34" charset="0"/>
              </a:rPr>
              <a:t>Среди глауком взрослых большей частью встречается первичная глаукома. Существует несколько ее форм: открытоугольная, закрытоугольная и смешанная. Наиболее распространенной является - открытоугольная. По  данным разных авторов на ее долю приходится от 70 до 90 % случаев первичной глаукомы.</a:t>
            </a:r>
            <a:endParaRPr lang="ru-RU" altLang="ru-RU" smtClean="0"/>
          </a:p>
        </p:txBody>
      </p:sp>
      <p:sp>
        <p:nvSpPr>
          <p:cNvPr id="71684"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chemeClr val="bg1"/>
                </a:solidFill>
                <a:latin typeface="Times New Roman" panose="02020603050405020304" pitchFamily="18" charset="0"/>
              </a:defRPr>
            </a:lvl1pPr>
            <a:lvl2pPr marL="742950" indent="-285750" defTabSz="762000">
              <a:defRPr>
                <a:solidFill>
                  <a:schemeClr val="bg1"/>
                </a:solidFill>
                <a:latin typeface="Times New Roman" panose="02020603050405020304" pitchFamily="18" charset="0"/>
              </a:defRPr>
            </a:lvl2pPr>
            <a:lvl3pPr marL="1143000" indent="-228600" defTabSz="762000">
              <a:defRPr>
                <a:solidFill>
                  <a:schemeClr val="bg1"/>
                </a:solidFill>
                <a:latin typeface="Times New Roman" panose="02020603050405020304" pitchFamily="18" charset="0"/>
              </a:defRPr>
            </a:lvl3pPr>
            <a:lvl4pPr marL="1600200" indent="-228600" defTabSz="762000">
              <a:defRPr>
                <a:solidFill>
                  <a:schemeClr val="bg1"/>
                </a:solidFill>
                <a:latin typeface="Times New Roman" panose="02020603050405020304" pitchFamily="18" charset="0"/>
              </a:defRPr>
            </a:lvl4pPr>
            <a:lvl5pPr marL="2057400" indent="-228600" defTabSz="762000">
              <a:defRPr>
                <a:solidFill>
                  <a:schemeClr val="bg1"/>
                </a:solidFill>
                <a:latin typeface="Times New Roman" panose="02020603050405020304" pitchFamily="18" charset="0"/>
              </a:defRPr>
            </a:lvl5pPr>
            <a:lvl6pPr marL="2514600" indent="-228600" defTabSz="762000" eaLnBrk="0" fontAlgn="base" hangingPunct="0">
              <a:spcBef>
                <a:spcPct val="0"/>
              </a:spcBef>
              <a:spcAft>
                <a:spcPct val="0"/>
              </a:spcAft>
              <a:defRPr>
                <a:solidFill>
                  <a:schemeClr val="bg1"/>
                </a:solidFill>
                <a:latin typeface="Times New Roman" panose="02020603050405020304" pitchFamily="18" charset="0"/>
              </a:defRPr>
            </a:lvl6pPr>
            <a:lvl7pPr marL="2971800" indent="-228600" defTabSz="762000" eaLnBrk="0" fontAlgn="base" hangingPunct="0">
              <a:spcBef>
                <a:spcPct val="0"/>
              </a:spcBef>
              <a:spcAft>
                <a:spcPct val="0"/>
              </a:spcAft>
              <a:defRPr>
                <a:solidFill>
                  <a:schemeClr val="bg1"/>
                </a:solidFill>
                <a:latin typeface="Times New Roman" panose="02020603050405020304" pitchFamily="18" charset="0"/>
              </a:defRPr>
            </a:lvl7pPr>
            <a:lvl8pPr marL="3429000" indent="-228600" defTabSz="762000" eaLnBrk="0" fontAlgn="base" hangingPunct="0">
              <a:spcBef>
                <a:spcPct val="0"/>
              </a:spcBef>
              <a:spcAft>
                <a:spcPct val="0"/>
              </a:spcAft>
              <a:defRPr>
                <a:solidFill>
                  <a:schemeClr val="bg1"/>
                </a:solidFill>
                <a:latin typeface="Times New Roman" panose="02020603050405020304" pitchFamily="18" charset="0"/>
              </a:defRPr>
            </a:lvl8pPr>
            <a:lvl9pPr marL="3886200" indent="-228600" defTabSz="762000" eaLnBrk="0" fontAlgn="base" hangingPunct="0">
              <a:spcBef>
                <a:spcPct val="0"/>
              </a:spcBef>
              <a:spcAft>
                <a:spcPct val="0"/>
              </a:spcAft>
              <a:defRPr>
                <a:solidFill>
                  <a:schemeClr val="bg1"/>
                </a:solidFill>
                <a:latin typeface="Times New Roman" panose="02020603050405020304" pitchFamily="18" charset="0"/>
              </a:defRPr>
            </a:lvl9pPr>
          </a:lstStyle>
          <a:p>
            <a:fld id="{33025AB3-244A-4CE8-8AA0-1FF3BF4F0523}" type="slidenum">
              <a:rPr lang="en-US" altLang="ru-RU"/>
              <a:pPr/>
              <a:t>38</a:t>
            </a:fld>
            <a:endParaRPr lang="en-US" altLang="ru-RU"/>
          </a:p>
        </p:txBody>
      </p:sp>
    </p:spTree>
    <p:extLst>
      <p:ext uri="{BB962C8B-B14F-4D97-AF65-F5344CB8AC3E}">
        <p14:creationId xmlns:p14="http://schemas.microsoft.com/office/powerpoint/2010/main" val="16095341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Первичная закрытоугольная глаукома встречается существенно реже. Она нередко является причиной слепоты в Азиатском регионе. Чаще развивается у женщин и в основном в возрасте после 50 лет. При этой форме глаукомы угол передней камеры замкнут корнем радужки. Предрасполагающими факторами ЗУГ являются «короткие глаза», большой по объему хрусталик, которые обычно бывают при гиперметропической рефракции. Таким образом, склонность к возникновению блокады угла передней камеры может быть изначально анатомически обусловлена.  </a:t>
            </a:r>
          </a:p>
          <a:p>
            <a:r>
              <a:rPr lang="ru-RU" altLang="ru-RU" smtClean="0"/>
              <a:t>Жалобы, предъявляемые больными закрытоугольной глаукомой, такие же как и при открытоугольной, но выражены значительно сильнее и проявляют себя раньше.</a:t>
            </a:r>
          </a:p>
        </p:txBody>
      </p:sp>
    </p:spTree>
    <p:extLst>
      <p:ext uri="{BB962C8B-B14F-4D97-AF65-F5344CB8AC3E}">
        <p14:creationId xmlns:p14="http://schemas.microsoft.com/office/powerpoint/2010/main" val="12393886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Обычно эта форма глаукомы заявляет о себе особым состоянием, состоянием требующим проведения неотложных мероприятий - острым приступом закрытоугольной глаукомы. Больного беспокоят сильные боли в глазу и соответствующей половине головы, иногда нестерпимые. Появляется туман, радужные круги перед глазом, снижается зрение. Нередко больные отмечают тошноту, рвоту.</a:t>
            </a:r>
          </a:p>
          <a:p>
            <a:r>
              <a:rPr lang="ru-RU" altLang="ru-RU" smtClean="0"/>
              <a:t>Основным фактором, провоцирующим резкий подъем внутриглазного давления является расширением зрачка, например, после длительного пребывания в темноте или стресса. </a:t>
            </a:r>
          </a:p>
        </p:txBody>
      </p:sp>
    </p:spTree>
    <p:extLst>
      <p:ext uri="{BB962C8B-B14F-4D97-AF65-F5344CB8AC3E}">
        <p14:creationId xmlns:p14="http://schemas.microsoft.com/office/powerpoint/2010/main" val="10302038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Образ слайда 1"/>
          <p:cNvSpPr>
            <a:spLocks noGrp="1" noRot="1" noChangeAspect="1" noTextEdit="1"/>
          </p:cNvSpPr>
          <p:nvPr>
            <p:ph type="sldImg"/>
          </p:nvPr>
        </p:nvSpPr>
        <p:spPr>
          <a:ln/>
        </p:spPr>
      </p:sp>
      <p:sp>
        <p:nvSpPr>
          <p:cNvPr id="90115"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Как же купировать этот приступ? На что по своей сути должны быть направлены действия врача?</a:t>
            </a:r>
          </a:p>
          <a:p>
            <a:r>
              <a:rPr lang="ru-RU" altLang="ru-RU" smtClean="0"/>
              <a:t>Так вот: нужно попытаться сузить зрачок, обезболить, снизить внутриглазное давление </a:t>
            </a:r>
          </a:p>
        </p:txBody>
      </p:sp>
      <p:sp>
        <p:nvSpPr>
          <p:cNvPr id="90116"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chemeClr val="bg1"/>
                </a:solidFill>
                <a:latin typeface="Times New Roman" panose="02020603050405020304" pitchFamily="18" charset="0"/>
              </a:defRPr>
            </a:lvl1pPr>
            <a:lvl2pPr marL="742950" indent="-285750" defTabSz="762000">
              <a:defRPr>
                <a:solidFill>
                  <a:schemeClr val="bg1"/>
                </a:solidFill>
                <a:latin typeface="Times New Roman" panose="02020603050405020304" pitchFamily="18" charset="0"/>
              </a:defRPr>
            </a:lvl2pPr>
            <a:lvl3pPr marL="1143000" indent="-228600" defTabSz="762000">
              <a:defRPr>
                <a:solidFill>
                  <a:schemeClr val="bg1"/>
                </a:solidFill>
                <a:latin typeface="Times New Roman" panose="02020603050405020304" pitchFamily="18" charset="0"/>
              </a:defRPr>
            </a:lvl3pPr>
            <a:lvl4pPr marL="1600200" indent="-228600" defTabSz="762000">
              <a:defRPr>
                <a:solidFill>
                  <a:schemeClr val="bg1"/>
                </a:solidFill>
                <a:latin typeface="Times New Roman" panose="02020603050405020304" pitchFamily="18" charset="0"/>
              </a:defRPr>
            </a:lvl4pPr>
            <a:lvl5pPr marL="2057400" indent="-228600" defTabSz="762000">
              <a:defRPr>
                <a:solidFill>
                  <a:schemeClr val="bg1"/>
                </a:solidFill>
                <a:latin typeface="Times New Roman" panose="02020603050405020304" pitchFamily="18" charset="0"/>
              </a:defRPr>
            </a:lvl5pPr>
            <a:lvl6pPr marL="2514600" indent="-228600" defTabSz="762000" eaLnBrk="0" fontAlgn="base" hangingPunct="0">
              <a:spcBef>
                <a:spcPct val="0"/>
              </a:spcBef>
              <a:spcAft>
                <a:spcPct val="0"/>
              </a:spcAft>
              <a:defRPr>
                <a:solidFill>
                  <a:schemeClr val="bg1"/>
                </a:solidFill>
                <a:latin typeface="Times New Roman" panose="02020603050405020304" pitchFamily="18" charset="0"/>
              </a:defRPr>
            </a:lvl6pPr>
            <a:lvl7pPr marL="2971800" indent="-228600" defTabSz="762000" eaLnBrk="0" fontAlgn="base" hangingPunct="0">
              <a:spcBef>
                <a:spcPct val="0"/>
              </a:spcBef>
              <a:spcAft>
                <a:spcPct val="0"/>
              </a:spcAft>
              <a:defRPr>
                <a:solidFill>
                  <a:schemeClr val="bg1"/>
                </a:solidFill>
                <a:latin typeface="Times New Roman" panose="02020603050405020304" pitchFamily="18" charset="0"/>
              </a:defRPr>
            </a:lvl7pPr>
            <a:lvl8pPr marL="3429000" indent="-228600" defTabSz="762000" eaLnBrk="0" fontAlgn="base" hangingPunct="0">
              <a:spcBef>
                <a:spcPct val="0"/>
              </a:spcBef>
              <a:spcAft>
                <a:spcPct val="0"/>
              </a:spcAft>
              <a:defRPr>
                <a:solidFill>
                  <a:schemeClr val="bg1"/>
                </a:solidFill>
                <a:latin typeface="Times New Roman" panose="02020603050405020304" pitchFamily="18" charset="0"/>
              </a:defRPr>
            </a:lvl8pPr>
            <a:lvl9pPr marL="3886200" indent="-228600" defTabSz="762000" eaLnBrk="0" fontAlgn="base" hangingPunct="0">
              <a:spcBef>
                <a:spcPct val="0"/>
              </a:spcBef>
              <a:spcAft>
                <a:spcPct val="0"/>
              </a:spcAft>
              <a:defRPr>
                <a:solidFill>
                  <a:schemeClr val="bg1"/>
                </a:solidFill>
                <a:latin typeface="Times New Roman" panose="02020603050405020304" pitchFamily="18" charset="0"/>
              </a:defRPr>
            </a:lvl9pPr>
          </a:lstStyle>
          <a:p>
            <a:fld id="{CB141A11-C8F4-4ACD-81E1-574A493D7C36}" type="slidenum">
              <a:rPr lang="en-US" altLang="ru-RU"/>
              <a:pPr/>
              <a:t>45</a:t>
            </a:fld>
            <a:endParaRPr lang="en-US" altLang="ru-RU"/>
          </a:p>
        </p:txBody>
      </p:sp>
    </p:spTree>
    <p:extLst>
      <p:ext uri="{BB962C8B-B14F-4D97-AF65-F5344CB8AC3E}">
        <p14:creationId xmlns:p14="http://schemas.microsoft.com/office/powerpoint/2010/main" val="26347121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Образ слайда 1"/>
          <p:cNvSpPr>
            <a:spLocks noGrp="1" noRot="1" noChangeAspect="1" noTextEdit="1"/>
          </p:cNvSpPr>
          <p:nvPr>
            <p:ph type="sldImg"/>
          </p:nvPr>
        </p:nvSpPr>
        <p:spPr>
          <a:ln/>
        </p:spPr>
      </p:sp>
      <p:sp>
        <p:nvSpPr>
          <p:cNvPr id="91139"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Как это сделать? Согласно существующим национальным рекомендациям лечение необходимо начинать с частых закапываний пилокарпина, далее подключить инстилляции тимолола. Местно или системно ввести ингибиторы карбоангидразы и осмотические диуретики. В дальнейшем офтальмолог принимает решение о лазерном лечении или оперативном вмешательстве, условиях и сроках их проведения.</a:t>
            </a:r>
          </a:p>
          <a:p>
            <a:r>
              <a:rPr lang="ru-RU" altLang="ru-RU" smtClean="0"/>
              <a:t>Как идет операция, вы уже видели. Лазером же создают маленькое отверстие на периферии радужки, у ее корня. В дальнейшем, благодаря этому  сквозному отверстию ток внутриглазной жидкости из задней в переднюю камеру глаза осуществляется вне зависимости от положения радужки.</a:t>
            </a:r>
          </a:p>
          <a:p>
            <a:endParaRPr lang="ru-RU" altLang="ru-RU" smtClean="0"/>
          </a:p>
        </p:txBody>
      </p:sp>
      <p:sp>
        <p:nvSpPr>
          <p:cNvPr id="91140"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chemeClr val="bg1"/>
                </a:solidFill>
                <a:latin typeface="Times New Roman" panose="02020603050405020304" pitchFamily="18" charset="0"/>
              </a:defRPr>
            </a:lvl1pPr>
            <a:lvl2pPr marL="742950" indent="-285750" defTabSz="762000">
              <a:defRPr>
                <a:solidFill>
                  <a:schemeClr val="bg1"/>
                </a:solidFill>
                <a:latin typeface="Times New Roman" panose="02020603050405020304" pitchFamily="18" charset="0"/>
              </a:defRPr>
            </a:lvl2pPr>
            <a:lvl3pPr marL="1143000" indent="-228600" defTabSz="762000">
              <a:defRPr>
                <a:solidFill>
                  <a:schemeClr val="bg1"/>
                </a:solidFill>
                <a:latin typeface="Times New Roman" panose="02020603050405020304" pitchFamily="18" charset="0"/>
              </a:defRPr>
            </a:lvl3pPr>
            <a:lvl4pPr marL="1600200" indent="-228600" defTabSz="762000">
              <a:defRPr>
                <a:solidFill>
                  <a:schemeClr val="bg1"/>
                </a:solidFill>
                <a:latin typeface="Times New Roman" panose="02020603050405020304" pitchFamily="18" charset="0"/>
              </a:defRPr>
            </a:lvl4pPr>
            <a:lvl5pPr marL="2057400" indent="-228600" defTabSz="762000">
              <a:defRPr>
                <a:solidFill>
                  <a:schemeClr val="bg1"/>
                </a:solidFill>
                <a:latin typeface="Times New Roman" panose="02020603050405020304" pitchFamily="18" charset="0"/>
              </a:defRPr>
            </a:lvl5pPr>
            <a:lvl6pPr marL="2514600" indent="-228600" defTabSz="762000" eaLnBrk="0" fontAlgn="base" hangingPunct="0">
              <a:spcBef>
                <a:spcPct val="0"/>
              </a:spcBef>
              <a:spcAft>
                <a:spcPct val="0"/>
              </a:spcAft>
              <a:defRPr>
                <a:solidFill>
                  <a:schemeClr val="bg1"/>
                </a:solidFill>
                <a:latin typeface="Times New Roman" panose="02020603050405020304" pitchFamily="18" charset="0"/>
              </a:defRPr>
            </a:lvl6pPr>
            <a:lvl7pPr marL="2971800" indent="-228600" defTabSz="762000" eaLnBrk="0" fontAlgn="base" hangingPunct="0">
              <a:spcBef>
                <a:spcPct val="0"/>
              </a:spcBef>
              <a:spcAft>
                <a:spcPct val="0"/>
              </a:spcAft>
              <a:defRPr>
                <a:solidFill>
                  <a:schemeClr val="bg1"/>
                </a:solidFill>
                <a:latin typeface="Times New Roman" panose="02020603050405020304" pitchFamily="18" charset="0"/>
              </a:defRPr>
            </a:lvl7pPr>
            <a:lvl8pPr marL="3429000" indent="-228600" defTabSz="762000" eaLnBrk="0" fontAlgn="base" hangingPunct="0">
              <a:spcBef>
                <a:spcPct val="0"/>
              </a:spcBef>
              <a:spcAft>
                <a:spcPct val="0"/>
              </a:spcAft>
              <a:defRPr>
                <a:solidFill>
                  <a:schemeClr val="bg1"/>
                </a:solidFill>
                <a:latin typeface="Times New Roman" panose="02020603050405020304" pitchFamily="18" charset="0"/>
              </a:defRPr>
            </a:lvl8pPr>
            <a:lvl9pPr marL="3886200" indent="-228600" defTabSz="762000" eaLnBrk="0" fontAlgn="base" hangingPunct="0">
              <a:spcBef>
                <a:spcPct val="0"/>
              </a:spcBef>
              <a:spcAft>
                <a:spcPct val="0"/>
              </a:spcAft>
              <a:defRPr>
                <a:solidFill>
                  <a:schemeClr val="bg1"/>
                </a:solidFill>
                <a:latin typeface="Times New Roman" panose="02020603050405020304" pitchFamily="18" charset="0"/>
              </a:defRPr>
            </a:lvl9pPr>
          </a:lstStyle>
          <a:p>
            <a:fld id="{2FF6549A-B602-44DD-A100-A2D12D02B036}" type="slidenum">
              <a:rPr lang="en-US" altLang="ru-RU"/>
              <a:pPr/>
              <a:t>47</a:t>
            </a:fld>
            <a:endParaRPr lang="en-US" altLang="ru-RU"/>
          </a:p>
        </p:txBody>
      </p:sp>
    </p:spTree>
    <p:extLst>
      <p:ext uri="{BB962C8B-B14F-4D97-AF65-F5344CB8AC3E}">
        <p14:creationId xmlns:p14="http://schemas.microsoft.com/office/powerpoint/2010/main" val="39736328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Образ слайда 1"/>
          <p:cNvSpPr>
            <a:spLocks noGrp="1" noRot="1" noChangeAspect="1" noTextEdit="1"/>
          </p:cNvSpPr>
          <p:nvPr>
            <p:ph type="sldImg"/>
          </p:nvPr>
        </p:nvSpPr>
        <p:spPr>
          <a:ln/>
        </p:spPr>
      </p:sp>
      <p:sp>
        <p:nvSpPr>
          <p:cNvPr id="93187"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И в заключение коснемся врожденной глаукомы. Ее частота невелика – диагностируют ее приблизительно у 1 из 20 000 новорожденных детей. Заболевают преимущественно мальчики. Где-то в 15 % случаев возникновение заболевания наследственно обусловлено. Часто </a:t>
            </a:r>
            <a:r>
              <a:rPr lang="ru-RU" altLang="ru-RU" smtClean="0">
                <a:latin typeface="Arial" panose="020B0604020202020204" pitchFamily="34" charset="0"/>
                <a:cs typeface="Arial" panose="020B0604020202020204" pitchFamily="34" charset="0"/>
              </a:rPr>
              <a:t>врожденная глаукома проявляет себя в первые полгода жизни ребенка.</a:t>
            </a:r>
          </a:p>
          <a:p>
            <a:r>
              <a:rPr lang="ru-RU" altLang="ru-RU" smtClean="0"/>
              <a:t>При врожденной глаукоме вследствие мутации гена происходит недоразвитие структур дренажной системы глаза, прежде всего, трабекулы, что затрудняет отток внутриглазной жидкости из глаза и обусловливает повышение ВГД. В остальных случаях развитие болезни связано с воздействием неблагоприятных факторов в период внутриутробного развития. На данном слайде демонстрируем картину недоразвитого угла передней камеры.</a:t>
            </a:r>
          </a:p>
          <a:p>
            <a:endParaRPr lang="ru-RU" altLang="ru-RU" smtClean="0">
              <a:latin typeface="Arial" panose="020B0604020202020204" pitchFamily="34" charset="0"/>
              <a:cs typeface="Arial" panose="020B0604020202020204" pitchFamily="34" charset="0"/>
            </a:endParaRPr>
          </a:p>
          <a:p>
            <a:endParaRPr lang="ru-RU" altLang="ru-RU" smtClean="0"/>
          </a:p>
        </p:txBody>
      </p:sp>
      <p:sp>
        <p:nvSpPr>
          <p:cNvPr id="93188"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chemeClr val="bg1"/>
                </a:solidFill>
                <a:latin typeface="Times New Roman" panose="02020603050405020304" pitchFamily="18" charset="0"/>
              </a:defRPr>
            </a:lvl1pPr>
            <a:lvl2pPr marL="742950" indent="-285750" defTabSz="762000">
              <a:defRPr>
                <a:solidFill>
                  <a:schemeClr val="bg1"/>
                </a:solidFill>
                <a:latin typeface="Times New Roman" panose="02020603050405020304" pitchFamily="18" charset="0"/>
              </a:defRPr>
            </a:lvl2pPr>
            <a:lvl3pPr marL="1143000" indent="-228600" defTabSz="762000">
              <a:defRPr>
                <a:solidFill>
                  <a:schemeClr val="bg1"/>
                </a:solidFill>
                <a:latin typeface="Times New Roman" panose="02020603050405020304" pitchFamily="18" charset="0"/>
              </a:defRPr>
            </a:lvl3pPr>
            <a:lvl4pPr marL="1600200" indent="-228600" defTabSz="762000">
              <a:defRPr>
                <a:solidFill>
                  <a:schemeClr val="bg1"/>
                </a:solidFill>
                <a:latin typeface="Times New Roman" panose="02020603050405020304" pitchFamily="18" charset="0"/>
              </a:defRPr>
            </a:lvl4pPr>
            <a:lvl5pPr marL="2057400" indent="-228600" defTabSz="762000">
              <a:defRPr>
                <a:solidFill>
                  <a:schemeClr val="bg1"/>
                </a:solidFill>
                <a:latin typeface="Times New Roman" panose="02020603050405020304" pitchFamily="18" charset="0"/>
              </a:defRPr>
            </a:lvl5pPr>
            <a:lvl6pPr marL="2514600" indent="-228600" defTabSz="762000" eaLnBrk="0" fontAlgn="base" hangingPunct="0">
              <a:spcBef>
                <a:spcPct val="0"/>
              </a:spcBef>
              <a:spcAft>
                <a:spcPct val="0"/>
              </a:spcAft>
              <a:defRPr>
                <a:solidFill>
                  <a:schemeClr val="bg1"/>
                </a:solidFill>
                <a:latin typeface="Times New Roman" panose="02020603050405020304" pitchFamily="18" charset="0"/>
              </a:defRPr>
            </a:lvl6pPr>
            <a:lvl7pPr marL="2971800" indent="-228600" defTabSz="762000" eaLnBrk="0" fontAlgn="base" hangingPunct="0">
              <a:spcBef>
                <a:spcPct val="0"/>
              </a:spcBef>
              <a:spcAft>
                <a:spcPct val="0"/>
              </a:spcAft>
              <a:defRPr>
                <a:solidFill>
                  <a:schemeClr val="bg1"/>
                </a:solidFill>
                <a:latin typeface="Times New Roman" panose="02020603050405020304" pitchFamily="18" charset="0"/>
              </a:defRPr>
            </a:lvl7pPr>
            <a:lvl8pPr marL="3429000" indent="-228600" defTabSz="762000" eaLnBrk="0" fontAlgn="base" hangingPunct="0">
              <a:spcBef>
                <a:spcPct val="0"/>
              </a:spcBef>
              <a:spcAft>
                <a:spcPct val="0"/>
              </a:spcAft>
              <a:defRPr>
                <a:solidFill>
                  <a:schemeClr val="bg1"/>
                </a:solidFill>
                <a:latin typeface="Times New Roman" panose="02020603050405020304" pitchFamily="18" charset="0"/>
              </a:defRPr>
            </a:lvl8pPr>
            <a:lvl9pPr marL="3886200" indent="-228600" defTabSz="762000" eaLnBrk="0" fontAlgn="base" hangingPunct="0">
              <a:spcBef>
                <a:spcPct val="0"/>
              </a:spcBef>
              <a:spcAft>
                <a:spcPct val="0"/>
              </a:spcAft>
              <a:defRPr>
                <a:solidFill>
                  <a:schemeClr val="bg1"/>
                </a:solidFill>
                <a:latin typeface="Times New Roman" panose="02020603050405020304" pitchFamily="18" charset="0"/>
              </a:defRPr>
            </a:lvl9pPr>
          </a:lstStyle>
          <a:p>
            <a:fld id="{B5A27B5F-934A-45E4-81FA-E475851BE252}" type="slidenum">
              <a:rPr lang="en-US" altLang="ru-RU"/>
              <a:pPr/>
              <a:t>48</a:t>
            </a:fld>
            <a:endParaRPr lang="en-US" altLang="ru-RU"/>
          </a:p>
        </p:txBody>
      </p:sp>
    </p:spTree>
    <p:extLst>
      <p:ext uri="{BB962C8B-B14F-4D97-AF65-F5344CB8AC3E}">
        <p14:creationId xmlns:p14="http://schemas.microsoft.com/office/powerpoint/2010/main" val="13819579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Образ слайда 1"/>
          <p:cNvSpPr>
            <a:spLocks noGrp="1" noRot="1" noChangeAspect="1" noTextEdit="1"/>
          </p:cNvSpPr>
          <p:nvPr>
            <p:ph type="sldImg"/>
          </p:nvPr>
        </p:nvSpPr>
        <p:spPr>
          <a:ln/>
        </p:spPr>
      </p:sp>
      <p:sp>
        <p:nvSpPr>
          <p:cNvPr id="94211"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solidFill>
                  <a:srgbClr val="FFCC66"/>
                </a:solidFill>
                <a:latin typeface="Arial" panose="020B0604020202020204" pitchFamily="34" charset="0"/>
                <a:cs typeface="Arial" panose="020B0604020202020204" pitchFamily="34" charset="0"/>
              </a:rPr>
              <a:t>Часто родители ребятишек, больных врожденной глаукомой обращают внимание на их необычайно большие и красивые глаза. Потом их настораживает </a:t>
            </a:r>
            <a:r>
              <a:rPr lang="ru-RU" altLang="ru-RU" smtClean="0">
                <a:latin typeface="Arial" panose="020B0604020202020204" pitchFamily="34" charset="0"/>
                <a:cs typeface="Arial" panose="020B0604020202020204" pitchFamily="34" charset="0"/>
              </a:rPr>
              <a:t>светобоязнь, слезотечение, блефароспазм. Ребенок трет глаза, сжимает веки, отворачивается от света. </a:t>
            </a:r>
          </a:p>
          <a:p>
            <a:r>
              <a:rPr lang="ru-RU" altLang="ru-RU" smtClean="0">
                <a:solidFill>
                  <a:srgbClr val="FFCC66"/>
                </a:solidFill>
                <a:latin typeface="Arial" panose="020B0604020202020204" pitchFamily="34" charset="0"/>
                <a:cs typeface="Arial" panose="020B0604020202020204" pitchFamily="34" charset="0"/>
              </a:rPr>
              <a:t>При осмотре видна </a:t>
            </a:r>
            <a:r>
              <a:rPr lang="ru-RU" altLang="ru-RU" smtClean="0">
                <a:latin typeface="Arial" panose="020B0604020202020204" pitchFamily="34" charset="0"/>
                <a:cs typeface="Arial" panose="020B0604020202020204" pitchFamily="34" charset="0"/>
              </a:rPr>
              <a:t>большая роговица, ее отек. </a:t>
            </a:r>
            <a:r>
              <a:rPr lang="ru-RU" altLang="ru-RU" smtClean="0"/>
              <a:t>Растяжение и истончение склеры ведет к появлению ее серовато-голубоватого окрашивания. Иногда глаза становятся огромными и напоминают вид «бычьих» - буфтальм.</a:t>
            </a:r>
          </a:p>
          <a:p>
            <a:r>
              <a:rPr lang="ru-RU" altLang="ru-RU" smtClean="0"/>
              <a:t>Единственным методом лечения врожденной глаукомы является хирургический, предусматривающий либо создание новых путей оттока, либо восстановление проходимости имеющихся.</a:t>
            </a:r>
          </a:p>
          <a:p>
            <a:r>
              <a:rPr lang="ru-RU" altLang="ru-RU" smtClean="0"/>
              <a:t>Если Вы заподозрили у ребенка наличие врожденной глаукомы его необходимо срочно направить к офтальмологу.</a:t>
            </a:r>
          </a:p>
          <a:p>
            <a:endParaRPr lang="ru-RU" altLang="ru-RU" smtClean="0">
              <a:latin typeface="Arial" panose="020B0604020202020204" pitchFamily="34" charset="0"/>
              <a:cs typeface="Arial" panose="020B0604020202020204" pitchFamily="34" charset="0"/>
            </a:endParaRPr>
          </a:p>
          <a:p>
            <a:endParaRPr lang="ru-RU" altLang="ru-RU" smtClean="0"/>
          </a:p>
        </p:txBody>
      </p:sp>
      <p:sp>
        <p:nvSpPr>
          <p:cNvPr id="94212"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chemeClr val="bg1"/>
                </a:solidFill>
                <a:latin typeface="Times New Roman" panose="02020603050405020304" pitchFamily="18" charset="0"/>
              </a:defRPr>
            </a:lvl1pPr>
            <a:lvl2pPr marL="742950" indent="-285750" defTabSz="762000">
              <a:defRPr>
                <a:solidFill>
                  <a:schemeClr val="bg1"/>
                </a:solidFill>
                <a:latin typeface="Times New Roman" panose="02020603050405020304" pitchFamily="18" charset="0"/>
              </a:defRPr>
            </a:lvl2pPr>
            <a:lvl3pPr marL="1143000" indent="-228600" defTabSz="762000">
              <a:defRPr>
                <a:solidFill>
                  <a:schemeClr val="bg1"/>
                </a:solidFill>
                <a:latin typeface="Times New Roman" panose="02020603050405020304" pitchFamily="18" charset="0"/>
              </a:defRPr>
            </a:lvl3pPr>
            <a:lvl4pPr marL="1600200" indent="-228600" defTabSz="762000">
              <a:defRPr>
                <a:solidFill>
                  <a:schemeClr val="bg1"/>
                </a:solidFill>
                <a:latin typeface="Times New Roman" panose="02020603050405020304" pitchFamily="18" charset="0"/>
              </a:defRPr>
            </a:lvl4pPr>
            <a:lvl5pPr marL="2057400" indent="-228600" defTabSz="762000">
              <a:defRPr>
                <a:solidFill>
                  <a:schemeClr val="bg1"/>
                </a:solidFill>
                <a:latin typeface="Times New Roman" panose="02020603050405020304" pitchFamily="18" charset="0"/>
              </a:defRPr>
            </a:lvl5pPr>
            <a:lvl6pPr marL="2514600" indent="-228600" defTabSz="762000" eaLnBrk="0" fontAlgn="base" hangingPunct="0">
              <a:spcBef>
                <a:spcPct val="0"/>
              </a:spcBef>
              <a:spcAft>
                <a:spcPct val="0"/>
              </a:spcAft>
              <a:defRPr>
                <a:solidFill>
                  <a:schemeClr val="bg1"/>
                </a:solidFill>
                <a:latin typeface="Times New Roman" panose="02020603050405020304" pitchFamily="18" charset="0"/>
              </a:defRPr>
            </a:lvl6pPr>
            <a:lvl7pPr marL="2971800" indent="-228600" defTabSz="762000" eaLnBrk="0" fontAlgn="base" hangingPunct="0">
              <a:spcBef>
                <a:spcPct val="0"/>
              </a:spcBef>
              <a:spcAft>
                <a:spcPct val="0"/>
              </a:spcAft>
              <a:defRPr>
                <a:solidFill>
                  <a:schemeClr val="bg1"/>
                </a:solidFill>
                <a:latin typeface="Times New Roman" panose="02020603050405020304" pitchFamily="18" charset="0"/>
              </a:defRPr>
            </a:lvl7pPr>
            <a:lvl8pPr marL="3429000" indent="-228600" defTabSz="762000" eaLnBrk="0" fontAlgn="base" hangingPunct="0">
              <a:spcBef>
                <a:spcPct val="0"/>
              </a:spcBef>
              <a:spcAft>
                <a:spcPct val="0"/>
              </a:spcAft>
              <a:defRPr>
                <a:solidFill>
                  <a:schemeClr val="bg1"/>
                </a:solidFill>
                <a:latin typeface="Times New Roman" panose="02020603050405020304" pitchFamily="18" charset="0"/>
              </a:defRPr>
            </a:lvl8pPr>
            <a:lvl9pPr marL="3886200" indent="-228600" defTabSz="762000" eaLnBrk="0" fontAlgn="base" hangingPunct="0">
              <a:spcBef>
                <a:spcPct val="0"/>
              </a:spcBef>
              <a:spcAft>
                <a:spcPct val="0"/>
              </a:spcAft>
              <a:defRPr>
                <a:solidFill>
                  <a:schemeClr val="bg1"/>
                </a:solidFill>
                <a:latin typeface="Times New Roman" panose="02020603050405020304" pitchFamily="18" charset="0"/>
              </a:defRPr>
            </a:lvl9pPr>
          </a:lstStyle>
          <a:p>
            <a:fld id="{C221F926-BF1F-4052-BE16-B9FC1335BB75}" type="slidenum">
              <a:rPr lang="en-US" altLang="ru-RU"/>
              <a:pPr/>
              <a:t>49</a:t>
            </a:fld>
            <a:endParaRPr lang="en-US" altLang="ru-RU"/>
          </a:p>
        </p:txBody>
      </p:sp>
    </p:spTree>
    <p:extLst>
      <p:ext uri="{BB962C8B-B14F-4D97-AF65-F5344CB8AC3E}">
        <p14:creationId xmlns:p14="http://schemas.microsoft.com/office/powerpoint/2010/main" val="2624542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Образ слайда 1"/>
          <p:cNvSpPr>
            <a:spLocks noGrp="1" noRot="1" noChangeAspect="1" noTextEdit="1"/>
          </p:cNvSpPr>
          <p:nvPr>
            <p:ph type="sldImg"/>
          </p:nvPr>
        </p:nvSpPr>
        <p:spPr>
          <a:ln/>
        </p:spPr>
      </p:sp>
      <p:sp>
        <p:nvSpPr>
          <p:cNvPr id="46083"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latin typeface="Arial" panose="020B0604020202020204" pitchFamily="34" charset="0"/>
                <a:cs typeface="Arial" panose="020B0604020202020204" pitchFamily="34" charset="0"/>
              </a:rPr>
              <a:t>Обращаю ваше внимание на то, что изначально изменения затрагивают внутренние половины поля зрения, в связи с чем эти нарушения на первых порах часто бывают не замеченными. По мере прогрессирования болезни сужение полей зрения становится все более и более выраженным, </a:t>
            </a:r>
            <a:r>
              <a:rPr lang="ru-RU" altLang="ru-RU" smtClean="0"/>
              <a:t>вплоть до «остаточного» или трубочного при далеко зашедшей стадии заболевания.</a:t>
            </a:r>
          </a:p>
        </p:txBody>
      </p:sp>
      <p:sp>
        <p:nvSpPr>
          <p:cNvPr id="46084"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1E64540-8F26-4015-AD88-DBB12F186B63}" type="slidenum">
              <a:rPr lang="en-US" altLang="ru-RU" sz="1000" smtClean="0">
                <a:solidFill>
                  <a:schemeClr val="bg1"/>
                </a:solidFill>
              </a:rPr>
              <a:pPr>
                <a:spcBef>
                  <a:spcPct val="0"/>
                </a:spcBef>
              </a:pPr>
              <a:t>15</a:t>
            </a:fld>
            <a:endParaRPr lang="en-US" altLang="ru-RU" sz="1000" smtClean="0">
              <a:solidFill>
                <a:schemeClr val="bg1"/>
              </a:solidFill>
            </a:endParaRPr>
          </a:p>
        </p:txBody>
      </p:sp>
    </p:spTree>
    <p:extLst>
      <p:ext uri="{BB962C8B-B14F-4D97-AF65-F5344CB8AC3E}">
        <p14:creationId xmlns:p14="http://schemas.microsoft.com/office/powerpoint/2010/main" val="20187387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Образ слайда 1"/>
          <p:cNvSpPr>
            <a:spLocks noGrp="1" noRot="1" noChangeAspect="1" noTextEdit="1"/>
          </p:cNvSpPr>
          <p:nvPr>
            <p:ph type="sldImg"/>
          </p:nvPr>
        </p:nvSpPr>
        <p:spPr>
          <a:ln/>
        </p:spPr>
      </p:sp>
      <p:sp>
        <p:nvSpPr>
          <p:cNvPr id="92163"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Несколько слов о вторичных глаукомах. Вторичные глаукомы являются следствием или осложнением других поражений глазного яблока. Поэтому они весьма разнообразны. Например, существуют факогенные глаукомы – в результате набухания хрусталика, его перезревания или смещения. 	Постувеальные глаукомы – следствие воспалительных заболеваний глаза. Неоваскулярная глаукома  возникает в результате прорастания новообразованными сосудами путей оттока ВГЖ (после тромбозов ЦВС, при диабетической ретинопатии). Лечение проводят с учетом причинного фактора и, как правило, оно является хирургическим. Вторичные глаукомы чаще поражают один глаз.</a:t>
            </a:r>
          </a:p>
        </p:txBody>
      </p:sp>
      <p:sp>
        <p:nvSpPr>
          <p:cNvPr id="92164"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chemeClr val="bg1"/>
                </a:solidFill>
                <a:latin typeface="Times New Roman" panose="02020603050405020304" pitchFamily="18" charset="0"/>
              </a:defRPr>
            </a:lvl1pPr>
            <a:lvl2pPr marL="742950" indent="-285750" defTabSz="762000">
              <a:defRPr>
                <a:solidFill>
                  <a:schemeClr val="bg1"/>
                </a:solidFill>
                <a:latin typeface="Times New Roman" panose="02020603050405020304" pitchFamily="18" charset="0"/>
              </a:defRPr>
            </a:lvl2pPr>
            <a:lvl3pPr marL="1143000" indent="-228600" defTabSz="762000">
              <a:defRPr>
                <a:solidFill>
                  <a:schemeClr val="bg1"/>
                </a:solidFill>
                <a:latin typeface="Times New Roman" panose="02020603050405020304" pitchFamily="18" charset="0"/>
              </a:defRPr>
            </a:lvl3pPr>
            <a:lvl4pPr marL="1600200" indent="-228600" defTabSz="762000">
              <a:defRPr>
                <a:solidFill>
                  <a:schemeClr val="bg1"/>
                </a:solidFill>
                <a:latin typeface="Times New Roman" panose="02020603050405020304" pitchFamily="18" charset="0"/>
              </a:defRPr>
            </a:lvl4pPr>
            <a:lvl5pPr marL="2057400" indent="-228600" defTabSz="762000">
              <a:defRPr>
                <a:solidFill>
                  <a:schemeClr val="bg1"/>
                </a:solidFill>
                <a:latin typeface="Times New Roman" panose="02020603050405020304" pitchFamily="18" charset="0"/>
              </a:defRPr>
            </a:lvl5pPr>
            <a:lvl6pPr marL="2514600" indent="-228600" defTabSz="762000" eaLnBrk="0" fontAlgn="base" hangingPunct="0">
              <a:spcBef>
                <a:spcPct val="0"/>
              </a:spcBef>
              <a:spcAft>
                <a:spcPct val="0"/>
              </a:spcAft>
              <a:defRPr>
                <a:solidFill>
                  <a:schemeClr val="bg1"/>
                </a:solidFill>
                <a:latin typeface="Times New Roman" panose="02020603050405020304" pitchFamily="18" charset="0"/>
              </a:defRPr>
            </a:lvl6pPr>
            <a:lvl7pPr marL="2971800" indent="-228600" defTabSz="762000" eaLnBrk="0" fontAlgn="base" hangingPunct="0">
              <a:spcBef>
                <a:spcPct val="0"/>
              </a:spcBef>
              <a:spcAft>
                <a:spcPct val="0"/>
              </a:spcAft>
              <a:defRPr>
                <a:solidFill>
                  <a:schemeClr val="bg1"/>
                </a:solidFill>
                <a:latin typeface="Times New Roman" panose="02020603050405020304" pitchFamily="18" charset="0"/>
              </a:defRPr>
            </a:lvl7pPr>
            <a:lvl8pPr marL="3429000" indent="-228600" defTabSz="762000" eaLnBrk="0" fontAlgn="base" hangingPunct="0">
              <a:spcBef>
                <a:spcPct val="0"/>
              </a:spcBef>
              <a:spcAft>
                <a:spcPct val="0"/>
              </a:spcAft>
              <a:defRPr>
                <a:solidFill>
                  <a:schemeClr val="bg1"/>
                </a:solidFill>
                <a:latin typeface="Times New Roman" panose="02020603050405020304" pitchFamily="18" charset="0"/>
              </a:defRPr>
            </a:lvl8pPr>
            <a:lvl9pPr marL="3886200" indent="-228600" defTabSz="762000" eaLnBrk="0" fontAlgn="base" hangingPunct="0">
              <a:spcBef>
                <a:spcPct val="0"/>
              </a:spcBef>
              <a:spcAft>
                <a:spcPct val="0"/>
              </a:spcAft>
              <a:defRPr>
                <a:solidFill>
                  <a:schemeClr val="bg1"/>
                </a:solidFill>
                <a:latin typeface="Times New Roman" panose="02020603050405020304" pitchFamily="18" charset="0"/>
              </a:defRPr>
            </a:lvl9pPr>
          </a:lstStyle>
          <a:p>
            <a:fld id="{392E9D1C-A6E8-45A3-BEEF-89CA8277BF5E}" type="slidenum">
              <a:rPr lang="en-US" altLang="ru-RU"/>
              <a:pPr/>
              <a:t>50</a:t>
            </a:fld>
            <a:endParaRPr lang="en-US" altLang="ru-RU"/>
          </a:p>
        </p:txBody>
      </p:sp>
    </p:spTree>
    <p:extLst>
      <p:ext uri="{BB962C8B-B14F-4D97-AF65-F5344CB8AC3E}">
        <p14:creationId xmlns:p14="http://schemas.microsoft.com/office/powerpoint/2010/main" val="11476529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Образ слайда 1"/>
          <p:cNvSpPr>
            <a:spLocks noGrp="1" noRot="1" noChangeAspect="1" noTextEdit="1"/>
          </p:cNvSpPr>
          <p:nvPr>
            <p:ph type="sldImg"/>
          </p:nvPr>
        </p:nvSpPr>
        <p:spPr>
          <a:ln/>
        </p:spPr>
      </p:sp>
      <p:sp>
        <p:nvSpPr>
          <p:cNvPr id="95235"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Заканчивая разговор о глаукоме, выражаю надежду на понимание Вами архисерьезности этого заболевания и важности ее ранней диагностики! Заостряю ваше внимание на существующем порядке профилактических осмотров на глаукому, предусматривающих, прежде всего, измерение ВГД. Знание этих нормативов позволит вам своевременно направлять пациентов к офтальмологу и тем самым оказывать посильную помощь в профилактике причины слепоты № 1 в мире. </a:t>
            </a:r>
          </a:p>
        </p:txBody>
      </p:sp>
      <p:sp>
        <p:nvSpPr>
          <p:cNvPr id="95236"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chemeClr val="bg1"/>
                </a:solidFill>
                <a:latin typeface="Times New Roman" panose="02020603050405020304" pitchFamily="18" charset="0"/>
              </a:defRPr>
            </a:lvl1pPr>
            <a:lvl2pPr marL="742950" indent="-285750" defTabSz="762000">
              <a:defRPr>
                <a:solidFill>
                  <a:schemeClr val="bg1"/>
                </a:solidFill>
                <a:latin typeface="Times New Roman" panose="02020603050405020304" pitchFamily="18" charset="0"/>
              </a:defRPr>
            </a:lvl2pPr>
            <a:lvl3pPr marL="1143000" indent="-228600" defTabSz="762000">
              <a:defRPr>
                <a:solidFill>
                  <a:schemeClr val="bg1"/>
                </a:solidFill>
                <a:latin typeface="Times New Roman" panose="02020603050405020304" pitchFamily="18" charset="0"/>
              </a:defRPr>
            </a:lvl3pPr>
            <a:lvl4pPr marL="1600200" indent="-228600" defTabSz="762000">
              <a:defRPr>
                <a:solidFill>
                  <a:schemeClr val="bg1"/>
                </a:solidFill>
                <a:latin typeface="Times New Roman" panose="02020603050405020304" pitchFamily="18" charset="0"/>
              </a:defRPr>
            </a:lvl4pPr>
            <a:lvl5pPr marL="2057400" indent="-228600" defTabSz="762000">
              <a:defRPr>
                <a:solidFill>
                  <a:schemeClr val="bg1"/>
                </a:solidFill>
                <a:latin typeface="Times New Roman" panose="02020603050405020304" pitchFamily="18" charset="0"/>
              </a:defRPr>
            </a:lvl5pPr>
            <a:lvl6pPr marL="2514600" indent="-228600" defTabSz="762000" eaLnBrk="0" fontAlgn="base" hangingPunct="0">
              <a:spcBef>
                <a:spcPct val="0"/>
              </a:spcBef>
              <a:spcAft>
                <a:spcPct val="0"/>
              </a:spcAft>
              <a:defRPr>
                <a:solidFill>
                  <a:schemeClr val="bg1"/>
                </a:solidFill>
                <a:latin typeface="Times New Roman" panose="02020603050405020304" pitchFamily="18" charset="0"/>
              </a:defRPr>
            </a:lvl6pPr>
            <a:lvl7pPr marL="2971800" indent="-228600" defTabSz="762000" eaLnBrk="0" fontAlgn="base" hangingPunct="0">
              <a:spcBef>
                <a:spcPct val="0"/>
              </a:spcBef>
              <a:spcAft>
                <a:spcPct val="0"/>
              </a:spcAft>
              <a:defRPr>
                <a:solidFill>
                  <a:schemeClr val="bg1"/>
                </a:solidFill>
                <a:latin typeface="Times New Roman" panose="02020603050405020304" pitchFamily="18" charset="0"/>
              </a:defRPr>
            </a:lvl7pPr>
            <a:lvl8pPr marL="3429000" indent="-228600" defTabSz="762000" eaLnBrk="0" fontAlgn="base" hangingPunct="0">
              <a:spcBef>
                <a:spcPct val="0"/>
              </a:spcBef>
              <a:spcAft>
                <a:spcPct val="0"/>
              </a:spcAft>
              <a:defRPr>
                <a:solidFill>
                  <a:schemeClr val="bg1"/>
                </a:solidFill>
                <a:latin typeface="Times New Roman" panose="02020603050405020304" pitchFamily="18" charset="0"/>
              </a:defRPr>
            </a:lvl8pPr>
            <a:lvl9pPr marL="3886200" indent="-228600" defTabSz="762000" eaLnBrk="0" fontAlgn="base" hangingPunct="0">
              <a:spcBef>
                <a:spcPct val="0"/>
              </a:spcBef>
              <a:spcAft>
                <a:spcPct val="0"/>
              </a:spcAft>
              <a:defRPr>
                <a:solidFill>
                  <a:schemeClr val="bg1"/>
                </a:solidFill>
                <a:latin typeface="Times New Roman" panose="02020603050405020304" pitchFamily="18" charset="0"/>
              </a:defRPr>
            </a:lvl9pPr>
          </a:lstStyle>
          <a:p>
            <a:fld id="{66E9E288-1C98-4976-8A54-5E3BDD0B6B92}" type="slidenum">
              <a:rPr lang="en-US" altLang="ru-RU"/>
              <a:pPr/>
              <a:t>51</a:t>
            </a:fld>
            <a:endParaRPr lang="en-US" altLang="ru-RU"/>
          </a:p>
        </p:txBody>
      </p:sp>
    </p:spTree>
    <p:extLst>
      <p:ext uri="{BB962C8B-B14F-4D97-AF65-F5344CB8AC3E}">
        <p14:creationId xmlns:p14="http://schemas.microsoft.com/office/powerpoint/2010/main" val="5335277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Образ слайда 1"/>
          <p:cNvSpPr>
            <a:spLocks noGrp="1" noRot="1" noChangeAspect="1" noTextEdit="1"/>
          </p:cNvSpPr>
          <p:nvPr>
            <p:ph type="sldImg"/>
          </p:nvPr>
        </p:nvSpPr>
        <p:spPr>
          <a:ln/>
        </p:spPr>
      </p:sp>
      <p:sp>
        <p:nvSpPr>
          <p:cNvPr id="96259"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Благодарю за внимание!</a:t>
            </a:r>
          </a:p>
        </p:txBody>
      </p:sp>
      <p:sp>
        <p:nvSpPr>
          <p:cNvPr id="96260"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chemeClr val="bg1"/>
                </a:solidFill>
                <a:latin typeface="Times New Roman" panose="02020603050405020304" pitchFamily="18" charset="0"/>
              </a:defRPr>
            </a:lvl1pPr>
            <a:lvl2pPr marL="742950" indent="-285750" defTabSz="762000">
              <a:defRPr>
                <a:solidFill>
                  <a:schemeClr val="bg1"/>
                </a:solidFill>
                <a:latin typeface="Times New Roman" panose="02020603050405020304" pitchFamily="18" charset="0"/>
              </a:defRPr>
            </a:lvl2pPr>
            <a:lvl3pPr marL="1143000" indent="-228600" defTabSz="762000">
              <a:defRPr>
                <a:solidFill>
                  <a:schemeClr val="bg1"/>
                </a:solidFill>
                <a:latin typeface="Times New Roman" panose="02020603050405020304" pitchFamily="18" charset="0"/>
              </a:defRPr>
            </a:lvl3pPr>
            <a:lvl4pPr marL="1600200" indent="-228600" defTabSz="762000">
              <a:defRPr>
                <a:solidFill>
                  <a:schemeClr val="bg1"/>
                </a:solidFill>
                <a:latin typeface="Times New Roman" panose="02020603050405020304" pitchFamily="18" charset="0"/>
              </a:defRPr>
            </a:lvl4pPr>
            <a:lvl5pPr marL="2057400" indent="-228600" defTabSz="762000">
              <a:defRPr>
                <a:solidFill>
                  <a:schemeClr val="bg1"/>
                </a:solidFill>
                <a:latin typeface="Times New Roman" panose="02020603050405020304" pitchFamily="18" charset="0"/>
              </a:defRPr>
            </a:lvl5pPr>
            <a:lvl6pPr marL="2514600" indent="-228600" defTabSz="762000" eaLnBrk="0" fontAlgn="base" hangingPunct="0">
              <a:spcBef>
                <a:spcPct val="0"/>
              </a:spcBef>
              <a:spcAft>
                <a:spcPct val="0"/>
              </a:spcAft>
              <a:defRPr>
                <a:solidFill>
                  <a:schemeClr val="bg1"/>
                </a:solidFill>
                <a:latin typeface="Times New Roman" panose="02020603050405020304" pitchFamily="18" charset="0"/>
              </a:defRPr>
            </a:lvl6pPr>
            <a:lvl7pPr marL="2971800" indent="-228600" defTabSz="762000" eaLnBrk="0" fontAlgn="base" hangingPunct="0">
              <a:spcBef>
                <a:spcPct val="0"/>
              </a:spcBef>
              <a:spcAft>
                <a:spcPct val="0"/>
              </a:spcAft>
              <a:defRPr>
                <a:solidFill>
                  <a:schemeClr val="bg1"/>
                </a:solidFill>
                <a:latin typeface="Times New Roman" panose="02020603050405020304" pitchFamily="18" charset="0"/>
              </a:defRPr>
            </a:lvl7pPr>
            <a:lvl8pPr marL="3429000" indent="-228600" defTabSz="762000" eaLnBrk="0" fontAlgn="base" hangingPunct="0">
              <a:spcBef>
                <a:spcPct val="0"/>
              </a:spcBef>
              <a:spcAft>
                <a:spcPct val="0"/>
              </a:spcAft>
              <a:defRPr>
                <a:solidFill>
                  <a:schemeClr val="bg1"/>
                </a:solidFill>
                <a:latin typeface="Times New Roman" panose="02020603050405020304" pitchFamily="18" charset="0"/>
              </a:defRPr>
            </a:lvl8pPr>
            <a:lvl9pPr marL="3886200" indent="-228600" defTabSz="762000" eaLnBrk="0" fontAlgn="base" hangingPunct="0">
              <a:spcBef>
                <a:spcPct val="0"/>
              </a:spcBef>
              <a:spcAft>
                <a:spcPct val="0"/>
              </a:spcAft>
              <a:defRPr>
                <a:solidFill>
                  <a:schemeClr val="bg1"/>
                </a:solidFill>
                <a:latin typeface="Times New Roman" panose="02020603050405020304" pitchFamily="18" charset="0"/>
              </a:defRPr>
            </a:lvl9pPr>
          </a:lstStyle>
          <a:p>
            <a:fld id="{7AD4D27D-8231-4362-B4B5-13AE7F8644E0}" type="slidenum">
              <a:rPr lang="en-US" altLang="ru-RU"/>
              <a:pPr/>
              <a:t>54</a:t>
            </a:fld>
            <a:endParaRPr lang="en-US" altLang="ru-RU"/>
          </a:p>
        </p:txBody>
      </p:sp>
    </p:spTree>
    <p:extLst>
      <p:ext uri="{BB962C8B-B14F-4D97-AF65-F5344CB8AC3E}">
        <p14:creationId xmlns:p14="http://schemas.microsoft.com/office/powerpoint/2010/main" val="2953704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Образ слайда 1"/>
          <p:cNvSpPr>
            <a:spLocks noGrp="1" noRot="1" noChangeAspect="1" noTextEdit="1"/>
          </p:cNvSpPr>
          <p:nvPr>
            <p:ph type="sldImg"/>
          </p:nvPr>
        </p:nvSpPr>
        <p:spPr>
          <a:ln/>
        </p:spPr>
      </p:sp>
      <p:sp>
        <p:nvSpPr>
          <p:cNvPr id="48131"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latin typeface="Arial" panose="020B0604020202020204" pitchFamily="34" charset="0"/>
                <a:cs typeface="Arial" panose="020B0604020202020204" pitchFamily="34" charset="0"/>
              </a:rPr>
              <a:t>Мы сказали несколько слов о симптомокомплексе глаукомы, то есть о признаках, общих для всех ее форм и видов.</a:t>
            </a:r>
          </a:p>
          <a:p>
            <a:r>
              <a:rPr lang="ru-RU" altLang="ru-RU" smtClean="0">
                <a:latin typeface="Arial" panose="020B0604020202020204" pitchFamily="34" charset="0"/>
                <a:cs typeface="Arial" panose="020B0604020202020204" pitchFamily="34" charset="0"/>
              </a:rPr>
              <a:t>Какими же глаукомы бывают? Прежде всего выделяют глаукомы первичные и вторичные. Первичные развиваются самостоятельно, вторичные - к</a:t>
            </a:r>
            <a:r>
              <a:rPr lang="ru-RU" altLang="ru-RU" smtClean="0"/>
              <a:t>ак правило, являются следствием или осложнением других болезней. </a:t>
            </a:r>
          </a:p>
        </p:txBody>
      </p:sp>
      <p:sp>
        <p:nvSpPr>
          <p:cNvPr id="48132"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5F92898-1940-484C-9275-0B36ACFE557F}" type="slidenum">
              <a:rPr lang="en-US" altLang="ru-RU" sz="1000" smtClean="0">
                <a:solidFill>
                  <a:schemeClr val="bg1"/>
                </a:solidFill>
              </a:rPr>
              <a:pPr>
                <a:spcBef>
                  <a:spcPct val="0"/>
                </a:spcBef>
              </a:pPr>
              <a:t>16</a:t>
            </a:fld>
            <a:endParaRPr lang="en-US" altLang="ru-RU" sz="1000" smtClean="0">
              <a:solidFill>
                <a:schemeClr val="bg1"/>
              </a:solidFill>
            </a:endParaRPr>
          </a:p>
        </p:txBody>
      </p:sp>
    </p:spTree>
    <p:extLst>
      <p:ext uri="{BB962C8B-B14F-4D97-AF65-F5344CB8AC3E}">
        <p14:creationId xmlns:p14="http://schemas.microsoft.com/office/powerpoint/2010/main" val="986560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Образ слайда 1"/>
          <p:cNvSpPr>
            <a:spLocks noGrp="1" noRot="1" noChangeAspect="1" noTextEdit="1"/>
          </p:cNvSpPr>
          <p:nvPr>
            <p:ph type="sldImg"/>
          </p:nvPr>
        </p:nvSpPr>
        <p:spPr>
          <a:ln/>
        </p:spPr>
      </p:sp>
      <p:sp>
        <p:nvSpPr>
          <p:cNvPr id="67587"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Иногда офтальмологи шутят, что глаукоме, как и любви все возрасты покорны. Дело в том, что это заболевание встречается в разных возрастных группах. Чаще всего это глаукома взрослых – она развивается у людей старше 35 лет. Но бывает и врожденной, и детской, и юношеской. </a:t>
            </a:r>
          </a:p>
        </p:txBody>
      </p:sp>
      <p:sp>
        <p:nvSpPr>
          <p:cNvPr id="67588"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chemeClr val="bg1"/>
                </a:solidFill>
                <a:latin typeface="Times New Roman" panose="02020603050405020304" pitchFamily="18" charset="0"/>
              </a:defRPr>
            </a:lvl1pPr>
            <a:lvl2pPr marL="742950" indent="-285750" defTabSz="762000">
              <a:defRPr>
                <a:solidFill>
                  <a:schemeClr val="bg1"/>
                </a:solidFill>
                <a:latin typeface="Times New Roman" panose="02020603050405020304" pitchFamily="18" charset="0"/>
              </a:defRPr>
            </a:lvl2pPr>
            <a:lvl3pPr marL="1143000" indent="-228600" defTabSz="762000">
              <a:defRPr>
                <a:solidFill>
                  <a:schemeClr val="bg1"/>
                </a:solidFill>
                <a:latin typeface="Times New Roman" panose="02020603050405020304" pitchFamily="18" charset="0"/>
              </a:defRPr>
            </a:lvl3pPr>
            <a:lvl4pPr marL="1600200" indent="-228600" defTabSz="762000">
              <a:defRPr>
                <a:solidFill>
                  <a:schemeClr val="bg1"/>
                </a:solidFill>
                <a:latin typeface="Times New Roman" panose="02020603050405020304" pitchFamily="18" charset="0"/>
              </a:defRPr>
            </a:lvl4pPr>
            <a:lvl5pPr marL="2057400" indent="-228600" defTabSz="762000">
              <a:defRPr>
                <a:solidFill>
                  <a:schemeClr val="bg1"/>
                </a:solidFill>
                <a:latin typeface="Times New Roman" panose="02020603050405020304" pitchFamily="18" charset="0"/>
              </a:defRPr>
            </a:lvl5pPr>
            <a:lvl6pPr marL="2514600" indent="-228600" defTabSz="762000" eaLnBrk="0" fontAlgn="base" hangingPunct="0">
              <a:spcBef>
                <a:spcPct val="0"/>
              </a:spcBef>
              <a:spcAft>
                <a:spcPct val="0"/>
              </a:spcAft>
              <a:defRPr>
                <a:solidFill>
                  <a:schemeClr val="bg1"/>
                </a:solidFill>
                <a:latin typeface="Times New Roman" panose="02020603050405020304" pitchFamily="18" charset="0"/>
              </a:defRPr>
            </a:lvl6pPr>
            <a:lvl7pPr marL="2971800" indent="-228600" defTabSz="762000" eaLnBrk="0" fontAlgn="base" hangingPunct="0">
              <a:spcBef>
                <a:spcPct val="0"/>
              </a:spcBef>
              <a:spcAft>
                <a:spcPct val="0"/>
              </a:spcAft>
              <a:defRPr>
                <a:solidFill>
                  <a:schemeClr val="bg1"/>
                </a:solidFill>
                <a:latin typeface="Times New Roman" panose="02020603050405020304" pitchFamily="18" charset="0"/>
              </a:defRPr>
            </a:lvl7pPr>
            <a:lvl8pPr marL="3429000" indent="-228600" defTabSz="762000" eaLnBrk="0" fontAlgn="base" hangingPunct="0">
              <a:spcBef>
                <a:spcPct val="0"/>
              </a:spcBef>
              <a:spcAft>
                <a:spcPct val="0"/>
              </a:spcAft>
              <a:defRPr>
                <a:solidFill>
                  <a:schemeClr val="bg1"/>
                </a:solidFill>
                <a:latin typeface="Times New Roman" panose="02020603050405020304" pitchFamily="18" charset="0"/>
              </a:defRPr>
            </a:lvl8pPr>
            <a:lvl9pPr marL="3886200" indent="-228600" defTabSz="762000" eaLnBrk="0" fontAlgn="base" hangingPunct="0">
              <a:spcBef>
                <a:spcPct val="0"/>
              </a:spcBef>
              <a:spcAft>
                <a:spcPct val="0"/>
              </a:spcAft>
              <a:defRPr>
                <a:solidFill>
                  <a:schemeClr val="bg1"/>
                </a:solidFill>
                <a:latin typeface="Times New Roman" panose="02020603050405020304" pitchFamily="18" charset="0"/>
              </a:defRPr>
            </a:lvl9pPr>
          </a:lstStyle>
          <a:p>
            <a:fld id="{5B18E49C-3043-4DB7-8BDD-DDBAD6D3BB6B}" type="slidenum">
              <a:rPr lang="en-US" altLang="ru-RU"/>
              <a:pPr/>
              <a:t>17</a:t>
            </a:fld>
            <a:endParaRPr lang="en-US" altLang="ru-RU"/>
          </a:p>
        </p:txBody>
      </p:sp>
    </p:spTree>
    <p:extLst>
      <p:ext uri="{BB962C8B-B14F-4D97-AF65-F5344CB8AC3E}">
        <p14:creationId xmlns:p14="http://schemas.microsoft.com/office/powerpoint/2010/main" val="569267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Образ слайда 1"/>
          <p:cNvSpPr>
            <a:spLocks noGrp="1" noRot="1" noChangeAspect="1" noTextEdit="1"/>
          </p:cNvSpPr>
          <p:nvPr>
            <p:ph type="sldImg"/>
          </p:nvPr>
        </p:nvSpPr>
        <p:spPr>
          <a:ln/>
        </p:spPr>
      </p:sp>
      <p:sp>
        <p:nvSpPr>
          <p:cNvPr id="50179"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Мы уже говорили, что подъему ВГД предшествует блокада дренажной системы в углу передней камеры. Так вот, в зависимости от состояния этого пути оттока глаукомы бывают открытоугольными, когда УПК открыт или закрытоугольными, когда УПК закрыт корнем радужки, новообразованными сосудами, различного рода сращениями.</a:t>
            </a:r>
            <a:endParaRPr lang="ru-RU" altLang="ru-RU" smtClean="0">
              <a:solidFill>
                <a:srgbClr val="FF0000"/>
              </a:solidFill>
            </a:endParaRPr>
          </a:p>
        </p:txBody>
      </p:sp>
      <p:sp>
        <p:nvSpPr>
          <p:cNvPr id="50180"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FC0C2AF-1112-407A-99E8-DE68FE2B838A}" type="slidenum">
              <a:rPr lang="en-US" altLang="ru-RU" sz="1000" smtClean="0">
                <a:solidFill>
                  <a:schemeClr val="bg1"/>
                </a:solidFill>
              </a:rPr>
              <a:pPr>
                <a:spcBef>
                  <a:spcPct val="0"/>
                </a:spcBef>
              </a:pPr>
              <a:t>18</a:t>
            </a:fld>
            <a:endParaRPr lang="en-US" altLang="ru-RU" sz="1000" smtClean="0">
              <a:solidFill>
                <a:schemeClr val="bg1"/>
              </a:solidFill>
            </a:endParaRPr>
          </a:p>
        </p:txBody>
      </p:sp>
    </p:spTree>
    <p:extLst>
      <p:ext uri="{BB962C8B-B14F-4D97-AF65-F5344CB8AC3E}">
        <p14:creationId xmlns:p14="http://schemas.microsoft.com/office/powerpoint/2010/main" val="1315541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Образ слайда 1"/>
          <p:cNvSpPr>
            <a:spLocks noGrp="1" noRot="1" noChangeAspect="1" noTextEdit="1"/>
          </p:cNvSpPr>
          <p:nvPr>
            <p:ph type="sldImg"/>
          </p:nvPr>
        </p:nvSpPr>
        <p:spPr>
          <a:ln/>
        </p:spPr>
      </p:sp>
      <p:sp>
        <p:nvSpPr>
          <p:cNvPr id="69635"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В течении глаукомы выделяют 4 стадии: начальную, развитую, далеко зашедшую и терминальную. При установлении стадии заболевания в первую очередь ориентируются на состояние полей зрения больного.</a:t>
            </a:r>
          </a:p>
          <a:p>
            <a:r>
              <a:rPr lang="ru-RU" altLang="ru-RU" smtClean="0"/>
              <a:t>Прогрессирование же глаукомы сопровождается прогрессирующим сужением полей зрения.</a:t>
            </a:r>
          </a:p>
          <a:p>
            <a:endParaRPr lang="ru-RU" altLang="ru-RU" smtClean="0"/>
          </a:p>
        </p:txBody>
      </p:sp>
      <p:sp>
        <p:nvSpPr>
          <p:cNvPr id="69636"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chemeClr val="bg1"/>
                </a:solidFill>
                <a:latin typeface="Times New Roman" panose="02020603050405020304" pitchFamily="18" charset="0"/>
              </a:defRPr>
            </a:lvl1pPr>
            <a:lvl2pPr marL="742950" indent="-285750" defTabSz="762000">
              <a:defRPr>
                <a:solidFill>
                  <a:schemeClr val="bg1"/>
                </a:solidFill>
                <a:latin typeface="Times New Roman" panose="02020603050405020304" pitchFamily="18" charset="0"/>
              </a:defRPr>
            </a:lvl2pPr>
            <a:lvl3pPr marL="1143000" indent="-228600" defTabSz="762000">
              <a:defRPr>
                <a:solidFill>
                  <a:schemeClr val="bg1"/>
                </a:solidFill>
                <a:latin typeface="Times New Roman" panose="02020603050405020304" pitchFamily="18" charset="0"/>
              </a:defRPr>
            </a:lvl3pPr>
            <a:lvl4pPr marL="1600200" indent="-228600" defTabSz="762000">
              <a:defRPr>
                <a:solidFill>
                  <a:schemeClr val="bg1"/>
                </a:solidFill>
                <a:latin typeface="Times New Roman" panose="02020603050405020304" pitchFamily="18" charset="0"/>
              </a:defRPr>
            </a:lvl4pPr>
            <a:lvl5pPr marL="2057400" indent="-228600" defTabSz="762000">
              <a:defRPr>
                <a:solidFill>
                  <a:schemeClr val="bg1"/>
                </a:solidFill>
                <a:latin typeface="Times New Roman" panose="02020603050405020304" pitchFamily="18" charset="0"/>
              </a:defRPr>
            </a:lvl5pPr>
            <a:lvl6pPr marL="2514600" indent="-228600" defTabSz="762000" eaLnBrk="0" fontAlgn="base" hangingPunct="0">
              <a:spcBef>
                <a:spcPct val="0"/>
              </a:spcBef>
              <a:spcAft>
                <a:spcPct val="0"/>
              </a:spcAft>
              <a:defRPr>
                <a:solidFill>
                  <a:schemeClr val="bg1"/>
                </a:solidFill>
                <a:latin typeface="Times New Roman" panose="02020603050405020304" pitchFamily="18" charset="0"/>
              </a:defRPr>
            </a:lvl6pPr>
            <a:lvl7pPr marL="2971800" indent="-228600" defTabSz="762000" eaLnBrk="0" fontAlgn="base" hangingPunct="0">
              <a:spcBef>
                <a:spcPct val="0"/>
              </a:spcBef>
              <a:spcAft>
                <a:spcPct val="0"/>
              </a:spcAft>
              <a:defRPr>
                <a:solidFill>
                  <a:schemeClr val="bg1"/>
                </a:solidFill>
                <a:latin typeface="Times New Roman" panose="02020603050405020304" pitchFamily="18" charset="0"/>
              </a:defRPr>
            </a:lvl7pPr>
            <a:lvl8pPr marL="3429000" indent="-228600" defTabSz="762000" eaLnBrk="0" fontAlgn="base" hangingPunct="0">
              <a:spcBef>
                <a:spcPct val="0"/>
              </a:spcBef>
              <a:spcAft>
                <a:spcPct val="0"/>
              </a:spcAft>
              <a:defRPr>
                <a:solidFill>
                  <a:schemeClr val="bg1"/>
                </a:solidFill>
                <a:latin typeface="Times New Roman" panose="02020603050405020304" pitchFamily="18" charset="0"/>
              </a:defRPr>
            </a:lvl8pPr>
            <a:lvl9pPr marL="3886200" indent="-228600" defTabSz="762000" eaLnBrk="0" fontAlgn="base" hangingPunct="0">
              <a:spcBef>
                <a:spcPct val="0"/>
              </a:spcBef>
              <a:spcAft>
                <a:spcPct val="0"/>
              </a:spcAft>
              <a:defRPr>
                <a:solidFill>
                  <a:schemeClr val="bg1"/>
                </a:solidFill>
                <a:latin typeface="Times New Roman" panose="02020603050405020304" pitchFamily="18" charset="0"/>
              </a:defRPr>
            </a:lvl9pPr>
          </a:lstStyle>
          <a:p>
            <a:fld id="{4CA25A79-34F6-4B86-B1ED-31D6A9511554}" type="slidenum">
              <a:rPr lang="en-US" altLang="ru-RU"/>
              <a:pPr/>
              <a:t>19</a:t>
            </a:fld>
            <a:endParaRPr lang="en-US" altLang="ru-RU"/>
          </a:p>
        </p:txBody>
      </p:sp>
    </p:spTree>
    <p:extLst>
      <p:ext uri="{BB962C8B-B14F-4D97-AF65-F5344CB8AC3E}">
        <p14:creationId xmlns:p14="http://schemas.microsoft.com/office/powerpoint/2010/main" val="4265824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Образ слайда 1"/>
          <p:cNvSpPr>
            <a:spLocks noGrp="1" noRot="1" noChangeAspect="1" noTextEdit="1"/>
          </p:cNvSpPr>
          <p:nvPr>
            <p:ph type="sldImg"/>
          </p:nvPr>
        </p:nvSpPr>
        <p:spPr>
          <a:ln/>
        </p:spPr>
      </p:sp>
      <p:sp>
        <p:nvSpPr>
          <p:cNvPr id="70659"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Уровень внутриглазного давления тоже может быть разным. Так, верхней границей нормального давления является 27 мм рт. ст., умеренно повышенным его считают при значениях 28-32 мм рт. ст., а если ВГД 33 мм рт. ст и выше, то его расценивают как высокое. Важно, что в настоящее время идет пересмотр верхней границы нормы в сторону ее понижения – до 25 мм рт. ст.</a:t>
            </a:r>
          </a:p>
        </p:txBody>
      </p:sp>
      <p:sp>
        <p:nvSpPr>
          <p:cNvPr id="70660"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chemeClr val="bg1"/>
                </a:solidFill>
                <a:latin typeface="Times New Roman" panose="02020603050405020304" pitchFamily="18" charset="0"/>
              </a:defRPr>
            </a:lvl1pPr>
            <a:lvl2pPr marL="742950" indent="-285750" defTabSz="762000">
              <a:defRPr>
                <a:solidFill>
                  <a:schemeClr val="bg1"/>
                </a:solidFill>
                <a:latin typeface="Times New Roman" panose="02020603050405020304" pitchFamily="18" charset="0"/>
              </a:defRPr>
            </a:lvl2pPr>
            <a:lvl3pPr marL="1143000" indent="-228600" defTabSz="762000">
              <a:defRPr>
                <a:solidFill>
                  <a:schemeClr val="bg1"/>
                </a:solidFill>
                <a:latin typeface="Times New Roman" panose="02020603050405020304" pitchFamily="18" charset="0"/>
              </a:defRPr>
            </a:lvl3pPr>
            <a:lvl4pPr marL="1600200" indent="-228600" defTabSz="762000">
              <a:defRPr>
                <a:solidFill>
                  <a:schemeClr val="bg1"/>
                </a:solidFill>
                <a:latin typeface="Times New Roman" panose="02020603050405020304" pitchFamily="18" charset="0"/>
              </a:defRPr>
            </a:lvl4pPr>
            <a:lvl5pPr marL="2057400" indent="-228600" defTabSz="762000">
              <a:defRPr>
                <a:solidFill>
                  <a:schemeClr val="bg1"/>
                </a:solidFill>
                <a:latin typeface="Times New Roman" panose="02020603050405020304" pitchFamily="18" charset="0"/>
              </a:defRPr>
            </a:lvl5pPr>
            <a:lvl6pPr marL="2514600" indent="-228600" defTabSz="762000" eaLnBrk="0" fontAlgn="base" hangingPunct="0">
              <a:spcBef>
                <a:spcPct val="0"/>
              </a:spcBef>
              <a:spcAft>
                <a:spcPct val="0"/>
              </a:spcAft>
              <a:defRPr>
                <a:solidFill>
                  <a:schemeClr val="bg1"/>
                </a:solidFill>
                <a:latin typeface="Times New Roman" panose="02020603050405020304" pitchFamily="18" charset="0"/>
              </a:defRPr>
            </a:lvl6pPr>
            <a:lvl7pPr marL="2971800" indent="-228600" defTabSz="762000" eaLnBrk="0" fontAlgn="base" hangingPunct="0">
              <a:spcBef>
                <a:spcPct val="0"/>
              </a:spcBef>
              <a:spcAft>
                <a:spcPct val="0"/>
              </a:spcAft>
              <a:defRPr>
                <a:solidFill>
                  <a:schemeClr val="bg1"/>
                </a:solidFill>
                <a:latin typeface="Times New Roman" panose="02020603050405020304" pitchFamily="18" charset="0"/>
              </a:defRPr>
            </a:lvl7pPr>
            <a:lvl8pPr marL="3429000" indent="-228600" defTabSz="762000" eaLnBrk="0" fontAlgn="base" hangingPunct="0">
              <a:spcBef>
                <a:spcPct val="0"/>
              </a:spcBef>
              <a:spcAft>
                <a:spcPct val="0"/>
              </a:spcAft>
              <a:defRPr>
                <a:solidFill>
                  <a:schemeClr val="bg1"/>
                </a:solidFill>
                <a:latin typeface="Times New Roman" panose="02020603050405020304" pitchFamily="18" charset="0"/>
              </a:defRPr>
            </a:lvl8pPr>
            <a:lvl9pPr marL="3886200" indent="-228600" defTabSz="762000" eaLnBrk="0" fontAlgn="base" hangingPunct="0">
              <a:spcBef>
                <a:spcPct val="0"/>
              </a:spcBef>
              <a:spcAft>
                <a:spcPct val="0"/>
              </a:spcAft>
              <a:defRPr>
                <a:solidFill>
                  <a:schemeClr val="bg1"/>
                </a:solidFill>
                <a:latin typeface="Times New Roman" panose="02020603050405020304" pitchFamily="18" charset="0"/>
              </a:defRPr>
            </a:lvl9pPr>
          </a:lstStyle>
          <a:p>
            <a:fld id="{985583AF-DCB3-4685-ACC1-D48D248A27FC}" type="slidenum">
              <a:rPr lang="en-US" altLang="ru-RU"/>
              <a:pPr/>
              <a:t>20</a:t>
            </a:fld>
            <a:endParaRPr lang="en-US" altLang="ru-RU"/>
          </a:p>
        </p:txBody>
      </p:sp>
    </p:spTree>
    <p:extLst>
      <p:ext uri="{BB962C8B-B14F-4D97-AF65-F5344CB8AC3E}">
        <p14:creationId xmlns:p14="http://schemas.microsoft.com/office/powerpoint/2010/main" val="3678347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Образ слайда 1"/>
          <p:cNvSpPr>
            <a:spLocks noGrp="1" noRot="1" noChangeAspect="1" noTextEdit="1"/>
          </p:cNvSpPr>
          <p:nvPr>
            <p:ph type="sldImg"/>
          </p:nvPr>
        </p:nvSpPr>
        <p:spPr>
          <a:ln/>
        </p:spPr>
      </p:sp>
      <p:sp>
        <p:nvSpPr>
          <p:cNvPr id="71683"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latin typeface="Arial" panose="020B0604020202020204" pitchFamily="34" charset="0"/>
                <a:cs typeface="Arial" panose="020B0604020202020204" pitchFamily="34" charset="0"/>
              </a:rPr>
              <a:t>Среди глауком взрослых большей частью встречается первичная глаукома. Существует несколько ее форм: открытоугольная, закрытоугольная и смешанная. Наиболее распространенной является - открытоугольная. По  данным разных авторов на ее долю приходится от 70 до 90 % случаев первичной глаукомы.</a:t>
            </a:r>
            <a:endParaRPr lang="ru-RU" altLang="ru-RU" smtClean="0"/>
          </a:p>
        </p:txBody>
      </p:sp>
      <p:sp>
        <p:nvSpPr>
          <p:cNvPr id="71684"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chemeClr val="bg1"/>
                </a:solidFill>
                <a:latin typeface="Times New Roman" panose="02020603050405020304" pitchFamily="18" charset="0"/>
              </a:defRPr>
            </a:lvl1pPr>
            <a:lvl2pPr marL="742950" indent="-285750" defTabSz="762000">
              <a:defRPr>
                <a:solidFill>
                  <a:schemeClr val="bg1"/>
                </a:solidFill>
                <a:latin typeface="Times New Roman" panose="02020603050405020304" pitchFamily="18" charset="0"/>
              </a:defRPr>
            </a:lvl2pPr>
            <a:lvl3pPr marL="1143000" indent="-228600" defTabSz="762000">
              <a:defRPr>
                <a:solidFill>
                  <a:schemeClr val="bg1"/>
                </a:solidFill>
                <a:latin typeface="Times New Roman" panose="02020603050405020304" pitchFamily="18" charset="0"/>
              </a:defRPr>
            </a:lvl3pPr>
            <a:lvl4pPr marL="1600200" indent="-228600" defTabSz="762000">
              <a:defRPr>
                <a:solidFill>
                  <a:schemeClr val="bg1"/>
                </a:solidFill>
                <a:latin typeface="Times New Roman" panose="02020603050405020304" pitchFamily="18" charset="0"/>
              </a:defRPr>
            </a:lvl4pPr>
            <a:lvl5pPr marL="2057400" indent="-228600" defTabSz="762000">
              <a:defRPr>
                <a:solidFill>
                  <a:schemeClr val="bg1"/>
                </a:solidFill>
                <a:latin typeface="Times New Roman" panose="02020603050405020304" pitchFamily="18" charset="0"/>
              </a:defRPr>
            </a:lvl5pPr>
            <a:lvl6pPr marL="2514600" indent="-228600" defTabSz="762000" eaLnBrk="0" fontAlgn="base" hangingPunct="0">
              <a:spcBef>
                <a:spcPct val="0"/>
              </a:spcBef>
              <a:spcAft>
                <a:spcPct val="0"/>
              </a:spcAft>
              <a:defRPr>
                <a:solidFill>
                  <a:schemeClr val="bg1"/>
                </a:solidFill>
                <a:latin typeface="Times New Roman" panose="02020603050405020304" pitchFamily="18" charset="0"/>
              </a:defRPr>
            </a:lvl6pPr>
            <a:lvl7pPr marL="2971800" indent="-228600" defTabSz="762000" eaLnBrk="0" fontAlgn="base" hangingPunct="0">
              <a:spcBef>
                <a:spcPct val="0"/>
              </a:spcBef>
              <a:spcAft>
                <a:spcPct val="0"/>
              </a:spcAft>
              <a:defRPr>
                <a:solidFill>
                  <a:schemeClr val="bg1"/>
                </a:solidFill>
                <a:latin typeface="Times New Roman" panose="02020603050405020304" pitchFamily="18" charset="0"/>
              </a:defRPr>
            </a:lvl7pPr>
            <a:lvl8pPr marL="3429000" indent="-228600" defTabSz="762000" eaLnBrk="0" fontAlgn="base" hangingPunct="0">
              <a:spcBef>
                <a:spcPct val="0"/>
              </a:spcBef>
              <a:spcAft>
                <a:spcPct val="0"/>
              </a:spcAft>
              <a:defRPr>
                <a:solidFill>
                  <a:schemeClr val="bg1"/>
                </a:solidFill>
                <a:latin typeface="Times New Roman" panose="02020603050405020304" pitchFamily="18" charset="0"/>
              </a:defRPr>
            </a:lvl8pPr>
            <a:lvl9pPr marL="3886200" indent="-228600" defTabSz="762000" eaLnBrk="0" fontAlgn="base" hangingPunct="0">
              <a:spcBef>
                <a:spcPct val="0"/>
              </a:spcBef>
              <a:spcAft>
                <a:spcPct val="0"/>
              </a:spcAft>
              <a:defRPr>
                <a:solidFill>
                  <a:schemeClr val="bg1"/>
                </a:solidFill>
                <a:latin typeface="Times New Roman" panose="02020603050405020304" pitchFamily="18" charset="0"/>
              </a:defRPr>
            </a:lvl9pPr>
          </a:lstStyle>
          <a:p>
            <a:fld id="{33025AB3-244A-4CE8-8AA0-1FF3BF4F0523}" type="slidenum">
              <a:rPr lang="en-US" altLang="ru-RU"/>
              <a:pPr/>
              <a:t>21</a:t>
            </a:fld>
            <a:endParaRPr lang="en-US" altLang="ru-RU"/>
          </a:p>
        </p:txBody>
      </p:sp>
    </p:spTree>
    <p:extLst>
      <p:ext uri="{BB962C8B-B14F-4D97-AF65-F5344CB8AC3E}">
        <p14:creationId xmlns:p14="http://schemas.microsoft.com/office/powerpoint/2010/main" val="7987698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18" name="Group 17"/>
          <p:cNvGrpSpPr/>
          <p:nvPr/>
        </p:nvGrpSpPr>
        <p:grpSpPr>
          <a:xfrm>
            <a:off x="0" y="0"/>
            <a:ext cx="9144677"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6065417" y="5054602"/>
            <a:ext cx="673276" cy="279400"/>
          </a:xfrm>
        </p:spPr>
        <p:txBody>
          <a:bodyPr/>
          <a:lstStyle/>
          <a:p>
            <a:pPr>
              <a:defRPr/>
            </a:pPr>
            <a:endParaRPr lang="en-US" altLang="ru-RU"/>
          </a:p>
        </p:txBody>
      </p:sp>
      <p:sp>
        <p:nvSpPr>
          <p:cNvPr id="5" name="Footer Placeholder 4"/>
          <p:cNvSpPr>
            <a:spLocks noGrp="1"/>
          </p:cNvSpPr>
          <p:nvPr>
            <p:ph type="ftr" sz="quarter" idx="11"/>
          </p:nvPr>
        </p:nvSpPr>
        <p:spPr>
          <a:xfrm>
            <a:off x="1921934" y="5054602"/>
            <a:ext cx="4064860" cy="279400"/>
          </a:xfrm>
        </p:spPr>
        <p:txBody>
          <a:bodyPr/>
          <a:lstStyle/>
          <a:p>
            <a:pPr>
              <a:defRPr/>
            </a:pPr>
            <a:endParaRPr lang="en-US" altLang="ru-RU"/>
          </a:p>
        </p:txBody>
      </p:sp>
      <p:sp>
        <p:nvSpPr>
          <p:cNvPr id="6" name="Slide Number Placeholder 5"/>
          <p:cNvSpPr>
            <a:spLocks noGrp="1"/>
          </p:cNvSpPr>
          <p:nvPr>
            <p:ph type="sldNum" sz="quarter" idx="12"/>
          </p:nvPr>
        </p:nvSpPr>
        <p:spPr>
          <a:xfrm>
            <a:off x="6817317" y="5054602"/>
            <a:ext cx="413483" cy="279400"/>
          </a:xfrm>
        </p:spPr>
        <p:txBody>
          <a:bodyPr/>
          <a:lstStyle/>
          <a:p>
            <a:pPr>
              <a:defRPr/>
            </a:pPr>
            <a:fld id="{51CA7A46-7BB1-44DB-86BE-E65E48196D22}" type="slidenum">
              <a:rPr lang="en-US" altLang="ru-RU" smtClean="0"/>
              <a:pPr>
                <a:defRPr/>
              </a:pPr>
              <a:t>‹#›</a:t>
            </a:fld>
            <a:endParaRPr lang="en-US" altLang="ru-RU"/>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6312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pPr>
              <a:defRPr/>
            </a:pPr>
            <a:endParaRPr lang="en-US" altLang="ru-RU"/>
          </a:p>
        </p:txBody>
      </p:sp>
      <p:sp>
        <p:nvSpPr>
          <p:cNvPr id="6" name="Footer Placeholder 5"/>
          <p:cNvSpPr>
            <a:spLocks noGrp="1"/>
          </p:cNvSpPr>
          <p:nvPr>
            <p:ph type="ftr" sz="quarter" idx="11"/>
          </p:nvPr>
        </p:nvSpPr>
        <p:spPr/>
        <p:txBody>
          <a:bodyPr/>
          <a:lstStyle/>
          <a:p>
            <a:pPr>
              <a:defRPr/>
            </a:pPr>
            <a:endParaRPr lang="en-US" altLang="ru-RU"/>
          </a:p>
        </p:txBody>
      </p:sp>
      <p:sp>
        <p:nvSpPr>
          <p:cNvPr id="7" name="Slide Number Placeholder 6"/>
          <p:cNvSpPr>
            <a:spLocks noGrp="1"/>
          </p:cNvSpPr>
          <p:nvPr>
            <p:ph type="sldNum" sz="quarter" idx="12"/>
          </p:nvPr>
        </p:nvSpPr>
        <p:spPr/>
        <p:txBody>
          <a:bodyPr/>
          <a:lstStyle/>
          <a:p>
            <a:pPr>
              <a:defRPr/>
            </a:pPr>
            <a:fld id="{20A6CC4B-0719-488F-9D35-E9DB025F8C3F}" type="slidenum">
              <a:rPr lang="en-US" altLang="ru-RU" smtClean="0"/>
              <a:pPr>
                <a:defRPr/>
              </a:pPr>
              <a:t>‹#›</a:t>
            </a:fld>
            <a:endParaRPr lang="en-US" altLang="ru-RU"/>
          </a:p>
        </p:txBody>
      </p:sp>
    </p:spTree>
    <p:extLst>
      <p:ext uri="{BB962C8B-B14F-4D97-AF65-F5344CB8AC3E}">
        <p14:creationId xmlns:p14="http://schemas.microsoft.com/office/powerpoint/2010/main" val="3802121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a:defRPr/>
            </a:pPr>
            <a:endParaRPr lang="en-US" altLang="ru-RU"/>
          </a:p>
        </p:txBody>
      </p:sp>
      <p:sp>
        <p:nvSpPr>
          <p:cNvPr id="5" name="Footer Placeholder 4"/>
          <p:cNvSpPr>
            <a:spLocks noGrp="1"/>
          </p:cNvSpPr>
          <p:nvPr>
            <p:ph type="ftr" sz="quarter" idx="11"/>
          </p:nvPr>
        </p:nvSpPr>
        <p:spPr/>
        <p:txBody>
          <a:bodyPr/>
          <a:lstStyle/>
          <a:p>
            <a:pPr>
              <a:defRPr/>
            </a:pPr>
            <a:endParaRPr lang="en-US" altLang="ru-RU"/>
          </a:p>
        </p:txBody>
      </p:sp>
      <p:sp>
        <p:nvSpPr>
          <p:cNvPr id="6" name="Slide Number Placeholder 5"/>
          <p:cNvSpPr>
            <a:spLocks noGrp="1"/>
          </p:cNvSpPr>
          <p:nvPr>
            <p:ph type="sldNum" sz="quarter" idx="12"/>
          </p:nvPr>
        </p:nvSpPr>
        <p:spPr/>
        <p:txBody>
          <a:bodyPr/>
          <a:lstStyle/>
          <a:p>
            <a:pPr>
              <a:defRPr/>
            </a:pPr>
            <a:fld id="{20A6CC4B-0719-488F-9D35-E9DB025F8C3F}" type="slidenum">
              <a:rPr lang="en-US" altLang="ru-RU" smtClean="0"/>
              <a:pPr>
                <a:defRPr/>
              </a:pPr>
              <a:t>‹#›</a:t>
            </a:fld>
            <a:endParaRPr lang="en-US" altLang="ru-RU"/>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39241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a:defRPr/>
            </a:pPr>
            <a:endParaRPr lang="en-US" altLang="ru-RU"/>
          </a:p>
        </p:txBody>
      </p:sp>
      <p:sp>
        <p:nvSpPr>
          <p:cNvPr id="5" name="Footer Placeholder 4"/>
          <p:cNvSpPr>
            <a:spLocks noGrp="1"/>
          </p:cNvSpPr>
          <p:nvPr>
            <p:ph type="ftr" sz="quarter" idx="11"/>
          </p:nvPr>
        </p:nvSpPr>
        <p:spPr/>
        <p:txBody>
          <a:bodyPr/>
          <a:lstStyle/>
          <a:p>
            <a:pPr>
              <a:defRPr/>
            </a:pPr>
            <a:endParaRPr lang="en-US" altLang="ru-RU"/>
          </a:p>
        </p:txBody>
      </p:sp>
      <p:sp>
        <p:nvSpPr>
          <p:cNvPr id="6" name="Slide Number Placeholder 5"/>
          <p:cNvSpPr>
            <a:spLocks noGrp="1"/>
          </p:cNvSpPr>
          <p:nvPr>
            <p:ph type="sldNum" sz="quarter" idx="12"/>
          </p:nvPr>
        </p:nvSpPr>
        <p:spPr/>
        <p:txBody>
          <a:bodyPr/>
          <a:lstStyle/>
          <a:p>
            <a:pPr>
              <a:defRPr/>
            </a:pPr>
            <a:fld id="{20A6CC4B-0719-488F-9D35-E9DB025F8C3F}" type="slidenum">
              <a:rPr lang="en-US" altLang="ru-RU" smtClean="0"/>
              <a:pPr>
                <a:defRPr/>
              </a:pPr>
              <a:t>‹#›</a:t>
            </a:fld>
            <a:endParaRPr lang="en-US" altLang="ru-RU"/>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5620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a:defRPr/>
            </a:pPr>
            <a:endParaRPr lang="en-US" altLang="ru-RU"/>
          </a:p>
        </p:txBody>
      </p:sp>
      <p:sp>
        <p:nvSpPr>
          <p:cNvPr id="5" name="Footer Placeholder 4"/>
          <p:cNvSpPr>
            <a:spLocks noGrp="1"/>
          </p:cNvSpPr>
          <p:nvPr>
            <p:ph type="ftr" sz="quarter" idx="11"/>
          </p:nvPr>
        </p:nvSpPr>
        <p:spPr/>
        <p:txBody>
          <a:bodyPr/>
          <a:lstStyle/>
          <a:p>
            <a:pPr>
              <a:defRPr/>
            </a:pPr>
            <a:endParaRPr lang="en-US" altLang="ru-RU"/>
          </a:p>
        </p:txBody>
      </p:sp>
      <p:sp>
        <p:nvSpPr>
          <p:cNvPr id="6" name="Slide Number Placeholder 5"/>
          <p:cNvSpPr>
            <a:spLocks noGrp="1"/>
          </p:cNvSpPr>
          <p:nvPr>
            <p:ph type="sldNum" sz="quarter" idx="12"/>
          </p:nvPr>
        </p:nvSpPr>
        <p:spPr/>
        <p:txBody>
          <a:bodyPr/>
          <a:lstStyle/>
          <a:p>
            <a:pPr>
              <a:defRPr/>
            </a:pPr>
            <a:fld id="{20A6CC4B-0719-488F-9D35-E9DB025F8C3F}" type="slidenum">
              <a:rPr lang="en-US" altLang="ru-RU" smtClean="0"/>
              <a:pPr>
                <a:defRPr/>
              </a:pPr>
              <a:t>‹#›</a:t>
            </a:fld>
            <a:endParaRPr lang="en-US" altLang="ru-RU"/>
          </a:p>
        </p:txBody>
      </p:sp>
    </p:spTree>
    <p:extLst>
      <p:ext uri="{BB962C8B-B14F-4D97-AF65-F5344CB8AC3E}">
        <p14:creationId xmlns:p14="http://schemas.microsoft.com/office/powerpoint/2010/main" val="135399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ru-RU" smtClean="0"/>
              <a:t>Образец заголовка</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a:defRPr/>
            </a:pPr>
            <a:endParaRPr lang="en-US" altLang="ru-RU"/>
          </a:p>
        </p:txBody>
      </p:sp>
      <p:sp>
        <p:nvSpPr>
          <p:cNvPr id="5" name="Footer Placeholder 4"/>
          <p:cNvSpPr>
            <a:spLocks noGrp="1"/>
          </p:cNvSpPr>
          <p:nvPr>
            <p:ph type="ftr" sz="quarter" idx="11"/>
          </p:nvPr>
        </p:nvSpPr>
        <p:spPr/>
        <p:txBody>
          <a:bodyPr/>
          <a:lstStyle/>
          <a:p>
            <a:pPr>
              <a:defRPr/>
            </a:pPr>
            <a:endParaRPr lang="en-US" altLang="ru-RU"/>
          </a:p>
        </p:txBody>
      </p:sp>
      <p:sp>
        <p:nvSpPr>
          <p:cNvPr id="6" name="Slide Number Placeholder 5"/>
          <p:cNvSpPr>
            <a:spLocks noGrp="1"/>
          </p:cNvSpPr>
          <p:nvPr>
            <p:ph type="sldNum" sz="quarter" idx="12"/>
          </p:nvPr>
        </p:nvSpPr>
        <p:spPr/>
        <p:txBody>
          <a:bodyPr/>
          <a:lstStyle/>
          <a:p>
            <a:pPr>
              <a:defRPr/>
            </a:pPr>
            <a:fld id="{20A6CC4B-0719-488F-9D35-E9DB025F8C3F}" type="slidenum">
              <a:rPr lang="en-US" altLang="ru-RU" smtClean="0"/>
              <a:pPr>
                <a:defRPr/>
              </a:pPr>
              <a:t>‹#›</a:t>
            </a:fld>
            <a:endParaRPr lang="en-US" altLang="ru-RU"/>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543877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ru-RU" smtClean="0"/>
              <a:t>Образец заголовка</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a:defRPr/>
            </a:pPr>
            <a:endParaRPr lang="en-US" altLang="ru-RU"/>
          </a:p>
        </p:txBody>
      </p:sp>
      <p:sp>
        <p:nvSpPr>
          <p:cNvPr id="5" name="Footer Placeholder 4"/>
          <p:cNvSpPr>
            <a:spLocks noGrp="1"/>
          </p:cNvSpPr>
          <p:nvPr>
            <p:ph type="ftr" sz="quarter" idx="11"/>
          </p:nvPr>
        </p:nvSpPr>
        <p:spPr/>
        <p:txBody>
          <a:bodyPr/>
          <a:lstStyle/>
          <a:p>
            <a:pPr>
              <a:defRPr/>
            </a:pPr>
            <a:endParaRPr lang="en-US" altLang="ru-RU"/>
          </a:p>
        </p:txBody>
      </p:sp>
      <p:sp>
        <p:nvSpPr>
          <p:cNvPr id="6" name="Slide Number Placeholder 5"/>
          <p:cNvSpPr>
            <a:spLocks noGrp="1"/>
          </p:cNvSpPr>
          <p:nvPr>
            <p:ph type="sldNum" sz="quarter" idx="12"/>
          </p:nvPr>
        </p:nvSpPr>
        <p:spPr/>
        <p:txBody>
          <a:bodyPr/>
          <a:lstStyle/>
          <a:p>
            <a:pPr>
              <a:defRPr/>
            </a:pPr>
            <a:fld id="{20A6CC4B-0719-488F-9D35-E9DB025F8C3F}" type="slidenum">
              <a:rPr lang="en-US" altLang="ru-RU" smtClean="0"/>
              <a:pPr>
                <a:defRPr/>
              </a:pPr>
              <a:t>‹#›</a:t>
            </a:fld>
            <a:endParaRPr lang="en-US" altLang="ru-RU"/>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08686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a:defRPr/>
            </a:pPr>
            <a:endParaRPr lang="en-US" altLang="ru-RU"/>
          </a:p>
        </p:txBody>
      </p:sp>
      <p:sp>
        <p:nvSpPr>
          <p:cNvPr id="5" name="Footer Placeholder 4"/>
          <p:cNvSpPr>
            <a:spLocks noGrp="1"/>
          </p:cNvSpPr>
          <p:nvPr>
            <p:ph type="ftr" sz="quarter" idx="11"/>
          </p:nvPr>
        </p:nvSpPr>
        <p:spPr/>
        <p:txBody>
          <a:bodyPr/>
          <a:lstStyle/>
          <a:p>
            <a:pPr>
              <a:defRPr/>
            </a:pPr>
            <a:endParaRPr lang="en-US" altLang="ru-RU"/>
          </a:p>
        </p:txBody>
      </p:sp>
      <p:sp>
        <p:nvSpPr>
          <p:cNvPr id="6" name="Slide Number Placeholder 5"/>
          <p:cNvSpPr>
            <a:spLocks noGrp="1"/>
          </p:cNvSpPr>
          <p:nvPr>
            <p:ph type="sldNum" sz="quarter" idx="12"/>
          </p:nvPr>
        </p:nvSpPr>
        <p:spPr/>
        <p:txBody>
          <a:bodyPr/>
          <a:lstStyle/>
          <a:p>
            <a:pPr>
              <a:defRPr/>
            </a:pPr>
            <a:fld id="{56153667-9855-4A21-82A7-9F8D6FE3E795}" type="slidenum">
              <a:rPr lang="en-US" altLang="ru-RU" smtClean="0"/>
              <a:pPr>
                <a:defRPr/>
              </a:pPr>
              <a:t>‹#›</a:t>
            </a:fld>
            <a:endParaRPr lang="en-US" altLang="ru-RU"/>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058588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a:defRPr/>
            </a:pPr>
            <a:endParaRPr lang="en-US" altLang="ru-RU"/>
          </a:p>
        </p:txBody>
      </p:sp>
      <p:sp>
        <p:nvSpPr>
          <p:cNvPr id="5" name="Footer Placeholder 4"/>
          <p:cNvSpPr>
            <a:spLocks noGrp="1"/>
          </p:cNvSpPr>
          <p:nvPr>
            <p:ph type="ftr" sz="quarter" idx="11"/>
          </p:nvPr>
        </p:nvSpPr>
        <p:spPr/>
        <p:txBody>
          <a:bodyPr/>
          <a:lstStyle/>
          <a:p>
            <a:pPr>
              <a:defRPr/>
            </a:pPr>
            <a:endParaRPr lang="en-US" altLang="ru-RU"/>
          </a:p>
        </p:txBody>
      </p:sp>
      <p:sp>
        <p:nvSpPr>
          <p:cNvPr id="6" name="Slide Number Placeholder 5"/>
          <p:cNvSpPr>
            <a:spLocks noGrp="1"/>
          </p:cNvSpPr>
          <p:nvPr>
            <p:ph type="sldNum" sz="quarter" idx="12"/>
          </p:nvPr>
        </p:nvSpPr>
        <p:spPr/>
        <p:txBody>
          <a:bodyPr/>
          <a:lstStyle/>
          <a:p>
            <a:pPr>
              <a:defRPr/>
            </a:pPr>
            <a:fld id="{49F087AA-4D06-4111-B394-7A7261CE44E2}" type="slidenum">
              <a:rPr lang="en-US" altLang="ru-RU" smtClean="0"/>
              <a:pPr>
                <a:defRPr/>
              </a:pPr>
              <a:t>‹#›</a:t>
            </a:fld>
            <a:endParaRPr lang="en-US" altLang="ru-RU"/>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643381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TwoObj">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9812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648200" y="41148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ru-RU"/>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ru-RU"/>
          </a:p>
        </p:txBody>
      </p:sp>
      <p:sp>
        <p:nvSpPr>
          <p:cNvPr id="8" name="Rectangle 6"/>
          <p:cNvSpPr>
            <a:spLocks noGrp="1" noChangeArrowheads="1"/>
          </p:cNvSpPr>
          <p:nvPr>
            <p:ph type="sldNum" sz="quarter" idx="12"/>
          </p:nvPr>
        </p:nvSpPr>
        <p:spPr>
          <a:ln/>
        </p:spPr>
        <p:txBody>
          <a:bodyPr/>
          <a:lstStyle>
            <a:lvl1pPr>
              <a:defRPr/>
            </a:lvl1pPr>
          </a:lstStyle>
          <a:p>
            <a:pPr>
              <a:defRPr/>
            </a:pPr>
            <a:fld id="{00DB9025-FE44-49D4-88DC-30B65C55BE71}" type="slidenum">
              <a:rPr lang="en-US" altLang="ru-RU"/>
              <a:pPr>
                <a:defRPr/>
              </a:pPr>
              <a:t>‹#›</a:t>
            </a:fld>
            <a:endParaRPr lang="en-US" altLang="ru-RU"/>
          </a:p>
        </p:txBody>
      </p:sp>
    </p:spTree>
    <p:extLst>
      <p:ext uri="{BB962C8B-B14F-4D97-AF65-F5344CB8AC3E}">
        <p14:creationId xmlns:p14="http://schemas.microsoft.com/office/powerpoint/2010/main" val="189988799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85800" y="609600"/>
            <a:ext cx="7772400" cy="54864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ru-RU"/>
          </a:p>
        </p:txBody>
      </p:sp>
      <p:sp>
        <p:nvSpPr>
          <p:cNvPr id="5" name="Rectangle 6"/>
          <p:cNvSpPr>
            <a:spLocks noGrp="1" noChangeArrowheads="1"/>
          </p:cNvSpPr>
          <p:nvPr>
            <p:ph type="sldNum" sz="quarter" idx="12"/>
          </p:nvPr>
        </p:nvSpPr>
        <p:spPr>
          <a:ln/>
        </p:spPr>
        <p:txBody>
          <a:bodyPr/>
          <a:lstStyle>
            <a:lvl1pPr>
              <a:defRPr/>
            </a:lvl1pPr>
          </a:lstStyle>
          <a:p>
            <a:pPr>
              <a:defRPr/>
            </a:pPr>
            <a:fld id="{A840EE7C-278A-4998-BDBA-D5614815429C}" type="slidenum">
              <a:rPr lang="en-US" altLang="ru-RU"/>
              <a:pPr>
                <a:defRPr/>
              </a:pPr>
              <a:t>‹#›</a:t>
            </a:fld>
            <a:endParaRPr lang="en-US" altLang="ru-RU"/>
          </a:p>
        </p:txBody>
      </p:sp>
    </p:spTree>
    <p:extLst>
      <p:ext uri="{BB962C8B-B14F-4D97-AF65-F5344CB8AC3E}">
        <p14:creationId xmlns:p14="http://schemas.microsoft.com/office/powerpoint/2010/main" val="423571923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cxnSp>
        <p:nvCxnSpPr>
          <p:cNvPr id="7" name="Straight Connector 6"/>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a:defRPr/>
            </a:pPr>
            <a:endParaRPr lang="en-US" altLang="ru-RU"/>
          </a:p>
        </p:txBody>
      </p:sp>
      <p:sp>
        <p:nvSpPr>
          <p:cNvPr id="5" name="Footer Placeholder 4"/>
          <p:cNvSpPr>
            <a:spLocks noGrp="1"/>
          </p:cNvSpPr>
          <p:nvPr>
            <p:ph type="ftr" sz="quarter" idx="11"/>
          </p:nvPr>
        </p:nvSpPr>
        <p:spPr/>
        <p:txBody>
          <a:bodyPr/>
          <a:lstStyle/>
          <a:p>
            <a:pPr>
              <a:defRPr/>
            </a:pPr>
            <a:endParaRPr lang="en-US" altLang="ru-RU"/>
          </a:p>
        </p:txBody>
      </p:sp>
      <p:sp>
        <p:nvSpPr>
          <p:cNvPr id="6" name="Slide Number Placeholder 5"/>
          <p:cNvSpPr>
            <a:spLocks noGrp="1"/>
          </p:cNvSpPr>
          <p:nvPr>
            <p:ph type="sldNum" sz="quarter" idx="12"/>
          </p:nvPr>
        </p:nvSpPr>
        <p:spPr/>
        <p:txBody>
          <a:bodyPr/>
          <a:lstStyle/>
          <a:p>
            <a:pPr>
              <a:defRPr/>
            </a:pPr>
            <a:fld id="{0A303E08-6AF1-4351-B197-B5F7B75CAB47}" type="slidenum">
              <a:rPr lang="en-US" altLang="ru-RU" smtClean="0"/>
              <a:pPr>
                <a:defRPr/>
              </a:pPr>
              <a:t>‹#›</a:t>
            </a:fld>
            <a:endParaRPr lang="en-US" altLang="ru-RU"/>
          </a:p>
        </p:txBody>
      </p:sp>
    </p:spTree>
    <p:extLst>
      <p:ext uri="{BB962C8B-B14F-4D97-AF65-F5344CB8AC3E}">
        <p14:creationId xmlns:p14="http://schemas.microsoft.com/office/powerpoint/2010/main" val="156148195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a:defRPr/>
            </a:pPr>
            <a:endParaRPr lang="en-US" altLang="ru-RU"/>
          </a:p>
        </p:txBody>
      </p:sp>
      <p:sp>
        <p:nvSpPr>
          <p:cNvPr id="5" name="Footer Placeholder 4"/>
          <p:cNvSpPr>
            <a:spLocks noGrp="1"/>
          </p:cNvSpPr>
          <p:nvPr>
            <p:ph type="ftr" sz="quarter" idx="11"/>
          </p:nvPr>
        </p:nvSpPr>
        <p:spPr/>
        <p:txBody>
          <a:bodyPr/>
          <a:lstStyle/>
          <a:p>
            <a:pPr>
              <a:defRPr/>
            </a:pPr>
            <a:endParaRPr lang="en-US" altLang="ru-RU"/>
          </a:p>
        </p:txBody>
      </p:sp>
      <p:sp>
        <p:nvSpPr>
          <p:cNvPr id="6" name="Slide Number Placeholder 5"/>
          <p:cNvSpPr>
            <a:spLocks noGrp="1"/>
          </p:cNvSpPr>
          <p:nvPr>
            <p:ph type="sldNum" sz="quarter" idx="12"/>
          </p:nvPr>
        </p:nvSpPr>
        <p:spPr/>
        <p:txBody>
          <a:bodyPr/>
          <a:lstStyle/>
          <a:p>
            <a:pPr>
              <a:defRPr/>
            </a:pPr>
            <a:fld id="{0885F452-1C76-45FD-9F65-E462695CCABA}" type="slidenum">
              <a:rPr lang="en-US" altLang="ru-RU" smtClean="0"/>
              <a:pPr>
                <a:defRPr/>
              </a:pPr>
              <a:t>‹#›</a:t>
            </a:fld>
            <a:endParaRPr lang="en-US" altLang="ru-RU"/>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5419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pPr>
              <a:defRPr/>
            </a:pPr>
            <a:endParaRPr lang="en-US" altLang="ru-RU"/>
          </a:p>
        </p:txBody>
      </p:sp>
      <p:sp>
        <p:nvSpPr>
          <p:cNvPr id="6" name="Footer Placeholder 5"/>
          <p:cNvSpPr>
            <a:spLocks noGrp="1"/>
          </p:cNvSpPr>
          <p:nvPr>
            <p:ph type="ftr" sz="quarter" idx="11"/>
          </p:nvPr>
        </p:nvSpPr>
        <p:spPr/>
        <p:txBody>
          <a:bodyPr/>
          <a:lstStyle/>
          <a:p>
            <a:pPr>
              <a:defRPr/>
            </a:pPr>
            <a:endParaRPr lang="en-US" altLang="ru-RU"/>
          </a:p>
        </p:txBody>
      </p:sp>
      <p:sp>
        <p:nvSpPr>
          <p:cNvPr id="7" name="Slide Number Placeholder 6"/>
          <p:cNvSpPr>
            <a:spLocks noGrp="1"/>
          </p:cNvSpPr>
          <p:nvPr>
            <p:ph type="sldNum" sz="quarter" idx="12"/>
          </p:nvPr>
        </p:nvSpPr>
        <p:spPr/>
        <p:txBody>
          <a:bodyPr/>
          <a:lstStyle/>
          <a:p>
            <a:pPr>
              <a:defRPr/>
            </a:pPr>
            <a:fld id="{859D0950-D44D-4F27-BDC0-2E1FD923A254}" type="slidenum">
              <a:rPr lang="en-US" altLang="ru-RU" smtClean="0"/>
              <a:pPr>
                <a:defRPr/>
              </a:pPr>
              <a:t>‹#›</a:t>
            </a:fld>
            <a:endParaRPr lang="en-US" altLang="ru-RU"/>
          </a:p>
        </p:txBody>
      </p:sp>
    </p:spTree>
    <p:extLst>
      <p:ext uri="{BB962C8B-B14F-4D97-AF65-F5344CB8AC3E}">
        <p14:creationId xmlns:p14="http://schemas.microsoft.com/office/powerpoint/2010/main" val="106883821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pPr>
              <a:defRPr/>
            </a:pPr>
            <a:endParaRPr lang="en-US" altLang="ru-RU"/>
          </a:p>
        </p:txBody>
      </p:sp>
      <p:sp>
        <p:nvSpPr>
          <p:cNvPr id="8" name="Footer Placeholder 7"/>
          <p:cNvSpPr>
            <a:spLocks noGrp="1"/>
          </p:cNvSpPr>
          <p:nvPr>
            <p:ph type="ftr" sz="quarter" idx="11"/>
          </p:nvPr>
        </p:nvSpPr>
        <p:spPr/>
        <p:txBody>
          <a:bodyPr/>
          <a:lstStyle/>
          <a:p>
            <a:pPr>
              <a:defRPr/>
            </a:pPr>
            <a:endParaRPr lang="en-US" altLang="ru-RU"/>
          </a:p>
        </p:txBody>
      </p:sp>
      <p:sp>
        <p:nvSpPr>
          <p:cNvPr id="9" name="Slide Number Placeholder 8"/>
          <p:cNvSpPr>
            <a:spLocks noGrp="1"/>
          </p:cNvSpPr>
          <p:nvPr>
            <p:ph type="sldNum" sz="quarter" idx="12"/>
          </p:nvPr>
        </p:nvSpPr>
        <p:spPr/>
        <p:txBody>
          <a:bodyPr/>
          <a:lstStyle/>
          <a:p>
            <a:pPr>
              <a:defRPr/>
            </a:pPr>
            <a:fld id="{BF52F722-8732-4092-B7A2-970BD2A830C7}" type="slidenum">
              <a:rPr lang="en-US" altLang="ru-RU" smtClean="0"/>
              <a:pPr>
                <a:defRPr/>
              </a:pPr>
              <a:t>‹#›</a:t>
            </a:fld>
            <a:endParaRPr lang="en-US" altLang="ru-RU"/>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2492606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pPr>
              <a:defRPr/>
            </a:pPr>
            <a:endParaRPr lang="en-US" altLang="ru-RU"/>
          </a:p>
        </p:txBody>
      </p:sp>
      <p:sp>
        <p:nvSpPr>
          <p:cNvPr id="4" name="Footer Placeholder 3"/>
          <p:cNvSpPr>
            <a:spLocks noGrp="1"/>
          </p:cNvSpPr>
          <p:nvPr>
            <p:ph type="ftr" sz="quarter" idx="11"/>
          </p:nvPr>
        </p:nvSpPr>
        <p:spPr/>
        <p:txBody>
          <a:bodyPr/>
          <a:lstStyle/>
          <a:p>
            <a:pPr>
              <a:defRPr/>
            </a:pPr>
            <a:endParaRPr lang="en-US" altLang="ru-RU"/>
          </a:p>
        </p:txBody>
      </p:sp>
      <p:sp>
        <p:nvSpPr>
          <p:cNvPr id="5" name="Slide Number Placeholder 4"/>
          <p:cNvSpPr>
            <a:spLocks noGrp="1"/>
          </p:cNvSpPr>
          <p:nvPr>
            <p:ph type="sldNum" sz="quarter" idx="12"/>
          </p:nvPr>
        </p:nvSpPr>
        <p:spPr/>
        <p:txBody>
          <a:bodyPr/>
          <a:lstStyle/>
          <a:p>
            <a:pPr>
              <a:defRPr/>
            </a:pPr>
            <a:fld id="{61440159-DD20-4B88-968D-601B4B8704BA}" type="slidenum">
              <a:rPr lang="en-US" altLang="ru-RU" smtClean="0"/>
              <a:pPr>
                <a:defRPr/>
              </a:pPr>
              <a:t>‹#›</a:t>
            </a:fld>
            <a:endParaRPr lang="en-US" altLang="ru-RU"/>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70784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ru-RU"/>
          </a:p>
        </p:txBody>
      </p:sp>
      <p:sp>
        <p:nvSpPr>
          <p:cNvPr id="3" name="Footer Placeholder 2"/>
          <p:cNvSpPr>
            <a:spLocks noGrp="1"/>
          </p:cNvSpPr>
          <p:nvPr>
            <p:ph type="ftr" sz="quarter" idx="11"/>
          </p:nvPr>
        </p:nvSpPr>
        <p:spPr/>
        <p:txBody>
          <a:bodyPr/>
          <a:lstStyle/>
          <a:p>
            <a:pPr>
              <a:defRPr/>
            </a:pPr>
            <a:endParaRPr lang="en-US" altLang="ru-RU"/>
          </a:p>
        </p:txBody>
      </p:sp>
      <p:sp>
        <p:nvSpPr>
          <p:cNvPr id="4" name="Slide Number Placeholder 3"/>
          <p:cNvSpPr>
            <a:spLocks noGrp="1"/>
          </p:cNvSpPr>
          <p:nvPr>
            <p:ph type="sldNum" sz="quarter" idx="12"/>
          </p:nvPr>
        </p:nvSpPr>
        <p:spPr/>
        <p:txBody>
          <a:bodyPr/>
          <a:lstStyle/>
          <a:p>
            <a:pPr>
              <a:defRPr/>
            </a:pPr>
            <a:fld id="{7BEB2930-6AEE-426E-A74D-5915ABD7F649}" type="slidenum">
              <a:rPr lang="en-US" altLang="ru-RU" smtClean="0"/>
              <a:pPr>
                <a:defRPr/>
              </a:pPr>
              <a:t>‹#›</a:t>
            </a:fld>
            <a:endParaRPr lang="en-US" altLang="ru-RU"/>
          </a:p>
        </p:txBody>
      </p:sp>
    </p:spTree>
    <p:extLst>
      <p:ext uri="{BB962C8B-B14F-4D97-AF65-F5344CB8AC3E}">
        <p14:creationId xmlns:p14="http://schemas.microsoft.com/office/powerpoint/2010/main" val="18173904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pPr>
              <a:defRPr/>
            </a:pPr>
            <a:endParaRPr lang="en-US" altLang="ru-RU"/>
          </a:p>
        </p:txBody>
      </p:sp>
      <p:sp>
        <p:nvSpPr>
          <p:cNvPr id="6" name="Footer Placeholder 5"/>
          <p:cNvSpPr>
            <a:spLocks noGrp="1"/>
          </p:cNvSpPr>
          <p:nvPr>
            <p:ph type="ftr" sz="quarter" idx="11"/>
          </p:nvPr>
        </p:nvSpPr>
        <p:spPr/>
        <p:txBody>
          <a:bodyPr/>
          <a:lstStyle/>
          <a:p>
            <a:pPr>
              <a:defRPr/>
            </a:pPr>
            <a:endParaRPr lang="en-US" altLang="ru-RU"/>
          </a:p>
        </p:txBody>
      </p:sp>
      <p:sp>
        <p:nvSpPr>
          <p:cNvPr id="7" name="Slide Number Placeholder 6"/>
          <p:cNvSpPr>
            <a:spLocks noGrp="1"/>
          </p:cNvSpPr>
          <p:nvPr>
            <p:ph type="sldNum" sz="quarter" idx="12"/>
          </p:nvPr>
        </p:nvSpPr>
        <p:spPr/>
        <p:txBody>
          <a:bodyPr/>
          <a:lstStyle/>
          <a:p>
            <a:pPr>
              <a:defRPr/>
            </a:pPr>
            <a:fld id="{8A8FE4DF-827D-403A-9FCD-F93F7222E62B}" type="slidenum">
              <a:rPr lang="en-US" altLang="ru-RU" smtClean="0"/>
              <a:pPr>
                <a:defRPr/>
              </a:pPr>
              <a:t>‹#›</a:t>
            </a:fld>
            <a:endParaRPr lang="en-US" altLang="ru-RU"/>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3960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ru-RU" smtClean="0"/>
              <a:t>Образец заголовка</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pPr>
              <a:defRPr/>
            </a:pPr>
            <a:endParaRPr lang="en-US" altLang="ru-RU"/>
          </a:p>
        </p:txBody>
      </p:sp>
      <p:sp>
        <p:nvSpPr>
          <p:cNvPr id="6" name="Footer Placeholder 5"/>
          <p:cNvSpPr>
            <a:spLocks noGrp="1"/>
          </p:cNvSpPr>
          <p:nvPr>
            <p:ph type="ftr" sz="quarter" idx="11"/>
          </p:nvPr>
        </p:nvSpPr>
        <p:spPr/>
        <p:txBody>
          <a:bodyPr/>
          <a:lstStyle/>
          <a:p>
            <a:pPr>
              <a:defRPr/>
            </a:pPr>
            <a:endParaRPr lang="en-US" altLang="ru-RU"/>
          </a:p>
        </p:txBody>
      </p:sp>
      <p:sp>
        <p:nvSpPr>
          <p:cNvPr id="7" name="Slide Number Placeholder 6"/>
          <p:cNvSpPr>
            <a:spLocks noGrp="1"/>
          </p:cNvSpPr>
          <p:nvPr>
            <p:ph type="sldNum" sz="quarter" idx="12"/>
          </p:nvPr>
        </p:nvSpPr>
        <p:spPr/>
        <p:txBody>
          <a:bodyPr/>
          <a:lstStyle/>
          <a:p>
            <a:pPr>
              <a:defRPr/>
            </a:pPr>
            <a:fld id="{222D4CCD-A5B2-4E03-866C-7E3DB7F66924}" type="slidenum">
              <a:rPr lang="en-US" altLang="ru-RU" smtClean="0"/>
              <a:pPr>
                <a:defRPr/>
              </a:pPr>
              <a:t>‹#›</a:t>
            </a:fld>
            <a:endParaRPr lang="en-US" altLang="ru-RU"/>
          </a:p>
        </p:txBody>
      </p:sp>
    </p:spTree>
    <p:extLst>
      <p:ext uri="{BB962C8B-B14F-4D97-AF65-F5344CB8AC3E}">
        <p14:creationId xmlns:p14="http://schemas.microsoft.com/office/powerpoint/2010/main" val="3580384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52467" cy="6858000"/>
            <a:chOff x="0" y="0"/>
            <a:chExt cx="9152467" cy="6858000"/>
          </a:xfrm>
        </p:grpSpPr>
        <p:pic>
          <p:nvPicPr>
            <p:cNvPr id="8" name="Picture 7" descr="SD-PanelContent.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2">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2">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endParaRPr lang="en-US" altLang="ru-RU"/>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a:defRPr/>
            </a:pPr>
            <a:endParaRPr lang="en-US" altLang="ru-RU"/>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fld id="{20A6CC4B-0719-488F-9D35-E9DB025F8C3F}" type="slidenum">
              <a:rPr lang="en-US" altLang="ru-RU" smtClean="0"/>
              <a:pPr>
                <a:defRPr/>
              </a:pPr>
              <a:t>‹#›</a:t>
            </a:fld>
            <a:endParaRPr lang="en-US" altLang="ru-RU"/>
          </a:p>
        </p:txBody>
      </p:sp>
    </p:spTree>
    <p:extLst>
      <p:ext uri="{BB962C8B-B14F-4D97-AF65-F5344CB8AC3E}">
        <p14:creationId xmlns:p14="http://schemas.microsoft.com/office/powerpoint/2010/main" val="103765620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3" r:id="rId18"/>
    <p:sldLayoutId id="2147483684" r:id="rId19"/>
  </p:sldLayoutIdLst>
  <p:timing>
    <p:tnLst>
      <p:par>
        <p:cTn id="1" dur="indefinite" restart="never" nodeType="tmRoot"/>
      </p:par>
    </p:tnLst>
  </p:timing>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17.xml"/><Relationship Id="rId7" Type="http://schemas.openxmlformats.org/officeDocument/2006/relationships/oleObject" Target="../embeddings/oleObject1.bin"/><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54.png"/><Relationship Id="rId5" Type="http://schemas.openxmlformats.org/officeDocument/2006/relationships/image" Target="../media/image53.jpeg"/><Relationship Id="rId10" Type="http://schemas.openxmlformats.org/officeDocument/2006/relationships/image" Target="../media/image56.png"/><Relationship Id="rId4" Type="http://schemas.openxmlformats.org/officeDocument/2006/relationships/image" Target="../media/image52.jpeg"/><Relationship Id="rId9" Type="http://schemas.openxmlformats.org/officeDocument/2006/relationships/image" Target="../media/image5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33.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34.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74.jpeg"/><Relationship Id="rId7" Type="http://schemas.openxmlformats.org/officeDocument/2006/relationships/diagramColors" Target="../diagrams/colors6.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75.png"/></Relationships>
</file>

<file path=ppt/slides/_rels/slide35.xml.rels><?xml version="1.0" encoding="UTF-8" standalone="yes"?>
<Relationships xmlns="http://schemas.openxmlformats.org/package/2006/relationships"><Relationship Id="rId8" Type="http://schemas.openxmlformats.org/officeDocument/2006/relationships/image" Target="../media/image77.jpeg"/><Relationship Id="rId13" Type="http://schemas.microsoft.com/office/2007/relationships/diagramDrawing" Target="../diagrams/drawing8.xml"/><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diagramColors" Target="../diagrams/colors8.xml"/><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diagramQuickStyle" Target="../diagrams/quickStyle8.xml"/><Relationship Id="rId5" Type="http://schemas.openxmlformats.org/officeDocument/2006/relationships/diagramQuickStyle" Target="../diagrams/quickStyle7.xml"/><Relationship Id="rId10" Type="http://schemas.openxmlformats.org/officeDocument/2006/relationships/diagramLayout" Target="../diagrams/layout8.xml"/><Relationship Id="rId4" Type="http://schemas.openxmlformats.org/officeDocument/2006/relationships/diagramLayout" Target="../diagrams/layout7.xml"/><Relationship Id="rId9" Type="http://schemas.openxmlformats.org/officeDocument/2006/relationships/diagramData" Target="../diagrams/data8.xml"/></Relationships>
</file>

<file path=ppt/slides/_rels/slide3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4.xml"/><Relationship Id="rId4" Type="http://schemas.openxmlformats.org/officeDocument/2006/relationships/image" Target="../media/image85.jpeg"/></Relationships>
</file>

<file path=ppt/slides/_rels/slide4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9.png"/></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6.xml.rels><?xml version="1.0" encoding="UTF-8" standalone="yes"?>
<Relationships xmlns="http://schemas.openxmlformats.org/package/2006/relationships"><Relationship Id="rId8" Type="http://schemas.openxmlformats.org/officeDocument/2006/relationships/image" Target="../media/image98.jpeg"/><Relationship Id="rId13" Type="http://schemas.openxmlformats.org/officeDocument/2006/relationships/image" Target="../media/image103.jpeg"/><Relationship Id="rId3" Type="http://schemas.openxmlformats.org/officeDocument/2006/relationships/image" Target="../media/image88.jpeg"/><Relationship Id="rId7" Type="http://schemas.openxmlformats.org/officeDocument/2006/relationships/image" Target="../media/image97.jpeg"/><Relationship Id="rId12" Type="http://schemas.openxmlformats.org/officeDocument/2006/relationships/image" Target="../media/image102.jpeg"/><Relationship Id="rId2" Type="http://schemas.openxmlformats.org/officeDocument/2006/relationships/image" Target="../media/image93.jpeg"/><Relationship Id="rId1" Type="http://schemas.openxmlformats.org/officeDocument/2006/relationships/slideLayout" Target="../slideLayouts/slideLayout2.xml"/><Relationship Id="rId6" Type="http://schemas.openxmlformats.org/officeDocument/2006/relationships/image" Target="../media/image96.jpeg"/><Relationship Id="rId11" Type="http://schemas.openxmlformats.org/officeDocument/2006/relationships/image" Target="../media/image101.jpeg"/><Relationship Id="rId5" Type="http://schemas.openxmlformats.org/officeDocument/2006/relationships/image" Target="../media/image95.jpeg"/><Relationship Id="rId10" Type="http://schemas.openxmlformats.org/officeDocument/2006/relationships/image" Target="../media/image100.jpeg"/><Relationship Id="rId4" Type="http://schemas.openxmlformats.org/officeDocument/2006/relationships/image" Target="../media/image94.jpeg"/><Relationship Id="rId9" Type="http://schemas.openxmlformats.org/officeDocument/2006/relationships/image" Target="../media/image99.png"/></Relationships>
</file>

<file path=ppt/slides/_rels/slide47.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104.jpeg"/><Relationship Id="rId7" Type="http://schemas.openxmlformats.org/officeDocument/2006/relationships/diagramColors" Target="../diagrams/colors11.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 Id="rId9" Type="http://schemas.openxmlformats.org/officeDocument/2006/relationships/image" Target="../media/image105.jpeg"/></Relationships>
</file>

<file path=ppt/slides/_rels/slide4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07.png"/></Relationships>
</file>

<file path=ppt/slides/_rels/slide4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jpeg"/><Relationship Id="rId7" Type="http://schemas.openxmlformats.org/officeDocument/2006/relationships/image" Target="../media/image115.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jpeg"/><Relationship Id="rId4" Type="http://schemas.openxmlformats.org/officeDocument/2006/relationships/image" Target="../media/image112.jpeg"/></Relationships>
</file>

<file path=ppt/slides/_rels/slide5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119.jpeg"/><Relationship Id="rId4" Type="http://schemas.openxmlformats.org/officeDocument/2006/relationships/image" Target="../media/image118.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719138" y="689197"/>
            <a:ext cx="7796212" cy="574675"/>
          </a:xfrm>
        </p:spPr>
        <p:txBody>
          <a:bodyPr>
            <a:normAutofit/>
          </a:bodyPr>
          <a:lstStyle/>
          <a:p>
            <a:r>
              <a:rPr lang="en-US" altLang="ru-RU" sz="2000" dirty="0">
                <a:solidFill>
                  <a:schemeClr val="accent4">
                    <a:lumMod val="50000"/>
                  </a:schemeClr>
                </a:solidFill>
              </a:rPr>
              <a:t>Department of Ophthalmology </a:t>
            </a:r>
            <a:r>
              <a:rPr lang="en-US" altLang="ru-RU" sz="2000" dirty="0" smtClean="0">
                <a:solidFill>
                  <a:schemeClr val="accent4">
                    <a:lumMod val="50000"/>
                  </a:schemeClr>
                </a:solidFill>
              </a:rPr>
              <a:t>named </a:t>
            </a:r>
            <a:r>
              <a:rPr lang="en-US" altLang="ru-RU" sz="2000" dirty="0">
                <a:solidFill>
                  <a:schemeClr val="accent4">
                    <a:lumMod val="50000"/>
                  </a:schemeClr>
                </a:solidFill>
              </a:rPr>
              <a:t>after prof. M.A. </a:t>
            </a:r>
            <a:r>
              <a:rPr lang="en-US" altLang="ru-RU" sz="2000" dirty="0" err="1" smtClean="0">
                <a:solidFill>
                  <a:schemeClr val="accent4">
                    <a:lumMod val="50000"/>
                  </a:schemeClr>
                </a:solidFill>
              </a:rPr>
              <a:t>Dmitriev</a:t>
            </a:r>
            <a:endParaRPr lang="ru-RU" altLang="ru-RU" sz="2000" b="0" dirty="0" smtClean="0">
              <a:solidFill>
                <a:schemeClr val="accent4">
                  <a:lumMod val="50000"/>
                </a:schemeClr>
              </a:solidFill>
              <a:effectLst/>
            </a:endParaRPr>
          </a:p>
        </p:txBody>
      </p:sp>
      <p:sp>
        <p:nvSpPr>
          <p:cNvPr id="3075" name="Rectangle 3"/>
          <p:cNvSpPr>
            <a:spLocks noGrp="1" noChangeArrowheads="1"/>
          </p:cNvSpPr>
          <p:nvPr>
            <p:ph idx="1"/>
          </p:nvPr>
        </p:nvSpPr>
        <p:spPr>
          <a:xfrm>
            <a:off x="807604" y="980159"/>
            <a:ext cx="7772400" cy="3298825"/>
          </a:xfrm>
        </p:spPr>
        <p:txBody>
          <a:bodyPr>
            <a:normAutofit/>
          </a:bodyPr>
          <a:lstStyle/>
          <a:p>
            <a:pPr>
              <a:buFontTx/>
              <a:buNone/>
              <a:defRPr/>
            </a:pPr>
            <a:endParaRPr lang="ru-RU" altLang="ru-RU" sz="2800" dirty="0" smtClean="0"/>
          </a:p>
          <a:p>
            <a:pPr algn="ctr">
              <a:buFontTx/>
              <a:buNone/>
              <a:defRPr/>
            </a:pPr>
            <a:r>
              <a:rPr lang="en-US" altLang="ru-RU" sz="4800" b="1" dirty="0">
                <a:solidFill>
                  <a:schemeClr val="accent4">
                    <a:lumMod val="50000"/>
                  </a:schemeClr>
                </a:solidFill>
              </a:rPr>
              <a:t>GLAUCOMA</a:t>
            </a:r>
            <a:endParaRPr lang="ru-RU" altLang="ru-RU" sz="1800" b="1" dirty="0" smtClean="0"/>
          </a:p>
          <a:p>
            <a:pPr algn="ctr">
              <a:buFontTx/>
              <a:buNone/>
              <a:defRPr/>
            </a:pPr>
            <a:endParaRPr lang="ru-RU" altLang="ru-RU" sz="1800" b="1" dirty="0" smtClean="0"/>
          </a:p>
          <a:p>
            <a:pPr algn="ctr">
              <a:lnSpc>
                <a:spcPct val="120000"/>
              </a:lnSpc>
              <a:spcBef>
                <a:spcPts val="0"/>
              </a:spcBef>
              <a:buClr>
                <a:schemeClr val="hlink"/>
              </a:buClr>
              <a:buSzPct val="90000"/>
              <a:buNone/>
              <a:defRPr/>
            </a:pPr>
            <a:r>
              <a:rPr lang="ru-RU" sz="2400" dirty="0">
                <a:solidFill>
                  <a:schemeClr val="accent4">
                    <a:lumMod val="50000"/>
                  </a:schemeClr>
                </a:solidFill>
                <a:effectLst>
                  <a:outerShdw blurRad="38100" dist="38100" dir="2700000" algn="tl">
                    <a:srgbClr val="000000"/>
                  </a:outerShdw>
                </a:effectLst>
                <a:latin typeface="Arial" charset="0"/>
              </a:rPr>
              <a:t/>
            </a:r>
            <a:br>
              <a:rPr lang="ru-RU" sz="2400" dirty="0">
                <a:solidFill>
                  <a:schemeClr val="accent4">
                    <a:lumMod val="50000"/>
                  </a:schemeClr>
                </a:solidFill>
                <a:effectLst>
                  <a:outerShdw blurRad="38100" dist="38100" dir="2700000" algn="tl">
                    <a:srgbClr val="000000"/>
                  </a:outerShdw>
                </a:effectLst>
                <a:latin typeface="Arial" charset="0"/>
              </a:rPr>
            </a:br>
            <a:endParaRPr lang="ru-RU" sz="2400" dirty="0">
              <a:solidFill>
                <a:schemeClr val="accent4">
                  <a:lumMod val="50000"/>
                </a:schemeClr>
              </a:solidFill>
              <a:effectLst>
                <a:outerShdw blurRad="38100" dist="38100" dir="2700000" algn="tl">
                  <a:srgbClr val="000000"/>
                </a:outerShdw>
              </a:effectLst>
              <a:latin typeface="Arial" charset="0"/>
            </a:endParaRPr>
          </a:p>
          <a:p>
            <a:pPr algn="ctr">
              <a:buFontTx/>
              <a:buNone/>
              <a:defRPr/>
            </a:pPr>
            <a:endParaRPr lang="ru-RU" altLang="ru-RU" sz="3600" b="1" dirty="0" smtClean="0">
              <a:solidFill>
                <a:srgbClr val="FFFF66"/>
              </a:solidFill>
              <a:latin typeface="Showcard Gothic" pitchFamily="82" charset="0"/>
            </a:endParaRPr>
          </a:p>
        </p:txBody>
      </p:sp>
      <p:sp>
        <p:nvSpPr>
          <p:cNvPr id="3076" name="TextBox 1"/>
          <p:cNvSpPr txBox="1">
            <a:spLocks noChangeArrowheads="1"/>
          </p:cNvSpPr>
          <p:nvPr/>
        </p:nvSpPr>
        <p:spPr bwMode="auto">
          <a:xfrm>
            <a:off x="3545533" y="5471179"/>
            <a:ext cx="19287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bg1"/>
                </a:solidFill>
                <a:latin typeface="Times New Roman" panose="02020603050405020304" pitchFamily="18" charset="0"/>
              </a:defRPr>
            </a:lvl1pPr>
            <a:lvl2pPr marL="742950" indent="-285750">
              <a:spcBef>
                <a:spcPct val="20000"/>
              </a:spcBef>
              <a:buChar char="–"/>
              <a:defRPr sz="2800">
                <a:solidFill>
                  <a:schemeClr val="bg1"/>
                </a:solidFill>
                <a:latin typeface="Times New Roman" panose="02020603050405020304" pitchFamily="18" charset="0"/>
              </a:defRPr>
            </a:lvl2pPr>
            <a:lvl3pPr marL="1143000" indent="-228600">
              <a:spcBef>
                <a:spcPct val="20000"/>
              </a:spcBef>
              <a:buChar char="•"/>
              <a:defRPr sz="2400">
                <a:solidFill>
                  <a:schemeClr val="bg1"/>
                </a:solidFill>
                <a:latin typeface="Times New Roman" panose="02020603050405020304" pitchFamily="18" charset="0"/>
              </a:defRPr>
            </a:lvl3pPr>
            <a:lvl4pPr marL="1600200" indent="-228600">
              <a:spcBef>
                <a:spcPct val="20000"/>
              </a:spcBef>
              <a:buChar char="–"/>
              <a:defRPr sz="2000">
                <a:solidFill>
                  <a:schemeClr val="bg1"/>
                </a:solidFill>
                <a:latin typeface="Times New Roman" panose="02020603050405020304" pitchFamily="18" charset="0"/>
              </a:defRPr>
            </a:lvl4pPr>
            <a:lvl5pPr marL="2057400" indent="-228600">
              <a:spcBef>
                <a:spcPct val="20000"/>
              </a:spcBef>
              <a:buChar char="•"/>
              <a:defRPr sz="2000">
                <a:solidFill>
                  <a:schemeClr val="bg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defRPr>
            </a:lvl9pPr>
          </a:lstStyle>
          <a:p>
            <a:pPr algn="ctr">
              <a:spcBef>
                <a:spcPct val="0"/>
              </a:spcBef>
              <a:buFontTx/>
              <a:buNone/>
            </a:pPr>
            <a:r>
              <a:rPr lang="en-US" altLang="ru-RU" sz="1800" dirty="0">
                <a:solidFill>
                  <a:schemeClr val="accent4">
                    <a:lumMod val="50000"/>
                  </a:schemeClr>
                </a:solidFill>
              </a:rPr>
              <a:t>Krasnoyarsk, </a:t>
            </a:r>
            <a:r>
              <a:rPr lang="en-US" altLang="ru-RU" sz="1800" dirty="0" smtClean="0">
                <a:solidFill>
                  <a:schemeClr val="accent4">
                    <a:lumMod val="50000"/>
                  </a:schemeClr>
                </a:solidFill>
              </a:rPr>
              <a:t>202</a:t>
            </a:r>
            <a:r>
              <a:rPr lang="ru-RU" altLang="ru-RU" sz="1800" dirty="0" smtClean="0">
                <a:solidFill>
                  <a:schemeClr val="accent4">
                    <a:lumMod val="50000"/>
                  </a:schemeClr>
                </a:solidFill>
              </a:rPr>
              <a:t>4</a:t>
            </a:r>
            <a:endParaRPr lang="ru-RU" altLang="ru-RU" sz="1800" dirty="0">
              <a:solidFill>
                <a:schemeClr val="accent4">
                  <a:lumMod val="50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834373" y="850241"/>
            <a:ext cx="1792940" cy="2515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530" name="Rectangle 2"/>
          <p:cNvSpPr>
            <a:spLocks noChangeArrowheads="1"/>
          </p:cNvSpPr>
          <p:nvPr/>
        </p:nvSpPr>
        <p:spPr bwMode="auto">
          <a:xfrm>
            <a:off x="4733925" y="6005513"/>
            <a:ext cx="234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Char char="•"/>
              <a:defRPr sz="3200">
                <a:solidFill>
                  <a:schemeClr val="bg1"/>
                </a:solidFill>
                <a:latin typeface="Times New Roman" panose="02020603050405020304" pitchFamily="18" charset="0"/>
              </a:defRPr>
            </a:lvl1pPr>
            <a:lvl2pPr marL="742950" indent="-285750" defTabSz="762000">
              <a:spcBef>
                <a:spcPct val="20000"/>
              </a:spcBef>
              <a:buChar char="–"/>
              <a:defRPr sz="2800">
                <a:solidFill>
                  <a:schemeClr val="bg1"/>
                </a:solidFill>
                <a:latin typeface="Times New Roman" panose="02020603050405020304" pitchFamily="18" charset="0"/>
              </a:defRPr>
            </a:lvl2pPr>
            <a:lvl3pPr marL="1143000" indent="-228600" defTabSz="762000">
              <a:spcBef>
                <a:spcPct val="20000"/>
              </a:spcBef>
              <a:buChar char="•"/>
              <a:defRPr sz="2400">
                <a:solidFill>
                  <a:schemeClr val="bg1"/>
                </a:solidFill>
                <a:latin typeface="Times New Roman" panose="02020603050405020304" pitchFamily="18" charset="0"/>
              </a:defRPr>
            </a:lvl3pPr>
            <a:lvl4pPr marL="1600200" indent="-228600" defTabSz="762000">
              <a:spcBef>
                <a:spcPct val="20000"/>
              </a:spcBef>
              <a:buChar char="–"/>
              <a:defRPr sz="2000">
                <a:solidFill>
                  <a:schemeClr val="bg1"/>
                </a:solidFill>
                <a:latin typeface="Times New Roman" panose="02020603050405020304" pitchFamily="18" charset="0"/>
              </a:defRPr>
            </a:lvl4pPr>
            <a:lvl5pPr marL="2057400" indent="-228600" defTabSz="762000">
              <a:spcBef>
                <a:spcPct val="20000"/>
              </a:spcBef>
              <a:buChar char="•"/>
              <a:defRPr sz="2000">
                <a:solidFill>
                  <a:schemeClr val="bg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9pPr>
          </a:lstStyle>
          <a:p>
            <a:pPr>
              <a:spcBef>
                <a:spcPct val="0"/>
              </a:spcBef>
              <a:buFontTx/>
              <a:buNone/>
            </a:pPr>
            <a:r>
              <a:rPr lang="en-US" altLang="ru-RU" sz="1600"/>
              <a:t> </a:t>
            </a:r>
          </a:p>
        </p:txBody>
      </p:sp>
      <p:sp>
        <p:nvSpPr>
          <p:cNvPr id="22532" name="Rectangle 4"/>
          <p:cNvSpPr>
            <a:spLocks noChangeArrowheads="1"/>
          </p:cNvSpPr>
          <p:nvPr/>
        </p:nvSpPr>
        <p:spPr bwMode="auto">
          <a:xfrm>
            <a:off x="8034338" y="2894013"/>
            <a:ext cx="9207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Char char="•"/>
              <a:defRPr sz="3200">
                <a:solidFill>
                  <a:schemeClr val="bg1"/>
                </a:solidFill>
                <a:latin typeface="Times New Roman" panose="02020603050405020304" pitchFamily="18" charset="0"/>
              </a:defRPr>
            </a:lvl1pPr>
            <a:lvl2pPr marL="742950" indent="-285750" defTabSz="762000">
              <a:spcBef>
                <a:spcPct val="20000"/>
              </a:spcBef>
              <a:buChar char="–"/>
              <a:defRPr sz="2800">
                <a:solidFill>
                  <a:schemeClr val="bg1"/>
                </a:solidFill>
                <a:latin typeface="Times New Roman" panose="02020603050405020304" pitchFamily="18" charset="0"/>
              </a:defRPr>
            </a:lvl2pPr>
            <a:lvl3pPr marL="1143000" indent="-228600" defTabSz="762000">
              <a:spcBef>
                <a:spcPct val="20000"/>
              </a:spcBef>
              <a:buChar char="•"/>
              <a:defRPr sz="2400">
                <a:solidFill>
                  <a:schemeClr val="bg1"/>
                </a:solidFill>
                <a:latin typeface="Times New Roman" panose="02020603050405020304" pitchFamily="18" charset="0"/>
              </a:defRPr>
            </a:lvl3pPr>
            <a:lvl4pPr marL="1600200" indent="-228600" defTabSz="762000">
              <a:spcBef>
                <a:spcPct val="20000"/>
              </a:spcBef>
              <a:buChar char="–"/>
              <a:defRPr sz="2000">
                <a:solidFill>
                  <a:schemeClr val="bg1"/>
                </a:solidFill>
                <a:latin typeface="Times New Roman" panose="02020603050405020304" pitchFamily="18" charset="0"/>
              </a:defRPr>
            </a:lvl4pPr>
            <a:lvl5pPr marL="2057400" indent="-228600" defTabSz="762000">
              <a:spcBef>
                <a:spcPct val="20000"/>
              </a:spcBef>
              <a:buChar char="•"/>
              <a:defRPr sz="2000">
                <a:solidFill>
                  <a:schemeClr val="bg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9pPr>
          </a:lstStyle>
          <a:p>
            <a:pPr>
              <a:spcBef>
                <a:spcPct val="0"/>
              </a:spcBef>
              <a:buFontTx/>
              <a:buNone/>
            </a:pPr>
            <a:r>
              <a:rPr lang="ru-RU" altLang="ru-RU" sz="1600">
                <a:solidFill>
                  <a:srgbClr val="000080"/>
                </a:solidFill>
              </a:rPr>
              <a:t>Радужка</a:t>
            </a:r>
            <a:endParaRPr lang="en-US" altLang="ru-RU" sz="1600">
              <a:solidFill>
                <a:srgbClr val="000080"/>
              </a:solidFill>
            </a:endParaRPr>
          </a:p>
        </p:txBody>
      </p:sp>
      <p:sp>
        <p:nvSpPr>
          <p:cNvPr id="22533" name="Line 5"/>
          <p:cNvSpPr>
            <a:spLocks noChangeShapeType="1"/>
          </p:cNvSpPr>
          <p:nvPr/>
        </p:nvSpPr>
        <p:spPr bwMode="auto">
          <a:xfrm flipH="1" flipV="1">
            <a:off x="5030788" y="2613025"/>
            <a:ext cx="392112" cy="322263"/>
          </a:xfrm>
          <a:prstGeom prst="line">
            <a:avLst/>
          </a:prstGeom>
          <a:noFill/>
          <a:ln w="12700">
            <a:solidFill>
              <a:schemeClr val="tx1"/>
            </a:solidFill>
            <a:round/>
            <a:headEnd type="none" w="sm" len="sm"/>
            <a:tailEnd type="none" w="sm" len="sm"/>
          </a:ln>
          <a:effectLst>
            <a:outerShdw dist="17961" dir="2700000" algn="ctr" rotWithShape="0">
              <a:schemeClr val="bg1"/>
            </a:outerShdw>
          </a:effectLst>
          <a:extLst>
            <a:ext uri="{909E8E84-426E-40DD-AFC4-6F175D3DCCD1}">
              <a14:hiddenFill xmlns:a14="http://schemas.microsoft.com/office/drawing/2010/main">
                <a:noFill/>
              </a14:hiddenFill>
            </a:ext>
          </a:extLst>
        </p:spPr>
        <p:txBody>
          <a:bodyPr wrap="none" anchor="ctr"/>
          <a:lstStyle/>
          <a:p>
            <a:endParaRPr lang="ru-RU"/>
          </a:p>
        </p:txBody>
      </p:sp>
      <p:sp>
        <p:nvSpPr>
          <p:cNvPr id="22534" name="Line 7"/>
          <p:cNvSpPr>
            <a:spLocks noChangeShapeType="1"/>
          </p:cNvSpPr>
          <p:nvPr/>
        </p:nvSpPr>
        <p:spPr bwMode="auto">
          <a:xfrm flipH="1" flipV="1">
            <a:off x="5108575" y="3730625"/>
            <a:ext cx="30163" cy="142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92075" tIns="46038" rIns="92075" bIns="46038"/>
          <a:lstStyle/>
          <a:p>
            <a:endParaRPr lang="ru-RU"/>
          </a:p>
        </p:txBody>
      </p:sp>
      <p:sp>
        <p:nvSpPr>
          <p:cNvPr id="22535" name="Freeform 8"/>
          <p:cNvSpPr>
            <a:spLocks/>
          </p:cNvSpPr>
          <p:nvPr/>
        </p:nvSpPr>
        <p:spPr bwMode="auto">
          <a:xfrm>
            <a:off x="2335213" y="-1127125"/>
            <a:ext cx="6775450" cy="4900613"/>
          </a:xfrm>
          <a:custGeom>
            <a:avLst/>
            <a:gdLst>
              <a:gd name="T0" fmla="*/ 2147483646 w 4268"/>
              <a:gd name="T1" fmla="*/ 2147483646 h 3087"/>
              <a:gd name="T2" fmla="*/ 2147483646 w 4268"/>
              <a:gd name="T3" fmla="*/ 2147483646 h 3087"/>
              <a:gd name="T4" fmla="*/ 2147483646 w 4268"/>
              <a:gd name="T5" fmla="*/ 2147483646 h 3087"/>
              <a:gd name="T6" fmla="*/ 2147483646 w 4268"/>
              <a:gd name="T7" fmla="*/ 2147483646 h 3087"/>
              <a:gd name="T8" fmla="*/ 2147483646 w 4268"/>
              <a:gd name="T9" fmla="*/ 2147483646 h 3087"/>
              <a:gd name="T10" fmla="*/ 2147483646 w 4268"/>
              <a:gd name="T11" fmla="*/ 2147483646 h 3087"/>
              <a:gd name="T12" fmla="*/ 2147483646 w 4268"/>
              <a:gd name="T13" fmla="*/ 2147483646 h 3087"/>
              <a:gd name="T14" fmla="*/ 2147483646 w 4268"/>
              <a:gd name="T15" fmla="*/ 2147483646 h 3087"/>
              <a:gd name="T16" fmla="*/ 2147483646 w 4268"/>
              <a:gd name="T17" fmla="*/ 2147483646 h 3087"/>
              <a:gd name="T18" fmla="*/ 2147483646 w 4268"/>
              <a:gd name="T19" fmla="*/ 2147483646 h 3087"/>
              <a:gd name="T20" fmla="*/ 2147483646 w 4268"/>
              <a:gd name="T21" fmla="*/ 2147483646 h 3087"/>
              <a:gd name="T22" fmla="*/ 2147483646 w 4268"/>
              <a:gd name="T23" fmla="*/ 2147483646 h 3087"/>
              <a:gd name="T24" fmla="*/ 2147483646 w 4268"/>
              <a:gd name="T25" fmla="*/ 2147483646 h 308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268"/>
              <a:gd name="T40" fmla="*/ 0 h 3087"/>
              <a:gd name="T41" fmla="*/ 4268 w 4268"/>
              <a:gd name="T42" fmla="*/ 3087 h 308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268" h="3087">
                <a:moveTo>
                  <a:pt x="1610" y="3087"/>
                </a:moveTo>
                <a:cubicBezTo>
                  <a:pt x="1749" y="3002"/>
                  <a:pt x="1889" y="2918"/>
                  <a:pt x="2131" y="2868"/>
                </a:cubicBezTo>
                <a:cubicBezTo>
                  <a:pt x="2373" y="2818"/>
                  <a:pt x="2749" y="2835"/>
                  <a:pt x="3064" y="2785"/>
                </a:cubicBezTo>
                <a:cubicBezTo>
                  <a:pt x="3379" y="2735"/>
                  <a:pt x="3841" y="2663"/>
                  <a:pt x="4024" y="2566"/>
                </a:cubicBezTo>
                <a:cubicBezTo>
                  <a:pt x="4207" y="2469"/>
                  <a:pt x="4268" y="2268"/>
                  <a:pt x="4161" y="2200"/>
                </a:cubicBezTo>
                <a:cubicBezTo>
                  <a:pt x="4054" y="2132"/>
                  <a:pt x="3689" y="2131"/>
                  <a:pt x="3384" y="2155"/>
                </a:cubicBezTo>
                <a:cubicBezTo>
                  <a:pt x="3079" y="2179"/>
                  <a:pt x="2603" y="2276"/>
                  <a:pt x="2332" y="2347"/>
                </a:cubicBezTo>
                <a:cubicBezTo>
                  <a:pt x="2061" y="2418"/>
                  <a:pt x="1957" y="2508"/>
                  <a:pt x="1756" y="2584"/>
                </a:cubicBezTo>
                <a:cubicBezTo>
                  <a:pt x="1555" y="2660"/>
                  <a:pt x="1138" y="2803"/>
                  <a:pt x="1126" y="2804"/>
                </a:cubicBezTo>
                <a:cubicBezTo>
                  <a:pt x="1114" y="2805"/>
                  <a:pt x="1584" y="2617"/>
                  <a:pt x="1683" y="2593"/>
                </a:cubicBezTo>
                <a:cubicBezTo>
                  <a:pt x="1782" y="2569"/>
                  <a:pt x="2000" y="3085"/>
                  <a:pt x="1720" y="2657"/>
                </a:cubicBezTo>
                <a:cubicBezTo>
                  <a:pt x="1440" y="2229"/>
                  <a:pt x="2" y="0"/>
                  <a:pt x="1" y="24"/>
                </a:cubicBezTo>
                <a:cubicBezTo>
                  <a:pt x="0" y="48"/>
                  <a:pt x="855" y="1426"/>
                  <a:pt x="1711" y="2804"/>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2075" tIns="46038" rIns="92075" bIns="46038"/>
          <a:lstStyle/>
          <a:p>
            <a:endParaRPr lang="ru-RU"/>
          </a:p>
        </p:txBody>
      </p:sp>
      <p:sp>
        <p:nvSpPr>
          <p:cNvPr id="22536" name="Freeform 9"/>
          <p:cNvSpPr>
            <a:spLocks/>
          </p:cNvSpPr>
          <p:nvPr/>
        </p:nvSpPr>
        <p:spPr bwMode="auto">
          <a:xfrm>
            <a:off x="6894513" y="987425"/>
            <a:ext cx="1103312" cy="360363"/>
          </a:xfrm>
          <a:custGeom>
            <a:avLst/>
            <a:gdLst>
              <a:gd name="T0" fmla="*/ 0 w 695"/>
              <a:gd name="T1" fmla="*/ 2147483646 h 227"/>
              <a:gd name="T2" fmla="*/ 2147483646 w 695"/>
              <a:gd name="T3" fmla="*/ 2147483646 h 227"/>
              <a:gd name="T4" fmla="*/ 2147483646 w 695"/>
              <a:gd name="T5" fmla="*/ 2147483646 h 227"/>
              <a:gd name="T6" fmla="*/ 2147483646 w 695"/>
              <a:gd name="T7" fmla="*/ 2147483646 h 227"/>
              <a:gd name="T8" fmla="*/ 2147483646 w 695"/>
              <a:gd name="T9" fmla="*/ 2147483646 h 227"/>
              <a:gd name="T10" fmla="*/ 2147483646 w 695"/>
              <a:gd name="T11" fmla="*/ 0 h 227"/>
              <a:gd name="T12" fmla="*/ 0 60000 65536"/>
              <a:gd name="T13" fmla="*/ 0 60000 65536"/>
              <a:gd name="T14" fmla="*/ 0 60000 65536"/>
              <a:gd name="T15" fmla="*/ 0 60000 65536"/>
              <a:gd name="T16" fmla="*/ 0 60000 65536"/>
              <a:gd name="T17" fmla="*/ 0 60000 65536"/>
              <a:gd name="T18" fmla="*/ 0 w 695"/>
              <a:gd name="T19" fmla="*/ 0 h 227"/>
              <a:gd name="T20" fmla="*/ 695 w 695"/>
              <a:gd name="T21" fmla="*/ 227 h 227"/>
            </a:gdLst>
            <a:ahLst/>
            <a:cxnLst>
              <a:cxn ang="T12">
                <a:pos x="T0" y="T1"/>
              </a:cxn>
              <a:cxn ang="T13">
                <a:pos x="T2" y="T3"/>
              </a:cxn>
              <a:cxn ang="T14">
                <a:pos x="T4" y="T5"/>
              </a:cxn>
              <a:cxn ang="T15">
                <a:pos x="T6" y="T7"/>
              </a:cxn>
              <a:cxn ang="T16">
                <a:pos x="T8" y="T9"/>
              </a:cxn>
              <a:cxn ang="T17">
                <a:pos x="T10" y="T11"/>
              </a:cxn>
            </a:cxnLst>
            <a:rect l="T18" t="T19" r="T20" b="T21"/>
            <a:pathLst>
              <a:path w="695" h="227">
                <a:moveTo>
                  <a:pt x="0" y="100"/>
                </a:moveTo>
                <a:cubicBezTo>
                  <a:pt x="85" y="68"/>
                  <a:pt x="170" y="36"/>
                  <a:pt x="210" y="36"/>
                </a:cubicBezTo>
                <a:cubicBezTo>
                  <a:pt x="250" y="36"/>
                  <a:pt x="195" y="89"/>
                  <a:pt x="238" y="100"/>
                </a:cubicBezTo>
                <a:cubicBezTo>
                  <a:pt x="281" y="111"/>
                  <a:pt x="425" y="82"/>
                  <a:pt x="466" y="100"/>
                </a:cubicBezTo>
                <a:cubicBezTo>
                  <a:pt x="507" y="118"/>
                  <a:pt x="447" y="227"/>
                  <a:pt x="485" y="210"/>
                </a:cubicBezTo>
                <a:cubicBezTo>
                  <a:pt x="523" y="193"/>
                  <a:pt x="659" y="36"/>
                  <a:pt x="695" y="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2075" tIns="46038" rIns="92075" bIns="46038"/>
          <a:lstStyle/>
          <a:p>
            <a:endParaRPr lang="ru-RU"/>
          </a:p>
        </p:txBody>
      </p:sp>
      <p:sp>
        <p:nvSpPr>
          <p:cNvPr id="22537" name="Text Box 10"/>
          <p:cNvSpPr txBox="1">
            <a:spLocks noChangeArrowheads="1"/>
          </p:cNvSpPr>
          <p:nvPr/>
        </p:nvSpPr>
        <p:spPr bwMode="auto">
          <a:xfrm>
            <a:off x="3606800" y="5605463"/>
            <a:ext cx="1098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1143000" indent="-228600" defTabSz="762000">
              <a:spcBef>
                <a:spcPct val="20000"/>
              </a:spcBef>
              <a:buChar char="•"/>
              <a:defRPr sz="3200">
                <a:solidFill>
                  <a:schemeClr val="bg1"/>
                </a:solidFill>
                <a:latin typeface="Times New Roman" panose="02020603050405020304" pitchFamily="18" charset="0"/>
              </a:defRPr>
            </a:lvl1pPr>
            <a:lvl2pPr marL="742950" indent="-285750" defTabSz="762000">
              <a:spcBef>
                <a:spcPct val="20000"/>
              </a:spcBef>
              <a:buChar char="–"/>
              <a:defRPr sz="2800">
                <a:solidFill>
                  <a:schemeClr val="bg1"/>
                </a:solidFill>
                <a:latin typeface="Times New Roman" panose="02020603050405020304" pitchFamily="18" charset="0"/>
              </a:defRPr>
            </a:lvl2pPr>
            <a:lvl3pPr marL="1143000" indent="-228600" defTabSz="762000">
              <a:spcBef>
                <a:spcPct val="20000"/>
              </a:spcBef>
              <a:buChar char="•"/>
              <a:defRPr sz="2400">
                <a:solidFill>
                  <a:schemeClr val="bg1"/>
                </a:solidFill>
                <a:latin typeface="Times New Roman" panose="02020603050405020304" pitchFamily="18" charset="0"/>
              </a:defRPr>
            </a:lvl3pPr>
            <a:lvl4pPr marL="1600200" indent="-228600" defTabSz="762000">
              <a:spcBef>
                <a:spcPct val="20000"/>
              </a:spcBef>
              <a:buChar char="–"/>
              <a:defRPr sz="2000">
                <a:solidFill>
                  <a:schemeClr val="bg1"/>
                </a:solidFill>
                <a:latin typeface="Times New Roman" panose="02020603050405020304" pitchFamily="18" charset="0"/>
              </a:defRPr>
            </a:lvl4pPr>
            <a:lvl5pPr marL="2057400" indent="-228600" defTabSz="762000">
              <a:spcBef>
                <a:spcPct val="20000"/>
              </a:spcBef>
              <a:buChar char="•"/>
              <a:defRPr sz="2000">
                <a:solidFill>
                  <a:schemeClr val="bg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9pPr>
          </a:lstStyle>
          <a:p>
            <a:pPr>
              <a:buFontTx/>
              <a:buNone/>
            </a:pPr>
            <a:endParaRPr lang="ru-RU" altLang="ru-RU" sz="2000">
              <a:solidFill>
                <a:schemeClr val="tx1"/>
              </a:solidFill>
            </a:endParaRPr>
          </a:p>
        </p:txBody>
      </p:sp>
      <p:sp>
        <p:nvSpPr>
          <p:cNvPr id="22538" name="Line 12"/>
          <p:cNvSpPr>
            <a:spLocks noChangeShapeType="1"/>
          </p:cNvSpPr>
          <p:nvPr/>
        </p:nvSpPr>
        <p:spPr bwMode="auto">
          <a:xfrm flipV="1">
            <a:off x="2879725" y="5335588"/>
            <a:ext cx="14288" cy="2857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lIns="92075" tIns="46038" rIns="92075" bIns="46038"/>
          <a:lstStyle/>
          <a:p>
            <a:endParaRPr lang="ru-RU"/>
          </a:p>
        </p:txBody>
      </p:sp>
      <p:sp>
        <p:nvSpPr>
          <p:cNvPr id="22539" name="Line 13"/>
          <p:cNvSpPr>
            <a:spLocks noChangeShapeType="1"/>
          </p:cNvSpPr>
          <p:nvPr/>
        </p:nvSpPr>
        <p:spPr bwMode="auto">
          <a:xfrm flipV="1">
            <a:off x="2933700" y="3711575"/>
            <a:ext cx="463550" cy="1706563"/>
          </a:xfrm>
          <a:prstGeom prst="line">
            <a:avLst/>
          </a:prstGeom>
          <a:noFill/>
          <a:ln w="31750">
            <a:solidFill>
              <a:srgbClr val="3366FF"/>
            </a:solidFill>
            <a:round/>
            <a:headEnd/>
            <a:tailEnd type="triangle" w="med" len="med"/>
          </a:ln>
          <a:extLst>
            <a:ext uri="{909E8E84-426E-40DD-AFC4-6F175D3DCCD1}">
              <a14:hiddenFill xmlns:a14="http://schemas.microsoft.com/office/drawing/2010/main">
                <a:noFill/>
              </a14:hiddenFill>
            </a:ext>
          </a:extLst>
        </p:spPr>
        <p:txBody>
          <a:bodyPr lIns="92075" tIns="46038" rIns="92075" bIns="46038"/>
          <a:lstStyle/>
          <a:p>
            <a:endParaRPr lang="ru-RU"/>
          </a:p>
        </p:txBody>
      </p:sp>
      <p:pic>
        <p:nvPicPr>
          <p:cNvPr id="22540" name="Picture 14" descr="Рис"/>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222250"/>
            <a:ext cx="9144000" cy="5146675"/>
          </a:xfrm>
          <a:noFill/>
        </p:spPr>
      </p:pic>
      <p:sp>
        <p:nvSpPr>
          <p:cNvPr id="22541" name="Text Box 15"/>
          <p:cNvSpPr txBox="1">
            <a:spLocks noChangeArrowheads="1"/>
          </p:cNvSpPr>
          <p:nvPr/>
        </p:nvSpPr>
        <p:spPr bwMode="auto">
          <a:xfrm>
            <a:off x="1871851" y="4002134"/>
            <a:ext cx="1566134"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1143000" indent="-228600" defTabSz="762000">
              <a:spcBef>
                <a:spcPct val="20000"/>
              </a:spcBef>
              <a:buChar char="•"/>
              <a:defRPr sz="3200">
                <a:solidFill>
                  <a:schemeClr val="bg1"/>
                </a:solidFill>
                <a:latin typeface="Times New Roman" panose="02020603050405020304" pitchFamily="18" charset="0"/>
              </a:defRPr>
            </a:lvl1pPr>
            <a:lvl2pPr marL="742950" indent="-285750" defTabSz="762000">
              <a:spcBef>
                <a:spcPct val="20000"/>
              </a:spcBef>
              <a:buChar char="–"/>
              <a:defRPr sz="2800">
                <a:solidFill>
                  <a:schemeClr val="bg1"/>
                </a:solidFill>
                <a:latin typeface="Times New Roman" panose="02020603050405020304" pitchFamily="18" charset="0"/>
              </a:defRPr>
            </a:lvl2pPr>
            <a:lvl3pPr marL="1143000" indent="-228600" defTabSz="762000">
              <a:spcBef>
                <a:spcPct val="20000"/>
              </a:spcBef>
              <a:buChar char="•"/>
              <a:defRPr sz="2400">
                <a:solidFill>
                  <a:schemeClr val="bg1"/>
                </a:solidFill>
                <a:latin typeface="Times New Roman" panose="02020603050405020304" pitchFamily="18" charset="0"/>
              </a:defRPr>
            </a:lvl3pPr>
            <a:lvl4pPr marL="1600200" indent="-228600" defTabSz="762000">
              <a:spcBef>
                <a:spcPct val="20000"/>
              </a:spcBef>
              <a:buChar char="–"/>
              <a:defRPr sz="2000">
                <a:solidFill>
                  <a:schemeClr val="bg1"/>
                </a:solidFill>
                <a:latin typeface="Times New Roman" panose="02020603050405020304" pitchFamily="18" charset="0"/>
              </a:defRPr>
            </a:lvl4pPr>
            <a:lvl5pPr marL="2057400" indent="-228600" defTabSz="762000">
              <a:spcBef>
                <a:spcPct val="20000"/>
              </a:spcBef>
              <a:buChar char="•"/>
              <a:defRPr sz="2000">
                <a:solidFill>
                  <a:schemeClr val="bg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9pPr>
          </a:lstStyle>
          <a:p>
            <a:pPr marL="0" indent="0">
              <a:buFontTx/>
              <a:buNone/>
            </a:pPr>
            <a:r>
              <a:rPr lang="en-US" altLang="ru-RU" sz="2000" dirty="0" err="1">
                <a:solidFill>
                  <a:schemeClr val="tx1"/>
                </a:solidFill>
              </a:rPr>
              <a:t>Suprachoroid</a:t>
            </a:r>
            <a:endParaRPr lang="ru-RU" altLang="ru-RU" sz="2000" dirty="0">
              <a:solidFill>
                <a:schemeClr val="tx1"/>
              </a:solidFill>
            </a:endParaRPr>
          </a:p>
        </p:txBody>
      </p:sp>
      <p:sp>
        <p:nvSpPr>
          <p:cNvPr id="22542" name="Text Box 16"/>
          <p:cNvSpPr txBox="1">
            <a:spLocks noChangeArrowheads="1"/>
          </p:cNvSpPr>
          <p:nvPr/>
        </p:nvSpPr>
        <p:spPr bwMode="auto">
          <a:xfrm>
            <a:off x="1595717" y="4554538"/>
            <a:ext cx="1801533" cy="400752"/>
          </a:xfrm>
          <a:prstGeom prst="rect">
            <a:avLst/>
          </a:prstGeom>
          <a:solidFill>
            <a:schemeClr val="bg1"/>
          </a:solidFill>
          <a:ln>
            <a:noFill/>
          </a:ln>
          <a:extLst/>
        </p:spPr>
        <p:txBody>
          <a:bodyPr wrap="square" lIns="92075" tIns="46038" rIns="92075" bIns="46038">
            <a:spAutoFit/>
          </a:bodyPr>
          <a:lstStyle>
            <a:lvl1pPr marL="1143000" indent="-228600" defTabSz="762000">
              <a:spcBef>
                <a:spcPct val="20000"/>
              </a:spcBef>
              <a:buChar char="•"/>
              <a:defRPr sz="3200">
                <a:solidFill>
                  <a:schemeClr val="bg1"/>
                </a:solidFill>
                <a:latin typeface="Times New Roman" panose="02020603050405020304" pitchFamily="18" charset="0"/>
              </a:defRPr>
            </a:lvl1pPr>
            <a:lvl2pPr marL="742950" indent="-285750" defTabSz="762000">
              <a:spcBef>
                <a:spcPct val="20000"/>
              </a:spcBef>
              <a:buChar char="–"/>
              <a:defRPr sz="2800">
                <a:solidFill>
                  <a:schemeClr val="bg1"/>
                </a:solidFill>
                <a:latin typeface="Times New Roman" panose="02020603050405020304" pitchFamily="18" charset="0"/>
              </a:defRPr>
            </a:lvl2pPr>
            <a:lvl3pPr marL="1143000" indent="-228600" defTabSz="762000">
              <a:spcBef>
                <a:spcPct val="20000"/>
              </a:spcBef>
              <a:buChar char="•"/>
              <a:defRPr sz="2400">
                <a:solidFill>
                  <a:schemeClr val="bg1"/>
                </a:solidFill>
                <a:latin typeface="Times New Roman" panose="02020603050405020304" pitchFamily="18" charset="0"/>
              </a:defRPr>
            </a:lvl3pPr>
            <a:lvl4pPr marL="1600200" indent="-228600" defTabSz="762000">
              <a:spcBef>
                <a:spcPct val="20000"/>
              </a:spcBef>
              <a:buChar char="–"/>
              <a:defRPr sz="2000">
                <a:solidFill>
                  <a:schemeClr val="bg1"/>
                </a:solidFill>
                <a:latin typeface="Times New Roman" panose="02020603050405020304" pitchFamily="18" charset="0"/>
              </a:defRPr>
            </a:lvl4pPr>
            <a:lvl5pPr marL="2057400" indent="-228600" defTabSz="762000">
              <a:spcBef>
                <a:spcPct val="20000"/>
              </a:spcBef>
              <a:buChar char="•"/>
              <a:defRPr sz="2000">
                <a:solidFill>
                  <a:schemeClr val="bg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9pPr>
          </a:lstStyle>
          <a:p>
            <a:pPr marL="0" indent="0">
              <a:buFontTx/>
              <a:buNone/>
            </a:pPr>
            <a:r>
              <a:rPr lang="en-US" altLang="ru-RU" sz="2000" dirty="0" smtClean="0">
                <a:solidFill>
                  <a:schemeClr val="tx1"/>
                </a:solidFill>
              </a:rPr>
              <a:t>Choroid</a:t>
            </a:r>
            <a:endParaRPr lang="ru-RU" altLang="ru-RU" sz="2000" b="1" dirty="0">
              <a:solidFill>
                <a:schemeClr val="tx1"/>
              </a:solidFill>
            </a:endParaRPr>
          </a:p>
        </p:txBody>
      </p:sp>
      <p:sp>
        <p:nvSpPr>
          <p:cNvPr id="22543" name="Line 17"/>
          <p:cNvSpPr>
            <a:spLocks noChangeShapeType="1"/>
          </p:cNvSpPr>
          <p:nvPr/>
        </p:nvSpPr>
        <p:spPr bwMode="auto">
          <a:xfrm>
            <a:off x="989013" y="4667250"/>
            <a:ext cx="465137" cy="5556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lIns="92075" tIns="46038" rIns="92075" bIns="46038"/>
          <a:lstStyle/>
          <a:p>
            <a:endParaRPr lang="ru-RU"/>
          </a:p>
        </p:txBody>
      </p:sp>
      <p:sp>
        <p:nvSpPr>
          <p:cNvPr id="22544" name="Line 18"/>
          <p:cNvSpPr>
            <a:spLocks noChangeShapeType="1"/>
          </p:cNvSpPr>
          <p:nvPr/>
        </p:nvSpPr>
        <p:spPr bwMode="auto">
          <a:xfrm flipH="1">
            <a:off x="2763838" y="2622550"/>
            <a:ext cx="14287" cy="12827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lIns="92075" tIns="46038" rIns="92075" bIns="46038"/>
          <a:lstStyle/>
          <a:p>
            <a:endParaRPr lang="ru-RU"/>
          </a:p>
        </p:txBody>
      </p:sp>
      <p:sp>
        <p:nvSpPr>
          <p:cNvPr id="22545" name="Text Box 6"/>
          <p:cNvSpPr txBox="1">
            <a:spLocks noChangeArrowheads="1"/>
          </p:cNvSpPr>
          <p:nvPr/>
        </p:nvSpPr>
        <p:spPr bwMode="auto">
          <a:xfrm>
            <a:off x="1063554" y="5343792"/>
            <a:ext cx="7046259" cy="1016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spAutoFit/>
          </a:bodyPr>
          <a:lstStyle>
            <a:lvl1pPr marL="1143000" indent="-228600" defTabSz="762000">
              <a:spcBef>
                <a:spcPct val="20000"/>
              </a:spcBef>
              <a:buChar char="•"/>
              <a:defRPr sz="3200">
                <a:solidFill>
                  <a:schemeClr val="bg1"/>
                </a:solidFill>
                <a:latin typeface="Times New Roman" panose="02020603050405020304" pitchFamily="18" charset="0"/>
              </a:defRPr>
            </a:lvl1pPr>
            <a:lvl2pPr marL="742950" indent="-285750" defTabSz="762000">
              <a:spcBef>
                <a:spcPct val="20000"/>
              </a:spcBef>
              <a:buChar char="–"/>
              <a:defRPr sz="2800">
                <a:solidFill>
                  <a:schemeClr val="bg1"/>
                </a:solidFill>
                <a:latin typeface="Times New Roman" panose="02020603050405020304" pitchFamily="18" charset="0"/>
              </a:defRPr>
            </a:lvl2pPr>
            <a:lvl3pPr marL="1143000" indent="-228600" defTabSz="762000">
              <a:spcBef>
                <a:spcPct val="20000"/>
              </a:spcBef>
              <a:buChar char="•"/>
              <a:defRPr sz="2400">
                <a:solidFill>
                  <a:schemeClr val="bg1"/>
                </a:solidFill>
                <a:latin typeface="Times New Roman" panose="02020603050405020304" pitchFamily="18" charset="0"/>
              </a:defRPr>
            </a:lvl3pPr>
            <a:lvl4pPr marL="1600200" indent="-228600" defTabSz="762000">
              <a:spcBef>
                <a:spcPct val="20000"/>
              </a:spcBef>
              <a:buChar char="–"/>
              <a:defRPr sz="2000">
                <a:solidFill>
                  <a:schemeClr val="bg1"/>
                </a:solidFill>
                <a:latin typeface="Times New Roman" panose="02020603050405020304" pitchFamily="18" charset="0"/>
              </a:defRPr>
            </a:lvl4pPr>
            <a:lvl5pPr marL="2057400" indent="-228600" defTabSz="762000">
              <a:spcBef>
                <a:spcPct val="20000"/>
              </a:spcBef>
              <a:buChar char="•"/>
              <a:defRPr sz="2000">
                <a:solidFill>
                  <a:schemeClr val="bg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9pPr>
          </a:lstStyle>
          <a:p>
            <a:pPr marL="0" indent="0" algn="ctr">
              <a:buFontTx/>
              <a:buNone/>
            </a:pPr>
            <a:r>
              <a:rPr lang="en-US" altLang="ru-RU" sz="3000" b="1" dirty="0">
                <a:solidFill>
                  <a:schemeClr val="accent4">
                    <a:lumMod val="50000"/>
                  </a:schemeClr>
                </a:solidFill>
                <a:latin typeface="+mj-lt"/>
                <a:cs typeface="Arial" panose="020B0604020202020204" pitchFamily="34" charset="0"/>
              </a:rPr>
              <a:t>Hydrodynamics of the eye </a:t>
            </a:r>
            <a:r>
              <a:rPr lang="en-US" altLang="ru-RU" sz="3000" b="1" dirty="0" smtClean="0">
                <a:solidFill>
                  <a:schemeClr val="accent4">
                    <a:lumMod val="50000"/>
                  </a:schemeClr>
                </a:solidFill>
                <a:latin typeface="+mj-lt"/>
                <a:cs typeface="Arial" panose="020B0604020202020204" pitchFamily="34" charset="0"/>
              </a:rPr>
              <a:t>–</a:t>
            </a:r>
            <a:r>
              <a:rPr lang="ru-RU" altLang="ru-RU" sz="3000" b="1" dirty="0" smtClean="0">
                <a:solidFill>
                  <a:schemeClr val="accent4">
                    <a:lumMod val="50000"/>
                  </a:schemeClr>
                </a:solidFill>
                <a:latin typeface="+mj-lt"/>
                <a:cs typeface="Arial" panose="020B0604020202020204" pitchFamily="34" charset="0"/>
              </a:rPr>
              <a:t> </a:t>
            </a:r>
            <a:r>
              <a:rPr lang="en-US" altLang="ru-RU" sz="3000" b="1" dirty="0" err="1" smtClean="0">
                <a:solidFill>
                  <a:schemeClr val="accent4">
                    <a:lumMod val="50000"/>
                  </a:schemeClr>
                </a:solidFill>
                <a:latin typeface="+mj-lt"/>
                <a:cs typeface="Arial" panose="020B0604020202020204" pitchFamily="34" charset="0"/>
              </a:rPr>
              <a:t>uveoscleral</a:t>
            </a:r>
            <a:r>
              <a:rPr lang="en-US" altLang="ru-RU" sz="3000" b="1" dirty="0" smtClean="0">
                <a:solidFill>
                  <a:schemeClr val="accent4">
                    <a:lumMod val="50000"/>
                  </a:schemeClr>
                </a:solidFill>
                <a:latin typeface="+mj-lt"/>
                <a:cs typeface="Arial" panose="020B0604020202020204" pitchFamily="34" charset="0"/>
              </a:rPr>
              <a:t> </a:t>
            </a:r>
            <a:r>
              <a:rPr lang="en-US" altLang="ru-RU" sz="3000" b="1" dirty="0">
                <a:solidFill>
                  <a:schemeClr val="accent4">
                    <a:lumMod val="50000"/>
                  </a:schemeClr>
                </a:solidFill>
                <a:latin typeface="+mj-lt"/>
                <a:cs typeface="Arial" panose="020B0604020202020204" pitchFamily="34" charset="0"/>
              </a:rPr>
              <a:t>outflow tract</a:t>
            </a:r>
            <a:endParaRPr lang="ru-RU" altLang="ru-RU" sz="3000" b="1" dirty="0">
              <a:solidFill>
                <a:schemeClr val="accent4">
                  <a:lumMod val="50000"/>
                </a:schemeClr>
              </a:solidFill>
              <a:latin typeface="+mj-lt"/>
              <a:cs typeface="Arial" panose="020B0604020202020204" pitchFamily="34" charset="0"/>
            </a:endParaRPr>
          </a:p>
        </p:txBody>
      </p:sp>
      <p:sp>
        <p:nvSpPr>
          <p:cNvPr id="2" name="Прямоугольник 1"/>
          <p:cNvSpPr/>
          <p:nvPr/>
        </p:nvSpPr>
        <p:spPr>
          <a:xfrm>
            <a:off x="0" y="2438400"/>
            <a:ext cx="896005" cy="349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Times New Roman" panose="02020603050405020304" pitchFamily="18" charset="0"/>
                <a:cs typeface="Times New Roman" panose="02020603050405020304" pitchFamily="18" charset="0"/>
              </a:rPr>
              <a:t>Sclera</a:t>
            </a:r>
            <a:endParaRPr lang="ru-RU" sz="2000" dirty="0">
              <a:solidFill>
                <a:schemeClr val="tx1"/>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741092" y="1209715"/>
            <a:ext cx="1733167" cy="369332"/>
          </a:xfrm>
          <a:prstGeom prst="rect">
            <a:avLst/>
          </a:prstGeom>
          <a:solidFill>
            <a:schemeClr val="bg1"/>
          </a:solidFill>
          <a:ln>
            <a:noFill/>
          </a:ln>
        </p:spPr>
        <p:txBody>
          <a:bodyPr wrap="none">
            <a:spAutoFit/>
          </a:bodyPr>
          <a:lstStyle/>
          <a:p>
            <a:pPr>
              <a:buFontTx/>
              <a:buNone/>
            </a:pPr>
            <a:r>
              <a:rPr lang="en-US" altLang="ru-RU" dirty="0" err="1">
                <a:solidFill>
                  <a:schemeClr val="tx1"/>
                </a:solidFill>
              </a:rPr>
              <a:t>Schlemm's</a:t>
            </a:r>
            <a:r>
              <a:rPr lang="en-US" altLang="ru-RU" dirty="0">
                <a:solidFill>
                  <a:schemeClr val="tx1"/>
                </a:solidFill>
              </a:rPr>
              <a:t> canal</a:t>
            </a:r>
            <a:endParaRPr lang="ru-RU" altLang="ru-RU" dirty="0">
              <a:solidFill>
                <a:schemeClr val="tx1"/>
              </a:solidFill>
            </a:endParaRPr>
          </a:p>
        </p:txBody>
      </p:sp>
      <p:sp>
        <p:nvSpPr>
          <p:cNvPr id="5" name="Прямоугольник 4"/>
          <p:cNvSpPr/>
          <p:nvPr/>
        </p:nvSpPr>
        <p:spPr>
          <a:xfrm>
            <a:off x="896005" y="1265556"/>
            <a:ext cx="1578254" cy="294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316426" y="1588572"/>
            <a:ext cx="1485479" cy="4374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Text Box 16"/>
          <p:cNvSpPr txBox="1">
            <a:spLocks noChangeArrowheads="1"/>
          </p:cNvSpPr>
          <p:nvPr/>
        </p:nvSpPr>
        <p:spPr bwMode="auto">
          <a:xfrm>
            <a:off x="-291313" y="1614488"/>
            <a:ext cx="2124556"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1143000" indent="-228600" defTabSz="762000">
              <a:spcBef>
                <a:spcPct val="20000"/>
              </a:spcBef>
              <a:buChar char="•"/>
              <a:defRPr sz="3200">
                <a:solidFill>
                  <a:schemeClr val="bg1"/>
                </a:solidFill>
                <a:latin typeface="Times New Roman" panose="02020603050405020304" pitchFamily="18" charset="0"/>
              </a:defRPr>
            </a:lvl1pPr>
            <a:lvl2pPr marL="742950" indent="-285750" defTabSz="762000">
              <a:spcBef>
                <a:spcPct val="20000"/>
              </a:spcBef>
              <a:buChar char="–"/>
              <a:defRPr sz="2800">
                <a:solidFill>
                  <a:schemeClr val="bg1"/>
                </a:solidFill>
                <a:latin typeface="Times New Roman" panose="02020603050405020304" pitchFamily="18" charset="0"/>
              </a:defRPr>
            </a:lvl2pPr>
            <a:lvl3pPr marL="1143000" indent="-228600" defTabSz="762000">
              <a:spcBef>
                <a:spcPct val="20000"/>
              </a:spcBef>
              <a:buChar char="•"/>
              <a:defRPr sz="2400">
                <a:solidFill>
                  <a:schemeClr val="bg1"/>
                </a:solidFill>
                <a:latin typeface="Times New Roman" panose="02020603050405020304" pitchFamily="18" charset="0"/>
              </a:defRPr>
            </a:lvl3pPr>
            <a:lvl4pPr marL="1600200" indent="-228600" defTabSz="762000">
              <a:spcBef>
                <a:spcPct val="20000"/>
              </a:spcBef>
              <a:buChar char="–"/>
              <a:defRPr sz="2000">
                <a:solidFill>
                  <a:schemeClr val="bg1"/>
                </a:solidFill>
                <a:latin typeface="Times New Roman" panose="02020603050405020304" pitchFamily="18" charset="0"/>
              </a:defRPr>
            </a:lvl4pPr>
            <a:lvl5pPr marL="2057400" indent="-228600" defTabSz="762000">
              <a:spcBef>
                <a:spcPct val="20000"/>
              </a:spcBef>
              <a:buChar char="•"/>
              <a:defRPr sz="2000">
                <a:solidFill>
                  <a:schemeClr val="bg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9pPr>
          </a:lstStyle>
          <a:p>
            <a:pPr>
              <a:buFontTx/>
              <a:buNone/>
            </a:pPr>
            <a:r>
              <a:rPr lang="en-US" altLang="ru-RU" sz="2000" dirty="0">
                <a:solidFill>
                  <a:schemeClr val="tx1"/>
                </a:solidFill>
              </a:rPr>
              <a:t>Trabecula</a:t>
            </a:r>
            <a:endParaRPr lang="ru-RU" altLang="ru-RU" sz="2000" dirty="0">
              <a:solidFill>
                <a:schemeClr val="tx1"/>
              </a:solidFill>
            </a:endParaRPr>
          </a:p>
        </p:txBody>
      </p:sp>
      <p:sp>
        <p:nvSpPr>
          <p:cNvPr id="8" name="Прямоугольник 7"/>
          <p:cNvSpPr/>
          <p:nvPr/>
        </p:nvSpPr>
        <p:spPr>
          <a:xfrm>
            <a:off x="2879725" y="376517"/>
            <a:ext cx="914400" cy="315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5995194" y="695045"/>
            <a:ext cx="914400" cy="251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p:cNvSpPr/>
          <p:nvPr/>
        </p:nvSpPr>
        <p:spPr>
          <a:xfrm>
            <a:off x="7324165" y="376518"/>
            <a:ext cx="1703294" cy="315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4084965" y="3349929"/>
            <a:ext cx="1371600" cy="537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Times New Roman" panose="02020603050405020304" pitchFamily="18" charset="0"/>
                <a:cs typeface="Times New Roman" panose="02020603050405020304" pitchFamily="18" charset="0"/>
              </a:rPr>
              <a:t>Processes</a:t>
            </a:r>
            <a:r>
              <a:rPr lang="ru-RU" dirty="0" smtClean="0">
                <a:solidFill>
                  <a:schemeClr val="tx1"/>
                </a:solidFill>
                <a:latin typeface="Times New Roman" panose="02020603050405020304" pitchFamily="18" charset="0"/>
                <a:cs typeface="Times New Roman" panose="02020603050405020304" pitchFamily="18" charset="0"/>
              </a:rPr>
              <a:t> </a:t>
            </a:r>
            <a:r>
              <a:rPr lang="en-US" dirty="0" smtClean="0">
                <a:solidFill>
                  <a:schemeClr val="tx1"/>
                </a:solidFill>
                <a:latin typeface="Times New Roman" panose="02020603050405020304" pitchFamily="18" charset="0"/>
                <a:cs typeface="Times New Roman" panose="02020603050405020304" pitchFamily="18" charset="0"/>
              </a:rPr>
              <a:t>ciliary</a:t>
            </a:r>
            <a:endParaRPr lang="ru-RU" dirty="0">
              <a:solidFill>
                <a:schemeClr val="tx1"/>
              </a:solidFill>
              <a:latin typeface="Times New Roman" panose="02020603050405020304" pitchFamily="18" charset="0"/>
              <a:cs typeface="Times New Roman" panose="02020603050405020304" pitchFamily="18" charset="0"/>
            </a:endParaRPr>
          </a:p>
        </p:txBody>
      </p:sp>
      <p:sp>
        <p:nvSpPr>
          <p:cNvPr id="28" name="Text Box 13"/>
          <p:cNvSpPr txBox="1">
            <a:spLocks noChangeArrowheads="1"/>
          </p:cNvSpPr>
          <p:nvPr/>
        </p:nvSpPr>
        <p:spPr bwMode="auto">
          <a:xfrm>
            <a:off x="1961936" y="295680"/>
            <a:ext cx="1849865"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1143000" indent="-228600" defTabSz="762000">
              <a:spcBef>
                <a:spcPct val="20000"/>
              </a:spcBef>
              <a:buChar char="•"/>
              <a:defRPr sz="3200">
                <a:solidFill>
                  <a:schemeClr val="bg1"/>
                </a:solidFill>
                <a:latin typeface="Times New Roman" panose="02020603050405020304" pitchFamily="18" charset="0"/>
              </a:defRPr>
            </a:lvl1pPr>
            <a:lvl2pPr marL="742950" indent="-285750" defTabSz="762000">
              <a:spcBef>
                <a:spcPct val="20000"/>
              </a:spcBef>
              <a:buChar char="–"/>
              <a:defRPr sz="2800">
                <a:solidFill>
                  <a:schemeClr val="bg1"/>
                </a:solidFill>
                <a:latin typeface="Times New Roman" panose="02020603050405020304" pitchFamily="18" charset="0"/>
              </a:defRPr>
            </a:lvl2pPr>
            <a:lvl3pPr marL="1143000" indent="-228600" defTabSz="762000">
              <a:spcBef>
                <a:spcPct val="20000"/>
              </a:spcBef>
              <a:buChar char="•"/>
              <a:defRPr sz="2400">
                <a:solidFill>
                  <a:schemeClr val="bg1"/>
                </a:solidFill>
                <a:latin typeface="Times New Roman" panose="02020603050405020304" pitchFamily="18" charset="0"/>
              </a:defRPr>
            </a:lvl3pPr>
            <a:lvl4pPr marL="1600200" indent="-228600" defTabSz="762000">
              <a:spcBef>
                <a:spcPct val="20000"/>
              </a:spcBef>
              <a:buChar char="–"/>
              <a:defRPr sz="2000">
                <a:solidFill>
                  <a:schemeClr val="bg1"/>
                </a:solidFill>
                <a:latin typeface="Times New Roman" panose="02020603050405020304" pitchFamily="18" charset="0"/>
              </a:defRPr>
            </a:lvl4pPr>
            <a:lvl5pPr marL="2057400" indent="-228600" defTabSz="762000">
              <a:spcBef>
                <a:spcPct val="20000"/>
              </a:spcBef>
              <a:buChar char="•"/>
              <a:defRPr sz="2000">
                <a:solidFill>
                  <a:schemeClr val="bg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9pPr>
          </a:lstStyle>
          <a:p>
            <a:pPr>
              <a:buFontTx/>
              <a:buNone/>
            </a:pPr>
            <a:r>
              <a:rPr lang="en-US" altLang="ru-RU" sz="2000" dirty="0" smtClean="0">
                <a:solidFill>
                  <a:schemeClr val="tx1"/>
                </a:solidFill>
              </a:rPr>
              <a:t>Cornea</a:t>
            </a:r>
            <a:endParaRPr lang="ru-RU" altLang="ru-RU" sz="2000" dirty="0">
              <a:solidFill>
                <a:schemeClr val="tx1"/>
              </a:solidFill>
            </a:endParaRPr>
          </a:p>
        </p:txBody>
      </p:sp>
      <p:sp>
        <p:nvSpPr>
          <p:cNvPr id="29" name="Text Box 9"/>
          <p:cNvSpPr txBox="1">
            <a:spLocks noChangeArrowheads="1"/>
          </p:cNvSpPr>
          <p:nvPr/>
        </p:nvSpPr>
        <p:spPr bwMode="auto">
          <a:xfrm>
            <a:off x="5060644" y="726886"/>
            <a:ext cx="1524000"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spAutoFit/>
          </a:bodyPr>
          <a:lstStyle>
            <a:lvl1pPr marL="1143000" indent="-228600" defTabSz="762000">
              <a:spcBef>
                <a:spcPct val="20000"/>
              </a:spcBef>
              <a:buChar char="•"/>
              <a:defRPr sz="3200">
                <a:solidFill>
                  <a:schemeClr val="bg1"/>
                </a:solidFill>
                <a:latin typeface="Times New Roman" panose="02020603050405020304" pitchFamily="18" charset="0"/>
              </a:defRPr>
            </a:lvl1pPr>
            <a:lvl2pPr marL="742950" indent="-285750" defTabSz="762000">
              <a:spcBef>
                <a:spcPct val="20000"/>
              </a:spcBef>
              <a:buChar char="–"/>
              <a:defRPr sz="2800">
                <a:solidFill>
                  <a:schemeClr val="bg1"/>
                </a:solidFill>
                <a:latin typeface="Times New Roman" panose="02020603050405020304" pitchFamily="18" charset="0"/>
              </a:defRPr>
            </a:lvl2pPr>
            <a:lvl3pPr marL="1143000" indent="-228600" defTabSz="762000">
              <a:spcBef>
                <a:spcPct val="20000"/>
              </a:spcBef>
              <a:buChar char="•"/>
              <a:defRPr sz="2400">
                <a:solidFill>
                  <a:schemeClr val="bg1"/>
                </a:solidFill>
                <a:latin typeface="Times New Roman" panose="02020603050405020304" pitchFamily="18" charset="0"/>
              </a:defRPr>
            </a:lvl3pPr>
            <a:lvl4pPr marL="1600200" indent="-228600" defTabSz="762000">
              <a:spcBef>
                <a:spcPct val="20000"/>
              </a:spcBef>
              <a:buChar char="–"/>
              <a:defRPr sz="2000">
                <a:solidFill>
                  <a:schemeClr val="bg1"/>
                </a:solidFill>
                <a:latin typeface="Times New Roman" panose="02020603050405020304" pitchFamily="18" charset="0"/>
              </a:defRPr>
            </a:lvl4pPr>
            <a:lvl5pPr marL="2057400" indent="-228600" defTabSz="762000">
              <a:spcBef>
                <a:spcPct val="20000"/>
              </a:spcBef>
              <a:buChar char="•"/>
              <a:defRPr sz="2000">
                <a:solidFill>
                  <a:schemeClr val="bg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9pPr>
          </a:lstStyle>
          <a:p>
            <a:pPr>
              <a:buFontTx/>
              <a:buNone/>
            </a:pPr>
            <a:r>
              <a:rPr lang="en-US" altLang="ru-RU" sz="2000" dirty="0">
                <a:solidFill>
                  <a:schemeClr val="tx1"/>
                </a:solidFill>
              </a:rPr>
              <a:t>Iris</a:t>
            </a:r>
            <a:endParaRPr lang="ru-RU" altLang="ru-RU" sz="2000" dirty="0">
              <a:solidFill>
                <a:schemeClr val="tx1"/>
              </a:solidFill>
            </a:endParaRPr>
          </a:p>
        </p:txBody>
      </p:sp>
      <p:sp>
        <p:nvSpPr>
          <p:cNvPr id="30" name="Text Box 17"/>
          <p:cNvSpPr txBox="1">
            <a:spLocks noChangeArrowheads="1"/>
          </p:cNvSpPr>
          <p:nvPr/>
        </p:nvSpPr>
        <p:spPr bwMode="auto">
          <a:xfrm>
            <a:off x="7900682" y="295680"/>
            <a:ext cx="1117293" cy="70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1143000" indent="-228600" defTabSz="762000">
              <a:spcBef>
                <a:spcPct val="20000"/>
              </a:spcBef>
              <a:buChar char="•"/>
              <a:defRPr sz="3200">
                <a:solidFill>
                  <a:schemeClr val="bg1"/>
                </a:solidFill>
                <a:latin typeface="Times New Roman" panose="02020603050405020304" pitchFamily="18" charset="0"/>
              </a:defRPr>
            </a:lvl1pPr>
            <a:lvl2pPr marL="742950" indent="-285750" defTabSz="762000">
              <a:spcBef>
                <a:spcPct val="20000"/>
              </a:spcBef>
              <a:buChar char="–"/>
              <a:defRPr sz="2800">
                <a:solidFill>
                  <a:schemeClr val="bg1"/>
                </a:solidFill>
                <a:latin typeface="Times New Roman" panose="02020603050405020304" pitchFamily="18" charset="0"/>
              </a:defRPr>
            </a:lvl2pPr>
            <a:lvl3pPr marL="1143000" indent="-228600" defTabSz="762000">
              <a:spcBef>
                <a:spcPct val="20000"/>
              </a:spcBef>
              <a:buChar char="•"/>
              <a:defRPr sz="2400">
                <a:solidFill>
                  <a:schemeClr val="bg1"/>
                </a:solidFill>
                <a:latin typeface="Times New Roman" panose="02020603050405020304" pitchFamily="18" charset="0"/>
              </a:defRPr>
            </a:lvl3pPr>
            <a:lvl4pPr marL="1600200" indent="-228600" defTabSz="762000">
              <a:spcBef>
                <a:spcPct val="20000"/>
              </a:spcBef>
              <a:buChar char="–"/>
              <a:defRPr sz="2000">
                <a:solidFill>
                  <a:schemeClr val="bg1"/>
                </a:solidFill>
                <a:latin typeface="Times New Roman" panose="02020603050405020304" pitchFamily="18" charset="0"/>
              </a:defRPr>
            </a:lvl4pPr>
            <a:lvl5pPr marL="2057400" indent="-228600" defTabSz="762000">
              <a:spcBef>
                <a:spcPct val="20000"/>
              </a:spcBef>
              <a:buChar char="•"/>
              <a:defRPr sz="2000">
                <a:solidFill>
                  <a:schemeClr val="bg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9pPr>
          </a:lstStyle>
          <a:p>
            <a:pPr marL="0" indent="0" algn="ctr">
              <a:spcBef>
                <a:spcPts val="0"/>
              </a:spcBef>
              <a:buFontTx/>
              <a:buNone/>
            </a:pPr>
            <a:r>
              <a:rPr lang="en-US" altLang="ru-RU" sz="2000" dirty="0" smtClean="0">
                <a:solidFill>
                  <a:schemeClr val="tx1"/>
                </a:solidFill>
              </a:rPr>
              <a:t>Anterior </a:t>
            </a:r>
            <a:endParaRPr lang="ru-RU" altLang="ru-RU" sz="2000" dirty="0" smtClean="0">
              <a:solidFill>
                <a:schemeClr val="tx1"/>
              </a:solidFill>
            </a:endParaRPr>
          </a:p>
          <a:p>
            <a:pPr marL="0" indent="0" algn="ctr">
              <a:spcBef>
                <a:spcPts val="0"/>
              </a:spcBef>
              <a:buFontTx/>
              <a:buNone/>
            </a:pPr>
            <a:r>
              <a:rPr lang="en-US" altLang="ru-RU" sz="2000" dirty="0" smtClean="0">
                <a:solidFill>
                  <a:schemeClr val="tx1"/>
                </a:solidFill>
              </a:rPr>
              <a:t>chamber</a:t>
            </a:r>
            <a:endParaRPr lang="ru-RU" altLang="ru-RU" sz="2000" dirty="0">
              <a:solidFill>
                <a:schemeClr val="tx1"/>
              </a:solidFill>
            </a:endParaRPr>
          </a:p>
        </p:txBody>
      </p:sp>
      <p:sp>
        <p:nvSpPr>
          <p:cNvPr id="12" name="Прямоугольник 11"/>
          <p:cNvSpPr/>
          <p:nvPr/>
        </p:nvSpPr>
        <p:spPr>
          <a:xfrm>
            <a:off x="2900282" y="3407459"/>
            <a:ext cx="1157615" cy="646331"/>
          </a:xfrm>
          <a:prstGeom prst="rect">
            <a:avLst/>
          </a:prstGeom>
          <a:solidFill>
            <a:schemeClr val="bg1"/>
          </a:solidFill>
          <a:ln>
            <a:noFill/>
          </a:ln>
        </p:spPr>
        <p:txBody>
          <a:bodyPr wrap="square">
            <a:spAutoFit/>
          </a:bodyPr>
          <a:lstStyle/>
          <a:p>
            <a:pPr algn="ctr"/>
            <a:r>
              <a:rPr lang="en-US" dirty="0" smtClean="0">
                <a:solidFill>
                  <a:schemeClr val="tx1"/>
                </a:solidFill>
              </a:rPr>
              <a:t>M</a:t>
            </a:r>
            <a:r>
              <a:rPr lang="ru-RU" dirty="0" err="1" smtClean="0">
                <a:solidFill>
                  <a:schemeClr val="tx1"/>
                </a:solidFill>
              </a:rPr>
              <a:t>usc</a:t>
            </a:r>
            <a:r>
              <a:rPr lang="en-US" dirty="0" smtClean="0">
                <a:solidFill>
                  <a:schemeClr val="tx1"/>
                </a:solidFill>
              </a:rPr>
              <a:t>ulus ciliary</a:t>
            </a:r>
            <a:endParaRPr lang="ru-RU" dirty="0">
              <a:solidFill>
                <a:schemeClr val="tx1"/>
              </a:solidFill>
            </a:endParaRPr>
          </a:p>
        </p:txBody>
      </p:sp>
      <p:sp>
        <p:nvSpPr>
          <p:cNvPr id="13" name="Прямоугольник 12"/>
          <p:cNvSpPr/>
          <p:nvPr/>
        </p:nvSpPr>
        <p:spPr>
          <a:xfrm>
            <a:off x="1542256" y="4912217"/>
            <a:ext cx="1021649" cy="349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Times New Roman" panose="02020603050405020304" pitchFamily="18" charset="0"/>
                <a:cs typeface="Times New Roman" panose="02020603050405020304" pitchFamily="18" charset="0"/>
              </a:rPr>
              <a:t>Retina</a:t>
            </a:r>
            <a:endParaRPr lang="ru-RU" sz="20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1"/>
          <p:cNvSpPr txBox="1">
            <a:spLocks noChangeArrowheads="1"/>
          </p:cNvSpPr>
          <p:nvPr/>
        </p:nvSpPr>
        <p:spPr bwMode="auto">
          <a:xfrm>
            <a:off x="561321" y="554038"/>
            <a:ext cx="8005483" cy="954107"/>
          </a:xfrm>
          <a:prstGeom prst="rect">
            <a:avLst/>
          </a:prstGeom>
          <a:solidFill>
            <a:srgbClr val="FFCC66"/>
          </a:solidFill>
          <a:ln w="38100">
            <a:solidFill>
              <a:srgbClr val="FF0000"/>
            </a:solidFill>
            <a:miter lim="800000"/>
            <a:headEnd/>
            <a:tailEnd/>
          </a:ln>
        </p:spPr>
        <p:txBody>
          <a:bodyPr wrap="square">
            <a:spAutoFit/>
          </a:bodyPr>
          <a:lstStyle>
            <a:lvl1pPr>
              <a:spcBef>
                <a:spcPct val="20000"/>
              </a:spcBef>
              <a:buChar char="•"/>
              <a:defRPr sz="3200">
                <a:solidFill>
                  <a:schemeClr val="bg1"/>
                </a:solidFill>
                <a:latin typeface="Times New Roman" panose="02020603050405020304" pitchFamily="18" charset="0"/>
              </a:defRPr>
            </a:lvl1pPr>
            <a:lvl2pPr marL="742950" indent="-285750">
              <a:spcBef>
                <a:spcPct val="20000"/>
              </a:spcBef>
              <a:buChar char="–"/>
              <a:defRPr sz="2800">
                <a:solidFill>
                  <a:schemeClr val="bg1"/>
                </a:solidFill>
                <a:latin typeface="Times New Roman" panose="02020603050405020304" pitchFamily="18" charset="0"/>
              </a:defRPr>
            </a:lvl2pPr>
            <a:lvl3pPr marL="1143000" indent="-228600">
              <a:spcBef>
                <a:spcPct val="20000"/>
              </a:spcBef>
              <a:buChar char="•"/>
              <a:defRPr sz="2400">
                <a:solidFill>
                  <a:schemeClr val="bg1"/>
                </a:solidFill>
                <a:latin typeface="Times New Roman" panose="02020603050405020304" pitchFamily="18" charset="0"/>
              </a:defRPr>
            </a:lvl3pPr>
            <a:lvl4pPr marL="1600200" indent="-228600">
              <a:spcBef>
                <a:spcPct val="20000"/>
              </a:spcBef>
              <a:buChar char="–"/>
              <a:defRPr sz="2000">
                <a:solidFill>
                  <a:schemeClr val="bg1"/>
                </a:solidFill>
                <a:latin typeface="Times New Roman" panose="02020603050405020304" pitchFamily="18" charset="0"/>
              </a:defRPr>
            </a:lvl4pPr>
            <a:lvl5pPr marL="2057400" indent="-228600">
              <a:spcBef>
                <a:spcPct val="20000"/>
              </a:spcBef>
              <a:buChar char="•"/>
              <a:defRPr sz="2000">
                <a:solidFill>
                  <a:schemeClr val="bg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defRPr>
            </a:lvl9pPr>
          </a:lstStyle>
          <a:p>
            <a:pPr algn="ctr">
              <a:spcBef>
                <a:spcPct val="0"/>
              </a:spcBef>
              <a:buFontTx/>
              <a:buNone/>
            </a:pPr>
            <a:r>
              <a:rPr lang="en-US" altLang="ru-RU" sz="2800" b="1" dirty="0">
                <a:solidFill>
                  <a:srgbClr val="FF0000"/>
                </a:solidFill>
                <a:latin typeface="Arial" panose="020B0604020202020204" pitchFamily="34" charset="0"/>
                <a:cs typeface="Arial" panose="020B0604020202020204" pitchFamily="34" charset="0"/>
              </a:rPr>
              <a:t>Partial or complete blockage of the outflow pathways of intraocular fluid</a:t>
            </a:r>
            <a:endParaRPr lang="ru-RU" altLang="ru-RU" sz="2800" b="1" dirty="0">
              <a:solidFill>
                <a:srgbClr val="FF0000"/>
              </a:solidFill>
              <a:latin typeface="Arial" panose="020B0604020202020204" pitchFamily="34" charset="0"/>
              <a:cs typeface="Arial" panose="020B0604020202020204" pitchFamily="34" charset="0"/>
            </a:endParaRPr>
          </a:p>
        </p:txBody>
      </p:sp>
      <p:sp>
        <p:nvSpPr>
          <p:cNvPr id="24579" name="Стрелка вниз 2"/>
          <p:cNvSpPr>
            <a:spLocks noChangeArrowheads="1"/>
          </p:cNvSpPr>
          <p:nvPr/>
        </p:nvSpPr>
        <p:spPr bwMode="auto">
          <a:xfrm>
            <a:off x="4403725" y="2010579"/>
            <a:ext cx="484188" cy="977900"/>
          </a:xfrm>
          <a:prstGeom prst="downArrow">
            <a:avLst>
              <a:gd name="adj1" fmla="val 50000"/>
              <a:gd name="adj2" fmla="val 50024"/>
            </a:avLst>
          </a:prstGeom>
          <a:solidFill>
            <a:schemeClr val="accent4">
              <a:lumMod val="50000"/>
            </a:schemeClr>
          </a:solidFill>
          <a:ln w="9525">
            <a:solidFill>
              <a:schemeClr val="accent1"/>
            </a:solidFill>
            <a:miter lim="800000"/>
            <a:headEnd/>
            <a:tailEnd/>
          </a:ln>
        </p:spPr>
        <p:txBody>
          <a:bodyPr lIns="92075" tIns="46038" rIns="92075" bIns="46038">
            <a:spAutoFit/>
          </a:bodyPr>
          <a:lstStyle>
            <a:lvl1pPr marL="1143000" indent="-228600" defTabSz="762000">
              <a:spcBef>
                <a:spcPct val="20000"/>
              </a:spcBef>
              <a:buChar char="•"/>
              <a:defRPr sz="3200">
                <a:solidFill>
                  <a:schemeClr val="bg1"/>
                </a:solidFill>
                <a:latin typeface="Times New Roman" panose="02020603050405020304" pitchFamily="18" charset="0"/>
              </a:defRPr>
            </a:lvl1pPr>
            <a:lvl2pPr marL="742950" indent="-285750" defTabSz="762000">
              <a:spcBef>
                <a:spcPct val="20000"/>
              </a:spcBef>
              <a:buChar char="–"/>
              <a:defRPr sz="2800">
                <a:solidFill>
                  <a:schemeClr val="bg1"/>
                </a:solidFill>
                <a:latin typeface="Times New Roman" panose="02020603050405020304" pitchFamily="18" charset="0"/>
              </a:defRPr>
            </a:lvl2pPr>
            <a:lvl3pPr marL="1143000" indent="-228600" defTabSz="762000">
              <a:spcBef>
                <a:spcPct val="20000"/>
              </a:spcBef>
              <a:buChar char="•"/>
              <a:defRPr sz="2400">
                <a:solidFill>
                  <a:schemeClr val="bg1"/>
                </a:solidFill>
                <a:latin typeface="Times New Roman" panose="02020603050405020304" pitchFamily="18" charset="0"/>
              </a:defRPr>
            </a:lvl3pPr>
            <a:lvl4pPr marL="1600200" indent="-228600" defTabSz="762000">
              <a:spcBef>
                <a:spcPct val="20000"/>
              </a:spcBef>
              <a:buChar char="–"/>
              <a:defRPr sz="2000">
                <a:solidFill>
                  <a:schemeClr val="bg1"/>
                </a:solidFill>
                <a:latin typeface="Times New Roman" panose="02020603050405020304" pitchFamily="18" charset="0"/>
              </a:defRPr>
            </a:lvl4pPr>
            <a:lvl5pPr marL="2057400" indent="-228600" defTabSz="762000">
              <a:spcBef>
                <a:spcPct val="20000"/>
              </a:spcBef>
              <a:buChar char="•"/>
              <a:defRPr sz="2000">
                <a:solidFill>
                  <a:schemeClr val="bg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9pPr>
          </a:lstStyle>
          <a:p>
            <a:endParaRPr lang="ru-RU" altLang="ru-RU" sz="1800"/>
          </a:p>
        </p:txBody>
      </p:sp>
      <p:sp>
        <p:nvSpPr>
          <p:cNvPr id="24580" name="TextBox 3"/>
          <p:cNvSpPr txBox="1">
            <a:spLocks noChangeArrowheads="1"/>
          </p:cNvSpPr>
          <p:nvPr/>
        </p:nvSpPr>
        <p:spPr bwMode="auto">
          <a:xfrm>
            <a:off x="2131396" y="3490913"/>
            <a:ext cx="4881208" cy="523220"/>
          </a:xfrm>
          <a:prstGeom prst="rect">
            <a:avLst/>
          </a:prstGeom>
          <a:solidFill>
            <a:schemeClr val="accent1"/>
          </a:solidFill>
          <a:ln w="28575">
            <a:solidFill>
              <a:schemeClr val="bg1"/>
            </a:solidFill>
            <a:miter lim="800000"/>
            <a:headEnd/>
            <a:tailEnd/>
          </a:ln>
        </p:spPr>
        <p:txBody>
          <a:bodyPr wrap="none">
            <a:spAutoFit/>
          </a:bodyPr>
          <a:lstStyle>
            <a:lvl1pPr>
              <a:spcBef>
                <a:spcPct val="20000"/>
              </a:spcBef>
              <a:buChar char="•"/>
              <a:defRPr sz="3200">
                <a:solidFill>
                  <a:schemeClr val="bg1"/>
                </a:solidFill>
                <a:latin typeface="Times New Roman" panose="02020603050405020304" pitchFamily="18" charset="0"/>
              </a:defRPr>
            </a:lvl1pPr>
            <a:lvl2pPr marL="742950" indent="-285750">
              <a:spcBef>
                <a:spcPct val="20000"/>
              </a:spcBef>
              <a:buChar char="–"/>
              <a:defRPr sz="2800">
                <a:solidFill>
                  <a:schemeClr val="bg1"/>
                </a:solidFill>
                <a:latin typeface="Times New Roman" panose="02020603050405020304" pitchFamily="18" charset="0"/>
              </a:defRPr>
            </a:lvl2pPr>
            <a:lvl3pPr marL="1143000" indent="-228600">
              <a:spcBef>
                <a:spcPct val="20000"/>
              </a:spcBef>
              <a:buChar char="•"/>
              <a:defRPr sz="2400">
                <a:solidFill>
                  <a:schemeClr val="bg1"/>
                </a:solidFill>
                <a:latin typeface="Times New Roman" panose="02020603050405020304" pitchFamily="18" charset="0"/>
              </a:defRPr>
            </a:lvl3pPr>
            <a:lvl4pPr marL="1600200" indent="-228600">
              <a:spcBef>
                <a:spcPct val="20000"/>
              </a:spcBef>
              <a:buChar char="–"/>
              <a:defRPr sz="2000">
                <a:solidFill>
                  <a:schemeClr val="bg1"/>
                </a:solidFill>
                <a:latin typeface="Times New Roman" panose="02020603050405020304" pitchFamily="18" charset="0"/>
              </a:defRPr>
            </a:lvl4pPr>
            <a:lvl5pPr marL="2057400" indent="-228600">
              <a:spcBef>
                <a:spcPct val="20000"/>
              </a:spcBef>
              <a:buChar char="•"/>
              <a:defRPr sz="2000">
                <a:solidFill>
                  <a:schemeClr val="bg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defRPr>
            </a:lvl9pPr>
          </a:lstStyle>
          <a:p>
            <a:pPr>
              <a:spcBef>
                <a:spcPct val="0"/>
              </a:spcBef>
              <a:buFontTx/>
              <a:buNone/>
            </a:pPr>
            <a:r>
              <a:rPr lang="en-US" altLang="ru-RU" sz="2800" b="1" dirty="0"/>
              <a:t>Increased intraocular pressure</a:t>
            </a:r>
            <a:endParaRPr lang="ru-RU" altLang="ru-RU" sz="2800" b="1" dirty="0"/>
          </a:p>
        </p:txBody>
      </p:sp>
      <p:sp>
        <p:nvSpPr>
          <p:cNvPr id="24581" name="Стрелка вниз 2"/>
          <p:cNvSpPr>
            <a:spLocks noChangeArrowheads="1"/>
          </p:cNvSpPr>
          <p:nvPr/>
        </p:nvSpPr>
        <p:spPr bwMode="auto">
          <a:xfrm>
            <a:off x="4403725" y="4398963"/>
            <a:ext cx="484188" cy="977900"/>
          </a:xfrm>
          <a:prstGeom prst="downArrow">
            <a:avLst>
              <a:gd name="adj1" fmla="val 50000"/>
              <a:gd name="adj2" fmla="val 50024"/>
            </a:avLst>
          </a:prstGeom>
          <a:solidFill>
            <a:schemeClr val="accent4">
              <a:lumMod val="50000"/>
            </a:schemeClr>
          </a:solidFill>
          <a:ln w="9525">
            <a:solidFill>
              <a:schemeClr val="accent1"/>
            </a:solidFill>
            <a:miter lim="800000"/>
            <a:headEnd/>
            <a:tailEnd/>
          </a:ln>
        </p:spPr>
        <p:txBody>
          <a:bodyPr lIns="92075" tIns="46038" rIns="92075" bIns="46038">
            <a:spAutoFit/>
          </a:bodyPr>
          <a:lstStyle>
            <a:lvl1pPr marL="1143000" indent="-228600" defTabSz="762000">
              <a:spcBef>
                <a:spcPct val="20000"/>
              </a:spcBef>
              <a:buChar char="•"/>
              <a:defRPr sz="3200">
                <a:solidFill>
                  <a:schemeClr val="bg1"/>
                </a:solidFill>
                <a:latin typeface="Times New Roman" panose="02020603050405020304" pitchFamily="18" charset="0"/>
              </a:defRPr>
            </a:lvl1pPr>
            <a:lvl2pPr marL="742950" indent="-285750" defTabSz="762000">
              <a:spcBef>
                <a:spcPct val="20000"/>
              </a:spcBef>
              <a:buChar char="–"/>
              <a:defRPr sz="2800">
                <a:solidFill>
                  <a:schemeClr val="bg1"/>
                </a:solidFill>
                <a:latin typeface="Times New Roman" panose="02020603050405020304" pitchFamily="18" charset="0"/>
              </a:defRPr>
            </a:lvl2pPr>
            <a:lvl3pPr marL="1143000" indent="-228600" defTabSz="762000">
              <a:spcBef>
                <a:spcPct val="20000"/>
              </a:spcBef>
              <a:buChar char="•"/>
              <a:defRPr sz="2400">
                <a:solidFill>
                  <a:schemeClr val="bg1"/>
                </a:solidFill>
                <a:latin typeface="Times New Roman" panose="02020603050405020304" pitchFamily="18" charset="0"/>
              </a:defRPr>
            </a:lvl3pPr>
            <a:lvl4pPr marL="1600200" indent="-228600" defTabSz="762000">
              <a:spcBef>
                <a:spcPct val="20000"/>
              </a:spcBef>
              <a:buChar char="–"/>
              <a:defRPr sz="2000">
                <a:solidFill>
                  <a:schemeClr val="bg1"/>
                </a:solidFill>
                <a:latin typeface="Times New Roman" panose="02020603050405020304" pitchFamily="18" charset="0"/>
              </a:defRPr>
            </a:lvl4pPr>
            <a:lvl5pPr marL="2057400" indent="-228600" defTabSz="762000">
              <a:spcBef>
                <a:spcPct val="20000"/>
              </a:spcBef>
              <a:buChar char="•"/>
              <a:defRPr sz="2000">
                <a:solidFill>
                  <a:schemeClr val="bg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9pPr>
          </a:lstStyle>
          <a:p>
            <a:endParaRPr lang="ru-RU" altLang="ru-RU" sz="1800"/>
          </a:p>
        </p:txBody>
      </p:sp>
      <p:sp>
        <p:nvSpPr>
          <p:cNvPr id="24582" name="TextBox 1"/>
          <p:cNvSpPr txBox="1">
            <a:spLocks noChangeArrowheads="1"/>
          </p:cNvSpPr>
          <p:nvPr/>
        </p:nvSpPr>
        <p:spPr bwMode="auto">
          <a:xfrm>
            <a:off x="561321" y="5688013"/>
            <a:ext cx="8005484" cy="492443"/>
          </a:xfrm>
          <a:prstGeom prst="rect">
            <a:avLst/>
          </a:prstGeom>
          <a:solidFill>
            <a:srgbClr val="FF0000"/>
          </a:solidFill>
          <a:ln w="28575">
            <a:solidFill>
              <a:schemeClr val="bg1"/>
            </a:solidFill>
            <a:miter lim="800000"/>
            <a:headEnd/>
            <a:tailEnd/>
          </a:ln>
        </p:spPr>
        <p:txBody>
          <a:bodyPr wrap="square">
            <a:spAutoFit/>
          </a:bodyPr>
          <a:lstStyle>
            <a:lvl1pPr>
              <a:spcBef>
                <a:spcPct val="20000"/>
              </a:spcBef>
              <a:buChar char="•"/>
              <a:defRPr sz="3200">
                <a:solidFill>
                  <a:schemeClr val="bg1"/>
                </a:solidFill>
                <a:latin typeface="Times New Roman" panose="02020603050405020304" pitchFamily="18" charset="0"/>
              </a:defRPr>
            </a:lvl1pPr>
            <a:lvl2pPr marL="742950" indent="-285750">
              <a:spcBef>
                <a:spcPct val="20000"/>
              </a:spcBef>
              <a:buChar char="–"/>
              <a:defRPr sz="2800">
                <a:solidFill>
                  <a:schemeClr val="bg1"/>
                </a:solidFill>
                <a:latin typeface="Times New Roman" panose="02020603050405020304" pitchFamily="18" charset="0"/>
              </a:defRPr>
            </a:lvl2pPr>
            <a:lvl3pPr marL="1143000" indent="-228600">
              <a:spcBef>
                <a:spcPct val="20000"/>
              </a:spcBef>
              <a:buChar char="•"/>
              <a:defRPr sz="2400">
                <a:solidFill>
                  <a:schemeClr val="bg1"/>
                </a:solidFill>
                <a:latin typeface="Times New Roman" panose="02020603050405020304" pitchFamily="18" charset="0"/>
              </a:defRPr>
            </a:lvl3pPr>
            <a:lvl4pPr marL="1600200" indent="-228600">
              <a:spcBef>
                <a:spcPct val="20000"/>
              </a:spcBef>
              <a:buChar char="–"/>
              <a:defRPr sz="2000">
                <a:solidFill>
                  <a:schemeClr val="bg1"/>
                </a:solidFill>
                <a:latin typeface="Times New Roman" panose="02020603050405020304" pitchFamily="18" charset="0"/>
              </a:defRPr>
            </a:lvl4pPr>
            <a:lvl5pPr marL="2057400" indent="-228600">
              <a:spcBef>
                <a:spcPct val="20000"/>
              </a:spcBef>
              <a:buChar char="•"/>
              <a:defRPr sz="2000">
                <a:solidFill>
                  <a:schemeClr val="bg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defRPr>
            </a:lvl9pPr>
          </a:lstStyle>
          <a:p>
            <a:pPr algn="ctr">
              <a:spcBef>
                <a:spcPct val="0"/>
              </a:spcBef>
              <a:buFontTx/>
              <a:buNone/>
            </a:pPr>
            <a:r>
              <a:rPr lang="en-US" altLang="ru-RU" sz="2600" b="1" dirty="0">
                <a:latin typeface="Arial" panose="020B0604020202020204" pitchFamily="34" charset="0"/>
                <a:cs typeface="Arial" panose="020B0604020202020204" pitchFamily="34" charset="0"/>
              </a:rPr>
              <a:t>Development of glaucomatous optic neuropathy</a:t>
            </a:r>
            <a:endParaRPr lang="ru-RU" altLang="ru-RU" sz="2600" b="1" dirty="0">
              <a:latin typeface="Arial" panose="020B0604020202020204" pitchFamily="34" charset="0"/>
              <a:cs typeface="Arial" panose="020B0604020202020204" pitchFamily="34" charset="0"/>
            </a:endParaRPr>
          </a:p>
        </p:txBody>
      </p:sp>
      <p:sp>
        <p:nvSpPr>
          <p:cNvPr id="7" name="Прямоугольник 6"/>
          <p:cNvSpPr/>
          <p:nvPr/>
        </p:nvSpPr>
        <p:spPr>
          <a:xfrm rot="16200000">
            <a:off x="1231557" y="2949850"/>
            <a:ext cx="1569925" cy="1565191"/>
          </a:xfrm>
          <a:prstGeom prst="rect">
            <a:avLst/>
          </a:prstGeom>
          <a:noFill/>
        </p:spPr>
        <p:txBody>
          <a:bodyPr wrap="none">
            <a:prstTxWarp prst="textArchUpPour">
              <a:avLst/>
            </a:prstTxWarp>
            <a:spAutoFit/>
          </a:bodyPr>
          <a:lstStyle/>
          <a:p>
            <a:pPr algn="ctr">
              <a:defRPr/>
            </a:pP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Pathogenic </a:t>
            </a:r>
            <a:endParaRPr lang="ru-RU" sz="54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11" name="Прямоугольник 10"/>
          <p:cNvSpPr/>
          <p:nvPr/>
        </p:nvSpPr>
        <p:spPr>
          <a:xfrm rot="5400000">
            <a:off x="6422165" y="2948282"/>
            <a:ext cx="1333035" cy="1642787"/>
          </a:xfrm>
          <a:prstGeom prst="rect">
            <a:avLst/>
          </a:prstGeom>
          <a:noFill/>
        </p:spPr>
        <p:txBody>
          <a:bodyPr wrap="none">
            <a:prstTxWarp prst="textArchUpPour">
              <a:avLst/>
            </a:prstTxWarp>
            <a:spAutoFit/>
          </a:bodyPr>
          <a:lstStyle/>
          <a:p>
            <a:pPr algn="ctr">
              <a:defRPr/>
            </a:pPr>
            <a:r>
              <a:rPr lang="en-US" sz="5400" b="1" spc="50" dirty="0" smtClean="0">
                <a:ln w="9525" cmpd="sng">
                  <a:solidFill>
                    <a:schemeClr val="accent1"/>
                  </a:solidFill>
                  <a:prstDash val="solid"/>
                </a:ln>
                <a:solidFill>
                  <a:srgbClr val="70AD47">
                    <a:tint val="1000"/>
                  </a:srgbClr>
                </a:solidFill>
                <a:effectLst>
                  <a:glow rad="38100">
                    <a:schemeClr val="accent1">
                      <a:alpha val="40000"/>
                    </a:schemeClr>
                  </a:glow>
                </a:effectLst>
              </a:rPr>
              <a:t> </a:t>
            </a: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factor</a:t>
            </a:r>
            <a:r>
              <a:rPr lang="ru-RU" sz="5400" b="1" spc="50" dirty="0" smtClean="0">
                <a:ln w="9525" cmpd="sng">
                  <a:solidFill>
                    <a:schemeClr val="accent1"/>
                  </a:solidFill>
                  <a:prstDash val="solid"/>
                </a:ln>
                <a:solidFill>
                  <a:srgbClr val="70AD47">
                    <a:tint val="1000"/>
                  </a:srgbClr>
                </a:solidFill>
                <a:effectLst>
                  <a:glow rad="38100">
                    <a:schemeClr val="accent1">
                      <a:alpha val="40000"/>
                    </a:schemeClr>
                  </a:glow>
                </a:effectLst>
              </a:rPr>
              <a:t>р</a:t>
            </a:r>
            <a:endParaRPr lang="ru-RU" sz="54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http://www.mntk.ru/files/upload/markitup/Glaukoma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6095" y="2744735"/>
            <a:ext cx="3053229" cy="2866704"/>
          </a:xfrm>
          <a:prstGeom prst="rect">
            <a:avLst/>
          </a:prstGeom>
          <a:noFill/>
          <a:ln w="9525">
            <a:solidFill>
              <a:schemeClr val="accent4">
                <a:lumMod val="5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4" name="Заголовок 3"/>
          <p:cNvSpPr>
            <a:spLocks noGrp="1"/>
          </p:cNvSpPr>
          <p:nvPr>
            <p:ph type="title"/>
          </p:nvPr>
        </p:nvSpPr>
        <p:spPr>
          <a:xfrm>
            <a:off x="695793" y="1008624"/>
            <a:ext cx="7772400" cy="1143000"/>
          </a:xfrm>
        </p:spPr>
        <p:txBody>
          <a:bodyPr>
            <a:normAutofit fontScale="90000"/>
          </a:bodyPr>
          <a:lstStyle/>
          <a:p>
            <a:pPr>
              <a:defRPr/>
            </a:pPr>
            <a:r>
              <a:rPr lang="en-US" altLang="ru-RU" b="1" dirty="0">
                <a:solidFill>
                  <a:schemeClr val="accent4">
                    <a:lumMod val="50000"/>
                  </a:schemeClr>
                </a:solidFill>
                <a:cs typeface="Arial" panose="020B0604020202020204" pitchFamily="34" charset="0"/>
              </a:rPr>
              <a:t>Development of glaucomatous optic neuropathy</a:t>
            </a:r>
            <a:r>
              <a:rPr lang="ru-RU" altLang="ru-RU" b="1" dirty="0">
                <a:solidFill>
                  <a:schemeClr val="accent4">
                    <a:lumMod val="50000"/>
                  </a:schemeClr>
                </a:solidFill>
                <a:cs typeface="Arial" panose="020B0604020202020204" pitchFamily="34" charset="0"/>
              </a:rPr>
              <a:t/>
            </a:r>
            <a:br>
              <a:rPr lang="ru-RU" altLang="ru-RU" b="1" dirty="0">
                <a:solidFill>
                  <a:schemeClr val="accent4">
                    <a:lumMod val="50000"/>
                  </a:schemeClr>
                </a:solidFill>
                <a:cs typeface="Arial" panose="020B0604020202020204" pitchFamily="34" charset="0"/>
              </a:rPr>
            </a:br>
            <a:endParaRPr lang="ru-RU" b="1" dirty="0">
              <a:solidFill>
                <a:schemeClr val="accent4">
                  <a:lumMod val="50000"/>
                </a:schemeClr>
              </a:solidFill>
            </a:endParaRPr>
          </a:p>
        </p:txBody>
      </p:sp>
      <p:pic>
        <p:nvPicPr>
          <p:cNvPr id="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34676" t="31030" r="7240" b="20535"/>
          <a:stretch>
            <a:fillRect/>
          </a:stretch>
        </p:blipFill>
        <p:spPr>
          <a:xfrm>
            <a:off x="4702698" y="3899648"/>
            <a:ext cx="3218057" cy="1595717"/>
          </a:xfrm>
          <a:ln w="38100">
            <a:solidFill>
              <a:schemeClr val="accent4">
                <a:lumMod val="50000"/>
              </a:schemeClr>
            </a:solidFill>
            <a:miter lim="800000"/>
            <a:headEnd/>
            <a:tailEnd/>
          </a:ln>
        </p:spPr>
      </p:pic>
      <p:sp>
        <p:nvSpPr>
          <p:cNvPr id="6" name="Выгнутая вверх стрелка 1"/>
          <p:cNvSpPr>
            <a:spLocks noChangeArrowheads="1"/>
          </p:cNvSpPr>
          <p:nvPr/>
        </p:nvSpPr>
        <p:spPr bwMode="auto">
          <a:xfrm>
            <a:off x="4008501" y="2740166"/>
            <a:ext cx="2786746" cy="570939"/>
          </a:xfrm>
          <a:prstGeom prst="curvedDownArrow">
            <a:avLst>
              <a:gd name="adj1" fmla="val 25037"/>
              <a:gd name="adj2" fmla="val 50031"/>
              <a:gd name="adj3" fmla="val 25000"/>
            </a:avLst>
          </a:prstGeom>
          <a:solidFill>
            <a:srgbClr val="FFFF00"/>
          </a:solidFill>
          <a:ln w="19050">
            <a:solidFill>
              <a:schemeClr val="accent4">
                <a:lumMod val="50000"/>
              </a:schemeClr>
            </a:solidFill>
            <a:miter lim="800000"/>
            <a:headEnd/>
            <a:tailEnd/>
          </a:ln>
        </p:spPr>
        <p:txBody>
          <a:bodyPr wrap="square" lIns="92075" tIns="46038" rIns="92075" bIns="46038">
            <a:spAutoFit/>
          </a:bodyPr>
          <a:lstStyle>
            <a:lvl1pPr marL="1143000" indent="-228600" defTabSz="7620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7620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7620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20000"/>
              </a:spcBef>
              <a:buFontTx/>
              <a:buChar char="•"/>
            </a:pPr>
            <a:endParaRPr lang="ru-RU" altLang="ru-RU" sz="1800">
              <a:solidFill>
                <a:schemeClr val="bg1"/>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defRPr/>
            </a:pPr>
            <a:r>
              <a:rPr lang="en-US" altLang="ru-RU" b="1" dirty="0" smtClean="0">
                <a:solidFill>
                  <a:schemeClr val="accent4">
                    <a:lumMod val="50000"/>
                  </a:schemeClr>
                </a:solidFill>
                <a:cs typeface="Arial" panose="020B0604020202020204" pitchFamily="34" charset="0"/>
              </a:rPr>
              <a:t>Glaucomatous </a:t>
            </a:r>
            <a:r>
              <a:rPr lang="en-US" altLang="ru-RU" b="1" dirty="0">
                <a:solidFill>
                  <a:schemeClr val="accent4">
                    <a:lumMod val="50000"/>
                  </a:schemeClr>
                </a:solidFill>
                <a:cs typeface="Arial" panose="020B0604020202020204" pitchFamily="34" charset="0"/>
              </a:rPr>
              <a:t>optic neuropathy</a:t>
            </a:r>
            <a:r>
              <a:rPr lang="ru-RU" altLang="ru-RU" b="1" dirty="0">
                <a:solidFill>
                  <a:schemeClr val="accent4">
                    <a:lumMod val="50000"/>
                  </a:schemeClr>
                </a:solidFill>
                <a:cs typeface="Arial" panose="020B0604020202020204" pitchFamily="34" charset="0"/>
              </a:rPr>
              <a:t/>
            </a:r>
            <a:br>
              <a:rPr lang="ru-RU" altLang="ru-RU" b="1" dirty="0">
                <a:solidFill>
                  <a:schemeClr val="accent4">
                    <a:lumMod val="50000"/>
                  </a:schemeClr>
                </a:solidFill>
                <a:cs typeface="Arial" panose="020B0604020202020204" pitchFamily="34" charset="0"/>
              </a:rPr>
            </a:br>
            <a:r>
              <a:rPr lang="ru-RU" b="1" dirty="0" smtClean="0">
                <a:solidFill>
                  <a:schemeClr val="accent4">
                    <a:lumMod val="50000"/>
                  </a:schemeClr>
                </a:solidFill>
              </a:rPr>
              <a:t>(</a:t>
            </a:r>
            <a:r>
              <a:rPr lang="en-US" b="1" dirty="0" smtClean="0">
                <a:solidFill>
                  <a:schemeClr val="accent4">
                    <a:lumMod val="50000"/>
                  </a:schemeClr>
                </a:solidFill>
              </a:rPr>
              <a:t>GON</a:t>
            </a:r>
            <a:r>
              <a:rPr lang="ru-RU" b="1" dirty="0" smtClean="0">
                <a:solidFill>
                  <a:schemeClr val="accent4">
                    <a:lumMod val="50000"/>
                  </a:schemeClr>
                </a:solidFill>
              </a:rPr>
              <a:t>)</a:t>
            </a:r>
            <a:endParaRPr lang="ru-RU" b="1" dirty="0">
              <a:solidFill>
                <a:schemeClr val="accent4">
                  <a:lumMod val="50000"/>
                </a:schemeClr>
              </a:solidFill>
            </a:endParaRPr>
          </a:p>
        </p:txBody>
      </p:sp>
      <p:pic>
        <p:nvPicPr>
          <p:cNvPr id="26627" name="Picture 19"/>
          <p:cNvPicPr>
            <a:picLocks noChangeAspect="1" noChangeArrowheads="1"/>
          </p:cNvPicPr>
          <p:nvPr/>
        </p:nvPicPr>
        <p:blipFill>
          <a:blip r:embed="rId2">
            <a:lum contrast="30000"/>
            <a:extLst>
              <a:ext uri="{28A0092B-C50C-407E-A947-70E740481C1C}">
                <a14:useLocalDpi xmlns:a14="http://schemas.microsoft.com/office/drawing/2010/main" val="0"/>
              </a:ext>
            </a:extLst>
          </a:blip>
          <a:srcRect l="3664"/>
          <a:stretch>
            <a:fillRect/>
          </a:stretch>
        </p:blipFill>
        <p:spPr bwMode="auto">
          <a:xfrm>
            <a:off x="770964" y="2611298"/>
            <a:ext cx="2130985" cy="1941651"/>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6628" name="TextBox 4"/>
          <p:cNvSpPr txBox="1">
            <a:spLocks noChangeArrowheads="1"/>
          </p:cNvSpPr>
          <p:nvPr/>
        </p:nvSpPr>
        <p:spPr bwMode="auto">
          <a:xfrm>
            <a:off x="695044" y="4740985"/>
            <a:ext cx="2586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bg1"/>
                </a:solidFill>
                <a:latin typeface="Times New Roman" panose="02020603050405020304" pitchFamily="18" charset="0"/>
              </a:defRPr>
            </a:lvl1pPr>
            <a:lvl2pPr marL="742950" indent="-285750">
              <a:spcBef>
                <a:spcPct val="20000"/>
              </a:spcBef>
              <a:buChar char="–"/>
              <a:defRPr sz="2800">
                <a:solidFill>
                  <a:schemeClr val="bg1"/>
                </a:solidFill>
                <a:latin typeface="Times New Roman" panose="02020603050405020304" pitchFamily="18" charset="0"/>
              </a:defRPr>
            </a:lvl2pPr>
            <a:lvl3pPr marL="1143000" indent="-228600">
              <a:spcBef>
                <a:spcPct val="20000"/>
              </a:spcBef>
              <a:buChar char="•"/>
              <a:defRPr sz="2400">
                <a:solidFill>
                  <a:schemeClr val="bg1"/>
                </a:solidFill>
                <a:latin typeface="Times New Roman" panose="02020603050405020304" pitchFamily="18" charset="0"/>
              </a:defRPr>
            </a:lvl3pPr>
            <a:lvl4pPr marL="1600200" indent="-228600">
              <a:spcBef>
                <a:spcPct val="20000"/>
              </a:spcBef>
              <a:buChar char="–"/>
              <a:defRPr sz="2000">
                <a:solidFill>
                  <a:schemeClr val="bg1"/>
                </a:solidFill>
                <a:latin typeface="Times New Roman" panose="02020603050405020304" pitchFamily="18" charset="0"/>
              </a:defRPr>
            </a:lvl4pPr>
            <a:lvl5pPr marL="2057400" indent="-228600">
              <a:spcBef>
                <a:spcPct val="20000"/>
              </a:spcBef>
              <a:buChar char="•"/>
              <a:defRPr sz="2000">
                <a:solidFill>
                  <a:schemeClr val="bg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defRPr>
            </a:lvl9pPr>
          </a:lstStyle>
          <a:p>
            <a:pPr>
              <a:spcBef>
                <a:spcPct val="0"/>
              </a:spcBef>
              <a:buFontTx/>
              <a:buNone/>
            </a:pPr>
            <a:r>
              <a:rPr lang="ru-RU" altLang="ru-RU" sz="1800" b="1" dirty="0">
                <a:solidFill>
                  <a:schemeClr val="accent4">
                    <a:lumMod val="50000"/>
                  </a:schemeClr>
                </a:solidFill>
                <a:latin typeface="Arial" panose="020B0604020202020204" pitchFamily="34" charset="0"/>
                <a:cs typeface="Arial" panose="020B0604020202020204" pitchFamily="34" charset="0"/>
              </a:rPr>
              <a:t>Глазное дно в норме</a:t>
            </a:r>
          </a:p>
        </p:txBody>
      </p:sp>
      <p:pic>
        <p:nvPicPr>
          <p:cNvPr id="2662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1082" y="2611298"/>
            <a:ext cx="2251729" cy="1892274"/>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663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4836" y="2571423"/>
            <a:ext cx="2145637" cy="2315696"/>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6631" name="TextBox 7"/>
          <p:cNvSpPr txBox="1">
            <a:spLocks noChangeArrowheads="1"/>
          </p:cNvSpPr>
          <p:nvPr/>
        </p:nvSpPr>
        <p:spPr bwMode="auto">
          <a:xfrm>
            <a:off x="3725863" y="5095063"/>
            <a:ext cx="3870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bg1"/>
                </a:solidFill>
                <a:latin typeface="Times New Roman" panose="02020603050405020304" pitchFamily="18" charset="0"/>
              </a:defRPr>
            </a:lvl1pPr>
            <a:lvl2pPr marL="742950" indent="-285750">
              <a:spcBef>
                <a:spcPct val="20000"/>
              </a:spcBef>
              <a:buChar char="–"/>
              <a:defRPr sz="2800">
                <a:solidFill>
                  <a:schemeClr val="bg1"/>
                </a:solidFill>
                <a:latin typeface="Times New Roman" panose="02020603050405020304" pitchFamily="18" charset="0"/>
              </a:defRPr>
            </a:lvl2pPr>
            <a:lvl3pPr marL="1143000" indent="-228600">
              <a:spcBef>
                <a:spcPct val="20000"/>
              </a:spcBef>
              <a:buChar char="•"/>
              <a:defRPr sz="2400">
                <a:solidFill>
                  <a:schemeClr val="bg1"/>
                </a:solidFill>
                <a:latin typeface="Times New Roman" panose="02020603050405020304" pitchFamily="18" charset="0"/>
              </a:defRPr>
            </a:lvl3pPr>
            <a:lvl4pPr marL="1600200" indent="-228600">
              <a:spcBef>
                <a:spcPct val="20000"/>
              </a:spcBef>
              <a:buChar char="–"/>
              <a:defRPr sz="2000">
                <a:solidFill>
                  <a:schemeClr val="bg1"/>
                </a:solidFill>
                <a:latin typeface="Times New Roman" panose="02020603050405020304" pitchFamily="18" charset="0"/>
              </a:defRPr>
            </a:lvl4pPr>
            <a:lvl5pPr marL="2057400" indent="-228600">
              <a:spcBef>
                <a:spcPct val="20000"/>
              </a:spcBef>
              <a:buChar char="•"/>
              <a:defRPr sz="2000">
                <a:solidFill>
                  <a:schemeClr val="bg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defRPr>
            </a:lvl9pPr>
          </a:lstStyle>
          <a:p>
            <a:pPr>
              <a:spcBef>
                <a:spcPct val="0"/>
              </a:spcBef>
              <a:buFontTx/>
              <a:buNone/>
            </a:pPr>
            <a:r>
              <a:rPr lang="ru-RU" altLang="ru-RU" sz="1800" b="1" dirty="0">
                <a:solidFill>
                  <a:schemeClr val="accent4">
                    <a:lumMod val="50000"/>
                  </a:schemeClr>
                </a:solidFill>
                <a:latin typeface="Arial" panose="020B0604020202020204" pitchFamily="34" charset="0"/>
                <a:cs typeface="Arial" panose="020B0604020202020204" pitchFamily="34" charset="0"/>
              </a:rPr>
              <a:t>ГЗН при глаукомном поражении</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1"/>
          <p:cNvSpPr txBox="1">
            <a:spLocks noChangeArrowheads="1"/>
          </p:cNvSpPr>
          <p:nvPr/>
        </p:nvSpPr>
        <p:spPr bwMode="auto">
          <a:xfrm>
            <a:off x="698124" y="793532"/>
            <a:ext cx="7747752" cy="584775"/>
          </a:xfrm>
          <a:prstGeom prst="rect">
            <a:avLst/>
          </a:prstGeom>
          <a:solidFill>
            <a:schemeClr val="accent6">
              <a:lumMod val="20000"/>
              <a:lumOff val="80000"/>
            </a:schemeClr>
          </a:solidFill>
          <a:ln w="28575">
            <a:solidFill>
              <a:schemeClr val="accent4">
                <a:lumMod val="50000"/>
              </a:schemeClr>
            </a:solidFill>
            <a:miter lim="800000"/>
            <a:headEnd/>
            <a:tailEnd/>
          </a:ln>
        </p:spPr>
        <p:txBody>
          <a:bodyPr wrap="square">
            <a:spAutoFit/>
          </a:bodyPr>
          <a:lstStyle>
            <a:lvl1pPr>
              <a:spcBef>
                <a:spcPct val="20000"/>
              </a:spcBef>
              <a:buChar char="•"/>
              <a:defRPr sz="3200">
                <a:solidFill>
                  <a:schemeClr val="bg1"/>
                </a:solidFill>
                <a:latin typeface="Times New Roman" panose="02020603050405020304" pitchFamily="18" charset="0"/>
              </a:defRPr>
            </a:lvl1pPr>
            <a:lvl2pPr marL="742950" indent="-285750">
              <a:spcBef>
                <a:spcPct val="20000"/>
              </a:spcBef>
              <a:buChar char="–"/>
              <a:defRPr sz="2800">
                <a:solidFill>
                  <a:schemeClr val="bg1"/>
                </a:solidFill>
                <a:latin typeface="Times New Roman" panose="02020603050405020304" pitchFamily="18" charset="0"/>
              </a:defRPr>
            </a:lvl2pPr>
            <a:lvl3pPr marL="1143000" indent="-228600">
              <a:spcBef>
                <a:spcPct val="20000"/>
              </a:spcBef>
              <a:buChar char="•"/>
              <a:defRPr sz="2400">
                <a:solidFill>
                  <a:schemeClr val="bg1"/>
                </a:solidFill>
                <a:latin typeface="Times New Roman" panose="02020603050405020304" pitchFamily="18" charset="0"/>
              </a:defRPr>
            </a:lvl3pPr>
            <a:lvl4pPr marL="1600200" indent="-228600">
              <a:spcBef>
                <a:spcPct val="20000"/>
              </a:spcBef>
              <a:buChar char="–"/>
              <a:defRPr sz="2000">
                <a:solidFill>
                  <a:schemeClr val="bg1"/>
                </a:solidFill>
                <a:latin typeface="Times New Roman" panose="02020603050405020304" pitchFamily="18" charset="0"/>
              </a:defRPr>
            </a:lvl4pPr>
            <a:lvl5pPr marL="2057400" indent="-228600">
              <a:spcBef>
                <a:spcPct val="20000"/>
              </a:spcBef>
              <a:buChar char="•"/>
              <a:defRPr sz="2000">
                <a:solidFill>
                  <a:schemeClr val="bg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defRPr>
            </a:lvl9pPr>
          </a:lstStyle>
          <a:p>
            <a:pPr algn="ctr">
              <a:spcBef>
                <a:spcPct val="0"/>
              </a:spcBef>
              <a:buFontTx/>
              <a:buNone/>
            </a:pPr>
            <a:r>
              <a:rPr lang="en-US" altLang="ru-RU" b="1" dirty="0">
                <a:solidFill>
                  <a:schemeClr val="accent4">
                    <a:lumMod val="50000"/>
                  </a:schemeClr>
                </a:solidFill>
                <a:cs typeface="Arial" panose="020B0604020202020204" pitchFamily="34" charset="0"/>
              </a:rPr>
              <a:t>Glaucomatous optic neuropathy</a:t>
            </a:r>
            <a:endParaRPr lang="ru-RU" altLang="ru-RU" b="1" dirty="0">
              <a:latin typeface="Arial" panose="020B0604020202020204" pitchFamily="34" charset="0"/>
              <a:cs typeface="Arial" panose="020B0604020202020204" pitchFamily="34" charset="0"/>
            </a:endParaRPr>
          </a:p>
        </p:txBody>
      </p:sp>
      <p:sp>
        <p:nvSpPr>
          <p:cNvPr id="30723" name="Стрелка вниз 2"/>
          <p:cNvSpPr>
            <a:spLocks noChangeArrowheads="1"/>
          </p:cNvSpPr>
          <p:nvPr/>
        </p:nvSpPr>
        <p:spPr bwMode="auto">
          <a:xfrm>
            <a:off x="4349143" y="1667828"/>
            <a:ext cx="490538" cy="1030287"/>
          </a:xfrm>
          <a:prstGeom prst="downArrow">
            <a:avLst>
              <a:gd name="adj1" fmla="val 50000"/>
              <a:gd name="adj2" fmla="val 50106"/>
            </a:avLst>
          </a:prstGeom>
          <a:solidFill>
            <a:schemeClr val="accent4">
              <a:lumMod val="50000"/>
            </a:schemeClr>
          </a:solidFill>
          <a:ln>
            <a:noFill/>
          </a:ln>
          <a:extLst/>
        </p:spPr>
        <p:txBody>
          <a:bodyPr lIns="92075" tIns="46038" rIns="92075" bIns="46038">
            <a:spAutoFit/>
          </a:bodyPr>
          <a:lstStyle>
            <a:lvl1pPr marL="1143000" indent="-228600" defTabSz="762000">
              <a:spcBef>
                <a:spcPct val="20000"/>
              </a:spcBef>
              <a:buChar char="•"/>
              <a:defRPr sz="3200">
                <a:solidFill>
                  <a:schemeClr val="bg1"/>
                </a:solidFill>
                <a:latin typeface="Times New Roman" panose="02020603050405020304" pitchFamily="18" charset="0"/>
              </a:defRPr>
            </a:lvl1pPr>
            <a:lvl2pPr marL="742950" indent="-285750" defTabSz="762000">
              <a:spcBef>
                <a:spcPct val="20000"/>
              </a:spcBef>
              <a:buChar char="–"/>
              <a:defRPr sz="2800">
                <a:solidFill>
                  <a:schemeClr val="bg1"/>
                </a:solidFill>
                <a:latin typeface="Times New Roman" panose="02020603050405020304" pitchFamily="18" charset="0"/>
              </a:defRPr>
            </a:lvl2pPr>
            <a:lvl3pPr marL="1143000" indent="-228600" defTabSz="762000">
              <a:spcBef>
                <a:spcPct val="20000"/>
              </a:spcBef>
              <a:buChar char="•"/>
              <a:defRPr sz="2400">
                <a:solidFill>
                  <a:schemeClr val="bg1"/>
                </a:solidFill>
                <a:latin typeface="Times New Roman" panose="02020603050405020304" pitchFamily="18" charset="0"/>
              </a:defRPr>
            </a:lvl3pPr>
            <a:lvl4pPr marL="1600200" indent="-228600" defTabSz="762000">
              <a:spcBef>
                <a:spcPct val="20000"/>
              </a:spcBef>
              <a:buChar char="–"/>
              <a:defRPr sz="2000">
                <a:solidFill>
                  <a:schemeClr val="bg1"/>
                </a:solidFill>
                <a:latin typeface="Times New Roman" panose="02020603050405020304" pitchFamily="18" charset="0"/>
              </a:defRPr>
            </a:lvl4pPr>
            <a:lvl5pPr marL="2057400" indent="-228600" defTabSz="762000">
              <a:spcBef>
                <a:spcPct val="20000"/>
              </a:spcBef>
              <a:buChar char="•"/>
              <a:defRPr sz="2000">
                <a:solidFill>
                  <a:schemeClr val="bg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9pPr>
          </a:lstStyle>
          <a:p>
            <a:endParaRPr lang="ru-RU" altLang="ru-RU" sz="1800"/>
          </a:p>
        </p:txBody>
      </p:sp>
      <p:sp>
        <p:nvSpPr>
          <p:cNvPr id="4" name="TextBox 3"/>
          <p:cNvSpPr txBox="1"/>
          <p:nvPr/>
        </p:nvSpPr>
        <p:spPr>
          <a:xfrm>
            <a:off x="1780306" y="2859088"/>
            <a:ext cx="5583388" cy="584775"/>
          </a:xfrm>
          <a:prstGeom prst="rect">
            <a:avLst/>
          </a:prstGeom>
          <a:solidFill>
            <a:schemeClr val="accent4">
              <a:lumMod val="50000"/>
            </a:schemeClr>
          </a:solidFill>
          <a:ln w="28575">
            <a:solidFill>
              <a:schemeClr val="accent4">
                <a:lumMod val="50000"/>
              </a:schemeClr>
            </a:solidFill>
          </a:ln>
        </p:spPr>
        <p:txBody>
          <a:bodyPr wrap="none">
            <a:spAutoFit/>
          </a:bodyPr>
          <a:lstStyle/>
          <a:p>
            <a:pPr>
              <a:defRPr/>
            </a:pPr>
            <a:r>
              <a:rPr lang="en-US" sz="3200" dirty="0">
                <a:latin typeface="Arial" panose="020B0604020202020204" pitchFamily="34" charset="0"/>
                <a:cs typeface="Arial" panose="020B0604020202020204" pitchFamily="34" charset="0"/>
              </a:rPr>
              <a:t>Typical changes in visual field</a:t>
            </a:r>
            <a:endParaRPr lang="ru-RU" sz="3200" dirty="0">
              <a:latin typeface="Arial" panose="020B0604020202020204" pitchFamily="34" charset="0"/>
              <a:cs typeface="Arial" panose="020B0604020202020204" pitchFamily="34" charset="0"/>
            </a:endParaRPr>
          </a:p>
        </p:txBody>
      </p:sp>
      <p:pic>
        <p:nvPicPr>
          <p:cNvPr id="3072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8326" y="3929252"/>
            <a:ext cx="2864962" cy="1989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r="2154"/>
          <a:stretch/>
        </p:blipFill>
        <p:spPr bwMode="auto">
          <a:xfrm>
            <a:off x="4713288" y="3929252"/>
            <a:ext cx="3767324" cy="199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2" descr="http://www.glaukoma.info/disk.glaukom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912" y="3929252"/>
            <a:ext cx="1186414" cy="1983363"/>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Заголовок 1"/>
          <p:cNvSpPr>
            <a:spLocks noGrp="1"/>
          </p:cNvSpPr>
          <p:nvPr>
            <p:ph type="title"/>
          </p:nvPr>
        </p:nvSpPr>
        <p:spPr>
          <a:xfrm>
            <a:off x="586978" y="1026738"/>
            <a:ext cx="8019140" cy="857250"/>
          </a:xfrm>
        </p:spPr>
        <p:txBody>
          <a:bodyPr rtlCol="0">
            <a:noAutofit/>
          </a:bodyPr>
          <a:lstStyle/>
          <a:p>
            <a:pPr>
              <a:defRPr/>
            </a:pPr>
            <a:r>
              <a:rPr lang="en-US" altLang="ru-RU" sz="4050" b="1" dirty="0">
                <a:solidFill>
                  <a:schemeClr val="accent4">
                    <a:lumMod val="50000"/>
                  </a:schemeClr>
                </a:solidFill>
                <a:latin typeface="Garamond" panose="02020404030301010803" pitchFamily="18" charset="0"/>
                <a:cs typeface="Arial" panose="020B0604020202020204" pitchFamily="34" charset="0"/>
              </a:rPr>
              <a:t>Changes in visual field in glaucoma</a:t>
            </a:r>
            <a:endParaRPr lang="ru-RU" altLang="ru-RU" sz="4050" b="1" dirty="0">
              <a:solidFill>
                <a:schemeClr val="accent4">
                  <a:lumMod val="50000"/>
                </a:schemeClr>
              </a:solidFill>
              <a:latin typeface="Garamond" panose="02020404030301010803" pitchFamily="18" charset="0"/>
              <a:cs typeface="Arial" panose="020B0604020202020204" pitchFamily="34" charset="0"/>
            </a:endParaRPr>
          </a:p>
        </p:txBody>
      </p:sp>
      <p:sp>
        <p:nvSpPr>
          <p:cNvPr id="4" name="Rectangle 2"/>
          <p:cNvSpPr>
            <a:spLocks noChangeArrowheads="1"/>
          </p:cNvSpPr>
          <p:nvPr/>
        </p:nvSpPr>
        <p:spPr bwMode="auto">
          <a:xfrm>
            <a:off x="1385887" y="857250"/>
            <a:ext cx="6615113" cy="791766"/>
          </a:xfrm>
          <a:prstGeom prst="rect">
            <a:avLst/>
          </a:prstGeom>
          <a:noFill/>
          <a:ln w="9525">
            <a:noFill/>
            <a:miter lim="800000"/>
            <a:headEnd/>
            <a:tailEnd/>
          </a:ln>
          <a:effectLst/>
        </p:spPr>
        <p:txBody>
          <a:bodyPr anchor="ctr"/>
          <a:lstStyle/>
          <a:p>
            <a:pPr algn="ctr" eaLnBrk="1" hangingPunct="1">
              <a:defRPr/>
            </a:pPr>
            <a:endParaRPr lang="ru-RU" sz="2400" b="1" dirty="0">
              <a:solidFill>
                <a:schemeClr val="hlink"/>
              </a:solidFill>
              <a:effectLst>
                <a:outerShdw blurRad="38100" dist="38100" dir="2700000" algn="tl">
                  <a:srgbClr val="000000"/>
                </a:outerShdw>
              </a:effectLst>
              <a:latin typeface="Garamond" pitchFamily="18" charset="0"/>
            </a:endParaRPr>
          </a:p>
        </p:txBody>
      </p:sp>
      <p:pic>
        <p:nvPicPr>
          <p:cNvPr id="45060" name="Picture 2" descr="Картинки по запросу первичная открытоугольная глауком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174" y="2753364"/>
            <a:ext cx="5041955" cy="3159911"/>
          </a:xfrm>
          <a:prstGeom prst="rect">
            <a:avLst/>
          </a:prstGeom>
          <a:noFill/>
          <a:ln w="38100">
            <a:solidFill>
              <a:srgbClr val="FFCC66"/>
            </a:solidFill>
            <a:miter lim="800000"/>
            <a:headEnd/>
            <a:tailEnd/>
          </a:ln>
          <a:extLst>
            <a:ext uri="{909E8E84-426E-40DD-AFC4-6F175D3DCCD1}">
              <a14:hiddenFill xmlns:a14="http://schemas.microsoft.com/office/drawing/2010/main">
                <a:solidFill>
                  <a:srgbClr val="FFFFFF"/>
                </a:solidFill>
              </a14:hiddenFill>
            </a:ext>
          </a:extLst>
        </p:spPr>
      </p:pic>
      <p:sp>
        <p:nvSpPr>
          <p:cNvPr id="45061" name="Rectangle 6"/>
          <p:cNvSpPr>
            <a:spLocks noChangeArrowheads="1"/>
          </p:cNvSpPr>
          <p:nvPr/>
        </p:nvSpPr>
        <p:spPr bwMode="auto">
          <a:xfrm>
            <a:off x="1143000" y="718510"/>
            <a:ext cx="139525" cy="277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69056" tIns="34529" rIns="69056" bIns="34529"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ru-RU" altLang="ru-RU" sz="1350">
              <a:solidFill>
                <a:schemeClr val="bg1"/>
              </a:solidFill>
              <a:latin typeface="Times New Roman" panose="02020603050405020304" pitchFamily="18" charset="0"/>
            </a:endParaRPr>
          </a:p>
        </p:txBody>
      </p:sp>
      <p:pic>
        <p:nvPicPr>
          <p:cNvPr id="45062" name="Picture 2" descr="Картинки по запросу первичная открытоугольная глаукома"/>
          <p:cNvPicPr>
            <a:picLocks noChangeAspect="1" noChangeArrowheads="1"/>
          </p:cNvPicPr>
          <p:nvPr/>
        </p:nvPicPr>
        <p:blipFill rotWithShape="1">
          <a:blip r:embed="rId4">
            <a:extLst>
              <a:ext uri="{28A0092B-C50C-407E-A947-70E740481C1C}">
                <a14:useLocalDpi xmlns:a14="http://schemas.microsoft.com/office/drawing/2010/main" val="0"/>
              </a:ext>
            </a:extLst>
          </a:blip>
          <a:srcRect r="69317" b="50659"/>
          <a:stretch/>
        </p:blipFill>
        <p:spPr bwMode="auto">
          <a:xfrm>
            <a:off x="4157558" y="4388084"/>
            <a:ext cx="1651572" cy="1525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45063" name="Прямоугольник 2"/>
          <p:cNvSpPr>
            <a:spLocks noChangeArrowheads="1"/>
          </p:cNvSpPr>
          <p:nvPr/>
        </p:nvSpPr>
        <p:spPr bwMode="auto">
          <a:xfrm>
            <a:off x="6909198" y="4100513"/>
            <a:ext cx="439340" cy="277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69056" tIns="34529" rIns="69056" bIns="34529">
            <a:spAutoFit/>
          </a:bodyPr>
          <a:lstStyle>
            <a:lvl1pPr marL="1143000" indent="-228600" defTabSz="7620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7620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7620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20000"/>
              </a:spcBef>
              <a:buFontTx/>
              <a:buChar char="•"/>
            </a:pPr>
            <a:endParaRPr lang="ru-RU" altLang="ru-RU" sz="1350">
              <a:solidFill>
                <a:schemeClr val="bg1"/>
              </a:solidFill>
              <a:latin typeface="Times New Roman" panose="02020603050405020304" pitchFamily="18" charset="0"/>
            </a:endParaRPr>
          </a:p>
        </p:txBody>
      </p:sp>
      <p:sp>
        <p:nvSpPr>
          <p:cNvPr id="45065" name="TextBox 1"/>
          <p:cNvSpPr txBox="1">
            <a:spLocks noChangeArrowheads="1"/>
          </p:cNvSpPr>
          <p:nvPr/>
        </p:nvSpPr>
        <p:spPr bwMode="auto">
          <a:xfrm>
            <a:off x="6006354" y="2675914"/>
            <a:ext cx="2392386" cy="323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bg1"/>
                </a:solidFill>
                <a:latin typeface="Times New Roman" panose="02020603050405020304" pitchFamily="18" charset="0"/>
              </a:defRPr>
            </a:lvl1pPr>
            <a:lvl2pPr marL="742950" indent="-285750">
              <a:defRPr>
                <a:solidFill>
                  <a:schemeClr val="bg1"/>
                </a:solidFill>
                <a:latin typeface="Times New Roman" panose="02020603050405020304" pitchFamily="18" charset="0"/>
              </a:defRPr>
            </a:lvl2pPr>
            <a:lvl3pPr marL="1143000" indent="-228600">
              <a:defRPr>
                <a:solidFill>
                  <a:schemeClr val="bg1"/>
                </a:solidFill>
                <a:latin typeface="Times New Roman" panose="02020603050405020304" pitchFamily="18" charset="0"/>
              </a:defRPr>
            </a:lvl3pPr>
            <a:lvl4pPr marL="1600200" indent="-228600">
              <a:defRPr>
                <a:solidFill>
                  <a:schemeClr val="bg1"/>
                </a:solidFill>
                <a:latin typeface="Times New Roman" panose="02020603050405020304" pitchFamily="18" charset="0"/>
              </a:defRPr>
            </a:lvl4pPr>
            <a:lvl5pPr marL="2057400" indent="-228600">
              <a:defRPr>
                <a:solidFill>
                  <a:schemeClr val="bg1"/>
                </a:solidFill>
                <a:latin typeface="Times New Roman" panose="02020603050405020304" pitchFamily="18" charset="0"/>
              </a:defRPr>
            </a:lvl5pPr>
            <a:lvl6pPr marL="2514600" indent="-228600" eaLnBrk="0" fontAlgn="base" hangingPunct="0">
              <a:spcBef>
                <a:spcPct val="0"/>
              </a:spcBef>
              <a:spcAft>
                <a:spcPct val="0"/>
              </a:spcAft>
              <a:defRPr>
                <a:solidFill>
                  <a:schemeClr val="bg1"/>
                </a:solidFill>
                <a:latin typeface="Times New Roman" panose="02020603050405020304" pitchFamily="18" charset="0"/>
              </a:defRPr>
            </a:lvl6pPr>
            <a:lvl7pPr marL="2971800" indent="-228600" eaLnBrk="0" fontAlgn="base" hangingPunct="0">
              <a:spcBef>
                <a:spcPct val="0"/>
              </a:spcBef>
              <a:spcAft>
                <a:spcPct val="0"/>
              </a:spcAft>
              <a:defRPr>
                <a:solidFill>
                  <a:schemeClr val="bg1"/>
                </a:solidFill>
                <a:latin typeface="Times New Roman" panose="02020603050405020304" pitchFamily="18" charset="0"/>
              </a:defRPr>
            </a:lvl7pPr>
            <a:lvl8pPr marL="3429000" indent="-228600" eaLnBrk="0" fontAlgn="base" hangingPunct="0">
              <a:spcBef>
                <a:spcPct val="0"/>
              </a:spcBef>
              <a:spcAft>
                <a:spcPct val="0"/>
              </a:spcAft>
              <a:defRPr>
                <a:solidFill>
                  <a:schemeClr val="bg1"/>
                </a:solidFill>
                <a:latin typeface="Times New Roman" panose="02020603050405020304" pitchFamily="18" charset="0"/>
              </a:defRPr>
            </a:lvl8pPr>
            <a:lvl9pPr marL="3886200" indent="-228600" eaLnBrk="0" fontAlgn="base" hangingPunct="0">
              <a:spcBef>
                <a:spcPct val="0"/>
              </a:spcBef>
              <a:spcAft>
                <a:spcPct val="0"/>
              </a:spcAft>
              <a:defRPr>
                <a:solidFill>
                  <a:schemeClr val="bg1"/>
                </a:solidFill>
                <a:latin typeface="Times New Roman" panose="02020603050405020304" pitchFamily="18" charset="0"/>
              </a:defRPr>
            </a:lvl9pPr>
          </a:lstStyle>
          <a:p>
            <a:pPr>
              <a:lnSpc>
                <a:spcPct val="113000"/>
              </a:lnSpc>
            </a:pPr>
            <a:r>
              <a:rPr lang="en-US" altLang="ru-RU" sz="1400" dirty="0">
                <a:solidFill>
                  <a:schemeClr val="tx1"/>
                </a:solidFill>
                <a:latin typeface="Arial" panose="020B0604020202020204" pitchFamily="34" charset="0"/>
                <a:cs typeface="Arial" panose="020B0604020202020204" pitchFamily="34" charset="0"/>
              </a:rPr>
              <a:t>Initially, the inner halves of the visual field are affected, and therefore these disorders are often not noticed at first</a:t>
            </a:r>
            <a:r>
              <a:rPr lang="en-US" altLang="ru-RU" sz="1400" dirty="0" smtClean="0">
                <a:solidFill>
                  <a:schemeClr val="tx1"/>
                </a:solidFill>
                <a:latin typeface="Arial" panose="020B0604020202020204" pitchFamily="34" charset="0"/>
                <a:cs typeface="Arial" panose="020B0604020202020204" pitchFamily="34" charset="0"/>
              </a:rPr>
              <a:t>.</a:t>
            </a:r>
            <a:endParaRPr lang="ru-RU" altLang="ru-RU" sz="1400" dirty="0" smtClean="0">
              <a:solidFill>
                <a:schemeClr val="tx1"/>
              </a:solidFill>
              <a:latin typeface="Arial" panose="020B0604020202020204" pitchFamily="34" charset="0"/>
              <a:cs typeface="Arial" panose="020B0604020202020204" pitchFamily="34" charset="0"/>
            </a:endParaRPr>
          </a:p>
          <a:p>
            <a:pPr>
              <a:lnSpc>
                <a:spcPct val="113000"/>
              </a:lnSpc>
            </a:pPr>
            <a:r>
              <a:rPr lang="ru-RU" altLang="ru-RU" sz="1400" dirty="0" smtClean="0">
                <a:solidFill>
                  <a:schemeClr val="tx1"/>
                </a:solidFill>
                <a:latin typeface="Arial" panose="020B0604020202020204" pitchFamily="34" charset="0"/>
                <a:cs typeface="Arial" panose="020B0604020202020204" pitchFamily="34" charset="0"/>
              </a:rPr>
              <a:t> </a:t>
            </a:r>
            <a:endParaRPr lang="ru-RU" altLang="ru-RU" sz="1400" dirty="0">
              <a:solidFill>
                <a:schemeClr val="tx1"/>
              </a:solidFill>
              <a:latin typeface="Arial" panose="020B0604020202020204" pitchFamily="34" charset="0"/>
              <a:cs typeface="Arial" panose="020B0604020202020204" pitchFamily="34" charset="0"/>
            </a:endParaRPr>
          </a:p>
          <a:p>
            <a:pPr>
              <a:lnSpc>
                <a:spcPct val="113000"/>
              </a:lnSpc>
            </a:pPr>
            <a:r>
              <a:rPr lang="en-US" altLang="ru-RU" sz="1400" dirty="0">
                <a:solidFill>
                  <a:schemeClr val="tx1"/>
                </a:solidFill>
                <a:latin typeface="Arial" panose="020B0604020202020204" pitchFamily="34" charset="0"/>
                <a:cs typeface="Arial" panose="020B0604020202020204" pitchFamily="34" charset="0"/>
              </a:rPr>
              <a:t>As the disease progresses, the narrowing of the visual fields becomes more pronounced, up to “residual” or tubular in the advanced stage of the disease.</a:t>
            </a:r>
            <a:endParaRPr lang="ru-RU" altLang="ru-RU" sz="1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05455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Заголовок 1"/>
          <p:cNvSpPr>
            <a:spLocks noGrp="1"/>
          </p:cNvSpPr>
          <p:nvPr>
            <p:ph type="title"/>
          </p:nvPr>
        </p:nvSpPr>
        <p:spPr>
          <a:xfrm>
            <a:off x="0" y="755487"/>
            <a:ext cx="9144000" cy="857250"/>
          </a:xfrm>
        </p:spPr>
        <p:txBody>
          <a:bodyPr rtlCol="0">
            <a:noAutofit/>
          </a:bodyPr>
          <a:lstStyle/>
          <a:p>
            <a:pPr>
              <a:defRPr/>
            </a:pPr>
            <a:r>
              <a:rPr lang="en-US" altLang="ru-RU" b="1" dirty="0">
                <a:solidFill>
                  <a:schemeClr val="accent4">
                    <a:lumMod val="50000"/>
                  </a:schemeClr>
                </a:solidFill>
                <a:cs typeface="Arial" panose="020B0604020202020204" pitchFamily="34" charset="0"/>
              </a:rPr>
              <a:t>Classification of glaucoma </a:t>
            </a:r>
            <a:r>
              <a:rPr lang="ru-RU" altLang="ru-RU" b="1" dirty="0" smtClean="0">
                <a:solidFill>
                  <a:schemeClr val="accent4">
                    <a:lumMod val="50000"/>
                  </a:schemeClr>
                </a:solidFill>
                <a:cs typeface="Arial" panose="020B0604020202020204" pitchFamily="34" charset="0"/>
              </a:rPr>
              <a:t/>
            </a:r>
            <a:br>
              <a:rPr lang="ru-RU" altLang="ru-RU" b="1" dirty="0" smtClean="0">
                <a:solidFill>
                  <a:schemeClr val="accent4">
                    <a:lumMod val="50000"/>
                  </a:schemeClr>
                </a:solidFill>
                <a:cs typeface="Arial" panose="020B0604020202020204" pitchFamily="34" charset="0"/>
              </a:rPr>
            </a:br>
            <a:r>
              <a:rPr lang="ru-RU" altLang="ru-RU" b="1" dirty="0" smtClean="0">
                <a:solidFill>
                  <a:schemeClr val="accent4">
                    <a:lumMod val="50000"/>
                  </a:schemeClr>
                </a:solidFill>
                <a:cs typeface="Arial" panose="020B0604020202020204" pitchFamily="34" charset="0"/>
              </a:rPr>
              <a:t>(</a:t>
            </a:r>
            <a:r>
              <a:rPr lang="en-US" altLang="ru-RU" b="1" dirty="0" smtClean="0">
                <a:solidFill>
                  <a:schemeClr val="accent4">
                    <a:lumMod val="50000"/>
                  </a:schemeClr>
                </a:solidFill>
                <a:cs typeface="Arial" panose="020B0604020202020204" pitchFamily="34" charset="0"/>
              </a:rPr>
              <a:t>by origin</a:t>
            </a:r>
            <a:r>
              <a:rPr lang="ru-RU" altLang="ru-RU" b="1" dirty="0" smtClean="0">
                <a:solidFill>
                  <a:schemeClr val="accent4">
                    <a:lumMod val="50000"/>
                  </a:schemeClr>
                </a:solidFill>
                <a:cs typeface="Arial" panose="020B0604020202020204" pitchFamily="34" charset="0"/>
              </a:rPr>
              <a:t>)</a:t>
            </a:r>
            <a:endParaRPr lang="ru-RU" altLang="ru-RU" b="1" dirty="0">
              <a:solidFill>
                <a:schemeClr val="accent4">
                  <a:lumMod val="50000"/>
                </a:schemeClr>
              </a:solidFill>
              <a:cs typeface="Arial" panose="020B0604020202020204" pitchFamily="34" charset="0"/>
            </a:endParaRPr>
          </a:p>
        </p:txBody>
      </p:sp>
      <p:graphicFrame>
        <p:nvGraphicFramePr>
          <p:cNvPr id="8" name="Схема 7"/>
          <p:cNvGraphicFramePr/>
          <p:nvPr>
            <p:extLst>
              <p:ext uri="{D42A27DB-BD31-4B8C-83A1-F6EECF244321}">
                <p14:modId xmlns:p14="http://schemas.microsoft.com/office/powerpoint/2010/main" val="346053850"/>
              </p:ext>
            </p:extLst>
          </p:nvPr>
        </p:nvGraphicFramePr>
        <p:xfrm>
          <a:off x="744071" y="2142565"/>
          <a:ext cx="7718612" cy="37182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254271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Заголовок 1"/>
          <p:cNvSpPr txBox="1">
            <a:spLocks/>
          </p:cNvSpPr>
          <p:nvPr/>
        </p:nvSpPr>
        <p:spPr bwMode="auto">
          <a:xfrm>
            <a:off x="-688975" y="530208"/>
            <a:ext cx="10515600" cy="1325562"/>
          </a:xfrm>
          <a:prstGeom prst="rect">
            <a:avLst/>
          </a:prstGeom>
          <a:noFill/>
          <a:ln>
            <a:noFill/>
          </a:ln>
          <a:extLst/>
        </p:spPr>
        <p:txBody>
          <a:bodyPr/>
          <a:lstStyle>
            <a:lvl1pPr defTabSz="762000">
              <a:spcBef>
                <a:spcPct val="20000"/>
              </a:spcBef>
              <a:buChar char="•"/>
              <a:defRPr sz="3200">
                <a:solidFill>
                  <a:schemeClr val="bg1"/>
                </a:solidFill>
                <a:latin typeface="Times New Roman" panose="02020603050405020304" pitchFamily="18" charset="0"/>
              </a:defRPr>
            </a:lvl1pPr>
            <a:lvl2pPr marL="742950" indent="-285750" defTabSz="762000">
              <a:spcBef>
                <a:spcPct val="20000"/>
              </a:spcBef>
              <a:buChar char="–"/>
              <a:defRPr sz="2800">
                <a:solidFill>
                  <a:schemeClr val="bg1"/>
                </a:solidFill>
                <a:latin typeface="Times New Roman" panose="02020603050405020304" pitchFamily="18" charset="0"/>
              </a:defRPr>
            </a:lvl2pPr>
            <a:lvl3pPr marL="1143000" indent="-228600" defTabSz="762000">
              <a:spcBef>
                <a:spcPct val="20000"/>
              </a:spcBef>
              <a:buChar char="•"/>
              <a:defRPr sz="2400">
                <a:solidFill>
                  <a:schemeClr val="bg1"/>
                </a:solidFill>
                <a:latin typeface="Times New Roman" panose="02020603050405020304" pitchFamily="18" charset="0"/>
              </a:defRPr>
            </a:lvl3pPr>
            <a:lvl4pPr marL="1600200" indent="-228600" defTabSz="762000">
              <a:spcBef>
                <a:spcPct val="20000"/>
              </a:spcBef>
              <a:buChar char="–"/>
              <a:defRPr sz="2000">
                <a:solidFill>
                  <a:schemeClr val="bg1"/>
                </a:solidFill>
                <a:latin typeface="Times New Roman" panose="02020603050405020304" pitchFamily="18" charset="0"/>
              </a:defRPr>
            </a:lvl4pPr>
            <a:lvl5pPr marL="2057400" indent="-228600" defTabSz="762000">
              <a:spcBef>
                <a:spcPct val="20000"/>
              </a:spcBef>
              <a:buChar char="•"/>
              <a:defRPr sz="2000">
                <a:solidFill>
                  <a:schemeClr val="bg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9pPr>
          </a:lstStyle>
          <a:p>
            <a:pPr algn="ctr">
              <a:spcBef>
                <a:spcPct val="0"/>
              </a:spcBef>
              <a:buFontTx/>
              <a:buNone/>
              <a:defRPr/>
            </a:pPr>
            <a:r>
              <a:rPr lang="en-US" altLang="ru-RU" sz="3400" b="1" dirty="0">
                <a:solidFill>
                  <a:schemeClr val="accent4">
                    <a:lumMod val="50000"/>
                  </a:schemeClr>
                </a:solidFill>
                <a:latin typeface="+mj-lt"/>
              </a:rPr>
              <a:t>Classification of </a:t>
            </a:r>
            <a:r>
              <a:rPr lang="en-US" altLang="ru-RU" sz="3400" b="1" dirty="0" smtClean="0">
                <a:solidFill>
                  <a:schemeClr val="accent4">
                    <a:lumMod val="50000"/>
                  </a:schemeClr>
                </a:solidFill>
                <a:latin typeface="+mj-lt"/>
              </a:rPr>
              <a:t>glaucoma</a:t>
            </a:r>
            <a:r>
              <a:rPr lang="ru-RU" altLang="ru-RU" sz="3400" b="1" dirty="0" smtClean="0">
                <a:solidFill>
                  <a:schemeClr val="accent4">
                    <a:lumMod val="50000"/>
                  </a:schemeClr>
                </a:solidFill>
                <a:latin typeface="+mj-lt"/>
              </a:rPr>
              <a:t> </a:t>
            </a:r>
          </a:p>
          <a:p>
            <a:pPr algn="ctr">
              <a:spcBef>
                <a:spcPct val="0"/>
              </a:spcBef>
              <a:buFontTx/>
              <a:buNone/>
              <a:defRPr/>
            </a:pPr>
            <a:r>
              <a:rPr lang="ru-RU" altLang="ru-RU" sz="3400" b="1" dirty="0" smtClean="0">
                <a:solidFill>
                  <a:schemeClr val="accent4">
                    <a:lumMod val="50000"/>
                  </a:schemeClr>
                </a:solidFill>
                <a:latin typeface="+mj-lt"/>
              </a:rPr>
              <a:t>(</a:t>
            </a:r>
            <a:r>
              <a:rPr lang="en-US" altLang="ru-RU" sz="3400" b="1" dirty="0" smtClean="0">
                <a:solidFill>
                  <a:schemeClr val="accent4">
                    <a:lumMod val="50000"/>
                  </a:schemeClr>
                </a:solidFill>
                <a:latin typeface="+mj-lt"/>
              </a:rPr>
              <a:t>by </a:t>
            </a:r>
            <a:r>
              <a:rPr lang="en-US" altLang="ru-RU" sz="3400" b="1" dirty="0">
                <a:solidFill>
                  <a:schemeClr val="accent4">
                    <a:lumMod val="50000"/>
                  </a:schemeClr>
                </a:solidFill>
                <a:latin typeface="+mj-lt"/>
              </a:rPr>
              <a:t>patient's </a:t>
            </a:r>
            <a:r>
              <a:rPr lang="en-US" altLang="ru-RU" sz="3400" b="1" dirty="0" smtClean="0">
                <a:solidFill>
                  <a:schemeClr val="accent4">
                    <a:lumMod val="50000"/>
                  </a:schemeClr>
                </a:solidFill>
                <a:latin typeface="+mj-lt"/>
              </a:rPr>
              <a:t>age</a:t>
            </a:r>
            <a:r>
              <a:rPr lang="ru-RU" altLang="ru-RU" sz="3400" b="1" dirty="0" smtClean="0">
                <a:solidFill>
                  <a:schemeClr val="accent4">
                    <a:lumMod val="50000"/>
                  </a:schemeClr>
                </a:solidFill>
                <a:latin typeface="+mj-lt"/>
              </a:rPr>
              <a:t>)</a:t>
            </a:r>
            <a:endParaRPr lang="ru-RU" altLang="ru-RU" sz="3400" b="1" dirty="0">
              <a:solidFill>
                <a:schemeClr val="accent4">
                  <a:lumMod val="50000"/>
                </a:schemeClr>
              </a:solidFill>
              <a:latin typeface="+mj-lt"/>
            </a:endParaRPr>
          </a:p>
        </p:txBody>
      </p:sp>
      <p:graphicFrame>
        <p:nvGraphicFramePr>
          <p:cNvPr id="3" name="Объект 3"/>
          <p:cNvGraphicFramePr>
            <a:graphicFrameLocks/>
          </p:cNvGraphicFramePr>
          <p:nvPr>
            <p:extLst>
              <p:ext uri="{D42A27DB-BD31-4B8C-83A1-F6EECF244321}">
                <p14:modId xmlns:p14="http://schemas.microsoft.com/office/powerpoint/2010/main" val="3576679518"/>
              </p:ext>
            </p:extLst>
          </p:nvPr>
        </p:nvGraphicFramePr>
        <p:xfrm>
          <a:off x="-769536" y="1855770"/>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767540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Заголовок 1"/>
          <p:cNvSpPr txBox="1">
            <a:spLocks/>
          </p:cNvSpPr>
          <p:nvPr/>
        </p:nvSpPr>
        <p:spPr bwMode="auto">
          <a:xfrm>
            <a:off x="624448" y="944486"/>
            <a:ext cx="7886700" cy="994172"/>
          </a:xfrm>
          <a:prstGeom prst="rect">
            <a:avLst/>
          </a:prstGeom>
          <a:noFill/>
          <a:ln>
            <a:noFill/>
          </a:ln>
          <a:extLst/>
        </p:spPr>
        <p:txBody>
          <a:bodyPr/>
          <a:lstStyle>
            <a:lvl1pPr defTabSz="762000">
              <a:spcBef>
                <a:spcPct val="20000"/>
              </a:spcBef>
              <a:buChar char="•"/>
              <a:defRPr sz="3200">
                <a:solidFill>
                  <a:schemeClr val="bg1"/>
                </a:solidFill>
                <a:latin typeface="Times New Roman" panose="02020603050405020304" pitchFamily="18" charset="0"/>
              </a:defRPr>
            </a:lvl1pPr>
            <a:lvl2pPr marL="742950" indent="-285750" defTabSz="762000">
              <a:spcBef>
                <a:spcPct val="20000"/>
              </a:spcBef>
              <a:buChar char="–"/>
              <a:defRPr sz="2800">
                <a:solidFill>
                  <a:schemeClr val="bg1"/>
                </a:solidFill>
                <a:latin typeface="Times New Roman" panose="02020603050405020304" pitchFamily="18" charset="0"/>
              </a:defRPr>
            </a:lvl2pPr>
            <a:lvl3pPr marL="1143000" indent="-228600" defTabSz="762000">
              <a:spcBef>
                <a:spcPct val="20000"/>
              </a:spcBef>
              <a:buChar char="•"/>
              <a:defRPr sz="2400">
                <a:solidFill>
                  <a:schemeClr val="bg1"/>
                </a:solidFill>
                <a:latin typeface="Times New Roman" panose="02020603050405020304" pitchFamily="18" charset="0"/>
              </a:defRPr>
            </a:lvl3pPr>
            <a:lvl4pPr marL="1600200" indent="-228600" defTabSz="762000">
              <a:spcBef>
                <a:spcPct val="20000"/>
              </a:spcBef>
              <a:buChar char="–"/>
              <a:defRPr sz="2000">
                <a:solidFill>
                  <a:schemeClr val="bg1"/>
                </a:solidFill>
                <a:latin typeface="Times New Roman" panose="02020603050405020304" pitchFamily="18" charset="0"/>
              </a:defRPr>
            </a:lvl4pPr>
            <a:lvl5pPr marL="2057400" indent="-228600" defTabSz="762000">
              <a:spcBef>
                <a:spcPct val="20000"/>
              </a:spcBef>
              <a:buChar char="•"/>
              <a:defRPr sz="2000">
                <a:solidFill>
                  <a:schemeClr val="bg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9pPr>
          </a:lstStyle>
          <a:p>
            <a:pPr algn="ctr">
              <a:spcBef>
                <a:spcPct val="0"/>
              </a:spcBef>
              <a:buFontTx/>
              <a:buNone/>
              <a:defRPr/>
            </a:pPr>
            <a:r>
              <a:rPr lang="en-US" altLang="ru-RU" sz="3600" b="1" dirty="0">
                <a:solidFill>
                  <a:schemeClr val="accent4">
                    <a:lumMod val="50000"/>
                  </a:schemeClr>
                </a:solidFill>
                <a:latin typeface="+mj-lt"/>
              </a:rPr>
              <a:t>Classification of </a:t>
            </a:r>
            <a:r>
              <a:rPr lang="en-US" altLang="ru-RU" sz="3600" b="1" dirty="0" smtClean="0">
                <a:solidFill>
                  <a:schemeClr val="accent4">
                    <a:lumMod val="50000"/>
                  </a:schemeClr>
                </a:solidFill>
                <a:latin typeface="+mj-lt"/>
              </a:rPr>
              <a:t>glaucoma</a:t>
            </a:r>
            <a:r>
              <a:rPr lang="ru-RU" altLang="ru-RU" sz="3600" b="1" dirty="0" smtClean="0">
                <a:solidFill>
                  <a:schemeClr val="accent4">
                    <a:lumMod val="50000"/>
                  </a:schemeClr>
                </a:solidFill>
                <a:latin typeface="+mj-lt"/>
              </a:rPr>
              <a:t> </a:t>
            </a:r>
          </a:p>
          <a:p>
            <a:pPr algn="ctr">
              <a:spcBef>
                <a:spcPct val="0"/>
              </a:spcBef>
              <a:buFontTx/>
              <a:buNone/>
              <a:defRPr/>
            </a:pPr>
            <a:r>
              <a:rPr lang="ru-RU" altLang="ru-RU" sz="3600" b="1" dirty="0" smtClean="0">
                <a:solidFill>
                  <a:schemeClr val="accent4">
                    <a:lumMod val="50000"/>
                  </a:schemeClr>
                </a:solidFill>
                <a:latin typeface="+mj-lt"/>
              </a:rPr>
              <a:t>(</a:t>
            </a:r>
            <a:r>
              <a:rPr lang="en-US" altLang="ru-RU" sz="3600" b="1" dirty="0" smtClean="0">
                <a:solidFill>
                  <a:schemeClr val="accent4">
                    <a:lumMod val="50000"/>
                  </a:schemeClr>
                </a:solidFill>
                <a:latin typeface="+mj-lt"/>
              </a:rPr>
              <a:t>by </a:t>
            </a:r>
            <a:r>
              <a:rPr lang="en-US" altLang="ru-RU" sz="3600" b="1" dirty="0">
                <a:solidFill>
                  <a:schemeClr val="accent4">
                    <a:lumMod val="50000"/>
                  </a:schemeClr>
                </a:solidFill>
                <a:latin typeface="+mj-lt"/>
              </a:rPr>
              <a:t>the mechanism of increasing </a:t>
            </a:r>
            <a:r>
              <a:rPr lang="en-US" altLang="ru-RU" sz="3600" b="1" dirty="0" smtClean="0">
                <a:solidFill>
                  <a:schemeClr val="accent4">
                    <a:lumMod val="50000"/>
                  </a:schemeClr>
                </a:solidFill>
                <a:latin typeface="+mj-lt"/>
              </a:rPr>
              <a:t>IOP</a:t>
            </a:r>
            <a:r>
              <a:rPr lang="ru-RU" altLang="ru-RU" sz="3600" b="1" dirty="0" smtClean="0">
                <a:solidFill>
                  <a:schemeClr val="accent4">
                    <a:lumMod val="50000"/>
                  </a:schemeClr>
                </a:solidFill>
                <a:latin typeface="+mj-lt"/>
              </a:rPr>
              <a:t>)</a:t>
            </a:r>
            <a:endParaRPr lang="ru-RU" altLang="ru-RU" sz="3600" b="1" dirty="0">
              <a:solidFill>
                <a:schemeClr val="accent4">
                  <a:lumMod val="50000"/>
                </a:schemeClr>
              </a:solidFill>
              <a:latin typeface="+mj-lt"/>
            </a:endParaRPr>
          </a:p>
        </p:txBody>
      </p:sp>
      <p:pic>
        <p:nvPicPr>
          <p:cNvPr id="49155" name="Picture 2" descr="http://simptomer.ru/images/articles/otkritougolnaya-glaukom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715" y="2840421"/>
            <a:ext cx="3569963" cy="2368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4" descr="http://www.oftalm.ru/foto/gl_cls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9928" y="2832847"/>
            <a:ext cx="3586373" cy="2384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TextBox 4"/>
          <p:cNvSpPr txBox="1">
            <a:spLocks noChangeArrowheads="1"/>
          </p:cNvSpPr>
          <p:nvPr/>
        </p:nvSpPr>
        <p:spPr bwMode="auto">
          <a:xfrm>
            <a:off x="954461" y="5340232"/>
            <a:ext cx="320472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ru-RU" sz="2700" dirty="0" smtClean="0">
                <a:solidFill>
                  <a:schemeClr val="accent4">
                    <a:lumMod val="50000"/>
                  </a:schemeClr>
                </a:solidFill>
                <a:latin typeface="Times New Roman" panose="02020603050405020304" pitchFamily="18" charset="0"/>
              </a:rPr>
              <a:t>Open </a:t>
            </a:r>
            <a:r>
              <a:rPr lang="en-US" altLang="ru-RU" sz="2700" dirty="0">
                <a:solidFill>
                  <a:schemeClr val="accent4">
                    <a:lumMod val="50000"/>
                  </a:schemeClr>
                </a:solidFill>
                <a:latin typeface="Times New Roman" panose="02020603050405020304" pitchFamily="18" charset="0"/>
              </a:rPr>
              <a:t>angle glaucoma</a:t>
            </a:r>
            <a:endParaRPr lang="ru-RU" altLang="ru-RU" sz="2700" dirty="0">
              <a:solidFill>
                <a:schemeClr val="accent4">
                  <a:lumMod val="50000"/>
                </a:schemeClr>
              </a:solidFill>
              <a:latin typeface="Times New Roman" panose="02020603050405020304" pitchFamily="18" charset="0"/>
            </a:endParaRPr>
          </a:p>
        </p:txBody>
      </p:sp>
      <p:sp>
        <p:nvSpPr>
          <p:cNvPr id="49158" name="TextBox 5"/>
          <p:cNvSpPr txBox="1">
            <a:spLocks noChangeArrowheads="1"/>
          </p:cNvSpPr>
          <p:nvPr/>
        </p:nvSpPr>
        <p:spPr bwMode="auto">
          <a:xfrm>
            <a:off x="4931322" y="5340233"/>
            <a:ext cx="357982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ru-RU" sz="2700" dirty="0" smtClean="0">
                <a:solidFill>
                  <a:schemeClr val="accent4">
                    <a:lumMod val="50000"/>
                  </a:schemeClr>
                </a:solidFill>
                <a:latin typeface="Times New Roman" panose="02020603050405020304" pitchFamily="18" charset="0"/>
              </a:rPr>
              <a:t>Angle-closure </a:t>
            </a:r>
            <a:r>
              <a:rPr lang="en-US" altLang="ru-RU" sz="2700" dirty="0">
                <a:solidFill>
                  <a:schemeClr val="accent4">
                    <a:lumMod val="50000"/>
                  </a:schemeClr>
                </a:solidFill>
                <a:latin typeface="Times New Roman" panose="02020603050405020304" pitchFamily="18" charset="0"/>
              </a:rPr>
              <a:t>glaucoma</a:t>
            </a:r>
            <a:endParaRPr lang="ru-RU" altLang="ru-RU" sz="2700" dirty="0">
              <a:solidFill>
                <a:schemeClr val="accent4">
                  <a:lumMod val="50000"/>
                </a:schemeClr>
              </a:solidFill>
              <a:latin typeface="Times New Roman" panose="02020603050405020304" pitchFamily="18" charset="0"/>
            </a:endParaRPr>
          </a:p>
        </p:txBody>
      </p:sp>
    </p:spTree>
    <p:extLst>
      <p:ext uri="{BB962C8B-B14F-4D97-AF65-F5344CB8AC3E}">
        <p14:creationId xmlns:p14="http://schemas.microsoft.com/office/powerpoint/2010/main" val="24413471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662175"/>
            <a:ext cx="7772400" cy="1228725"/>
          </a:xfrm>
        </p:spPr>
        <p:txBody>
          <a:bodyPr>
            <a:normAutofit/>
          </a:bodyPr>
          <a:lstStyle/>
          <a:p>
            <a:r>
              <a:rPr lang="en-US" altLang="ru-RU" b="1" dirty="0">
                <a:solidFill>
                  <a:schemeClr val="accent4">
                    <a:lumMod val="50000"/>
                  </a:schemeClr>
                </a:solidFill>
              </a:rPr>
              <a:t>Stages of glaucoma</a:t>
            </a:r>
            <a:endParaRPr lang="ru-RU" altLang="ru-RU" b="1" dirty="0" smtClean="0">
              <a:solidFill>
                <a:schemeClr val="accent4">
                  <a:lumMod val="50000"/>
                </a:schemeClr>
              </a:solidFill>
            </a:endParaRPr>
          </a:p>
        </p:txBody>
      </p:sp>
      <p:sp>
        <p:nvSpPr>
          <p:cNvPr id="20483" name="Rectangle 3"/>
          <p:cNvSpPr>
            <a:spLocks noGrp="1" noChangeArrowheads="1"/>
          </p:cNvSpPr>
          <p:nvPr>
            <p:ph idx="1"/>
          </p:nvPr>
        </p:nvSpPr>
        <p:spPr>
          <a:xfrm>
            <a:off x="826528" y="1824038"/>
            <a:ext cx="4584700" cy="4405312"/>
          </a:xfrm>
        </p:spPr>
        <p:txBody>
          <a:bodyPr/>
          <a:lstStyle/>
          <a:p>
            <a:pPr marL="0" indent="0">
              <a:buNone/>
            </a:pPr>
            <a:r>
              <a:rPr lang="en-US" altLang="ru-RU" sz="2800" b="1" dirty="0">
                <a:latin typeface="Arial" panose="020B0604020202020204" pitchFamily="34" charset="0"/>
                <a:cs typeface="Arial" panose="020B0604020202020204" pitchFamily="34" charset="0"/>
              </a:rPr>
              <a:t>Initial</a:t>
            </a:r>
            <a:r>
              <a:rPr lang="ru-RU" altLang="ru-RU" sz="2800" b="1" dirty="0" smtClean="0">
                <a:latin typeface="Arial" panose="020B0604020202020204" pitchFamily="34" charset="0"/>
                <a:cs typeface="Arial" panose="020B0604020202020204" pitchFamily="34" charset="0"/>
              </a:rPr>
              <a:t> – </a:t>
            </a:r>
            <a:r>
              <a:rPr lang="en-US" altLang="ru-RU" sz="2800" b="1" dirty="0" smtClean="0">
                <a:latin typeface="Arial" panose="020B0604020202020204" pitchFamily="34" charset="0"/>
                <a:cs typeface="Arial" panose="020B0604020202020204" pitchFamily="34" charset="0"/>
              </a:rPr>
              <a:t>I</a:t>
            </a:r>
            <a:endParaRPr lang="ru-RU" altLang="ru-RU" sz="2800" b="1" dirty="0" smtClean="0">
              <a:latin typeface="Arial" panose="020B0604020202020204" pitchFamily="34" charset="0"/>
              <a:cs typeface="Arial" panose="020B0604020202020204" pitchFamily="34" charset="0"/>
            </a:endParaRPr>
          </a:p>
          <a:p>
            <a:pPr marL="0" indent="0">
              <a:buNone/>
            </a:pPr>
            <a:r>
              <a:rPr lang="en-US" altLang="ru-RU" sz="2800" b="1" dirty="0">
                <a:latin typeface="Arial" panose="020B0604020202020204" pitchFamily="34" charset="0"/>
                <a:cs typeface="Arial" panose="020B0604020202020204" pitchFamily="34" charset="0"/>
              </a:rPr>
              <a:t>Developed</a:t>
            </a:r>
            <a:r>
              <a:rPr lang="ru-RU" altLang="ru-RU" sz="2800" b="1" dirty="0" smtClean="0">
                <a:latin typeface="Arial" panose="020B0604020202020204" pitchFamily="34" charset="0"/>
                <a:cs typeface="Arial" panose="020B0604020202020204" pitchFamily="34" charset="0"/>
              </a:rPr>
              <a:t> – </a:t>
            </a:r>
            <a:r>
              <a:rPr lang="en-US" altLang="ru-RU" sz="2800" b="1" dirty="0" smtClean="0">
                <a:latin typeface="Arial" panose="020B0604020202020204" pitchFamily="34" charset="0"/>
                <a:cs typeface="Arial" panose="020B0604020202020204" pitchFamily="34" charset="0"/>
              </a:rPr>
              <a:t>II</a:t>
            </a:r>
            <a:endParaRPr lang="ru-RU" altLang="ru-RU" sz="2800" b="1" dirty="0" smtClean="0">
              <a:latin typeface="Arial" panose="020B0604020202020204" pitchFamily="34" charset="0"/>
              <a:cs typeface="Arial" panose="020B0604020202020204" pitchFamily="34" charset="0"/>
            </a:endParaRPr>
          </a:p>
          <a:p>
            <a:pPr marL="0" indent="0">
              <a:buNone/>
            </a:pPr>
            <a:r>
              <a:rPr lang="en-US" altLang="ru-RU" sz="2800" b="1" dirty="0">
                <a:latin typeface="Arial" panose="020B0604020202020204" pitchFamily="34" charset="0"/>
                <a:cs typeface="Arial" panose="020B0604020202020204" pitchFamily="34" charset="0"/>
              </a:rPr>
              <a:t>Far </a:t>
            </a:r>
            <a:r>
              <a:rPr lang="en-US" altLang="ru-RU" sz="2800" b="1" dirty="0" smtClean="0">
                <a:latin typeface="Arial" panose="020B0604020202020204" pitchFamily="34" charset="0"/>
                <a:cs typeface="Arial" panose="020B0604020202020204" pitchFamily="34" charset="0"/>
              </a:rPr>
              <a:t>gone</a:t>
            </a:r>
            <a:r>
              <a:rPr lang="ru-RU" altLang="ru-RU" sz="2800" b="1" dirty="0" smtClean="0">
                <a:latin typeface="Arial" panose="020B0604020202020204" pitchFamily="34" charset="0"/>
                <a:cs typeface="Arial" panose="020B0604020202020204" pitchFamily="34" charset="0"/>
              </a:rPr>
              <a:t> –</a:t>
            </a:r>
            <a:r>
              <a:rPr lang="en-US" altLang="ru-RU" sz="2800" b="1" dirty="0" smtClean="0">
                <a:latin typeface="Arial" panose="020B0604020202020204" pitchFamily="34" charset="0"/>
                <a:cs typeface="Arial" panose="020B0604020202020204" pitchFamily="34" charset="0"/>
              </a:rPr>
              <a:t> III</a:t>
            </a:r>
            <a:endParaRPr lang="ru-RU" altLang="ru-RU" sz="2800" b="1" dirty="0" smtClean="0">
              <a:latin typeface="Arial" panose="020B0604020202020204" pitchFamily="34" charset="0"/>
              <a:cs typeface="Arial" panose="020B0604020202020204" pitchFamily="34" charset="0"/>
            </a:endParaRPr>
          </a:p>
          <a:p>
            <a:pPr marL="0" indent="0">
              <a:buNone/>
            </a:pPr>
            <a:r>
              <a:rPr lang="en-US" altLang="ru-RU" sz="2800" b="1" dirty="0" smtClean="0">
                <a:latin typeface="Arial" panose="020B0604020202020204" pitchFamily="34" charset="0"/>
                <a:cs typeface="Arial" panose="020B0604020202020204" pitchFamily="34" charset="0"/>
              </a:rPr>
              <a:t>Terminal</a:t>
            </a:r>
            <a:r>
              <a:rPr lang="ru-RU" altLang="ru-RU" sz="2800" b="1" dirty="0" smtClean="0">
                <a:latin typeface="Arial" panose="020B0604020202020204" pitchFamily="34" charset="0"/>
                <a:cs typeface="Arial" panose="020B0604020202020204" pitchFamily="34" charset="0"/>
              </a:rPr>
              <a:t> –  </a:t>
            </a:r>
            <a:r>
              <a:rPr lang="en-US" altLang="ru-RU" sz="2800" b="1" dirty="0" smtClean="0">
                <a:latin typeface="Arial" panose="020B0604020202020204" pitchFamily="34" charset="0"/>
                <a:cs typeface="Arial" panose="020B0604020202020204" pitchFamily="34" charset="0"/>
              </a:rPr>
              <a:t>IV</a:t>
            </a:r>
            <a:endParaRPr lang="ru-RU" altLang="ru-RU" sz="2800" b="1" dirty="0" smtClean="0">
              <a:latin typeface="Arial" panose="020B0604020202020204" pitchFamily="34" charset="0"/>
              <a:cs typeface="Arial" panose="020B0604020202020204" pitchFamily="34" charset="0"/>
            </a:endParaRPr>
          </a:p>
        </p:txBody>
      </p:sp>
      <p:sp>
        <p:nvSpPr>
          <p:cNvPr id="20484" name="TextBox 1"/>
          <p:cNvSpPr txBox="1">
            <a:spLocks noChangeArrowheads="1"/>
          </p:cNvSpPr>
          <p:nvPr/>
        </p:nvSpPr>
        <p:spPr bwMode="auto">
          <a:xfrm>
            <a:off x="839228" y="4593945"/>
            <a:ext cx="4572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Times New Roman" panose="02020603050405020304" pitchFamily="18" charset="0"/>
              </a:defRPr>
            </a:lvl1pPr>
            <a:lvl2pPr marL="742950" indent="-285750">
              <a:defRPr>
                <a:solidFill>
                  <a:schemeClr val="bg1"/>
                </a:solidFill>
                <a:latin typeface="Times New Roman" panose="02020603050405020304" pitchFamily="18" charset="0"/>
              </a:defRPr>
            </a:lvl2pPr>
            <a:lvl3pPr marL="1143000" indent="-228600">
              <a:defRPr>
                <a:solidFill>
                  <a:schemeClr val="bg1"/>
                </a:solidFill>
                <a:latin typeface="Times New Roman" panose="02020603050405020304" pitchFamily="18" charset="0"/>
              </a:defRPr>
            </a:lvl3pPr>
            <a:lvl4pPr marL="1600200" indent="-228600">
              <a:defRPr>
                <a:solidFill>
                  <a:schemeClr val="bg1"/>
                </a:solidFill>
                <a:latin typeface="Times New Roman" panose="02020603050405020304" pitchFamily="18" charset="0"/>
              </a:defRPr>
            </a:lvl4pPr>
            <a:lvl5pPr marL="2057400" indent="-228600">
              <a:defRPr>
                <a:solidFill>
                  <a:schemeClr val="bg1"/>
                </a:solidFill>
                <a:latin typeface="Times New Roman" panose="02020603050405020304" pitchFamily="18" charset="0"/>
              </a:defRPr>
            </a:lvl5pPr>
            <a:lvl6pPr marL="2514600" indent="-228600" eaLnBrk="0" fontAlgn="base" hangingPunct="0">
              <a:spcBef>
                <a:spcPct val="0"/>
              </a:spcBef>
              <a:spcAft>
                <a:spcPct val="0"/>
              </a:spcAft>
              <a:defRPr>
                <a:solidFill>
                  <a:schemeClr val="bg1"/>
                </a:solidFill>
                <a:latin typeface="Times New Roman" panose="02020603050405020304" pitchFamily="18" charset="0"/>
              </a:defRPr>
            </a:lvl6pPr>
            <a:lvl7pPr marL="2971800" indent="-228600" eaLnBrk="0" fontAlgn="base" hangingPunct="0">
              <a:spcBef>
                <a:spcPct val="0"/>
              </a:spcBef>
              <a:spcAft>
                <a:spcPct val="0"/>
              </a:spcAft>
              <a:defRPr>
                <a:solidFill>
                  <a:schemeClr val="bg1"/>
                </a:solidFill>
                <a:latin typeface="Times New Roman" panose="02020603050405020304" pitchFamily="18" charset="0"/>
              </a:defRPr>
            </a:lvl7pPr>
            <a:lvl8pPr marL="3429000" indent="-228600" eaLnBrk="0" fontAlgn="base" hangingPunct="0">
              <a:spcBef>
                <a:spcPct val="0"/>
              </a:spcBef>
              <a:spcAft>
                <a:spcPct val="0"/>
              </a:spcAft>
              <a:defRPr>
                <a:solidFill>
                  <a:schemeClr val="bg1"/>
                </a:solidFill>
                <a:latin typeface="Times New Roman" panose="02020603050405020304" pitchFamily="18" charset="0"/>
              </a:defRPr>
            </a:lvl8pPr>
            <a:lvl9pPr marL="3886200" indent="-228600" eaLnBrk="0" fontAlgn="base" hangingPunct="0">
              <a:spcBef>
                <a:spcPct val="0"/>
              </a:spcBef>
              <a:spcAft>
                <a:spcPct val="0"/>
              </a:spcAft>
              <a:defRPr>
                <a:solidFill>
                  <a:schemeClr val="bg1"/>
                </a:solidFill>
                <a:latin typeface="Times New Roman" panose="02020603050405020304" pitchFamily="18" charset="0"/>
              </a:defRPr>
            </a:lvl9pPr>
          </a:lstStyle>
          <a:p>
            <a:r>
              <a:rPr lang="en-US" altLang="ru-RU" sz="2800" i="1" dirty="0">
                <a:solidFill>
                  <a:schemeClr val="accent4">
                    <a:lumMod val="50000"/>
                  </a:schemeClr>
                </a:solidFill>
                <a:latin typeface="Arial" panose="020B0604020202020204" pitchFamily="34" charset="0"/>
                <a:cs typeface="Arial" panose="020B0604020202020204" pitchFamily="34" charset="0"/>
              </a:rPr>
              <a:t>(based on changes in the field of view)</a:t>
            </a:r>
            <a:endParaRPr lang="ru-RU" altLang="ru-RU" sz="2800" i="1" dirty="0">
              <a:solidFill>
                <a:schemeClr val="accent4">
                  <a:lumMod val="50000"/>
                </a:schemeClr>
              </a:solidFill>
              <a:latin typeface="Arial" panose="020B0604020202020204" pitchFamily="34" charset="0"/>
              <a:cs typeface="Arial" panose="020B0604020202020204" pitchFamily="34" charset="0"/>
            </a:endParaRPr>
          </a:p>
        </p:txBody>
      </p:sp>
      <p:pic>
        <p:nvPicPr>
          <p:cNvPr id="20485" name="Рисунок 8" descr="2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22626" y="2545976"/>
            <a:ext cx="2598009" cy="31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07812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67902" y="762937"/>
            <a:ext cx="6798734" cy="1303867"/>
          </a:xfrm>
        </p:spPr>
        <p:txBody>
          <a:bodyPr/>
          <a:lstStyle/>
          <a:p>
            <a:pPr>
              <a:defRPr/>
            </a:pPr>
            <a:r>
              <a:rPr lang="en-US" b="1" dirty="0">
                <a:solidFill>
                  <a:schemeClr val="accent4">
                    <a:lumMod val="50000"/>
                  </a:schemeClr>
                </a:solidFill>
              </a:rPr>
              <a:t>Purpose of the lecture:</a:t>
            </a:r>
            <a:endParaRPr lang="ru-RU" b="1" dirty="0">
              <a:solidFill>
                <a:schemeClr val="accent4">
                  <a:lumMod val="50000"/>
                </a:schemeClr>
              </a:solidFill>
            </a:endParaRPr>
          </a:p>
        </p:txBody>
      </p:sp>
      <p:sp>
        <p:nvSpPr>
          <p:cNvPr id="3" name="Объект 2"/>
          <p:cNvSpPr>
            <a:spLocks noGrp="1"/>
          </p:cNvSpPr>
          <p:nvPr>
            <p:ph idx="1"/>
          </p:nvPr>
        </p:nvSpPr>
        <p:spPr>
          <a:xfrm>
            <a:off x="959224" y="2528047"/>
            <a:ext cx="7100047" cy="4114800"/>
          </a:xfrm>
        </p:spPr>
        <p:txBody>
          <a:bodyPr/>
          <a:lstStyle/>
          <a:p>
            <a:pPr algn="just">
              <a:lnSpc>
                <a:spcPct val="114000"/>
              </a:lnSpc>
              <a:buFontTx/>
              <a:buNone/>
              <a:defRPr/>
            </a:pPr>
            <a:r>
              <a:rPr lang="en-US" altLang="ru-RU" sz="2600" dirty="0">
                <a:latin typeface="Arial" panose="020B0604020202020204" pitchFamily="34" charset="0"/>
                <a:cs typeface="Arial" panose="020B0604020202020204" pitchFamily="34" charset="0"/>
              </a:rPr>
              <a:t>familiarize students with the </a:t>
            </a:r>
            <a:r>
              <a:rPr lang="en-US" altLang="ru-RU" sz="2600" dirty="0" err="1">
                <a:latin typeface="Arial" panose="020B0604020202020204" pitchFamily="34" charset="0"/>
                <a:cs typeface="Arial" panose="020B0604020202020204" pitchFamily="34" charset="0"/>
              </a:rPr>
              <a:t>etiopathogenesis</a:t>
            </a:r>
            <a:r>
              <a:rPr lang="en-US" altLang="ru-RU" sz="2600" dirty="0">
                <a:latin typeface="Arial" panose="020B0604020202020204" pitchFamily="34" charset="0"/>
                <a:cs typeface="Arial" panose="020B0604020202020204" pitchFamily="34" charset="0"/>
              </a:rPr>
              <a:t>, clinical picture, diagnosis, treatment of glaucoma, measures to prevent blindness due to glaucoma</a:t>
            </a:r>
            <a:endParaRPr lang="ru-RU"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a:xfrm>
            <a:off x="519953" y="248832"/>
            <a:ext cx="8023412" cy="1303867"/>
          </a:xfrm>
        </p:spPr>
        <p:txBody>
          <a:bodyPr>
            <a:normAutofit/>
          </a:bodyPr>
          <a:lstStyle/>
          <a:p>
            <a:r>
              <a:rPr lang="en-US" altLang="ru-RU" sz="2800" b="1" dirty="0" err="1" smtClean="0">
                <a:solidFill>
                  <a:schemeClr val="accent4">
                    <a:lumMod val="50000"/>
                  </a:schemeClr>
                </a:solidFill>
              </a:rPr>
              <a:t>Goldmann</a:t>
            </a:r>
            <a:r>
              <a:rPr lang="en-US" altLang="ru-RU" sz="2800" b="1" dirty="0" smtClean="0">
                <a:solidFill>
                  <a:schemeClr val="accent4">
                    <a:lumMod val="50000"/>
                  </a:schemeClr>
                </a:solidFill>
              </a:rPr>
              <a:t> </a:t>
            </a:r>
            <a:r>
              <a:rPr lang="en-US" altLang="ru-RU" sz="2800" b="1" dirty="0" err="1" smtClean="0">
                <a:solidFill>
                  <a:schemeClr val="accent4">
                    <a:lumMod val="50000"/>
                  </a:schemeClr>
                </a:solidFill>
              </a:rPr>
              <a:t>Applanation</a:t>
            </a:r>
            <a:r>
              <a:rPr lang="en-US" altLang="ru-RU" sz="2800" b="1" dirty="0" smtClean="0">
                <a:solidFill>
                  <a:schemeClr val="accent4">
                    <a:lumMod val="50000"/>
                  </a:schemeClr>
                </a:solidFill>
              </a:rPr>
              <a:t> Tonometry</a:t>
            </a:r>
            <a:endParaRPr lang="ru-RU" altLang="ru-RU" sz="2800" b="1" dirty="0" smtClean="0">
              <a:solidFill>
                <a:schemeClr val="accent4">
                  <a:lumMod val="50000"/>
                </a:schemeClr>
              </a:solidFill>
            </a:endParaRPr>
          </a:p>
        </p:txBody>
      </p:sp>
      <p:sp>
        <p:nvSpPr>
          <p:cNvPr id="21509" name="TextBox 1"/>
          <p:cNvSpPr txBox="1">
            <a:spLocks noChangeArrowheads="1"/>
          </p:cNvSpPr>
          <p:nvPr/>
        </p:nvSpPr>
        <p:spPr bwMode="auto">
          <a:xfrm>
            <a:off x="1556071" y="1157609"/>
            <a:ext cx="62252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bg1"/>
                </a:solidFill>
                <a:latin typeface="Times New Roman" panose="02020603050405020304" pitchFamily="18" charset="0"/>
              </a:defRPr>
            </a:lvl1pPr>
            <a:lvl2pPr marL="742950" indent="-285750">
              <a:defRPr>
                <a:solidFill>
                  <a:schemeClr val="bg1"/>
                </a:solidFill>
                <a:latin typeface="Times New Roman" panose="02020603050405020304" pitchFamily="18" charset="0"/>
              </a:defRPr>
            </a:lvl2pPr>
            <a:lvl3pPr marL="1143000" indent="-228600">
              <a:defRPr>
                <a:solidFill>
                  <a:schemeClr val="bg1"/>
                </a:solidFill>
                <a:latin typeface="Times New Roman" panose="02020603050405020304" pitchFamily="18" charset="0"/>
              </a:defRPr>
            </a:lvl3pPr>
            <a:lvl4pPr marL="1600200" indent="-228600">
              <a:defRPr>
                <a:solidFill>
                  <a:schemeClr val="bg1"/>
                </a:solidFill>
                <a:latin typeface="Times New Roman" panose="02020603050405020304" pitchFamily="18" charset="0"/>
              </a:defRPr>
            </a:lvl4pPr>
            <a:lvl5pPr marL="2057400" indent="-228600">
              <a:defRPr>
                <a:solidFill>
                  <a:schemeClr val="bg1"/>
                </a:solidFill>
                <a:latin typeface="Times New Roman" panose="02020603050405020304" pitchFamily="18" charset="0"/>
              </a:defRPr>
            </a:lvl5pPr>
            <a:lvl6pPr marL="2514600" indent="-228600" eaLnBrk="0" fontAlgn="base" hangingPunct="0">
              <a:spcBef>
                <a:spcPct val="0"/>
              </a:spcBef>
              <a:spcAft>
                <a:spcPct val="0"/>
              </a:spcAft>
              <a:defRPr>
                <a:solidFill>
                  <a:schemeClr val="bg1"/>
                </a:solidFill>
                <a:latin typeface="Times New Roman" panose="02020603050405020304" pitchFamily="18" charset="0"/>
              </a:defRPr>
            </a:lvl6pPr>
            <a:lvl7pPr marL="2971800" indent="-228600" eaLnBrk="0" fontAlgn="base" hangingPunct="0">
              <a:spcBef>
                <a:spcPct val="0"/>
              </a:spcBef>
              <a:spcAft>
                <a:spcPct val="0"/>
              </a:spcAft>
              <a:defRPr>
                <a:solidFill>
                  <a:schemeClr val="bg1"/>
                </a:solidFill>
                <a:latin typeface="Times New Roman" panose="02020603050405020304" pitchFamily="18" charset="0"/>
              </a:defRPr>
            </a:lvl7pPr>
            <a:lvl8pPr marL="3429000" indent="-228600" eaLnBrk="0" fontAlgn="base" hangingPunct="0">
              <a:spcBef>
                <a:spcPct val="0"/>
              </a:spcBef>
              <a:spcAft>
                <a:spcPct val="0"/>
              </a:spcAft>
              <a:defRPr>
                <a:solidFill>
                  <a:schemeClr val="bg1"/>
                </a:solidFill>
                <a:latin typeface="Times New Roman" panose="02020603050405020304" pitchFamily="18" charset="0"/>
              </a:defRPr>
            </a:lvl8pPr>
            <a:lvl9pPr marL="3886200" indent="-228600" eaLnBrk="0" fontAlgn="base" hangingPunct="0">
              <a:spcBef>
                <a:spcPct val="0"/>
              </a:spcBef>
              <a:spcAft>
                <a:spcPct val="0"/>
              </a:spcAft>
              <a:defRPr>
                <a:solidFill>
                  <a:schemeClr val="bg1"/>
                </a:solidFill>
                <a:latin typeface="Times New Roman" panose="02020603050405020304" pitchFamily="18" charset="0"/>
              </a:defRPr>
            </a:lvl9pPr>
          </a:lstStyle>
          <a:p>
            <a:r>
              <a:rPr lang="ru-RU" altLang="ru-RU" sz="2400" i="1" dirty="0" smtClean="0">
                <a:solidFill>
                  <a:schemeClr val="accent4">
                    <a:lumMod val="50000"/>
                  </a:schemeClr>
                </a:solidFill>
                <a:latin typeface="Arial" panose="020B0604020202020204" pitchFamily="34" charset="0"/>
                <a:cs typeface="Arial" panose="020B0604020202020204" pitchFamily="34" charset="0"/>
              </a:rPr>
              <a:t>(</a:t>
            </a:r>
            <a:r>
              <a:rPr lang="en-US" altLang="ru-RU" sz="2400" i="1" dirty="0">
                <a:solidFill>
                  <a:schemeClr val="accent4">
                    <a:lumMod val="50000"/>
                  </a:schemeClr>
                </a:solidFill>
                <a:latin typeface="Arial" panose="020B0604020202020204" pitchFamily="34" charset="0"/>
                <a:cs typeface="Arial" panose="020B0604020202020204" pitchFamily="34" charset="0"/>
              </a:rPr>
              <a:t>high, normal and low intraocular pressure</a:t>
            </a:r>
            <a:r>
              <a:rPr lang="ru-RU" altLang="ru-RU" sz="2400" i="1" dirty="0" smtClean="0">
                <a:solidFill>
                  <a:schemeClr val="accent4">
                    <a:lumMod val="50000"/>
                  </a:schemeClr>
                </a:solidFill>
                <a:latin typeface="Arial" panose="020B0604020202020204" pitchFamily="34" charset="0"/>
                <a:cs typeface="Arial" panose="020B0604020202020204" pitchFamily="34" charset="0"/>
              </a:rPr>
              <a:t>)</a:t>
            </a:r>
            <a:endParaRPr lang="ru-RU" altLang="ru-RU" sz="2400" i="1" dirty="0">
              <a:solidFill>
                <a:schemeClr val="accent4">
                  <a:lumMod val="50000"/>
                </a:schemeClr>
              </a:solidFill>
              <a:latin typeface="Arial" panose="020B0604020202020204" pitchFamily="34" charset="0"/>
              <a:cs typeface="Arial" panose="020B0604020202020204" pitchFamily="34" charset="0"/>
            </a:endParaRPr>
          </a:p>
        </p:txBody>
      </p:sp>
      <p:pic>
        <p:nvPicPr>
          <p:cNvPr id="2" name="Рисунок 1"/>
          <p:cNvPicPr>
            <a:picLocks noChangeAspect="1"/>
          </p:cNvPicPr>
          <p:nvPr/>
        </p:nvPicPr>
        <p:blipFill rotWithShape="1">
          <a:blip r:embed="rId3"/>
          <a:srcRect l="28628" t="40327" r="25588" b="21852"/>
          <a:stretch/>
        </p:blipFill>
        <p:spPr>
          <a:xfrm>
            <a:off x="1111050" y="3056965"/>
            <a:ext cx="6989830" cy="3247952"/>
          </a:xfrm>
          <a:prstGeom prst="rect">
            <a:avLst/>
          </a:prstGeom>
        </p:spPr>
      </p:pic>
      <p:pic>
        <p:nvPicPr>
          <p:cNvPr id="67586" name="Picture 2" descr="Тонометрия по Гольдману - метод измерения внутриглазного давления (ВГД)"/>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2076" y="1800028"/>
            <a:ext cx="1677747" cy="1113415"/>
          </a:xfrm>
          <a:prstGeom prst="rect">
            <a:avLst/>
          </a:prstGeom>
          <a:noFill/>
          <a:extLst>
            <a:ext uri="{909E8E84-426E-40DD-AFC4-6F175D3DCCD1}">
              <a14:hiddenFill xmlns:a14="http://schemas.microsoft.com/office/drawing/2010/main">
                <a:solidFill>
                  <a:srgbClr val="FFFFFF"/>
                </a:solidFill>
              </a14:hiddenFill>
            </a:ext>
          </a:extLst>
        </p:spPr>
      </p:pic>
      <p:pic>
        <p:nvPicPr>
          <p:cNvPr id="67588" name="Picture 4" descr="Тонометрия по Гольдману - метод измерения внутриглазного давления (ВГД)"/>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V="1">
            <a:off x="856824" y="1819835"/>
            <a:ext cx="2352172" cy="1093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9422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Заголовок 1"/>
          <p:cNvSpPr>
            <a:spLocks noGrp="1"/>
          </p:cNvSpPr>
          <p:nvPr>
            <p:ph type="title"/>
          </p:nvPr>
        </p:nvSpPr>
        <p:spPr>
          <a:xfrm>
            <a:off x="1160991" y="973650"/>
            <a:ext cx="6798734" cy="1303867"/>
          </a:xfrm>
        </p:spPr>
        <p:txBody>
          <a:bodyPr>
            <a:normAutofit fontScale="90000"/>
          </a:bodyPr>
          <a:lstStyle/>
          <a:p>
            <a:r>
              <a:rPr lang="en-US" altLang="ru-RU" b="1" dirty="0">
                <a:solidFill>
                  <a:schemeClr val="accent4">
                    <a:lumMod val="50000"/>
                  </a:schemeClr>
                </a:solidFill>
              </a:rPr>
              <a:t>Classification of primary glaucoma</a:t>
            </a:r>
            <a:endParaRPr lang="ru-RU" altLang="ru-RU" b="1" dirty="0" smtClean="0">
              <a:solidFill>
                <a:schemeClr val="accent4">
                  <a:lumMod val="50000"/>
                </a:schemeClr>
              </a:solidFill>
            </a:endParaRPr>
          </a:p>
        </p:txBody>
      </p:sp>
      <p:graphicFrame>
        <p:nvGraphicFramePr>
          <p:cNvPr id="4" name="Схема 3"/>
          <p:cNvGraphicFramePr/>
          <p:nvPr>
            <p:extLst>
              <p:ext uri="{D42A27DB-BD31-4B8C-83A1-F6EECF244321}">
                <p14:modId xmlns:p14="http://schemas.microsoft.com/office/powerpoint/2010/main" val="3862396753"/>
              </p:ext>
            </p:extLst>
          </p:nvPr>
        </p:nvGraphicFramePr>
        <p:xfrm>
          <a:off x="534390" y="2466652"/>
          <a:ext cx="7980218" cy="40896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2532" name="Picture 5" descr="http://cs310126.vk.me/v310126727/33f/aGzpXXO709Q.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49153" y="2708699"/>
            <a:ext cx="491098" cy="51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66435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482" y="764802"/>
            <a:ext cx="9063037" cy="876300"/>
          </a:xfrm>
        </p:spPr>
        <p:txBody>
          <a:bodyPr rtlCol="0">
            <a:normAutofit fontScale="90000"/>
          </a:bodyPr>
          <a:lstStyle/>
          <a:p>
            <a:pPr>
              <a:defRPr/>
            </a:pPr>
            <a:r>
              <a:rPr lang="en-US" altLang="ru-RU" sz="3600" b="1" dirty="0" smtClean="0">
                <a:solidFill>
                  <a:schemeClr val="accent4">
                    <a:lumMod val="50000"/>
                  </a:schemeClr>
                </a:solidFill>
              </a:rPr>
              <a:t>Primary </a:t>
            </a:r>
            <a:r>
              <a:rPr lang="en-US" altLang="ru-RU" sz="3600" b="1" dirty="0">
                <a:solidFill>
                  <a:schemeClr val="accent4">
                    <a:lumMod val="50000"/>
                  </a:schemeClr>
                </a:solidFill>
              </a:rPr>
              <a:t>open-angle </a:t>
            </a:r>
            <a:r>
              <a:rPr lang="en-US" altLang="ru-RU" sz="3600" b="1" dirty="0" smtClean="0">
                <a:solidFill>
                  <a:schemeClr val="accent4">
                    <a:lumMod val="50000"/>
                  </a:schemeClr>
                </a:solidFill>
              </a:rPr>
              <a:t>glaucoma</a:t>
            </a:r>
            <a:r>
              <a:rPr lang="ru-RU" altLang="ru-RU" sz="3600" b="1" dirty="0" smtClean="0">
                <a:solidFill>
                  <a:schemeClr val="accent4">
                    <a:lumMod val="50000"/>
                  </a:schemeClr>
                </a:solidFill>
              </a:rPr>
              <a:t> </a:t>
            </a:r>
            <a:r>
              <a:rPr lang="en-US" altLang="ru-RU" sz="3600" b="1" dirty="0" smtClean="0">
                <a:solidFill>
                  <a:schemeClr val="accent4">
                    <a:lumMod val="50000"/>
                  </a:schemeClr>
                </a:solidFill>
              </a:rPr>
              <a:t>(POAG</a:t>
            </a:r>
            <a:r>
              <a:rPr lang="ru-RU" altLang="ru-RU" sz="3600" b="1" dirty="0" smtClean="0">
                <a:solidFill>
                  <a:schemeClr val="accent4">
                    <a:lumMod val="50000"/>
                  </a:schemeClr>
                </a:solidFill>
              </a:rPr>
              <a:t>)</a:t>
            </a:r>
            <a:r>
              <a:rPr lang="en-US" altLang="ru-RU" sz="3600" b="1" dirty="0" smtClean="0">
                <a:solidFill>
                  <a:schemeClr val="accent4">
                    <a:lumMod val="50000"/>
                  </a:schemeClr>
                </a:solidFill>
              </a:rPr>
              <a:t> </a:t>
            </a:r>
            <a:br>
              <a:rPr lang="en-US" altLang="ru-RU" sz="3600" b="1" dirty="0" smtClean="0">
                <a:solidFill>
                  <a:schemeClr val="accent4">
                    <a:lumMod val="50000"/>
                  </a:schemeClr>
                </a:solidFill>
              </a:rPr>
            </a:br>
            <a:r>
              <a:rPr lang="en-US" altLang="ru-RU" sz="3600" b="1" dirty="0" smtClean="0">
                <a:solidFill>
                  <a:schemeClr val="accent4">
                    <a:lumMod val="50000"/>
                  </a:schemeClr>
                </a:solidFill>
              </a:rPr>
              <a:t>Risk factors </a:t>
            </a:r>
            <a:endParaRPr lang="ru-RU" sz="3600" b="1" dirty="0">
              <a:solidFill>
                <a:schemeClr val="accent4">
                  <a:lumMod val="50000"/>
                </a:schemeClr>
              </a:solidFill>
            </a:endParaRPr>
          </a:p>
        </p:txBody>
      </p:sp>
      <p:sp>
        <p:nvSpPr>
          <p:cNvPr id="23555" name="Содержимое 2"/>
          <p:cNvSpPr>
            <a:spLocks noGrp="1"/>
          </p:cNvSpPr>
          <p:nvPr>
            <p:ph idx="1"/>
          </p:nvPr>
        </p:nvSpPr>
        <p:spPr>
          <a:xfrm>
            <a:off x="839134" y="1865219"/>
            <a:ext cx="4121150" cy="4525963"/>
          </a:xfrm>
        </p:spPr>
        <p:txBody>
          <a:bodyPr>
            <a:normAutofit/>
          </a:bodyPr>
          <a:lstStyle/>
          <a:p>
            <a:pPr>
              <a:buFont typeface="Wingdings" panose="05000000000000000000" pitchFamily="2" charset="2"/>
              <a:buChar char="ü"/>
            </a:pPr>
            <a:r>
              <a:rPr lang="en-US" altLang="ru-RU" dirty="0">
                <a:latin typeface="Arial" panose="020B0604020202020204" pitchFamily="34" charset="0"/>
                <a:cs typeface="Arial" panose="020B0604020202020204" pitchFamily="34" charset="0"/>
              </a:rPr>
              <a:t>Age over 35 </a:t>
            </a:r>
            <a:r>
              <a:rPr lang="en-US" altLang="ru-RU" dirty="0" smtClean="0">
                <a:latin typeface="Arial" panose="020B0604020202020204" pitchFamily="34" charset="0"/>
                <a:cs typeface="Arial" panose="020B0604020202020204" pitchFamily="34" charset="0"/>
              </a:rPr>
              <a:t>years</a:t>
            </a:r>
          </a:p>
          <a:p>
            <a:pPr>
              <a:buFont typeface="Wingdings" panose="05000000000000000000" pitchFamily="2" charset="2"/>
              <a:buChar char="ü"/>
            </a:pPr>
            <a:r>
              <a:rPr lang="en-US" altLang="ru-RU" dirty="0" smtClean="0">
                <a:latin typeface="Arial" panose="020B0604020202020204" pitchFamily="34" charset="0"/>
                <a:cs typeface="Arial" panose="020B0604020202020204" pitchFamily="34" charset="0"/>
              </a:rPr>
              <a:t>Glaucoma </a:t>
            </a:r>
            <a:r>
              <a:rPr lang="en-US" altLang="ru-RU" dirty="0">
                <a:latin typeface="Arial" panose="020B0604020202020204" pitchFamily="34" charset="0"/>
                <a:cs typeface="Arial" panose="020B0604020202020204" pitchFamily="34" charset="0"/>
              </a:rPr>
              <a:t>in blood relatives increases the risk of developing POAG by 20 times (siblings</a:t>
            </a:r>
            <a:r>
              <a:rPr lang="en-US" altLang="ru-RU" dirty="0" smtClean="0">
                <a:latin typeface="Arial" panose="020B0604020202020204" pitchFamily="34" charset="0"/>
                <a:cs typeface="Arial" panose="020B0604020202020204" pitchFamily="34" charset="0"/>
              </a:rPr>
              <a:t>!)</a:t>
            </a:r>
          </a:p>
          <a:p>
            <a:pPr>
              <a:buFont typeface="Wingdings" panose="05000000000000000000" pitchFamily="2" charset="2"/>
              <a:buChar char="ü"/>
            </a:pPr>
            <a:r>
              <a:rPr lang="en-US" altLang="ru-RU" dirty="0" smtClean="0">
                <a:latin typeface="Arial" panose="020B0604020202020204" pitchFamily="34" charset="0"/>
                <a:cs typeface="Arial" panose="020B0604020202020204" pitchFamily="34" charset="0"/>
              </a:rPr>
              <a:t>Hypertension</a:t>
            </a:r>
            <a:r>
              <a:rPr lang="en-US" altLang="ru-RU" dirty="0">
                <a:latin typeface="Arial" panose="020B0604020202020204" pitchFamily="34" charset="0"/>
                <a:cs typeface="Arial" panose="020B0604020202020204" pitchFamily="34" charset="0"/>
              </a:rPr>
              <a:t>, hypotension, migraine, vegetative-vascular </a:t>
            </a:r>
            <a:r>
              <a:rPr lang="en-US" altLang="ru-RU" dirty="0" smtClean="0">
                <a:latin typeface="Arial" panose="020B0604020202020204" pitchFamily="34" charset="0"/>
                <a:cs typeface="Arial" panose="020B0604020202020204" pitchFamily="34" charset="0"/>
              </a:rPr>
              <a:t>dystonia</a:t>
            </a:r>
          </a:p>
          <a:p>
            <a:pPr>
              <a:buFont typeface="Wingdings" panose="05000000000000000000" pitchFamily="2" charset="2"/>
              <a:buChar char="ü"/>
            </a:pPr>
            <a:r>
              <a:rPr lang="en-US" altLang="ru-RU" dirty="0" smtClean="0">
                <a:latin typeface="Arial" panose="020B0604020202020204" pitchFamily="34" charset="0"/>
                <a:cs typeface="Arial" panose="020B0604020202020204" pitchFamily="34" charset="0"/>
              </a:rPr>
              <a:t>Myopia </a:t>
            </a:r>
            <a:r>
              <a:rPr lang="en-US" altLang="ru-RU" dirty="0">
                <a:latin typeface="Arial" panose="020B0604020202020204" pitchFamily="34" charset="0"/>
                <a:cs typeface="Arial" panose="020B0604020202020204" pitchFamily="34" charset="0"/>
              </a:rPr>
              <a:t>2-3 </a:t>
            </a:r>
            <a:r>
              <a:rPr lang="en-US" altLang="ru-RU" dirty="0" err="1" smtClean="0">
                <a:latin typeface="Arial" panose="020B0604020202020204" pitchFamily="34" charset="0"/>
                <a:cs typeface="Arial" panose="020B0604020202020204" pitchFamily="34" charset="0"/>
              </a:rPr>
              <a:t>st.</a:t>
            </a:r>
            <a:endParaRPr lang="ru-RU" altLang="ru-RU" dirty="0" smtClean="0">
              <a:latin typeface="Arial" panose="020B0604020202020204" pitchFamily="34" charset="0"/>
              <a:cs typeface="Arial" panose="020B0604020202020204" pitchFamily="34" charset="0"/>
            </a:endParaRPr>
          </a:p>
          <a:p>
            <a:endParaRPr lang="ru-RU" altLang="ru-RU" dirty="0" smtClean="0"/>
          </a:p>
        </p:txBody>
      </p:sp>
      <p:pic>
        <p:nvPicPr>
          <p:cNvPr id="23556" name="Picture 8" descr="ÐÐ°ÑÑÐ¸Ð½ÐºÐ¸ Ð¿Ð¾ Ð·Ð°Ð¿ÑÐ¾ÑÑ Ð³Ð¸Ð¿ÐµÑÑÐ¾Ð½Ð¸ÑÐµÑÐºÐ°Ñ Ð±Ð¾Ð»ÐµÐ·Ð½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7810" y="3680591"/>
            <a:ext cx="3134659" cy="222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17244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663388" y="485776"/>
            <a:ext cx="7862047" cy="1473200"/>
          </a:xfrm>
        </p:spPr>
        <p:txBody>
          <a:bodyPr rtlCol="0">
            <a:normAutofit/>
          </a:bodyPr>
          <a:lstStyle/>
          <a:p>
            <a:pPr>
              <a:defRPr/>
            </a:pPr>
            <a:r>
              <a:rPr lang="en-US" altLang="ru-RU" sz="2800" b="1" dirty="0">
                <a:solidFill>
                  <a:schemeClr val="accent4">
                    <a:lumMod val="50000"/>
                  </a:schemeClr>
                </a:solidFill>
              </a:rPr>
              <a:t>Enlarged view of the trabecular meshwork </a:t>
            </a:r>
            <a:r>
              <a:rPr lang="en-US" altLang="ru-RU" sz="2800" b="1" dirty="0" smtClean="0">
                <a:solidFill>
                  <a:schemeClr val="accent4">
                    <a:lumMod val="50000"/>
                  </a:schemeClr>
                </a:solidFill>
              </a:rPr>
              <a:t/>
            </a:r>
            <a:br>
              <a:rPr lang="en-US" altLang="ru-RU" sz="2800" b="1" dirty="0" smtClean="0">
                <a:solidFill>
                  <a:schemeClr val="accent4">
                    <a:lumMod val="50000"/>
                  </a:schemeClr>
                </a:solidFill>
              </a:rPr>
            </a:br>
            <a:r>
              <a:rPr lang="en-US" altLang="ru-RU" sz="2800" b="1" dirty="0" smtClean="0">
                <a:solidFill>
                  <a:schemeClr val="accent4">
                    <a:lumMod val="50000"/>
                  </a:schemeClr>
                </a:solidFill>
              </a:rPr>
              <a:t>in </a:t>
            </a:r>
            <a:r>
              <a:rPr lang="en-US" altLang="ru-RU" sz="2800" b="1" dirty="0">
                <a:solidFill>
                  <a:schemeClr val="accent4">
                    <a:lumMod val="50000"/>
                  </a:schemeClr>
                </a:solidFill>
              </a:rPr>
              <a:t>normal (top) and glaucoma (bottom)</a:t>
            </a:r>
            <a:endParaRPr lang="ru-RU" altLang="ru-RU" sz="2800" b="1" dirty="0" smtClean="0">
              <a:solidFill>
                <a:schemeClr val="accent4">
                  <a:lumMod val="50000"/>
                </a:schemeClr>
              </a:solidFill>
            </a:endParaRPr>
          </a:p>
        </p:txBody>
      </p:sp>
      <p:pic>
        <p:nvPicPr>
          <p:cNvPr id="2457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2452" b="52907"/>
          <a:stretch>
            <a:fillRect/>
          </a:stretch>
        </p:blipFill>
        <p:spPr>
          <a:xfrm>
            <a:off x="4141695" y="2581498"/>
            <a:ext cx="4181298" cy="1676737"/>
          </a:xfrm>
          <a:ln w="28575">
            <a:solidFill>
              <a:schemeClr val="bg1"/>
            </a:solidFill>
            <a:miter lim="800000"/>
            <a:headEnd/>
            <a:tailEnd/>
          </a:ln>
        </p:spPr>
      </p:pic>
      <p:pic>
        <p:nvPicPr>
          <p:cNvPr id="24580" name="Picture 3"/>
          <p:cNvPicPr>
            <a:picLocks noChangeAspect="1" noChangeArrowheads="1"/>
          </p:cNvPicPr>
          <p:nvPr/>
        </p:nvPicPr>
        <p:blipFill>
          <a:blip r:embed="rId3">
            <a:extLst>
              <a:ext uri="{28A0092B-C50C-407E-A947-70E740481C1C}">
                <a14:useLocalDpi xmlns:a14="http://schemas.microsoft.com/office/drawing/2010/main" val="0"/>
              </a:ext>
            </a:extLst>
          </a:blip>
          <a:srcRect t="53719" b="2974"/>
          <a:stretch>
            <a:fillRect/>
          </a:stretch>
        </p:blipFill>
        <p:spPr bwMode="auto">
          <a:xfrm>
            <a:off x="4141694" y="4395264"/>
            <a:ext cx="4188291" cy="164312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4581" name="Содержимое 4" descr="DSC01744.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6119" y="2996256"/>
            <a:ext cx="2871891" cy="2798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26190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1638" y="581958"/>
            <a:ext cx="8340725" cy="1143000"/>
          </a:xfrm>
        </p:spPr>
        <p:txBody>
          <a:bodyPr rtlCol="0">
            <a:normAutofit fontScale="90000"/>
          </a:bodyPr>
          <a:lstStyle/>
          <a:p>
            <a:pPr>
              <a:defRPr/>
            </a:pPr>
            <a:r>
              <a:rPr lang="en-US" altLang="ru-RU" b="1" dirty="0">
                <a:solidFill>
                  <a:srgbClr val="C00000"/>
                </a:solidFill>
              </a:rPr>
              <a:t>Danger! </a:t>
            </a:r>
            <a:r>
              <a:rPr lang="en-US" altLang="ru-RU" b="1" dirty="0">
                <a:solidFill>
                  <a:schemeClr val="accent4">
                    <a:lumMod val="50000"/>
                  </a:schemeClr>
                </a:solidFill>
              </a:rPr>
              <a:t>primary open angle glaucoma</a:t>
            </a:r>
            <a:endParaRPr lang="ru-RU" b="1" dirty="0">
              <a:solidFill>
                <a:schemeClr val="accent4">
                  <a:lumMod val="50000"/>
                </a:schemeClr>
              </a:solidFill>
            </a:endParaRPr>
          </a:p>
        </p:txBody>
      </p:sp>
      <p:sp>
        <p:nvSpPr>
          <p:cNvPr id="25603" name="Объект 2"/>
          <p:cNvSpPr>
            <a:spLocks noGrp="1"/>
          </p:cNvSpPr>
          <p:nvPr>
            <p:ph idx="1"/>
          </p:nvPr>
        </p:nvSpPr>
        <p:spPr>
          <a:xfrm>
            <a:off x="913093" y="1836912"/>
            <a:ext cx="5317378" cy="3444875"/>
          </a:xfrm>
        </p:spPr>
        <p:txBody>
          <a:bodyPr>
            <a:noAutofit/>
          </a:bodyPr>
          <a:lstStyle/>
          <a:p>
            <a:r>
              <a:rPr lang="en-US" altLang="ru-RU" dirty="0">
                <a:latin typeface="Arial" panose="020B0604020202020204" pitchFamily="34" charset="0"/>
                <a:cs typeface="Arial" panose="020B0604020202020204" pitchFamily="34" charset="0"/>
              </a:rPr>
              <a:t>chronic </a:t>
            </a:r>
            <a:r>
              <a:rPr lang="en-US" altLang="ru-RU" dirty="0" smtClean="0">
                <a:latin typeface="Arial" panose="020B0604020202020204" pitchFamily="34" charset="0"/>
                <a:cs typeface="Arial" panose="020B0604020202020204" pitchFamily="34" charset="0"/>
              </a:rPr>
              <a:t>disease</a:t>
            </a:r>
          </a:p>
          <a:p>
            <a:r>
              <a:rPr lang="en-US" altLang="ru-RU" dirty="0" smtClean="0">
                <a:latin typeface="Arial" panose="020B0604020202020204" pitchFamily="34" charset="0"/>
                <a:cs typeface="Arial" panose="020B0604020202020204" pitchFamily="34" charset="0"/>
              </a:rPr>
              <a:t>a </a:t>
            </a:r>
            <a:r>
              <a:rPr lang="en-US" altLang="ru-RU" dirty="0">
                <a:latin typeface="Arial" panose="020B0604020202020204" pitchFamily="34" charset="0"/>
                <a:cs typeface="Arial" panose="020B0604020202020204" pitchFamily="34" charset="0"/>
              </a:rPr>
              <a:t>course that continuously progresses throughout a person’s </a:t>
            </a:r>
            <a:r>
              <a:rPr lang="en-US" altLang="ru-RU" dirty="0" smtClean="0">
                <a:latin typeface="Arial" panose="020B0604020202020204" pitchFamily="34" charset="0"/>
                <a:cs typeface="Arial" panose="020B0604020202020204" pitchFamily="34" charset="0"/>
              </a:rPr>
              <a:t>life</a:t>
            </a:r>
          </a:p>
          <a:p>
            <a:r>
              <a:rPr lang="en-US" altLang="ru-RU" dirty="0" err="1" smtClean="0">
                <a:latin typeface="Arial" panose="020B0604020202020204" pitchFamily="34" charset="0"/>
                <a:cs typeface="Arial" panose="020B0604020202020204" pitchFamily="34" charset="0"/>
              </a:rPr>
              <a:t>bilaterality</a:t>
            </a:r>
            <a:r>
              <a:rPr lang="en-US" altLang="ru-RU" dirty="0" smtClean="0">
                <a:latin typeface="Arial" panose="020B0604020202020204" pitchFamily="34" charset="0"/>
                <a:cs typeface="Arial" panose="020B0604020202020204" pitchFamily="34" charset="0"/>
              </a:rPr>
              <a:t> </a:t>
            </a:r>
            <a:r>
              <a:rPr lang="en-US" altLang="ru-RU" dirty="0">
                <a:latin typeface="Arial" panose="020B0604020202020204" pitchFamily="34" charset="0"/>
                <a:cs typeface="Arial" panose="020B0604020202020204" pitchFamily="34" charset="0"/>
              </a:rPr>
              <a:t>of the </a:t>
            </a:r>
            <a:r>
              <a:rPr lang="en-US" altLang="ru-RU" dirty="0" smtClean="0">
                <a:latin typeface="Arial" panose="020B0604020202020204" pitchFamily="34" charset="0"/>
                <a:cs typeface="Arial" panose="020B0604020202020204" pitchFamily="34" charset="0"/>
              </a:rPr>
              <a:t>lesion</a:t>
            </a:r>
          </a:p>
          <a:p>
            <a:r>
              <a:rPr lang="en-US" altLang="ru-RU" b="1" dirty="0" smtClean="0">
                <a:solidFill>
                  <a:srgbClr val="C00000"/>
                </a:solidFill>
                <a:latin typeface="Arial" panose="020B0604020202020204" pitchFamily="34" charset="0"/>
                <a:cs typeface="Arial" panose="020B0604020202020204" pitchFamily="34" charset="0"/>
              </a:rPr>
              <a:t>asymptomatic</a:t>
            </a:r>
            <a:r>
              <a:rPr lang="en-US" altLang="ru-RU" dirty="0" smtClean="0">
                <a:latin typeface="Arial" panose="020B0604020202020204" pitchFamily="34" charset="0"/>
                <a:cs typeface="Arial" panose="020B0604020202020204" pitchFamily="34" charset="0"/>
              </a:rPr>
              <a:t> </a:t>
            </a:r>
            <a:r>
              <a:rPr lang="en-US" altLang="ru-RU" dirty="0">
                <a:latin typeface="Arial" panose="020B0604020202020204" pitchFamily="34" charset="0"/>
                <a:cs typeface="Arial" panose="020B0604020202020204" pitchFamily="34" charset="0"/>
              </a:rPr>
              <a:t>at the onset of the disease</a:t>
            </a:r>
            <a:endParaRPr lang="ru-RU" altLang="ru-RU" dirty="0" smtClean="0">
              <a:latin typeface="Arial" panose="020B0604020202020204" pitchFamily="34" charset="0"/>
              <a:cs typeface="Arial" panose="020B0604020202020204" pitchFamily="34" charset="0"/>
            </a:endParaRPr>
          </a:p>
        </p:txBody>
      </p:sp>
      <p:sp>
        <p:nvSpPr>
          <p:cNvPr id="26628" name="TextBox 2"/>
          <p:cNvSpPr txBox="1">
            <a:spLocks noChangeArrowheads="1"/>
          </p:cNvSpPr>
          <p:nvPr/>
        </p:nvSpPr>
        <p:spPr bwMode="auto">
          <a:xfrm>
            <a:off x="1532354" y="5231187"/>
            <a:ext cx="6079293" cy="830997"/>
          </a:xfrm>
          <a:prstGeom prst="rect">
            <a:avLst/>
          </a:prstGeom>
          <a:noFill/>
          <a:ln w="9525">
            <a:noFill/>
            <a:miter lim="800000"/>
            <a:headEnd/>
            <a:tailEnd/>
          </a:ln>
        </p:spPr>
        <p:txBody>
          <a:bodyPr wrap="none">
            <a:spAutoFit/>
          </a:bodyPr>
          <a:lstStyle/>
          <a:p>
            <a:pPr>
              <a:defRPr/>
            </a:pPr>
            <a:r>
              <a:rPr lang="en-US" altLang="ru-RU" sz="4800" b="1" dirty="0">
                <a:solidFill>
                  <a:srgbClr val="C00000"/>
                </a:solidFill>
              </a:rPr>
              <a:t>POAG is not curable!</a:t>
            </a:r>
            <a:endParaRPr lang="ru-RU" altLang="ru-RU" sz="4800" b="1" dirty="0">
              <a:solidFill>
                <a:srgbClr val="C00000"/>
              </a:solidFill>
            </a:endParaRPr>
          </a:p>
        </p:txBody>
      </p:sp>
      <p:pic>
        <p:nvPicPr>
          <p:cNvPr id="25605" name="Picture 6" descr="C:\Program Files (x86)\Microsoft Office\MEDIA\CAGCAT10\j0293238.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2918" y="3062741"/>
            <a:ext cx="2290950" cy="1691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21095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Заголовок 1"/>
          <p:cNvSpPr>
            <a:spLocks noGrp="1"/>
          </p:cNvSpPr>
          <p:nvPr>
            <p:ph type="title"/>
          </p:nvPr>
        </p:nvSpPr>
        <p:spPr>
          <a:xfrm>
            <a:off x="564776" y="482911"/>
            <a:ext cx="8041342" cy="1303867"/>
          </a:xfrm>
        </p:spPr>
        <p:txBody>
          <a:bodyPr>
            <a:normAutofit fontScale="90000"/>
          </a:bodyPr>
          <a:lstStyle/>
          <a:p>
            <a:r>
              <a:rPr lang="en-US" altLang="ru-RU" b="1" dirty="0">
                <a:solidFill>
                  <a:schemeClr val="accent4">
                    <a:lumMod val="50000"/>
                  </a:schemeClr>
                </a:solidFill>
              </a:rPr>
              <a:t>Complaints of patients with glaucoma</a:t>
            </a:r>
            <a:endParaRPr lang="ru-RU" altLang="ru-RU" b="1" dirty="0" smtClean="0">
              <a:solidFill>
                <a:schemeClr val="accent4">
                  <a:lumMod val="50000"/>
                </a:schemeClr>
              </a:solidFill>
            </a:endParaRPr>
          </a:p>
        </p:txBody>
      </p:sp>
      <p:graphicFrame>
        <p:nvGraphicFramePr>
          <p:cNvPr id="6" name="Содержимое 5"/>
          <p:cNvGraphicFramePr>
            <a:graphicFrameLocks noGrp="1"/>
          </p:cNvGraphicFramePr>
          <p:nvPr>
            <p:ph idx="1"/>
            <p:extLst>
              <p:ext uri="{D42A27DB-BD31-4B8C-83A1-F6EECF244321}">
                <p14:modId xmlns:p14="http://schemas.microsoft.com/office/powerpoint/2010/main" val="847036998"/>
              </p:ext>
            </p:extLst>
          </p:nvPr>
        </p:nvGraphicFramePr>
        <p:xfrm>
          <a:off x="1176866" y="1559584"/>
          <a:ext cx="7038304" cy="38604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2" descr="http://dietamaggi.ru/wp-content/uploads/2010/images/image-2700.jpg"/>
          <p:cNvPicPr>
            <a:picLocks noChangeAspect="1" noChangeArrowheads="1"/>
          </p:cNvPicPr>
          <p:nvPr/>
        </p:nvPicPr>
        <p:blipFill>
          <a:blip r:embed="rId8" cstate="print">
            <a:extLst/>
          </a:blip>
          <a:srcRect t="2669" r="9441"/>
          <a:stretch>
            <a:fillRect/>
          </a:stretch>
        </p:blipFill>
        <p:spPr bwMode="auto">
          <a:xfrm>
            <a:off x="1969718" y="4748072"/>
            <a:ext cx="1526517" cy="1443085"/>
          </a:xfrm>
          <a:prstGeom prst="rect">
            <a:avLst/>
          </a:prstGeom>
          <a:ln>
            <a:noFill/>
          </a:ln>
          <a:effectLst>
            <a:softEdge rad="112500"/>
          </a:effectLst>
          <a:extLst/>
        </p:spPr>
      </p:pic>
      <p:pic>
        <p:nvPicPr>
          <p:cNvPr id="26629" name="Содержимое 4" descr="image131.jpg"/>
          <p:cNvPicPr>
            <a:picLocks noChangeAspect="1"/>
          </p:cNvPicPr>
          <p:nvPr/>
        </p:nvPicPr>
        <p:blipFill>
          <a:blip r:embed="rId9">
            <a:extLst>
              <a:ext uri="{28A0092B-C50C-407E-A947-70E740481C1C}">
                <a14:useLocalDpi xmlns:a14="http://schemas.microsoft.com/office/drawing/2010/main" val="0"/>
              </a:ext>
            </a:extLst>
          </a:blip>
          <a:srcRect b="45880"/>
          <a:stretch>
            <a:fillRect/>
          </a:stretch>
        </p:blipFill>
        <p:spPr bwMode="auto">
          <a:xfrm>
            <a:off x="5284414" y="4974948"/>
            <a:ext cx="2691186" cy="1216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63005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Documents and Settings\Polly\Мои документы\кафедра\картинки глаз\глаукома\DSC01736.JPG"/>
          <p:cNvPicPr>
            <a:picLocks noGrp="1" noChangeAspect="1" noChangeArrowheads="1"/>
          </p:cNvPicPr>
          <p:nvPr>
            <p:ph idx="1"/>
          </p:nvPr>
        </p:nvPicPr>
        <p:blipFill>
          <a:blip r:embed="rId3" cstate="print">
            <a:lum bright="30000" contrast="20000"/>
            <a:extLst>
              <a:ext uri="{28A0092B-C50C-407E-A947-70E740481C1C}">
                <a14:useLocalDpi xmlns:a14="http://schemas.microsoft.com/office/drawing/2010/main" val="0"/>
              </a:ext>
            </a:extLst>
          </a:blip>
          <a:srcRect l="22452" t="35645" r="11797" b="22459"/>
          <a:stretch>
            <a:fillRect/>
          </a:stretch>
        </p:blipFill>
        <p:spPr>
          <a:xfrm>
            <a:off x="3046926" y="673207"/>
            <a:ext cx="3270810" cy="1563087"/>
          </a:xfrm>
        </p:spPr>
      </p:pic>
      <p:pic>
        <p:nvPicPr>
          <p:cNvPr id="27651" name="Picture 2" descr="C:\Documents and Settings\Polly\Мои документы\кафедра\картинки глаз\глаукома\DSC01737.JPG"/>
          <p:cNvPicPr>
            <a:picLocks noChangeAspect="1" noChangeArrowheads="1"/>
          </p:cNvPicPr>
          <p:nvPr/>
        </p:nvPicPr>
        <p:blipFill>
          <a:blip r:embed="rId4" cstate="print">
            <a:lum bright="26000" contrast="18000"/>
            <a:extLst>
              <a:ext uri="{28A0092B-C50C-407E-A947-70E740481C1C}">
                <a14:useLocalDpi xmlns:a14="http://schemas.microsoft.com/office/drawing/2010/main" val="0"/>
              </a:ext>
            </a:extLst>
          </a:blip>
          <a:srcRect/>
          <a:stretch>
            <a:fillRect/>
          </a:stretch>
        </p:blipFill>
        <p:spPr bwMode="auto">
          <a:xfrm>
            <a:off x="764262" y="4541464"/>
            <a:ext cx="2084387" cy="1648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http://multipediya.ru/wp-content/uploads/2012/12/Ezhik_zashel_v_tuman.jpg"/>
          <p:cNvPicPr>
            <a:picLocks noChangeAspect="1" noChangeArrowheads="1"/>
          </p:cNvPicPr>
          <p:nvPr/>
        </p:nvPicPr>
        <p:blipFill rotWithShape="1">
          <a:blip r:embed="rId5" cstate="print">
            <a:extLst/>
          </a:blip>
          <a:srcRect l="22295" t="8694" r="18370"/>
          <a:stretch/>
        </p:blipFill>
        <p:spPr bwMode="auto">
          <a:xfrm>
            <a:off x="6317736" y="4444672"/>
            <a:ext cx="2039877" cy="1841782"/>
          </a:xfrm>
          <a:prstGeom prst="rect">
            <a:avLst/>
          </a:prstGeom>
          <a:ln>
            <a:noFill/>
          </a:ln>
          <a:effectLst>
            <a:softEdge rad="112500"/>
          </a:effectLst>
          <a:extLst/>
        </p:spPr>
      </p:pic>
      <p:sp>
        <p:nvSpPr>
          <p:cNvPr id="6" name="TextBox 5"/>
          <p:cNvSpPr txBox="1"/>
          <p:nvPr/>
        </p:nvSpPr>
        <p:spPr>
          <a:xfrm rot="5400000">
            <a:off x="4447587" y="1025596"/>
            <a:ext cx="738664" cy="3271234"/>
          </a:xfrm>
          <a:prstGeom prst="rect">
            <a:avLst/>
          </a:prstGeom>
          <a:noFill/>
        </p:spPr>
        <p:txBody>
          <a:bodyPr vert="vert270">
            <a:spAutoFit/>
          </a:bodyPr>
          <a:lstStyle/>
          <a:p>
            <a:pPr>
              <a:defRPr/>
            </a:pPr>
            <a:r>
              <a:rPr lang="en-US" sz="3600" b="1" dirty="0">
                <a:solidFill>
                  <a:schemeClr val="accent4">
                    <a:lumMod val="50000"/>
                  </a:schemeClr>
                </a:solidFill>
                <a:latin typeface="+mn-lt"/>
              </a:rPr>
              <a:t>Corneal edema</a:t>
            </a:r>
            <a:endParaRPr lang="ru-RU" sz="3600" b="1" dirty="0">
              <a:solidFill>
                <a:schemeClr val="accent4">
                  <a:lumMod val="50000"/>
                </a:schemeClr>
              </a:solidFill>
              <a:latin typeface="+mn-lt"/>
            </a:endParaRPr>
          </a:p>
        </p:txBody>
      </p:sp>
      <p:sp>
        <p:nvSpPr>
          <p:cNvPr id="7" name="TextBox 6"/>
          <p:cNvSpPr txBox="1"/>
          <p:nvPr/>
        </p:nvSpPr>
        <p:spPr>
          <a:xfrm>
            <a:off x="412702" y="4002087"/>
            <a:ext cx="2768600" cy="369332"/>
          </a:xfrm>
          <a:prstGeom prst="rect">
            <a:avLst/>
          </a:prstGeom>
          <a:noFill/>
        </p:spPr>
        <p:txBody>
          <a:bodyPr>
            <a:spAutoFit/>
          </a:bodyPr>
          <a:lstStyle/>
          <a:p>
            <a:pPr algn="ctr">
              <a:defRPr/>
            </a:pPr>
            <a:r>
              <a:rPr lang="ru-RU" dirty="0" smtClean="0">
                <a:solidFill>
                  <a:schemeClr val="tx1"/>
                </a:solidFill>
                <a:latin typeface="Arial" panose="020B0604020202020204" pitchFamily="34" charset="0"/>
                <a:cs typeface="Arial" panose="020B0604020202020204" pitchFamily="34" charset="0"/>
              </a:rPr>
              <a:t>«</a:t>
            </a:r>
            <a:r>
              <a:rPr lang="en-US" dirty="0" smtClean="0">
                <a:solidFill>
                  <a:schemeClr val="tx1"/>
                </a:solidFill>
                <a:latin typeface="Arial" panose="020B0604020202020204" pitchFamily="34" charset="0"/>
                <a:cs typeface="Arial" panose="020B0604020202020204" pitchFamily="34" charset="0"/>
              </a:rPr>
              <a:t>Rainbow</a:t>
            </a:r>
            <a:r>
              <a:rPr lang="ru-RU" dirty="0" smtClean="0">
                <a:solidFill>
                  <a:schemeClr val="tx1"/>
                </a:solidFill>
                <a:latin typeface="Arial" panose="020B0604020202020204" pitchFamily="34" charset="0"/>
                <a:cs typeface="Arial" panose="020B0604020202020204" pitchFamily="34" charset="0"/>
              </a:rPr>
              <a:t>»</a:t>
            </a:r>
            <a:endParaRPr lang="ru-RU" dirty="0">
              <a:solidFill>
                <a:schemeClr val="tx1"/>
              </a:solidFill>
              <a:latin typeface="Arial" panose="020B0604020202020204" pitchFamily="34" charset="0"/>
              <a:cs typeface="Arial" panose="020B0604020202020204" pitchFamily="34" charset="0"/>
            </a:endParaRPr>
          </a:p>
        </p:txBody>
      </p:sp>
      <p:sp>
        <p:nvSpPr>
          <p:cNvPr id="8" name="TextBox 7"/>
          <p:cNvSpPr txBox="1"/>
          <p:nvPr/>
        </p:nvSpPr>
        <p:spPr>
          <a:xfrm>
            <a:off x="6088599" y="3892288"/>
            <a:ext cx="2498150" cy="369332"/>
          </a:xfrm>
          <a:prstGeom prst="rect">
            <a:avLst/>
          </a:prstGeom>
          <a:noFill/>
        </p:spPr>
        <p:txBody>
          <a:bodyPr wrap="square">
            <a:spAutoFit/>
          </a:bodyPr>
          <a:lstStyle/>
          <a:p>
            <a:pPr algn="ctr">
              <a:defRPr/>
            </a:pPr>
            <a:r>
              <a:rPr lang="en-US" dirty="0" smtClean="0">
                <a:solidFill>
                  <a:schemeClr val="tx1"/>
                </a:solidFill>
                <a:latin typeface="Arial" panose="020B0604020202020204" pitchFamily="34" charset="0"/>
                <a:cs typeface="Arial" panose="020B0604020202020204" pitchFamily="34" charset="0"/>
              </a:rPr>
              <a:t>Fogging</a:t>
            </a:r>
            <a:r>
              <a:rPr lang="ru-RU" dirty="0" smtClean="0">
                <a:solidFill>
                  <a:schemeClr val="tx1"/>
                </a:solidFill>
                <a:latin typeface="Arial" panose="020B0604020202020204" pitchFamily="34" charset="0"/>
                <a:cs typeface="Arial" panose="020B0604020202020204" pitchFamily="34" charset="0"/>
              </a:rPr>
              <a:t> </a:t>
            </a:r>
            <a:r>
              <a:rPr lang="en-US" dirty="0" smtClean="0">
                <a:solidFill>
                  <a:schemeClr val="tx1"/>
                </a:solidFill>
                <a:latin typeface="Arial" panose="020B0604020202020204" pitchFamily="34" charset="0"/>
                <a:cs typeface="Arial" panose="020B0604020202020204" pitchFamily="34" charset="0"/>
              </a:rPr>
              <a:t>vision</a:t>
            </a:r>
            <a:endParaRPr lang="ru-RU" dirty="0">
              <a:solidFill>
                <a:schemeClr val="tx1"/>
              </a:solidFill>
              <a:latin typeface="Arial" panose="020B0604020202020204" pitchFamily="34" charset="0"/>
              <a:cs typeface="Arial" panose="020B0604020202020204" pitchFamily="34" charset="0"/>
            </a:endParaRPr>
          </a:p>
        </p:txBody>
      </p:sp>
      <p:sp>
        <p:nvSpPr>
          <p:cNvPr id="9" name="Стрелка вправо 8"/>
          <p:cNvSpPr/>
          <p:nvPr/>
        </p:nvSpPr>
        <p:spPr>
          <a:xfrm rot="1603747">
            <a:off x="5932539" y="3270986"/>
            <a:ext cx="1094423" cy="4254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1" name="Стрелка влево 10"/>
          <p:cNvSpPr/>
          <p:nvPr/>
        </p:nvSpPr>
        <p:spPr>
          <a:xfrm rot="19930628">
            <a:off x="2157103" y="3322261"/>
            <a:ext cx="1055664" cy="42386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27658" name="Picture 2" descr="ÐÐ°ÑÑÐ¸Ð½ÐºÐ¸ Ð¿Ð¾ Ð·Ð°Ð¿ÑÐ¾ÑÑ Ð±ÑÐ´Ð¸Ð»ÑÐ½Ð¸Ðº Ð½Ð°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7097" y="3709847"/>
            <a:ext cx="2332037"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3218815" y="5526928"/>
            <a:ext cx="2768600" cy="583558"/>
          </a:xfrm>
          <a:prstGeom prst="rect">
            <a:avLst/>
          </a:prstGeom>
          <a:noFill/>
        </p:spPr>
        <p:txBody>
          <a:bodyPr>
            <a:spAutoFit/>
          </a:bodyPr>
          <a:lstStyle/>
          <a:p>
            <a:pPr algn="ctr">
              <a:lnSpc>
                <a:spcPct val="114000"/>
              </a:lnSpc>
              <a:defRPr/>
            </a:pPr>
            <a:r>
              <a:rPr lang="en-US" sz="2800" b="1" dirty="0">
                <a:solidFill>
                  <a:schemeClr val="accent4">
                    <a:lumMod val="50000"/>
                  </a:schemeClr>
                </a:solidFill>
                <a:latin typeface="+mn-lt"/>
              </a:rPr>
              <a:t>In the morning!</a:t>
            </a:r>
            <a:endParaRPr lang="ru-RU" sz="2800" b="1" dirty="0">
              <a:solidFill>
                <a:schemeClr val="accent4">
                  <a:lumMod val="50000"/>
                </a:schemeClr>
              </a:solidFill>
              <a:latin typeface="+mn-lt"/>
            </a:endParaRPr>
          </a:p>
        </p:txBody>
      </p:sp>
    </p:spTree>
    <p:extLst>
      <p:ext uri="{BB962C8B-B14F-4D97-AF65-F5344CB8AC3E}">
        <p14:creationId xmlns:p14="http://schemas.microsoft.com/office/powerpoint/2010/main" val="3597901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2"/>
          <p:cNvSpPr>
            <a:spLocks noChangeArrowheads="1"/>
          </p:cNvSpPr>
          <p:nvPr/>
        </p:nvSpPr>
        <p:spPr bwMode="auto">
          <a:xfrm>
            <a:off x="-615950" y="2616200"/>
            <a:ext cx="12598400" cy="5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nchor="ctr">
            <a:spAutoFit/>
          </a:bodyPr>
          <a:lstStyle>
            <a:lvl1pPr>
              <a:defRPr>
                <a:solidFill>
                  <a:schemeClr val="bg1"/>
                </a:solidFill>
                <a:latin typeface="Times New Roman" panose="02020603050405020304" pitchFamily="18" charset="0"/>
              </a:defRPr>
            </a:lvl1pPr>
            <a:lvl2pPr marL="742950" indent="-285750">
              <a:defRPr>
                <a:solidFill>
                  <a:schemeClr val="bg1"/>
                </a:solidFill>
                <a:latin typeface="Times New Roman" panose="02020603050405020304" pitchFamily="18" charset="0"/>
              </a:defRPr>
            </a:lvl2pPr>
            <a:lvl3pPr marL="1143000" indent="-228600">
              <a:defRPr>
                <a:solidFill>
                  <a:schemeClr val="bg1"/>
                </a:solidFill>
                <a:latin typeface="Times New Roman" panose="02020603050405020304" pitchFamily="18" charset="0"/>
              </a:defRPr>
            </a:lvl3pPr>
            <a:lvl4pPr marL="1600200" indent="-228600">
              <a:defRPr>
                <a:solidFill>
                  <a:schemeClr val="bg1"/>
                </a:solidFill>
                <a:latin typeface="Times New Roman" panose="02020603050405020304" pitchFamily="18" charset="0"/>
              </a:defRPr>
            </a:lvl4pPr>
            <a:lvl5pPr marL="2057400" indent="-228600">
              <a:defRPr>
                <a:solidFill>
                  <a:schemeClr val="bg1"/>
                </a:solidFill>
                <a:latin typeface="Times New Roman" panose="02020603050405020304" pitchFamily="18" charset="0"/>
              </a:defRPr>
            </a:lvl5pPr>
            <a:lvl6pPr marL="2514600" indent="-228600" eaLnBrk="0" fontAlgn="base" hangingPunct="0">
              <a:spcBef>
                <a:spcPct val="0"/>
              </a:spcBef>
              <a:spcAft>
                <a:spcPct val="0"/>
              </a:spcAft>
              <a:defRPr>
                <a:solidFill>
                  <a:schemeClr val="bg1"/>
                </a:solidFill>
                <a:latin typeface="Times New Roman" panose="02020603050405020304" pitchFamily="18" charset="0"/>
              </a:defRPr>
            </a:lvl6pPr>
            <a:lvl7pPr marL="2971800" indent="-228600" eaLnBrk="0" fontAlgn="base" hangingPunct="0">
              <a:spcBef>
                <a:spcPct val="0"/>
              </a:spcBef>
              <a:spcAft>
                <a:spcPct val="0"/>
              </a:spcAft>
              <a:defRPr>
                <a:solidFill>
                  <a:schemeClr val="bg1"/>
                </a:solidFill>
                <a:latin typeface="Times New Roman" panose="02020603050405020304" pitchFamily="18" charset="0"/>
              </a:defRPr>
            </a:lvl7pPr>
            <a:lvl8pPr marL="3429000" indent="-228600" eaLnBrk="0" fontAlgn="base" hangingPunct="0">
              <a:spcBef>
                <a:spcPct val="0"/>
              </a:spcBef>
              <a:spcAft>
                <a:spcPct val="0"/>
              </a:spcAft>
              <a:defRPr>
                <a:solidFill>
                  <a:schemeClr val="bg1"/>
                </a:solidFill>
                <a:latin typeface="Times New Roman" panose="02020603050405020304" pitchFamily="18" charset="0"/>
              </a:defRPr>
            </a:lvl8pPr>
            <a:lvl9pPr marL="3886200" indent="-228600" eaLnBrk="0" fontAlgn="base" hangingPunct="0">
              <a:spcBef>
                <a:spcPct val="0"/>
              </a:spcBef>
              <a:spcAft>
                <a:spcPct val="0"/>
              </a:spcAft>
              <a:defRPr>
                <a:solidFill>
                  <a:schemeClr val="bg1"/>
                </a:solidFill>
                <a:latin typeface="Times New Roman" panose="02020603050405020304" pitchFamily="18" charset="0"/>
              </a:defRPr>
            </a:lvl9pPr>
          </a:lstStyle>
          <a:p>
            <a:endParaRPr lang="ru-RU" altLang="ru-RU"/>
          </a:p>
        </p:txBody>
      </p:sp>
      <p:graphicFrame>
        <p:nvGraphicFramePr>
          <p:cNvPr id="8" name="Схема 7"/>
          <p:cNvGraphicFramePr/>
          <p:nvPr>
            <p:extLst>
              <p:ext uri="{D42A27DB-BD31-4B8C-83A1-F6EECF244321}">
                <p14:modId xmlns:p14="http://schemas.microsoft.com/office/powerpoint/2010/main" val="2207969212"/>
              </p:ext>
            </p:extLst>
          </p:nvPr>
        </p:nvGraphicFramePr>
        <p:xfrm>
          <a:off x="537883" y="573741"/>
          <a:ext cx="8068235" cy="5692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8676" name="Picture 5" descr="http://www.sevkray.ru/files/1/122370168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4730" y="5028772"/>
            <a:ext cx="1896406" cy="114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88448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222625" y="716408"/>
            <a:ext cx="5213350" cy="788987"/>
          </a:xfrm>
        </p:spPr>
        <p:txBody>
          <a:bodyPr/>
          <a:lstStyle/>
          <a:p>
            <a:r>
              <a:rPr lang="en-US" altLang="ru-RU" sz="3200" b="1" dirty="0" err="1">
                <a:solidFill>
                  <a:schemeClr val="accent4">
                    <a:lumMod val="50000"/>
                  </a:schemeClr>
                </a:solidFill>
              </a:rPr>
              <a:t>Ophthalmobiomicroscopy</a:t>
            </a:r>
            <a:endParaRPr lang="en-US" altLang="ru-RU" sz="3200" b="1" dirty="0" smtClean="0">
              <a:solidFill>
                <a:schemeClr val="accent4">
                  <a:lumMod val="50000"/>
                </a:schemeClr>
              </a:solidFill>
            </a:endParaRPr>
          </a:p>
        </p:txBody>
      </p:sp>
      <p:pic>
        <p:nvPicPr>
          <p:cNvPr id="29699" name="Picture 4"/>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l="2174" t="3050" r="1855"/>
          <a:stretch>
            <a:fillRect/>
          </a:stretch>
        </p:blipFill>
        <p:spPr>
          <a:xfrm>
            <a:off x="4534903" y="1639972"/>
            <a:ext cx="3688978" cy="2690728"/>
          </a:xfrm>
        </p:spPr>
      </p:pic>
      <p:sp>
        <p:nvSpPr>
          <p:cNvPr id="29700" name="Text Box 3"/>
          <p:cNvSpPr txBox="1">
            <a:spLocks noChangeArrowheads="1"/>
          </p:cNvSpPr>
          <p:nvPr/>
        </p:nvSpPr>
        <p:spPr bwMode="auto">
          <a:xfrm>
            <a:off x="4030663" y="1512888"/>
            <a:ext cx="51133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marL="1143000" indent="-228600" defTabSz="762000">
              <a:defRPr>
                <a:solidFill>
                  <a:schemeClr val="bg1"/>
                </a:solidFill>
                <a:latin typeface="Times New Roman" panose="02020603050405020304" pitchFamily="18" charset="0"/>
              </a:defRPr>
            </a:lvl1pPr>
            <a:lvl2pPr marL="742950" indent="-285750" defTabSz="762000">
              <a:defRPr>
                <a:solidFill>
                  <a:schemeClr val="bg1"/>
                </a:solidFill>
                <a:latin typeface="Times New Roman" panose="02020603050405020304" pitchFamily="18" charset="0"/>
              </a:defRPr>
            </a:lvl2pPr>
            <a:lvl3pPr marL="1143000" indent="-228600" defTabSz="762000">
              <a:defRPr>
                <a:solidFill>
                  <a:schemeClr val="bg1"/>
                </a:solidFill>
                <a:latin typeface="Times New Roman" panose="02020603050405020304" pitchFamily="18" charset="0"/>
              </a:defRPr>
            </a:lvl3pPr>
            <a:lvl4pPr marL="1600200" indent="-228600" defTabSz="762000">
              <a:defRPr>
                <a:solidFill>
                  <a:schemeClr val="bg1"/>
                </a:solidFill>
                <a:latin typeface="Times New Roman" panose="02020603050405020304" pitchFamily="18" charset="0"/>
              </a:defRPr>
            </a:lvl4pPr>
            <a:lvl5pPr marL="2057400" indent="-228600" defTabSz="762000">
              <a:defRPr>
                <a:solidFill>
                  <a:schemeClr val="bg1"/>
                </a:solidFill>
                <a:latin typeface="Times New Roman" panose="02020603050405020304" pitchFamily="18" charset="0"/>
              </a:defRPr>
            </a:lvl5pPr>
            <a:lvl6pPr marL="2514600" indent="-228600" defTabSz="762000" eaLnBrk="0" fontAlgn="base" hangingPunct="0">
              <a:spcBef>
                <a:spcPct val="0"/>
              </a:spcBef>
              <a:spcAft>
                <a:spcPct val="0"/>
              </a:spcAft>
              <a:defRPr>
                <a:solidFill>
                  <a:schemeClr val="bg1"/>
                </a:solidFill>
                <a:latin typeface="Times New Roman" panose="02020603050405020304" pitchFamily="18" charset="0"/>
              </a:defRPr>
            </a:lvl6pPr>
            <a:lvl7pPr marL="2971800" indent="-228600" defTabSz="762000" eaLnBrk="0" fontAlgn="base" hangingPunct="0">
              <a:spcBef>
                <a:spcPct val="0"/>
              </a:spcBef>
              <a:spcAft>
                <a:spcPct val="0"/>
              </a:spcAft>
              <a:defRPr>
                <a:solidFill>
                  <a:schemeClr val="bg1"/>
                </a:solidFill>
                <a:latin typeface="Times New Roman" panose="02020603050405020304" pitchFamily="18" charset="0"/>
              </a:defRPr>
            </a:lvl7pPr>
            <a:lvl8pPr marL="3429000" indent="-228600" defTabSz="762000" eaLnBrk="0" fontAlgn="base" hangingPunct="0">
              <a:spcBef>
                <a:spcPct val="0"/>
              </a:spcBef>
              <a:spcAft>
                <a:spcPct val="0"/>
              </a:spcAft>
              <a:defRPr>
                <a:solidFill>
                  <a:schemeClr val="bg1"/>
                </a:solidFill>
                <a:latin typeface="Times New Roman" panose="02020603050405020304" pitchFamily="18" charset="0"/>
              </a:defRPr>
            </a:lvl8pPr>
            <a:lvl9pPr marL="3886200" indent="-228600" defTabSz="762000" eaLnBrk="0" fontAlgn="base" hangingPunct="0">
              <a:spcBef>
                <a:spcPct val="0"/>
              </a:spcBef>
              <a:spcAft>
                <a:spcPct val="0"/>
              </a:spcAft>
              <a:defRPr>
                <a:solidFill>
                  <a:schemeClr val="bg1"/>
                </a:solidFill>
                <a:latin typeface="Times New Roman" panose="02020603050405020304" pitchFamily="18" charset="0"/>
              </a:defRPr>
            </a:lvl9pPr>
          </a:lstStyle>
          <a:p>
            <a:pPr>
              <a:spcBef>
                <a:spcPct val="20000"/>
              </a:spcBef>
            </a:pPr>
            <a:endParaRPr lang="ru-RU" altLang="ru-RU" sz="2400"/>
          </a:p>
        </p:txBody>
      </p:sp>
      <p:pic>
        <p:nvPicPr>
          <p:cNvPr id="29701" name="Picture 3"/>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864393" y="2668519"/>
            <a:ext cx="2536825" cy="1651000"/>
          </a:xfrm>
        </p:spPr>
      </p:pic>
      <p:pic>
        <p:nvPicPr>
          <p:cNvPr id="29702" name="Picture 3"/>
          <p:cNvPicPr>
            <a:picLocks noChangeAspect="1" noChangeArrowheads="1"/>
          </p:cNvPicPr>
          <p:nvPr/>
        </p:nvPicPr>
        <p:blipFill>
          <a:blip r:embed="rId5">
            <a:extLst>
              <a:ext uri="{28A0092B-C50C-407E-A947-70E740481C1C}">
                <a14:useLocalDpi xmlns:a14="http://schemas.microsoft.com/office/drawing/2010/main" val="0"/>
              </a:ext>
            </a:extLst>
          </a:blip>
          <a:srcRect b="12016"/>
          <a:stretch>
            <a:fillRect/>
          </a:stretch>
        </p:blipFill>
        <p:spPr bwMode="auto">
          <a:xfrm>
            <a:off x="735198" y="4681538"/>
            <a:ext cx="2482850"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2" descr="C:\Documents and Settings\Polly\Мои документы\кафедра\картинки глаз\DSC0174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3700" y="4727575"/>
            <a:ext cx="4410075"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10" descr="ÐÐ¾ÑÐ¾Ð¶ÐµÐµ Ð¸Ð·Ð¾Ð±ÑÐ°Ð¶ÐµÐ½Ð¸Ðµ"/>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66977" y="587444"/>
            <a:ext cx="1730001" cy="1385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50813" y="1968079"/>
            <a:ext cx="4052887" cy="707886"/>
          </a:xfrm>
          <a:prstGeom prst="rect">
            <a:avLst/>
          </a:prstGeom>
          <a:noFill/>
        </p:spPr>
        <p:txBody>
          <a:bodyPr>
            <a:spAutoFit/>
          </a:bodyPr>
          <a:lstStyle/>
          <a:p>
            <a:pPr algn="ctr">
              <a:defRPr/>
            </a:pPr>
            <a:r>
              <a:rPr lang="en-US" sz="2000" b="1" dirty="0">
                <a:solidFill>
                  <a:schemeClr val="tx1"/>
                </a:solidFill>
                <a:latin typeface="+mn-lt"/>
              </a:rPr>
              <a:t>Cobra </a:t>
            </a:r>
            <a:r>
              <a:rPr lang="en-US" sz="2000" b="1" dirty="0" smtClean="0">
                <a:solidFill>
                  <a:schemeClr val="tx1"/>
                </a:solidFill>
                <a:latin typeface="+mn-lt"/>
              </a:rPr>
              <a:t>symptoms</a:t>
            </a:r>
            <a:r>
              <a:rPr lang="ru-RU" sz="2000" b="1" dirty="0" smtClean="0">
                <a:solidFill>
                  <a:schemeClr val="tx1"/>
                </a:solidFill>
                <a:latin typeface="+mn-lt"/>
              </a:rPr>
              <a:t> </a:t>
            </a:r>
          </a:p>
          <a:p>
            <a:pPr algn="ctr">
              <a:defRPr/>
            </a:pPr>
            <a:r>
              <a:rPr lang="en-US" sz="2000" b="1" dirty="0" smtClean="0">
                <a:solidFill>
                  <a:schemeClr val="tx1"/>
                </a:solidFill>
                <a:latin typeface="+mn-lt"/>
              </a:rPr>
              <a:t>and </a:t>
            </a:r>
            <a:r>
              <a:rPr lang="en-US" sz="2000" b="1" dirty="0">
                <a:solidFill>
                  <a:schemeClr val="tx1"/>
                </a:solidFill>
                <a:latin typeface="+mn-lt"/>
              </a:rPr>
              <a:t>emissaries</a:t>
            </a:r>
            <a:endParaRPr lang="ru-RU" sz="2000" b="1" dirty="0">
              <a:solidFill>
                <a:schemeClr val="tx1"/>
              </a:solidFill>
              <a:latin typeface="+mn-lt"/>
            </a:endParaRPr>
          </a:p>
        </p:txBody>
      </p:sp>
      <p:sp>
        <p:nvSpPr>
          <p:cNvPr id="10" name="TextBox 9"/>
          <p:cNvSpPr txBox="1"/>
          <p:nvPr/>
        </p:nvSpPr>
        <p:spPr>
          <a:xfrm>
            <a:off x="463550" y="4281488"/>
            <a:ext cx="3589338" cy="400050"/>
          </a:xfrm>
          <a:prstGeom prst="rect">
            <a:avLst/>
          </a:prstGeom>
          <a:noFill/>
        </p:spPr>
        <p:txBody>
          <a:bodyPr>
            <a:spAutoFit/>
          </a:bodyPr>
          <a:lstStyle/>
          <a:p>
            <a:pPr algn="ctr">
              <a:defRPr/>
            </a:pPr>
            <a:r>
              <a:rPr lang="en-US" sz="2000" b="1" dirty="0">
                <a:solidFill>
                  <a:schemeClr val="tx1"/>
                </a:solidFill>
                <a:latin typeface="+mn-lt"/>
              </a:rPr>
              <a:t>Iris atrophy</a:t>
            </a:r>
            <a:endParaRPr lang="ru-RU" sz="2000" b="1" dirty="0">
              <a:solidFill>
                <a:schemeClr val="tx1"/>
              </a:solidFill>
              <a:latin typeface="+mn-lt"/>
            </a:endParaRPr>
          </a:p>
        </p:txBody>
      </p:sp>
      <p:sp>
        <p:nvSpPr>
          <p:cNvPr id="11" name="TextBox 10"/>
          <p:cNvSpPr txBox="1"/>
          <p:nvPr/>
        </p:nvSpPr>
        <p:spPr>
          <a:xfrm>
            <a:off x="504825" y="6375400"/>
            <a:ext cx="3548063" cy="400050"/>
          </a:xfrm>
          <a:prstGeom prst="rect">
            <a:avLst/>
          </a:prstGeom>
          <a:noFill/>
        </p:spPr>
        <p:txBody>
          <a:bodyPr>
            <a:spAutoFit/>
          </a:bodyPr>
          <a:lstStyle/>
          <a:p>
            <a:pPr algn="ctr">
              <a:defRPr/>
            </a:pPr>
            <a:r>
              <a:rPr lang="en-US" sz="2000" b="1" dirty="0" err="1">
                <a:solidFill>
                  <a:schemeClr val="tx1"/>
                </a:solidFill>
                <a:latin typeface="+mn-lt"/>
              </a:rPr>
              <a:t>Pseudoexfoliation</a:t>
            </a:r>
            <a:endParaRPr lang="ru-RU" sz="2000" b="1" dirty="0">
              <a:solidFill>
                <a:schemeClr val="tx1"/>
              </a:solidFill>
              <a:latin typeface="+mn-lt"/>
            </a:endParaRPr>
          </a:p>
        </p:txBody>
      </p:sp>
      <p:sp>
        <p:nvSpPr>
          <p:cNvPr id="12" name="TextBox 11"/>
          <p:cNvSpPr txBox="1"/>
          <p:nvPr/>
        </p:nvSpPr>
        <p:spPr>
          <a:xfrm>
            <a:off x="4383088" y="6375400"/>
            <a:ext cx="4052887" cy="400050"/>
          </a:xfrm>
          <a:prstGeom prst="rect">
            <a:avLst/>
          </a:prstGeom>
          <a:noFill/>
        </p:spPr>
        <p:txBody>
          <a:bodyPr>
            <a:spAutoFit/>
          </a:bodyPr>
          <a:lstStyle/>
          <a:p>
            <a:pPr algn="ctr">
              <a:defRPr/>
            </a:pPr>
            <a:r>
              <a:rPr lang="en-US" sz="2000" b="1" dirty="0" err="1">
                <a:solidFill>
                  <a:schemeClr val="tx1"/>
                </a:solidFill>
              </a:rPr>
              <a:t>Transillumination</a:t>
            </a:r>
            <a:r>
              <a:rPr lang="en-US" sz="2000" b="1" dirty="0">
                <a:solidFill>
                  <a:schemeClr val="tx1"/>
                </a:solidFill>
              </a:rPr>
              <a:t> of the iris</a:t>
            </a:r>
            <a:endParaRPr lang="ru-RU" sz="2000" b="1" dirty="0">
              <a:solidFill>
                <a:schemeClr val="tx1"/>
              </a:solidFill>
            </a:endParaRPr>
          </a:p>
        </p:txBody>
      </p:sp>
    </p:spTree>
    <p:extLst>
      <p:ext uri="{BB962C8B-B14F-4D97-AF65-F5344CB8AC3E}">
        <p14:creationId xmlns:p14="http://schemas.microsoft.com/office/powerpoint/2010/main" val="3947511751"/>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Заголовок 1"/>
          <p:cNvSpPr>
            <a:spLocks noGrp="1"/>
          </p:cNvSpPr>
          <p:nvPr>
            <p:ph type="title"/>
          </p:nvPr>
        </p:nvSpPr>
        <p:spPr>
          <a:xfrm>
            <a:off x="790575" y="663388"/>
            <a:ext cx="3560763" cy="754250"/>
          </a:xfrm>
        </p:spPr>
        <p:txBody>
          <a:bodyPr/>
          <a:lstStyle/>
          <a:p>
            <a:r>
              <a:rPr lang="en-US" altLang="ru-RU" sz="3200" b="1" dirty="0">
                <a:solidFill>
                  <a:schemeClr val="accent4">
                    <a:lumMod val="50000"/>
                  </a:schemeClr>
                </a:solidFill>
                <a:cs typeface="Arial" panose="020B0604020202020204" pitchFamily="34" charset="0"/>
              </a:rPr>
              <a:t>Ophthalmoscopy</a:t>
            </a:r>
            <a:endParaRPr lang="ru-RU" altLang="ru-RU" sz="3200" b="1" dirty="0" smtClean="0">
              <a:solidFill>
                <a:schemeClr val="accent4">
                  <a:lumMod val="50000"/>
                </a:schemeClr>
              </a:solidFill>
            </a:endParaRPr>
          </a:p>
        </p:txBody>
      </p:sp>
      <p:pic>
        <p:nvPicPr>
          <p:cNvPr id="1028" name="Picture 2" descr="http://belarusmed.ru/wp-content/uploads/2014/09/oftalmoskopia-pryamay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872" y="1417638"/>
            <a:ext cx="2959471" cy="2185988"/>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29" name="Picture 9" descr="http://vera-72.com/temp/c/8/c8d82126be4ff548e5c8f439a853afd6e5e78ad9.jpg?v=137472153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2163" y="3879017"/>
            <a:ext cx="2336143" cy="2170479"/>
          </a:xfrm>
          <a:prstGeom prst="rect">
            <a:avLst/>
          </a:prstGeom>
          <a:noFill/>
          <a:ln w="63500" cmpd="thickThin">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1030" name="Picture 3"/>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l="52126" t="7291" r="7819" b="6635"/>
          <a:stretch>
            <a:fillRect/>
          </a:stretch>
        </p:blipFill>
        <p:spPr>
          <a:xfrm>
            <a:off x="4351338" y="1455540"/>
            <a:ext cx="2040218" cy="1879798"/>
          </a:xfrm>
        </p:spPr>
      </p:pic>
      <p:graphicFrame>
        <p:nvGraphicFramePr>
          <p:cNvPr id="1026" name="Object 3"/>
          <p:cNvGraphicFramePr>
            <a:graphicFrameLocks noChangeAspect="1"/>
          </p:cNvGraphicFramePr>
          <p:nvPr>
            <p:extLst>
              <p:ext uri="{D42A27DB-BD31-4B8C-83A1-F6EECF244321}">
                <p14:modId xmlns:p14="http://schemas.microsoft.com/office/powerpoint/2010/main" val="1453260939"/>
              </p:ext>
            </p:extLst>
          </p:nvPr>
        </p:nvGraphicFramePr>
        <p:xfrm>
          <a:off x="6624638" y="1470919"/>
          <a:ext cx="1873903" cy="1864419"/>
        </p:xfrm>
        <a:graphic>
          <a:graphicData uri="http://schemas.openxmlformats.org/presentationml/2006/ole">
            <mc:AlternateContent xmlns:mc="http://schemas.openxmlformats.org/markup-compatibility/2006">
              <mc:Choice xmlns:v="urn:schemas-microsoft-com:vml" Requires="v">
                <p:oleObj spid="_x0000_s66611" name="Image" r:id="rId7" imgW="2218761" imgH="2206570" progId="">
                  <p:embed/>
                </p:oleObj>
              </mc:Choice>
              <mc:Fallback>
                <p:oleObj name="Image" r:id="rId7" imgW="2218761" imgH="220657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24638" y="1470919"/>
                        <a:ext cx="1873903" cy="1864419"/>
                      </a:xfrm>
                      <a:prstGeom prst="rect">
                        <a:avLst/>
                      </a:prstGeom>
                      <a:noFill/>
                      <a:ln>
                        <a:noFill/>
                      </a:ln>
                      <a:effectLst/>
                    </p:spPr>
                  </p:pic>
                </p:oleObj>
              </mc:Fallback>
            </mc:AlternateContent>
          </a:graphicData>
        </a:graphic>
      </p:graphicFrame>
      <p:pic>
        <p:nvPicPr>
          <p:cNvPr id="1031" name="Picture 2" descr="10"/>
          <p:cNvPicPr>
            <a:picLocks noChangeAspect="1" noChangeArrowheads="1"/>
          </p:cNvPicPr>
          <p:nvPr/>
        </p:nvPicPr>
        <p:blipFill rotWithShape="1">
          <a:blip r:embed="rId9">
            <a:extLst>
              <a:ext uri="{28A0092B-C50C-407E-A947-70E740481C1C}">
                <a14:useLocalDpi xmlns:a14="http://schemas.microsoft.com/office/drawing/2010/main" val="0"/>
              </a:ext>
            </a:extLst>
          </a:blip>
          <a:srcRect r="20390" b="21577"/>
          <a:stretch/>
        </p:blipFill>
        <p:spPr bwMode="auto">
          <a:xfrm>
            <a:off x="6624638" y="3670300"/>
            <a:ext cx="189183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3"/>
          <p:cNvPicPr>
            <a:picLocks noChangeAspect="1" noChangeArrowheads="1"/>
          </p:cNvPicPr>
          <p:nvPr/>
        </p:nvPicPr>
        <p:blipFill>
          <a:blip r:embed="rId10">
            <a:extLst>
              <a:ext uri="{28A0092B-C50C-407E-A947-70E740481C1C}">
                <a14:useLocalDpi xmlns:a14="http://schemas.microsoft.com/office/drawing/2010/main" val="0"/>
              </a:ext>
            </a:extLst>
          </a:blip>
          <a:srcRect l="7774" r="5432"/>
          <a:stretch>
            <a:fillRect/>
          </a:stretch>
        </p:blipFill>
        <p:spPr bwMode="auto">
          <a:xfrm>
            <a:off x="4351338" y="3670300"/>
            <a:ext cx="2054011"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Заголовок 1"/>
          <p:cNvSpPr txBox="1">
            <a:spLocks/>
          </p:cNvSpPr>
          <p:nvPr/>
        </p:nvSpPr>
        <p:spPr bwMode="auto">
          <a:xfrm>
            <a:off x="4117415" y="5322607"/>
            <a:ext cx="4730750" cy="1143000"/>
          </a:xfrm>
          <a:prstGeom prst="rect">
            <a:avLst/>
          </a:prstGeom>
          <a:noFill/>
          <a:ln w="9525">
            <a:noFill/>
            <a:miter lim="800000"/>
            <a:headEnd/>
            <a:tailEnd/>
          </a:ln>
        </p:spPr>
        <p:txBody>
          <a:bodyPr anchor="ctr">
            <a:normAutofit fontScale="97500"/>
          </a:bodyPr>
          <a:lstStyle/>
          <a:p>
            <a:pPr algn="ctr" eaLnBrk="1" fontAlgn="auto" hangingPunct="1">
              <a:spcAft>
                <a:spcPts val="0"/>
              </a:spcAft>
              <a:defRPr/>
            </a:pPr>
            <a:r>
              <a:rPr lang="en-US" altLang="ru-RU" sz="2800" b="1" dirty="0">
                <a:solidFill>
                  <a:schemeClr val="accent4">
                    <a:lumMod val="50000"/>
                  </a:schemeClr>
                </a:solidFill>
                <a:latin typeface="+mj-lt"/>
                <a:ea typeface="+mj-ea"/>
                <a:cs typeface="+mj-cs"/>
              </a:rPr>
              <a:t>Glaucomatous optic neuropathy</a:t>
            </a:r>
            <a:endParaRPr lang="ru-RU" altLang="ru-RU" sz="2800" b="1" dirty="0">
              <a:solidFill>
                <a:schemeClr val="accent4">
                  <a:lumMod val="50000"/>
                </a:schemeClr>
              </a:solidFill>
              <a:latin typeface="+mj-lt"/>
              <a:ea typeface="+mj-ea"/>
              <a:cs typeface="+mj-cs"/>
            </a:endParaRPr>
          </a:p>
        </p:txBody>
      </p:sp>
    </p:spTree>
    <p:extLst>
      <p:ext uri="{BB962C8B-B14F-4D97-AF65-F5344CB8AC3E}">
        <p14:creationId xmlns:p14="http://schemas.microsoft.com/office/powerpoint/2010/main" val="31695971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863" y="860425"/>
            <a:ext cx="7772400" cy="1143000"/>
          </a:xfrm>
        </p:spPr>
        <p:txBody>
          <a:bodyPr/>
          <a:lstStyle/>
          <a:p>
            <a:pPr>
              <a:defRPr/>
            </a:pPr>
            <a:r>
              <a:rPr lang="en-US" b="1" dirty="0">
                <a:solidFill>
                  <a:schemeClr val="accent4">
                    <a:lumMod val="50000"/>
                  </a:schemeClr>
                </a:solidFill>
              </a:rPr>
              <a:t>Lecture outline:</a:t>
            </a:r>
            <a:endParaRPr lang="ru-RU" b="1" dirty="0">
              <a:solidFill>
                <a:schemeClr val="accent4">
                  <a:lumMod val="50000"/>
                </a:schemeClr>
              </a:solidFill>
            </a:endParaRPr>
          </a:p>
        </p:txBody>
      </p:sp>
      <p:sp>
        <p:nvSpPr>
          <p:cNvPr id="5123" name="Объект 2"/>
          <p:cNvSpPr>
            <a:spLocks noGrp="1"/>
          </p:cNvSpPr>
          <p:nvPr>
            <p:ph idx="1"/>
          </p:nvPr>
        </p:nvSpPr>
        <p:spPr>
          <a:xfrm>
            <a:off x="833717" y="2447365"/>
            <a:ext cx="7988767" cy="5809130"/>
          </a:xfrm>
        </p:spPr>
        <p:txBody>
          <a:bodyPr>
            <a:normAutofit/>
          </a:bodyPr>
          <a:lstStyle/>
          <a:p>
            <a:r>
              <a:rPr lang="en-US" altLang="ru-RU" sz="2200" dirty="0">
                <a:latin typeface="Arial" panose="020B0604020202020204" pitchFamily="34" charset="0"/>
                <a:cs typeface="Arial" panose="020B0604020202020204" pitchFamily="34" charset="0"/>
              </a:rPr>
              <a:t>Glaucoma - concept and medical and social </a:t>
            </a:r>
            <a:r>
              <a:rPr lang="en-US" altLang="ru-RU" sz="2200" dirty="0" smtClean="0">
                <a:latin typeface="Arial" panose="020B0604020202020204" pitchFamily="34" charset="0"/>
                <a:cs typeface="Arial" panose="020B0604020202020204" pitchFamily="34" charset="0"/>
              </a:rPr>
              <a:t>significance</a:t>
            </a:r>
            <a:endParaRPr lang="ru-RU" altLang="ru-RU" sz="2200" dirty="0" smtClean="0">
              <a:latin typeface="Arial" panose="020B0604020202020204" pitchFamily="34" charset="0"/>
              <a:cs typeface="Arial" panose="020B0604020202020204" pitchFamily="34" charset="0"/>
            </a:endParaRPr>
          </a:p>
          <a:p>
            <a:r>
              <a:rPr lang="en-US" altLang="ru-RU" sz="2200" dirty="0" smtClean="0">
                <a:latin typeface="Arial" panose="020B0604020202020204" pitchFamily="34" charset="0"/>
                <a:cs typeface="Arial" panose="020B0604020202020204" pitchFamily="34" charset="0"/>
              </a:rPr>
              <a:t>Symptom </a:t>
            </a:r>
            <a:r>
              <a:rPr lang="en-US" altLang="ru-RU" sz="2200" dirty="0">
                <a:latin typeface="Arial" panose="020B0604020202020204" pitchFamily="34" charset="0"/>
                <a:cs typeface="Arial" panose="020B0604020202020204" pitchFamily="34" charset="0"/>
              </a:rPr>
              <a:t>complex of </a:t>
            </a:r>
            <a:r>
              <a:rPr lang="en-US" altLang="ru-RU" sz="2200" dirty="0" smtClean="0">
                <a:latin typeface="Arial" panose="020B0604020202020204" pitchFamily="34" charset="0"/>
                <a:cs typeface="Arial" panose="020B0604020202020204" pitchFamily="34" charset="0"/>
              </a:rPr>
              <a:t>glaucoma</a:t>
            </a:r>
            <a:endParaRPr lang="ru-RU" altLang="ru-RU" sz="2200" dirty="0" smtClean="0">
              <a:latin typeface="Arial" panose="020B0604020202020204" pitchFamily="34" charset="0"/>
              <a:cs typeface="Arial" panose="020B0604020202020204" pitchFamily="34" charset="0"/>
            </a:endParaRPr>
          </a:p>
          <a:p>
            <a:r>
              <a:rPr lang="en-US" altLang="ru-RU" sz="2200" dirty="0" smtClean="0">
                <a:latin typeface="Arial" panose="020B0604020202020204" pitchFamily="34" charset="0"/>
                <a:cs typeface="Arial" panose="020B0604020202020204" pitchFamily="34" charset="0"/>
              </a:rPr>
              <a:t>Classification </a:t>
            </a:r>
            <a:r>
              <a:rPr lang="en-US" altLang="ru-RU" sz="2200" dirty="0">
                <a:latin typeface="Arial" panose="020B0604020202020204" pitchFamily="34" charset="0"/>
                <a:cs typeface="Arial" panose="020B0604020202020204" pitchFamily="34" charset="0"/>
              </a:rPr>
              <a:t>of </a:t>
            </a:r>
            <a:r>
              <a:rPr lang="en-US" altLang="ru-RU" sz="2200" dirty="0" smtClean="0">
                <a:latin typeface="Arial" panose="020B0604020202020204" pitchFamily="34" charset="0"/>
                <a:cs typeface="Arial" panose="020B0604020202020204" pitchFamily="34" charset="0"/>
              </a:rPr>
              <a:t>glaucoma</a:t>
            </a:r>
            <a:endParaRPr lang="ru-RU" altLang="ru-RU" sz="2200" dirty="0" smtClean="0">
              <a:latin typeface="Arial" panose="020B0604020202020204" pitchFamily="34" charset="0"/>
              <a:cs typeface="Arial" panose="020B0604020202020204" pitchFamily="34" charset="0"/>
            </a:endParaRPr>
          </a:p>
          <a:p>
            <a:r>
              <a:rPr lang="en-US" altLang="ru-RU" sz="2200" dirty="0" smtClean="0">
                <a:latin typeface="Arial" panose="020B0604020202020204" pitchFamily="34" charset="0"/>
                <a:cs typeface="Arial" panose="020B0604020202020204" pitchFamily="34" charset="0"/>
              </a:rPr>
              <a:t>Clinical </a:t>
            </a:r>
            <a:r>
              <a:rPr lang="en-US" altLang="ru-RU" sz="2200" dirty="0">
                <a:latin typeface="Arial" panose="020B0604020202020204" pitchFamily="34" charset="0"/>
                <a:cs typeface="Arial" panose="020B0604020202020204" pitchFamily="34" charset="0"/>
              </a:rPr>
              <a:t>manifestations of different forms of </a:t>
            </a:r>
            <a:r>
              <a:rPr lang="en-US" altLang="ru-RU" sz="2200" dirty="0" smtClean="0">
                <a:latin typeface="Arial" panose="020B0604020202020204" pitchFamily="34" charset="0"/>
                <a:cs typeface="Arial" panose="020B0604020202020204" pitchFamily="34" charset="0"/>
              </a:rPr>
              <a:t>glaucoma</a:t>
            </a:r>
            <a:endParaRPr lang="ru-RU" altLang="ru-RU" sz="2200" dirty="0" smtClean="0">
              <a:latin typeface="Arial" panose="020B0604020202020204" pitchFamily="34" charset="0"/>
              <a:cs typeface="Arial" panose="020B0604020202020204" pitchFamily="34" charset="0"/>
            </a:endParaRPr>
          </a:p>
          <a:p>
            <a:r>
              <a:rPr lang="en-US" altLang="ru-RU" sz="2200" dirty="0" smtClean="0">
                <a:latin typeface="Arial" panose="020B0604020202020204" pitchFamily="34" charset="0"/>
                <a:cs typeface="Arial" panose="020B0604020202020204" pitchFamily="34" charset="0"/>
              </a:rPr>
              <a:t>Methods </a:t>
            </a:r>
            <a:r>
              <a:rPr lang="en-US" altLang="ru-RU" sz="2200" dirty="0">
                <a:latin typeface="Arial" panose="020B0604020202020204" pitchFamily="34" charset="0"/>
                <a:cs typeface="Arial" panose="020B0604020202020204" pitchFamily="34" charset="0"/>
              </a:rPr>
              <a:t>for diagnosing </a:t>
            </a:r>
            <a:r>
              <a:rPr lang="en-US" altLang="ru-RU" sz="2200" dirty="0" smtClean="0">
                <a:latin typeface="Arial" panose="020B0604020202020204" pitchFamily="34" charset="0"/>
                <a:cs typeface="Arial" panose="020B0604020202020204" pitchFamily="34" charset="0"/>
              </a:rPr>
              <a:t>glaucoma</a:t>
            </a:r>
            <a:endParaRPr lang="ru-RU" altLang="ru-RU" sz="2200" dirty="0" smtClean="0">
              <a:latin typeface="Arial" panose="020B0604020202020204" pitchFamily="34" charset="0"/>
              <a:cs typeface="Arial" panose="020B0604020202020204" pitchFamily="34" charset="0"/>
            </a:endParaRPr>
          </a:p>
          <a:p>
            <a:r>
              <a:rPr lang="en-US" altLang="ru-RU" sz="2200" dirty="0" smtClean="0">
                <a:latin typeface="Arial" panose="020B0604020202020204" pitchFamily="34" charset="0"/>
                <a:cs typeface="Arial" panose="020B0604020202020204" pitchFamily="34" charset="0"/>
              </a:rPr>
              <a:t>Glaucoma treatment</a:t>
            </a:r>
            <a:endParaRPr lang="ru-RU" altLang="ru-RU" sz="2200" dirty="0" smtClean="0">
              <a:latin typeface="Arial" panose="020B0604020202020204" pitchFamily="34" charset="0"/>
              <a:cs typeface="Arial" panose="020B0604020202020204" pitchFamily="34" charset="0"/>
            </a:endParaRPr>
          </a:p>
          <a:p>
            <a:r>
              <a:rPr lang="en-US" altLang="ru-RU" sz="2200" dirty="0" smtClean="0">
                <a:latin typeface="Arial" panose="020B0604020202020204" pitchFamily="34" charset="0"/>
                <a:cs typeface="Arial" panose="020B0604020202020204" pitchFamily="34" charset="0"/>
              </a:rPr>
              <a:t>Measures </a:t>
            </a:r>
            <a:r>
              <a:rPr lang="en-US" altLang="ru-RU" sz="2200" dirty="0">
                <a:latin typeface="Arial" panose="020B0604020202020204" pitchFamily="34" charset="0"/>
                <a:cs typeface="Arial" panose="020B0604020202020204" pitchFamily="34" charset="0"/>
              </a:rPr>
              <a:t>to prevent blindness due to glaucoma</a:t>
            </a:r>
            <a:endParaRPr lang="ru-RU" altLang="ru-RU" sz="2200" dirty="0" smtClean="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Заголовок 1"/>
          <p:cNvSpPr>
            <a:spLocks noGrp="1"/>
          </p:cNvSpPr>
          <p:nvPr>
            <p:ph type="title"/>
          </p:nvPr>
        </p:nvSpPr>
        <p:spPr>
          <a:xfrm>
            <a:off x="762934" y="436340"/>
            <a:ext cx="7772400" cy="1143000"/>
          </a:xfrm>
        </p:spPr>
        <p:txBody>
          <a:bodyPr>
            <a:normAutofit fontScale="90000"/>
          </a:bodyPr>
          <a:lstStyle/>
          <a:p>
            <a:r>
              <a:rPr lang="en-US" altLang="ru-RU" sz="3600" b="1" dirty="0">
                <a:solidFill>
                  <a:schemeClr val="accent4">
                    <a:lumMod val="50000"/>
                  </a:schemeClr>
                </a:solidFill>
              </a:rPr>
              <a:t>Heidelberg </a:t>
            </a:r>
            <a:r>
              <a:rPr lang="en-US" altLang="ru-RU" sz="3600" b="1" dirty="0" err="1" smtClean="0">
                <a:solidFill>
                  <a:schemeClr val="accent4">
                    <a:lumMod val="50000"/>
                  </a:schemeClr>
                </a:solidFill>
              </a:rPr>
              <a:t>retinotomography</a:t>
            </a:r>
            <a:r>
              <a:rPr lang="ru-RU" altLang="ru-RU" sz="3600" b="1" dirty="0" smtClean="0">
                <a:solidFill>
                  <a:schemeClr val="accent4">
                    <a:lumMod val="50000"/>
                  </a:schemeClr>
                </a:solidFill>
              </a:rPr>
              <a:t/>
            </a:r>
            <a:br>
              <a:rPr lang="ru-RU" altLang="ru-RU" sz="3600" b="1" dirty="0" smtClean="0">
                <a:solidFill>
                  <a:schemeClr val="accent4">
                    <a:lumMod val="50000"/>
                  </a:schemeClr>
                </a:solidFill>
              </a:rPr>
            </a:br>
            <a:r>
              <a:rPr lang="en-US" altLang="ru-RU" sz="3600" b="1" dirty="0" smtClean="0">
                <a:solidFill>
                  <a:schemeClr val="accent4">
                    <a:lumMod val="50000"/>
                  </a:schemeClr>
                </a:solidFill>
              </a:rPr>
              <a:t>(</a:t>
            </a:r>
            <a:r>
              <a:rPr lang="en-US" altLang="ru-RU" sz="3600" b="1" dirty="0">
                <a:solidFill>
                  <a:schemeClr val="accent4">
                    <a:lumMod val="50000"/>
                  </a:schemeClr>
                </a:solidFill>
              </a:rPr>
              <a:t>HRT</a:t>
            </a:r>
            <a:r>
              <a:rPr lang="en-US" altLang="ru-RU" sz="3600" b="1" dirty="0" smtClean="0">
                <a:solidFill>
                  <a:schemeClr val="accent4">
                    <a:lumMod val="50000"/>
                  </a:schemeClr>
                </a:solidFill>
              </a:rPr>
              <a:t>)</a:t>
            </a:r>
            <a:endParaRPr lang="ru-RU" altLang="ru-RU" sz="3600" b="1" dirty="0" smtClean="0">
              <a:solidFill>
                <a:schemeClr val="accent4">
                  <a:lumMod val="50000"/>
                </a:schemeClr>
              </a:solidFill>
            </a:endParaRPr>
          </a:p>
        </p:txBody>
      </p:sp>
      <p:pic>
        <p:nvPicPr>
          <p:cNvPr id="30723" name="Picture 2" descr="http://www.gb40.ru/sites/default/files/3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7129" y="4559955"/>
            <a:ext cx="2684369" cy="160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Box 3"/>
          <p:cNvSpPr txBox="1">
            <a:spLocks noChangeArrowheads="1"/>
          </p:cNvSpPr>
          <p:nvPr/>
        </p:nvSpPr>
        <p:spPr bwMode="auto">
          <a:xfrm>
            <a:off x="1079500" y="5230813"/>
            <a:ext cx="2130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bg1"/>
                </a:solidFill>
                <a:latin typeface="Times New Roman" panose="02020603050405020304" pitchFamily="18" charset="0"/>
              </a:defRPr>
            </a:lvl1pPr>
            <a:lvl2pPr marL="742950" indent="-285750">
              <a:defRPr>
                <a:solidFill>
                  <a:schemeClr val="bg1"/>
                </a:solidFill>
                <a:latin typeface="Times New Roman" panose="02020603050405020304" pitchFamily="18" charset="0"/>
              </a:defRPr>
            </a:lvl2pPr>
            <a:lvl3pPr marL="1143000" indent="-228600">
              <a:defRPr>
                <a:solidFill>
                  <a:schemeClr val="bg1"/>
                </a:solidFill>
                <a:latin typeface="Times New Roman" panose="02020603050405020304" pitchFamily="18" charset="0"/>
              </a:defRPr>
            </a:lvl3pPr>
            <a:lvl4pPr marL="1600200" indent="-228600">
              <a:defRPr>
                <a:solidFill>
                  <a:schemeClr val="bg1"/>
                </a:solidFill>
                <a:latin typeface="Times New Roman" panose="02020603050405020304" pitchFamily="18" charset="0"/>
              </a:defRPr>
            </a:lvl4pPr>
            <a:lvl5pPr marL="2057400" indent="-228600">
              <a:defRPr>
                <a:solidFill>
                  <a:schemeClr val="bg1"/>
                </a:solidFill>
                <a:latin typeface="Times New Roman" panose="02020603050405020304" pitchFamily="18" charset="0"/>
              </a:defRPr>
            </a:lvl5pPr>
            <a:lvl6pPr marL="2514600" indent="-228600" eaLnBrk="0" fontAlgn="base" hangingPunct="0">
              <a:spcBef>
                <a:spcPct val="0"/>
              </a:spcBef>
              <a:spcAft>
                <a:spcPct val="0"/>
              </a:spcAft>
              <a:defRPr>
                <a:solidFill>
                  <a:schemeClr val="bg1"/>
                </a:solidFill>
                <a:latin typeface="Times New Roman" panose="02020603050405020304" pitchFamily="18" charset="0"/>
              </a:defRPr>
            </a:lvl6pPr>
            <a:lvl7pPr marL="2971800" indent="-228600" eaLnBrk="0" fontAlgn="base" hangingPunct="0">
              <a:spcBef>
                <a:spcPct val="0"/>
              </a:spcBef>
              <a:spcAft>
                <a:spcPct val="0"/>
              </a:spcAft>
              <a:defRPr>
                <a:solidFill>
                  <a:schemeClr val="bg1"/>
                </a:solidFill>
                <a:latin typeface="Times New Roman" panose="02020603050405020304" pitchFamily="18" charset="0"/>
              </a:defRPr>
            </a:lvl7pPr>
            <a:lvl8pPr marL="3429000" indent="-228600" eaLnBrk="0" fontAlgn="base" hangingPunct="0">
              <a:spcBef>
                <a:spcPct val="0"/>
              </a:spcBef>
              <a:spcAft>
                <a:spcPct val="0"/>
              </a:spcAft>
              <a:defRPr>
                <a:solidFill>
                  <a:schemeClr val="bg1"/>
                </a:solidFill>
                <a:latin typeface="Times New Roman" panose="02020603050405020304" pitchFamily="18" charset="0"/>
              </a:defRPr>
            </a:lvl8pPr>
            <a:lvl9pPr marL="3886200" indent="-228600" eaLnBrk="0" fontAlgn="base" hangingPunct="0">
              <a:spcBef>
                <a:spcPct val="0"/>
              </a:spcBef>
              <a:spcAft>
                <a:spcPct val="0"/>
              </a:spcAft>
              <a:defRPr>
                <a:solidFill>
                  <a:schemeClr val="bg1"/>
                </a:solidFill>
                <a:latin typeface="Times New Roman" panose="02020603050405020304" pitchFamily="18" charset="0"/>
              </a:defRPr>
            </a:lvl9pPr>
          </a:lstStyle>
          <a:p>
            <a:r>
              <a:rPr lang="ru-RU" altLang="ru-RU"/>
              <a:t>ОКТ - картина ГОН</a:t>
            </a:r>
          </a:p>
        </p:txBody>
      </p:sp>
      <p:pic>
        <p:nvPicPr>
          <p:cNvPr id="30725" name="Picture 4" descr="http://www.gb40.ru/sites/default/files/protoko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4090" y="1579340"/>
            <a:ext cx="3488239" cy="4581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6" descr="http://www.gb40.ru/sites/default/files/dzn_retin.jpg"/>
          <p:cNvPicPr>
            <a:picLocks noChangeAspect="1" noChangeArrowheads="1"/>
          </p:cNvPicPr>
          <p:nvPr/>
        </p:nvPicPr>
        <p:blipFill>
          <a:blip r:embed="rId5" cstate="print">
            <a:extLst>
              <a:ext uri="{28A0092B-C50C-407E-A947-70E740481C1C}">
                <a14:useLocalDpi xmlns:a14="http://schemas.microsoft.com/office/drawing/2010/main" val="0"/>
              </a:ext>
            </a:extLst>
          </a:blip>
          <a:srcRect l="2525" t="5733" r="1508" b="6824"/>
          <a:stretch>
            <a:fillRect/>
          </a:stretch>
        </p:blipFill>
        <p:spPr bwMode="auto">
          <a:xfrm>
            <a:off x="5047129" y="3059114"/>
            <a:ext cx="2754466"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9" descr="ÐÐ°ÑÑÐ¸Ð½ÐºÐ¸ Ð¿Ð¾ Ð·Ð°Ð¿ÑÐ¾ÑÑ Ð³ÐµÐ¹Ð´ÐµÐ»ÑÐ±ÐµÑÐ³ÑÐºÐ°Ñ ÑÐµÑÐ¸Ð½Ð¾ÑÐ¾Ð¼Ð¾Ð³ÑÐ°ÑÐ¸Ñ"/>
          <p:cNvPicPr>
            <a:picLocks noChangeAspect="1" noChangeArrowheads="1"/>
          </p:cNvPicPr>
          <p:nvPr/>
        </p:nvPicPr>
        <p:blipFill>
          <a:blip r:embed="rId6" cstate="print">
            <a:extLst>
              <a:ext uri="{28A0092B-C50C-407E-A947-70E740481C1C}">
                <a14:useLocalDpi xmlns:a14="http://schemas.microsoft.com/office/drawing/2010/main" val="0"/>
              </a:ext>
            </a:extLst>
          </a:blip>
          <a:srcRect b="9254"/>
          <a:stretch>
            <a:fillRect/>
          </a:stretch>
        </p:blipFill>
        <p:spPr bwMode="auto">
          <a:xfrm>
            <a:off x="5011737" y="1531687"/>
            <a:ext cx="2789858" cy="1384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56240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Заголовок 1"/>
          <p:cNvSpPr>
            <a:spLocks noGrp="1"/>
          </p:cNvSpPr>
          <p:nvPr>
            <p:ph type="title"/>
          </p:nvPr>
        </p:nvSpPr>
        <p:spPr>
          <a:xfrm>
            <a:off x="367733" y="644152"/>
            <a:ext cx="8229600" cy="1143000"/>
          </a:xfrm>
        </p:spPr>
        <p:txBody>
          <a:bodyPr>
            <a:normAutofit/>
          </a:bodyPr>
          <a:lstStyle/>
          <a:p>
            <a:r>
              <a:rPr lang="en-US" altLang="ru-RU" sz="3600" b="1" dirty="0">
                <a:solidFill>
                  <a:schemeClr val="accent4">
                    <a:lumMod val="50000"/>
                  </a:schemeClr>
                </a:solidFill>
              </a:rPr>
              <a:t>Tonometry</a:t>
            </a:r>
            <a:endParaRPr lang="ru-RU" altLang="ru-RU" sz="3600" b="1" dirty="0" smtClean="0">
              <a:solidFill>
                <a:schemeClr val="accent4">
                  <a:lumMod val="50000"/>
                </a:schemeClr>
              </a:solidFill>
            </a:endParaRPr>
          </a:p>
        </p:txBody>
      </p:sp>
      <p:sp>
        <p:nvSpPr>
          <p:cNvPr id="31747" name="Содержимое 2"/>
          <p:cNvSpPr>
            <a:spLocks noGrp="1"/>
          </p:cNvSpPr>
          <p:nvPr>
            <p:ph idx="1"/>
          </p:nvPr>
        </p:nvSpPr>
        <p:spPr>
          <a:xfrm>
            <a:off x="798513" y="1787152"/>
            <a:ext cx="8229600" cy="2900363"/>
          </a:xfrm>
        </p:spPr>
        <p:txBody>
          <a:bodyPr/>
          <a:lstStyle/>
          <a:p>
            <a:pPr>
              <a:lnSpc>
                <a:spcPct val="114000"/>
              </a:lnSpc>
              <a:spcBef>
                <a:spcPts val="0"/>
              </a:spcBef>
              <a:spcAft>
                <a:spcPts val="0"/>
              </a:spcAft>
            </a:pPr>
            <a:r>
              <a:rPr lang="en-US" altLang="ru-RU" sz="2800" b="1" dirty="0">
                <a:solidFill>
                  <a:schemeClr val="tx1"/>
                </a:solidFill>
              </a:rPr>
              <a:t>Approximate (finger method</a:t>
            </a:r>
            <a:r>
              <a:rPr lang="en-US" altLang="ru-RU" sz="2800" b="1" dirty="0" smtClean="0">
                <a:solidFill>
                  <a:schemeClr val="tx1"/>
                </a:solidFill>
              </a:rPr>
              <a:t>)</a:t>
            </a:r>
            <a:endParaRPr lang="ru-RU" altLang="ru-RU" sz="2800" b="1" dirty="0" smtClean="0">
              <a:solidFill>
                <a:schemeClr val="tx1"/>
              </a:solidFill>
            </a:endParaRPr>
          </a:p>
          <a:p>
            <a:pPr>
              <a:lnSpc>
                <a:spcPct val="114000"/>
              </a:lnSpc>
              <a:spcBef>
                <a:spcPts val="0"/>
              </a:spcBef>
              <a:spcAft>
                <a:spcPts val="0"/>
              </a:spcAft>
            </a:pPr>
            <a:r>
              <a:rPr lang="en-US" altLang="ru-RU" sz="2800" dirty="0">
                <a:solidFill>
                  <a:schemeClr val="tx1"/>
                </a:solidFill>
              </a:rPr>
              <a:t>Contact tonometry</a:t>
            </a:r>
            <a:r>
              <a:rPr lang="ru-RU" altLang="ru-RU" sz="2800" dirty="0" smtClean="0">
                <a:solidFill>
                  <a:schemeClr val="tx1"/>
                </a:solidFill>
              </a:rPr>
              <a:t> </a:t>
            </a:r>
          </a:p>
          <a:p>
            <a:pPr marL="0" indent="0">
              <a:lnSpc>
                <a:spcPct val="114000"/>
              </a:lnSpc>
              <a:spcBef>
                <a:spcPts val="0"/>
              </a:spcBef>
              <a:spcAft>
                <a:spcPts val="0"/>
              </a:spcAft>
              <a:buNone/>
            </a:pPr>
            <a:r>
              <a:rPr lang="ru-RU" altLang="ru-RU" sz="2800" dirty="0" smtClean="0">
                <a:solidFill>
                  <a:schemeClr val="tx1"/>
                </a:solidFill>
              </a:rPr>
              <a:t>		(</a:t>
            </a:r>
            <a:r>
              <a:rPr lang="en-US" altLang="ru-RU" sz="2800" i="1" dirty="0">
                <a:solidFill>
                  <a:schemeClr val="tx1"/>
                </a:solidFill>
              </a:rPr>
              <a:t>according to </a:t>
            </a:r>
            <a:r>
              <a:rPr lang="en-US" altLang="ru-RU" sz="2800" i="1" dirty="0" err="1">
                <a:solidFill>
                  <a:schemeClr val="tx1"/>
                </a:solidFill>
              </a:rPr>
              <a:t>Maklakov</a:t>
            </a:r>
            <a:r>
              <a:rPr lang="ru-RU" altLang="ru-RU" sz="2800" dirty="0" smtClean="0">
                <a:solidFill>
                  <a:schemeClr val="tx1"/>
                </a:solidFill>
              </a:rPr>
              <a:t>)</a:t>
            </a:r>
            <a:endParaRPr lang="en-US" altLang="ru-RU" sz="2800" dirty="0" smtClean="0">
              <a:solidFill>
                <a:schemeClr val="tx1"/>
              </a:solidFill>
            </a:endParaRPr>
          </a:p>
          <a:p>
            <a:pPr>
              <a:lnSpc>
                <a:spcPct val="114000"/>
              </a:lnSpc>
              <a:spcBef>
                <a:spcPts val="0"/>
              </a:spcBef>
              <a:spcAft>
                <a:spcPts val="0"/>
              </a:spcAft>
            </a:pPr>
            <a:r>
              <a:rPr lang="en-US" altLang="ru-RU" sz="2800" dirty="0" smtClean="0">
                <a:solidFill>
                  <a:schemeClr val="tx1"/>
                </a:solidFill>
              </a:rPr>
              <a:t>Non-contact tonometry</a:t>
            </a:r>
            <a:r>
              <a:rPr lang="ru-RU" altLang="ru-RU" sz="2800" dirty="0" smtClean="0">
                <a:solidFill>
                  <a:schemeClr val="tx1"/>
                </a:solidFill>
              </a:rPr>
              <a:t> </a:t>
            </a:r>
          </a:p>
          <a:p>
            <a:pPr marL="0" indent="0">
              <a:lnSpc>
                <a:spcPct val="114000"/>
              </a:lnSpc>
              <a:spcBef>
                <a:spcPts val="0"/>
              </a:spcBef>
              <a:spcAft>
                <a:spcPts val="0"/>
              </a:spcAft>
              <a:buNone/>
            </a:pPr>
            <a:r>
              <a:rPr lang="ru-RU" altLang="ru-RU" sz="2800" dirty="0" smtClean="0">
                <a:solidFill>
                  <a:schemeClr val="tx1"/>
                </a:solidFill>
              </a:rPr>
              <a:t>		(</a:t>
            </a:r>
            <a:r>
              <a:rPr lang="en-US" altLang="ru-RU" sz="2800" i="1" dirty="0" err="1">
                <a:solidFill>
                  <a:schemeClr val="tx1"/>
                </a:solidFill>
              </a:rPr>
              <a:t>pneumotonometry</a:t>
            </a:r>
            <a:r>
              <a:rPr lang="ru-RU" altLang="ru-RU" sz="2800" dirty="0" smtClean="0">
                <a:solidFill>
                  <a:schemeClr val="tx1"/>
                </a:solidFill>
              </a:rPr>
              <a:t>)</a:t>
            </a:r>
          </a:p>
        </p:txBody>
      </p:sp>
      <p:pic>
        <p:nvPicPr>
          <p:cNvPr id="31748" name="Picture 2" descr="http://alternativa-mc.ru/files/images/tonometriya00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5694" y="4428862"/>
            <a:ext cx="2013678" cy="1610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l="7169" t="5705" r="4411" b="10132"/>
          <a:stretch>
            <a:fillRect/>
          </a:stretch>
        </p:blipFill>
        <p:spPr bwMode="auto">
          <a:xfrm>
            <a:off x="6069467" y="4428862"/>
            <a:ext cx="2133240" cy="16591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1750" name="Picture 2" descr="Картинки по запросу тонометрия по маклакову"/>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5435" y="4428862"/>
            <a:ext cx="1990165" cy="161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01330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Заголовок 1"/>
          <p:cNvSpPr>
            <a:spLocks noGrp="1"/>
          </p:cNvSpPr>
          <p:nvPr>
            <p:ph type="title"/>
          </p:nvPr>
        </p:nvSpPr>
        <p:spPr>
          <a:xfrm>
            <a:off x="326232" y="675848"/>
            <a:ext cx="8491537" cy="766763"/>
          </a:xfrm>
        </p:spPr>
        <p:txBody>
          <a:bodyPr/>
          <a:lstStyle/>
          <a:p>
            <a:r>
              <a:rPr lang="en-US" altLang="ru-RU" b="1" dirty="0" err="1">
                <a:solidFill>
                  <a:schemeClr val="accent4">
                    <a:lumMod val="50000"/>
                  </a:schemeClr>
                </a:solidFill>
              </a:rPr>
              <a:t>Perimetry</a:t>
            </a:r>
            <a:endParaRPr lang="ru-RU" altLang="ru-RU" b="1" dirty="0" smtClean="0">
              <a:solidFill>
                <a:schemeClr val="accent4">
                  <a:lumMod val="50000"/>
                </a:schemeClr>
              </a:solidFill>
            </a:endParaRPr>
          </a:p>
        </p:txBody>
      </p:sp>
      <p:pic>
        <p:nvPicPr>
          <p:cNvPr id="32771" name="Picture 4" descr="http://yaviju.com/wp-content/uploads/2014/09/perimetrija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9129" y="4373136"/>
            <a:ext cx="2584356" cy="1938609"/>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2772" name="Picture 6" descr="http://vmede.org/sait/content/Oftalmologija_uschebnik_egorov_2010/3_files/mb4_002.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7779" y="4635576"/>
            <a:ext cx="2482020" cy="1568739"/>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2773" name="Picture 8" descr="http://proglaza.ru/images/stories/Pictures/Diagnostica/computernaya-perimetriy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9129" y="1605496"/>
            <a:ext cx="2358091" cy="1774292"/>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2774" name="TextBox 2"/>
          <p:cNvSpPr txBox="1">
            <a:spLocks noChangeArrowheads="1"/>
          </p:cNvSpPr>
          <p:nvPr/>
        </p:nvSpPr>
        <p:spPr bwMode="auto">
          <a:xfrm>
            <a:off x="3620457" y="5183357"/>
            <a:ext cx="19030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bg1"/>
                </a:solidFill>
                <a:latin typeface="Times New Roman" panose="02020603050405020304" pitchFamily="18" charset="0"/>
              </a:defRPr>
            </a:lvl1pPr>
            <a:lvl2pPr marL="742950" indent="-285750">
              <a:defRPr>
                <a:solidFill>
                  <a:schemeClr val="bg1"/>
                </a:solidFill>
                <a:latin typeface="Times New Roman" panose="02020603050405020304" pitchFamily="18" charset="0"/>
              </a:defRPr>
            </a:lvl2pPr>
            <a:lvl3pPr marL="1143000" indent="-228600">
              <a:defRPr>
                <a:solidFill>
                  <a:schemeClr val="bg1"/>
                </a:solidFill>
                <a:latin typeface="Times New Roman" panose="02020603050405020304" pitchFamily="18" charset="0"/>
              </a:defRPr>
            </a:lvl3pPr>
            <a:lvl4pPr marL="1600200" indent="-228600">
              <a:defRPr>
                <a:solidFill>
                  <a:schemeClr val="bg1"/>
                </a:solidFill>
                <a:latin typeface="Times New Roman" panose="02020603050405020304" pitchFamily="18" charset="0"/>
              </a:defRPr>
            </a:lvl4pPr>
            <a:lvl5pPr marL="2057400" indent="-228600">
              <a:defRPr>
                <a:solidFill>
                  <a:schemeClr val="bg1"/>
                </a:solidFill>
                <a:latin typeface="Times New Roman" panose="02020603050405020304" pitchFamily="18" charset="0"/>
              </a:defRPr>
            </a:lvl5pPr>
            <a:lvl6pPr marL="2514600" indent="-228600" eaLnBrk="0" fontAlgn="base" hangingPunct="0">
              <a:spcBef>
                <a:spcPct val="0"/>
              </a:spcBef>
              <a:spcAft>
                <a:spcPct val="0"/>
              </a:spcAft>
              <a:defRPr>
                <a:solidFill>
                  <a:schemeClr val="bg1"/>
                </a:solidFill>
                <a:latin typeface="Times New Roman" panose="02020603050405020304" pitchFamily="18" charset="0"/>
              </a:defRPr>
            </a:lvl6pPr>
            <a:lvl7pPr marL="2971800" indent="-228600" eaLnBrk="0" fontAlgn="base" hangingPunct="0">
              <a:spcBef>
                <a:spcPct val="0"/>
              </a:spcBef>
              <a:spcAft>
                <a:spcPct val="0"/>
              </a:spcAft>
              <a:defRPr>
                <a:solidFill>
                  <a:schemeClr val="bg1"/>
                </a:solidFill>
                <a:latin typeface="Times New Roman" panose="02020603050405020304" pitchFamily="18" charset="0"/>
              </a:defRPr>
            </a:lvl7pPr>
            <a:lvl8pPr marL="3429000" indent="-228600" eaLnBrk="0" fontAlgn="base" hangingPunct="0">
              <a:spcBef>
                <a:spcPct val="0"/>
              </a:spcBef>
              <a:spcAft>
                <a:spcPct val="0"/>
              </a:spcAft>
              <a:defRPr>
                <a:solidFill>
                  <a:schemeClr val="bg1"/>
                </a:solidFill>
                <a:latin typeface="Times New Roman" panose="02020603050405020304" pitchFamily="18" charset="0"/>
              </a:defRPr>
            </a:lvl8pPr>
            <a:lvl9pPr marL="3886200" indent="-228600" eaLnBrk="0" fontAlgn="base" hangingPunct="0">
              <a:spcBef>
                <a:spcPct val="0"/>
              </a:spcBef>
              <a:spcAft>
                <a:spcPct val="0"/>
              </a:spcAft>
              <a:defRPr>
                <a:solidFill>
                  <a:schemeClr val="bg1"/>
                </a:solidFill>
                <a:latin typeface="Times New Roman" panose="02020603050405020304" pitchFamily="18" charset="0"/>
              </a:defRPr>
            </a:lvl9pPr>
          </a:lstStyle>
          <a:p>
            <a:pPr algn="ctr"/>
            <a:r>
              <a:rPr lang="en-US" altLang="ru-RU" dirty="0">
                <a:solidFill>
                  <a:schemeClr val="tx1"/>
                </a:solidFill>
                <a:latin typeface="Arial" panose="020B0604020202020204" pitchFamily="34" charset="0"/>
                <a:cs typeface="Arial" panose="020B0604020202020204" pitchFamily="34" charset="0"/>
              </a:rPr>
              <a:t>Kinetic </a:t>
            </a:r>
            <a:r>
              <a:rPr lang="en-US" altLang="ru-RU" dirty="0" err="1">
                <a:solidFill>
                  <a:schemeClr val="tx1"/>
                </a:solidFill>
                <a:latin typeface="Arial" panose="020B0604020202020204" pitchFamily="34" charset="0"/>
                <a:cs typeface="Arial" panose="020B0604020202020204" pitchFamily="34" charset="0"/>
              </a:rPr>
              <a:t>perimetry</a:t>
            </a:r>
            <a:endParaRPr lang="ru-RU" altLang="ru-RU" dirty="0">
              <a:solidFill>
                <a:schemeClr val="tx1"/>
              </a:solidFill>
              <a:latin typeface="Arial" panose="020B0604020202020204" pitchFamily="34" charset="0"/>
              <a:cs typeface="Arial" panose="020B0604020202020204" pitchFamily="34" charset="0"/>
            </a:endParaRPr>
          </a:p>
        </p:txBody>
      </p:sp>
      <p:sp>
        <p:nvSpPr>
          <p:cNvPr id="32775" name="TextBox 7"/>
          <p:cNvSpPr txBox="1">
            <a:spLocks noChangeArrowheads="1"/>
          </p:cNvSpPr>
          <p:nvPr/>
        </p:nvSpPr>
        <p:spPr bwMode="auto">
          <a:xfrm>
            <a:off x="4274093" y="1669758"/>
            <a:ext cx="114646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bg1"/>
                </a:solidFill>
                <a:latin typeface="Times New Roman" panose="02020603050405020304" pitchFamily="18" charset="0"/>
              </a:defRPr>
            </a:lvl1pPr>
            <a:lvl2pPr marL="742950" indent="-285750">
              <a:defRPr>
                <a:solidFill>
                  <a:schemeClr val="bg1"/>
                </a:solidFill>
                <a:latin typeface="Times New Roman" panose="02020603050405020304" pitchFamily="18" charset="0"/>
              </a:defRPr>
            </a:lvl2pPr>
            <a:lvl3pPr marL="1143000" indent="-228600">
              <a:defRPr>
                <a:solidFill>
                  <a:schemeClr val="bg1"/>
                </a:solidFill>
                <a:latin typeface="Times New Roman" panose="02020603050405020304" pitchFamily="18" charset="0"/>
              </a:defRPr>
            </a:lvl3pPr>
            <a:lvl4pPr marL="1600200" indent="-228600">
              <a:defRPr>
                <a:solidFill>
                  <a:schemeClr val="bg1"/>
                </a:solidFill>
                <a:latin typeface="Times New Roman" panose="02020603050405020304" pitchFamily="18" charset="0"/>
              </a:defRPr>
            </a:lvl4pPr>
            <a:lvl5pPr marL="2057400" indent="-228600">
              <a:defRPr>
                <a:solidFill>
                  <a:schemeClr val="bg1"/>
                </a:solidFill>
                <a:latin typeface="Times New Roman" panose="02020603050405020304" pitchFamily="18" charset="0"/>
              </a:defRPr>
            </a:lvl5pPr>
            <a:lvl6pPr marL="2514600" indent="-228600" eaLnBrk="0" fontAlgn="base" hangingPunct="0">
              <a:spcBef>
                <a:spcPct val="0"/>
              </a:spcBef>
              <a:spcAft>
                <a:spcPct val="0"/>
              </a:spcAft>
              <a:defRPr>
                <a:solidFill>
                  <a:schemeClr val="bg1"/>
                </a:solidFill>
                <a:latin typeface="Times New Roman" panose="02020603050405020304" pitchFamily="18" charset="0"/>
              </a:defRPr>
            </a:lvl6pPr>
            <a:lvl7pPr marL="2971800" indent="-228600" eaLnBrk="0" fontAlgn="base" hangingPunct="0">
              <a:spcBef>
                <a:spcPct val="0"/>
              </a:spcBef>
              <a:spcAft>
                <a:spcPct val="0"/>
              </a:spcAft>
              <a:defRPr>
                <a:solidFill>
                  <a:schemeClr val="bg1"/>
                </a:solidFill>
                <a:latin typeface="Times New Roman" panose="02020603050405020304" pitchFamily="18" charset="0"/>
              </a:defRPr>
            </a:lvl7pPr>
            <a:lvl8pPr marL="3429000" indent="-228600" eaLnBrk="0" fontAlgn="base" hangingPunct="0">
              <a:spcBef>
                <a:spcPct val="0"/>
              </a:spcBef>
              <a:spcAft>
                <a:spcPct val="0"/>
              </a:spcAft>
              <a:defRPr>
                <a:solidFill>
                  <a:schemeClr val="bg1"/>
                </a:solidFill>
                <a:latin typeface="Times New Roman" panose="02020603050405020304" pitchFamily="18" charset="0"/>
              </a:defRPr>
            </a:lvl8pPr>
            <a:lvl9pPr marL="3886200" indent="-228600" eaLnBrk="0" fontAlgn="base" hangingPunct="0">
              <a:spcBef>
                <a:spcPct val="0"/>
              </a:spcBef>
              <a:spcAft>
                <a:spcPct val="0"/>
              </a:spcAft>
              <a:defRPr>
                <a:solidFill>
                  <a:schemeClr val="bg1"/>
                </a:solidFill>
                <a:latin typeface="Times New Roman" panose="02020603050405020304" pitchFamily="18" charset="0"/>
              </a:defRPr>
            </a:lvl9pPr>
          </a:lstStyle>
          <a:p>
            <a:pPr algn="ctr"/>
            <a:r>
              <a:rPr lang="en-US" altLang="ru-RU" dirty="0">
                <a:solidFill>
                  <a:schemeClr val="tx1"/>
                </a:solidFill>
                <a:latin typeface="Arial" panose="020B0604020202020204" pitchFamily="34" charset="0"/>
                <a:cs typeface="Arial" panose="020B0604020202020204" pitchFamily="34" charset="0"/>
              </a:rPr>
              <a:t>Static </a:t>
            </a:r>
            <a:endParaRPr lang="ru-RU" altLang="ru-RU" dirty="0" smtClean="0">
              <a:solidFill>
                <a:schemeClr val="tx1"/>
              </a:solidFill>
              <a:latin typeface="Arial" panose="020B0604020202020204" pitchFamily="34" charset="0"/>
              <a:cs typeface="Arial" panose="020B0604020202020204" pitchFamily="34" charset="0"/>
            </a:endParaRPr>
          </a:p>
          <a:p>
            <a:pPr algn="ctr"/>
            <a:r>
              <a:rPr lang="en-US" altLang="ru-RU" dirty="0" err="1" smtClean="0">
                <a:solidFill>
                  <a:schemeClr val="tx1"/>
                </a:solidFill>
                <a:latin typeface="Arial" panose="020B0604020202020204" pitchFamily="34" charset="0"/>
                <a:cs typeface="Arial" panose="020B0604020202020204" pitchFamily="34" charset="0"/>
              </a:rPr>
              <a:t>perimetry</a:t>
            </a:r>
            <a:endParaRPr lang="ru-RU" altLang="ru-RU" dirty="0">
              <a:solidFill>
                <a:schemeClr val="tx1"/>
              </a:solidFill>
              <a:latin typeface="Arial" panose="020B0604020202020204" pitchFamily="34" charset="0"/>
              <a:cs typeface="Arial" panose="020B0604020202020204" pitchFamily="34" charset="0"/>
            </a:endParaRPr>
          </a:p>
        </p:txBody>
      </p:sp>
      <p:pic>
        <p:nvPicPr>
          <p:cNvPr id="32776" name="Picture 2" descr="http://konspekta.net/studopediaorg/baza1/198726937999.files/image50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0941" y="1502936"/>
            <a:ext cx="2498072" cy="1876852"/>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7" descr="http://medbe.ru/upload/medialibrary/f2b/%D0%A1%D0%BD%D0%B8%D0%BC%D0%BE%D0%BA.JPG"/>
          <p:cNvPicPr>
            <a:picLocks noChangeAspect="1" noChangeArrowheads="1"/>
          </p:cNvPicPr>
          <p:nvPr/>
        </p:nvPicPr>
        <p:blipFill>
          <a:blip r:embed="rId7" cstate="print"/>
          <a:srcRect l="1244" t="4630" r="53827" b="54179"/>
          <a:stretch>
            <a:fillRect/>
          </a:stretch>
        </p:blipFill>
        <p:spPr bwMode="auto">
          <a:xfrm>
            <a:off x="4589464" y="3189568"/>
            <a:ext cx="2363600" cy="15210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7" descr="http://medbe.ru/upload/medialibrary/f2b/%D0%A1%D0%BD%D0%B8%D0%BC%D0%BE%D0%BA.JPG"/>
          <p:cNvPicPr>
            <a:picLocks noChangeAspect="1" noChangeArrowheads="1"/>
          </p:cNvPicPr>
          <p:nvPr/>
        </p:nvPicPr>
        <p:blipFill>
          <a:blip r:embed="rId7" cstate="print"/>
          <a:srcRect l="51868" t="4630" r="458" b="54179"/>
          <a:stretch>
            <a:fillRect/>
          </a:stretch>
        </p:blipFill>
        <p:spPr bwMode="auto">
          <a:xfrm>
            <a:off x="1994835" y="3163333"/>
            <a:ext cx="2594629" cy="15735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415300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txBox="1">
            <a:spLocks noChangeArrowheads="1"/>
          </p:cNvSpPr>
          <p:nvPr/>
        </p:nvSpPr>
        <p:spPr bwMode="auto">
          <a:xfrm>
            <a:off x="776194" y="432688"/>
            <a:ext cx="761056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chemeClr val="bg1"/>
                </a:solidFill>
                <a:latin typeface="Times New Roman" panose="02020603050405020304" pitchFamily="18" charset="0"/>
              </a:defRPr>
            </a:lvl1pPr>
            <a:lvl2pPr marL="742950" indent="-285750" defTabSz="762000">
              <a:defRPr>
                <a:solidFill>
                  <a:schemeClr val="bg1"/>
                </a:solidFill>
                <a:latin typeface="Times New Roman" panose="02020603050405020304" pitchFamily="18" charset="0"/>
              </a:defRPr>
            </a:lvl2pPr>
            <a:lvl3pPr marL="1143000" indent="-228600" defTabSz="762000">
              <a:defRPr>
                <a:solidFill>
                  <a:schemeClr val="bg1"/>
                </a:solidFill>
                <a:latin typeface="Times New Roman" panose="02020603050405020304" pitchFamily="18" charset="0"/>
              </a:defRPr>
            </a:lvl3pPr>
            <a:lvl4pPr marL="1600200" indent="-228600" defTabSz="762000">
              <a:defRPr>
                <a:solidFill>
                  <a:schemeClr val="bg1"/>
                </a:solidFill>
                <a:latin typeface="Times New Roman" panose="02020603050405020304" pitchFamily="18" charset="0"/>
              </a:defRPr>
            </a:lvl4pPr>
            <a:lvl5pPr marL="2057400" indent="-228600" defTabSz="762000">
              <a:defRPr>
                <a:solidFill>
                  <a:schemeClr val="bg1"/>
                </a:solidFill>
                <a:latin typeface="Times New Roman" panose="02020603050405020304" pitchFamily="18" charset="0"/>
              </a:defRPr>
            </a:lvl5pPr>
            <a:lvl6pPr marL="2514600" indent="-228600" defTabSz="762000" eaLnBrk="0" fontAlgn="base" hangingPunct="0">
              <a:spcBef>
                <a:spcPct val="0"/>
              </a:spcBef>
              <a:spcAft>
                <a:spcPct val="0"/>
              </a:spcAft>
              <a:defRPr>
                <a:solidFill>
                  <a:schemeClr val="bg1"/>
                </a:solidFill>
                <a:latin typeface="Times New Roman" panose="02020603050405020304" pitchFamily="18" charset="0"/>
              </a:defRPr>
            </a:lvl6pPr>
            <a:lvl7pPr marL="2971800" indent="-228600" defTabSz="762000" eaLnBrk="0" fontAlgn="base" hangingPunct="0">
              <a:spcBef>
                <a:spcPct val="0"/>
              </a:spcBef>
              <a:spcAft>
                <a:spcPct val="0"/>
              </a:spcAft>
              <a:defRPr>
                <a:solidFill>
                  <a:schemeClr val="bg1"/>
                </a:solidFill>
                <a:latin typeface="Times New Roman" panose="02020603050405020304" pitchFamily="18" charset="0"/>
              </a:defRPr>
            </a:lvl7pPr>
            <a:lvl8pPr marL="3429000" indent="-228600" defTabSz="762000" eaLnBrk="0" fontAlgn="base" hangingPunct="0">
              <a:spcBef>
                <a:spcPct val="0"/>
              </a:spcBef>
              <a:spcAft>
                <a:spcPct val="0"/>
              </a:spcAft>
              <a:defRPr>
                <a:solidFill>
                  <a:schemeClr val="bg1"/>
                </a:solidFill>
                <a:latin typeface="Times New Roman" panose="02020603050405020304" pitchFamily="18" charset="0"/>
              </a:defRPr>
            </a:lvl8pPr>
            <a:lvl9pPr marL="3886200" indent="-228600" defTabSz="762000" eaLnBrk="0" fontAlgn="base" hangingPunct="0">
              <a:spcBef>
                <a:spcPct val="0"/>
              </a:spcBef>
              <a:spcAft>
                <a:spcPct val="0"/>
              </a:spcAft>
              <a:defRPr>
                <a:solidFill>
                  <a:schemeClr val="bg1"/>
                </a:solidFill>
                <a:latin typeface="Times New Roman" panose="02020603050405020304" pitchFamily="18" charset="0"/>
              </a:defRPr>
            </a:lvl9pPr>
          </a:lstStyle>
          <a:p>
            <a:r>
              <a:rPr lang="en-US" altLang="ru-RU" sz="3600" b="1" dirty="0" err="1">
                <a:solidFill>
                  <a:schemeClr val="accent4">
                    <a:lumMod val="50000"/>
                  </a:schemeClr>
                </a:solidFill>
                <a:latin typeface="+mj-lt"/>
              </a:rPr>
              <a:t>Gonioscopy</a:t>
            </a:r>
            <a:r>
              <a:rPr lang="en-US" altLang="ru-RU" sz="3600" b="1" dirty="0">
                <a:solidFill>
                  <a:schemeClr val="accent4">
                    <a:lumMod val="50000"/>
                  </a:schemeClr>
                </a:solidFill>
                <a:latin typeface="+mj-lt"/>
              </a:rPr>
              <a:t> </a:t>
            </a:r>
            <a:r>
              <a:rPr lang="en-US" altLang="ru-RU" sz="2400" dirty="0">
                <a:solidFill>
                  <a:schemeClr val="accent4">
                    <a:lumMod val="50000"/>
                  </a:schemeClr>
                </a:solidFill>
                <a:latin typeface="+mj-lt"/>
              </a:rPr>
              <a:t>- examination of the angle of the anterior chamber using a lens placed on the eye (</a:t>
            </a:r>
            <a:r>
              <a:rPr lang="en-US" altLang="ru-RU" sz="2400" dirty="0" err="1" smtClean="0">
                <a:solidFill>
                  <a:schemeClr val="accent4">
                    <a:lumMod val="50000"/>
                  </a:schemeClr>
                </a:solidFill>
                <a:latin typeface="+mj-lt"/>
              </a:rPr>
              <a:t>gonioscope</a:t>
            </a:r>
            <a:r>
              <a:rPr lang="ru-RU" altLang="ru-RU" sz="2400" dirty="0" smtClean="0">
                <a:solidFill>
                  <a:schemeClr val="accent4">
                    <a:lumMod val="50000"/>
                  </a:schemeClr>
                </a:solidFill>
                <a:latin typeface="+mj-lt"/>
              </a:rPr>
              <a:t>)</a:t>
            </a:r>
            <a:endParaRPr lang="en-US" altLang="ru-RU" sz="4400" b="1" dirty="0">
              <a:solidFill>
                <a:schemeClr val="accent4">
                  <a:lumMod val="50000"/>
                </a:schemeClr>
              </a:solidFill>
              <a:latin typeface="+mj-lt"/>
            </a:endParaRPr>
          </a:p>
        </p:txBody>
      </p:sp>
      <p:sp>
        <p:nvSpPr>
          <p:cNvPr id="33795" name="Rectangle 3"/>
          <p:cNvSpPr txBox="1">
            <a:spLocks noChangeArrowheads="1"/>
          </p:cNvSpPr>
          <p:nvPr/>
        </p:nvSpPr>
        <p:spPr bwMode="auto">
          <a:xfrm>
            <a:off x="195263" y="2908300"/>
            <a:ext cx="381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762000">
              <a:defRPr>
                <a:solidFill>
                  <a:schemeClr val="bg1"/>
                </a:solidFill>
                <a:latin typeface="Times New Roman" panose="02020603050405020304" pitchFamily="18" charset="0"/>
              </a:defRPr>
            </a:lvl1pPr>
            <a:lvl2pPr marL="742950" indent="-285750" defTabSz="762000">
              <a:defRPr>
                <a:solidFill>
                  <a:schemeClr val="bg1"/>
                </a:solidFill>
                <a:latin typeface="Times New Roman" panose="02020603050405020304" pitchFamily="18" charset="0"/>
              </a:defRPr>
            </a:lvl2pPr>
            <a:lvl3pPr marL="1143000" indent="-228600" defTabSz="762000">
              <a:defRPr>
                <a:solidFill>
                  <a:schemeClr val="bg1"/>
                </a:solidFill>
                <a:latin typeface="Times New Roman" panose="02020603050405020304" pitchFamily="18" charset="0"/>
              </a:defRPr>
            </a:lvl3pPr>
            <a:lvl4pPr marL="1600200" indent="-228600" defTabSz="762000">
              <a:defRPr>
                <a:solidFill>
                  <a:schemeClr val="bg1"/>
                </a:solidFill>
                <a:latin typeface="Times New Roman" panose="02020603050405020304" pitchFamily="18" charset="0"/>
              </a:defRPr>
            </a:lvl4pPr>
            <a:lvl5pPr marL="2057400" indent="-228600" defTabSz="762000">
              <a:defRPr>
                <a:solidFill>
                  <a:schemeClr val="bg1"/>
                </a:solidFill>
                <a:latin typeface="Times New Roman" panose="02020603050405020304" pitchFamily="18" charset="0"/>
              </a:defRPr>
            </a:lvl5pPr>
            <a:lvl6pPr marL="2514600" indent="-228600" defTabSz="762000" eaLnBrk="0" fontAlgn="base" hangingPunct="0">
              <a:spcBef>
                <a:spcPct val="0"/>
              </a:spcBef>
              <a:spcAft>
                <a:spcPct val="0"/>
              </a:spcAft>
              <a:defRPr>
                <a:solidFill>
                  <a:schemeClr val="bg1"/>
                </a:solidFill>
                <a:latin typeface="Times New Roman" panose="02020603050405020304" pitchFamily="18" charset="0"/>
              </a:defRPr>
            </a:lvl6pPr>
            <a:lvl7pPr marL="2971800" indent="-228600" defTabSz="762000" eaLnBrk="0" fontAlgn="base" hangingPunct="0">
              <a:spcBef>
                <a:spcPct val="0"/>
              </a:spcBef>
              <a:spcAft>
                <a:spcPct val="0"/>
              </a:spcAft>
              <a:defRPr>
                <a:solidFill>
                  <a:schemeClr val="bg1"/>
                </a:solidFill>
                <a:latin typeface="Times New Roman" panose="02020603050405020304" pitchFamily="18" charset="0"/>
              </a:defRPr>
            </a:lvl7pPr>
            <a:lvl8pPr marL="3429000" indent="-228600" defTabSz="762000" eaLnBrk="0" fontAlgn="base" hangingPunct="0">
              <a:spcBef>
                <a:spcPct val="0"/>
              </a:spcBef>
              <a:spcAft>
                <a:spcPct val="0"/>
              </a:spcAft>
              <a:defRPr>
                <a:solidFill>
                  <a:schemeClr val="bg1"/>
                </a:solidFill>
                <a:latin typeface="Times New Roman" panose="02020603050405020304" pitchFamily="18" charset="0"/>
              </a:defRPr>
            </a:lvl8pPr>
            <a:lvl9pPr marL="3886200" indent="-228600" defTabSz="762000" eaLnBrk="0" fontAlgn="base" hangingPunct="0">
              <a:spcBef>
                <a:spcPct val="0"/>
              </a:spcBef>
              <a:spcAft>
                <a:spcPct val="0"/>
              </a:spcAft>
              <a:defRPr>
                <a:solidFill>
                  <a:schemeClr val="bg1"/>
                </a:solidFill>
                <a:latin typeface="Times New Roman" panose="02020603050405020304" pitchFamily="18" charset="0"/>
              </a:defRPr>
            </a:lvl9pPr>
          </a:lstStyle>
          <a:p>
            <a:pPr>
              <a:spcBef>
                <a:spcPct val="20000"/>
              </a:spcBef>
            </a:pPr>
            <a:r>
              <a:rPr lang="ru-RU" altLang="ru-RU" sz="3200"/>
              <a:t>                                                                                                                            </a:t>
            </a:r>
            <a:endParaRPr lang="ru-RU" altLang="ru-RU" sz="2800"/>
          </a:p>
          <a:p>
            <a:pPr>
              <a:spcBef>
                <a:spcPct val="20000"/>
              </a:spcBef>
            </a:pPr>
            <a:r>
              <a:rPr lang="ru-RU" altLang="ru-RU" sz="2800"/>
              <a:t> </a:t>
            </a:r>
            <a:endParaRPr lang="en-US" altLang="ru-RU" sz="2800"/>
          </a:p>
          <a:p>
            <a:pPr>
              <a:spcBef>
                <a:spcPct val="20000"/>
              </a:spcBef>
            </a:pPr>
            <a:endParaRPr lang="ru-RU" altLang="ru-RU" sz="2800"/>
          </a:p>
          <a:p>
            <a:pPr>
              <a:spcBef>
                <a:spcPct val="20000"/>
              </a:spcBef>
            </a:pPr>
            <a:endParaRPr lang="en-US" altLang="ru-RU" sz="2800"/>
          </a:p>
        </p:txBody>
      </p:sp>
      <p:sp>
        <p:nvSpPr>
          <p:cNvPr id="33796" name="Text Box 4"/>
          <p:cNvSpPr txBox="1">
            <a:spLocks noChangeArrowheads="1"/>
          </p:cNvSpPr>
          <p:nvPr/>
        </p:nvSpPr>
        <p:spPr bwMode="auto">
          <a:xfrm>
            <a:off x="-463550" y="1265238"/>
            <a:ext cx="88503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marL="1143000" indent="-228600" defTabSz="762000">
              <a:defRPr>
                <a:solidFill>
                  <a:schemeClr val="bg1"/>
                </a:solidFill>
                <a:latin typeface="Times New Roman" panose="02020603050405020304" pitchFamily="18" charset="0"/>
              </a:defRPr>
            </a:lvl1pPr>
            <a:lvl2pPr marL="742950" indent="-285750" defTabSz="762000">
              <a:defRPr>
                <a:solidFill>
                  <a:schemeClr val="bg1"/>
                </a:solidFill>
                <a:latin typeface="Times New Roman" panose="02020603050405020304" pitchFamily="18" charset="0"/>
              </a:defRPr>
            </a:lvl2pPr>
            <a:lvl3pPr marL="1143000" indent="-228600" defTabSz="762000">
              <a:defRPr>
                <a:solidFill>
                  <a:schemeClr val="bg1"/>
                </a:solidFill>
                <a:latin typeface="Times New Roman" panose="02020603050405020304" pitchFamily="18" charset="0"/>
              </a:defRPr>
            </a:lvl3pPr>
            <a:lvl4pPr marL="1600200" indent="-228600" defTabSz="762000">
              <a:defRPr>
                <a:solidFill>
                  <a:schemeClr val="bg1"/>
                </a:solidFill>
                <a:latin typeface="Times New Roman" panose="02020603050405020304" pitchFamily="18" charset="0"/>
              </a:defRPr>
            </a:lvl4pPr>
            <a:lvl5pPr marL="2057400" indent="-228600" defTabSz="762000">
              <a:defRPr>
                <a:solidFill>
                  <a:schemeClr val="bg1"/>
                </a:solidFill>
                <a:latin typeface="Times New Roman" panose="02020603050405020304" pitchFamily="18" charset="0"/>
              </a:defRPr>
            </a:lvl5pPr>
            <a:lvl6pPr marL="2514600" indent="-228600" defTabSz="762000" eaLnBrk="0" fontAlgn="base" hangingPunct="0">
              <a:spcBef>
                <a:spcPct val="0"/>
              </a:spcBef>
              <a:spcAft>
                <a:spcPct val="0"/>
              </a:spcAft>
              <a:defRPr>
                <a:solidFill>
                  <a:schemeClr val="bg1"/>
                </a:solidFill>
                <a:latin typeface="Times New Roman" panose="02020603050405020304" pitchFamily="18" charset="0"/>
              </a:defRPr>
            </a:lvl6pPr>
            <a:lvl7pPr marL="2971800" indent="-228600" defTabSz="762000" eaLnBrk="0" fontAlgn="base" hangingPunct="0">
              <a:spcBef>
                <a:spcPct val="0"/>
              </a:spcBef>
              <a:spcAft>
                <a:spcPct val="0"/>
              </a:spcAft>
              <a:defRPr>
                <a:solidFill>
                  <a:schemeClr val="bg1"/>
                </a:solidFill>
                <a:latin typeface="Times New Roman" panose="02020603050405020304" pitchFamily="18" charset="0"/>
              </a:defRPr>
            </a:lvl7pPr>
            <a:lvl8pPr marL="3429000" indent="-228600" defTabSz="762000" eaLnBrk="0" fontAlgn="base" hangingPunct="0">
              <a:spcBef>
                <a:spcPct val="0"/>
              </a:spcBef>
              <a:spcAft>
                <a:spcPct val="0"/>
              </a:spcAft>
              <a:defRPr>
                <a:solidFill>
                  <a:schemeClr val="bg1"/>
                </a:solidFill>
                <a:latin typeface="Times New Roman" panose="02020603050405020304" pitchFamily="18" charset="0"/>
              </a:defRPr>
            </a:lvl8pPr>
            <a:lvl9pPr marL="3886200" indent="-228600" defTabSz="762000" eaLnBrk="0" fontAlgn="base" hangingPunct="0">
              <a:spcBef>
                <a:spcPct val="0"/>
              </a:spcBef>
              <a:spcAft>
                <a:spcPct val="0"/>
              </a:spcAft>
              <a:defRPr>
                <a:solidFill>
                  <a:schemeClr val="bg1"/>
                </a:solidFill>
                <a:latin typeface="Times New Roman" panose="02020603050405020304" pitchFamily="18" charset="0"/>
              </a:defRPr>
            </a:lvl9pPr>
          </a:lstStyle>
          <a:p>
            <a:pPr>
              <a:spcBef>
                <a:spcPct val="20000"/>
              </a:spcBef>
            </a:pPr>
            <a:r>
              <a:rPr lang="ru-RU" altLang="ru-RU" sz="2800"/>
              <a:t> </a:t>
            </a:r>
          </a:p>
        </p:txBody>
      </p:sp>
      <p:pic>
        <p:nvPicPr>
          <p:cNvPr id="3379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5263" y="1593593"/>
            <a:ext cx="3532094" cy="233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Line 8"/>
          <p:cNvSpPr>
            <a:spLocks noChangeShapeType="1"/>
          </p:cNvSpPr>
          <p:nvPr/>
        </p:nvSpPr>
        <p:spPr bwMode="auto">
          <a:xfrm flipV="1">
            <a:off x="5221216" y="2908300"/>
            <a:ext cx="778856" cy="1377320"/>
          </a:xfrm>
          <a:prstGeom prst="line">
            <a:avLst/>
          </a:prstGeom>
          <a:noFill/>
          <a:ln w="25400">
            <a:solidFill>
              <a:schemeClr val="accent4">
                <a:lumMod val="50000"/>
              </a:schemeClr>
            </a:solidFill>
            <a:round/>
            <a:headEnd/>
            <a:tailEnd/>
          </a:ln>
          <a:extLst>
            <a:ext uri="{909E8E84-426E-40DD-AFC4-6F175D3DCCD1}">
              <a14:hiddenFill xmlns:a14="http://schemas.microsoft.com/office/drawing/2010/main">
                <a:noFill/>
              </a14:hiddenFill>
            </a:ext>
          </a:extLst>
        </p:spPr>
        <p:txBody>
          <a:bodyPr lIns="92075" tIns="46038" rIns="92075" bIns="46038"/>
          <a:lstStyle/>
          <a:p>
            <a:endParaRPr lang="ru-RU"/>
          </a:p>
        </p:txBody>
      </p:sp>
      <p:pic>
        <p:nvPicPr>
          <p:cNvPr id="33799" name="Picture 2" descr="Картинки по запросу гониоскопия фото"/>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0644" y="1582806"/>
            <a:ext cx="1741862" cy="2327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0" name="Line 9"/>
          <p:cNvSpPr>
            <a:spLocks noChangeShapeType="1"/>
          </p:cNvSpPr>
          <p:nvPr/>
        </p:nvSpPr>
        <p:spPr bwMode="auto">
          <a:xfrm>
            <a:off x="2812490" y="2890838"/>
            <a:ext cx="2408726" cy="1394782"/>
          </a:xfrm>
          <a:prstGeom prst="line">
            <a:avLst/>
          </a:prstGeom>
          <a:noFill/>
          <a:ln w="25400">
            <a:solidFill>
              <a:schemeClr val="accent4">
                <a:lumMod val="50000"/>
              </a:schemeClr>
            </a:solidFill>
            <a:round/>
            <a:headEnd/>
            <a:tailEnd/>
          </a:ln>
          <a:extLst>
            <a:ext uri="{909E8E84-426E-40DD-AFC4-6F175D3DCCD1}">
              <a14:hiddenFill xmlns:a14="http://schemas.microsoft.com/office/drawing/2010/main">
                <a:noFill/>
              </a14:hiddenFill>
            </a:ext>
          </a:extLst>
        </p:spPr>
        <p:txBody>
          <a:bodyPr lIns="92075" tIns="46038" rIns="92075" bIns="46038"/>
          <a:lstStyle/>
          <a:p>
            <a:endParaRPr lang="ru-RU"/>
          </a:p>
        </p:txBody>
      </p:sp>
      <p:pic>
        <p:nvPicPr>
          <p:cNvPr id="33801" name="Picture 2" descr="http://ic.pics.livejournal.com/heck_aitomix/15812156/93692/93692_origina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194" y="4475282"/>
            <a:ext cx="2178961" cy="1532061"/>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3802" name="Picture 4" descr="http://i.ytimg.com/vi/e9c1nyvIz1c/0.jpg"/>
          <p:cNvPicPr>
            <a:picLocks noChangeAspect="1" noChangeArrowheads="1"/>
          </p:cNvPicPr>
          <p:nvPr/>
        </p:nvPicPr>
        <p:blipFill>
          <a:blip r:embed="rId6">
            <a:extLst>
              <a:ext uri="{28A0092B-C50C-407E-A947-70E740481C1C}">
                <a14:useLocalDpi xmlns:a14="http://schemas.microsoft.com/office/drawing/2010/main" val="0"/>
              </a:ext>
            </a:extLst>
          </a:blip>
          <a:srcRect b="15562"/>
          <a:stretch>
            <a:fillRect/>
          </a:stretch>
        </p:blipFill>
        <p:spPr bwMode="auto">
          <a:xfrm>
            <a:off x="3166868" y="4475282"/>
            <a:ext cx="2466940" cy="1562349"/>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3803" name="Picture 2"/>
          <p:cNvPicPr>
            <a:picLocks noChangeAspect="1" noChangeArrowheads="1"/>
          </p:cNvPicPr>
          <p:nvPr/>
        </p:nvPicPr>
        <p:blipFill>
          <a:blip r:embed="rId7">
            <a:extLst>
              <a:ext uri="{28A0092B-C50C-407E-A947-70E740481C1C}">
                <a14:useLocalDpi xmlns:a14="http://schemas.microsoft.com/office/drawing/2010/main" val="0"/>
              </a:ext>
            </a:extLst>
          </a:blip>
          <a:srcRect l="10843"/>
          <a:stretch>
            <a:fillRect/>
          </a:stretch>
        </p:blipFill>
        <p:spPr bwMode="auto">
          <a:xfrm>
            <a:off x="5771310" y="4475282"/>
            <a:ext cx="2615453" cy="1562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36905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Содержимое 3" descr="images.jpg"/>
          <p:cNvPicPr>
            <a:picLocks noChangeAspect="1"/>
          </p:cNvPicPr>
          <p:nvPr/>
        </p:nvPicPr>
        <p:blipFill>
          <a:blip r:embed="rId3"/>
          <a:stretch>
            <a:fillRect/>
          </a:stretch>
        </p:blipFill>
        <p:spPr bwMode="auto">
          <a:xfrm>
            <a:off x="5226797" y="702847"/>
            <a:ext cx="2972881" cy="2312520"/>
          </a:xfrm>
          <a:prstGeom prst="rect">
            <a:avLst/>
          </a:prstGeom>
          <a:noFill/>
          <a:ln w="9525">
            <a:solidFill>
              <a:schemeClr val="accent6">
                <a:lumMod val="75000"/>
              </a:schemeClr>
            </a:solidFill>
            <a:miter lim="800000"/>
            <a:headEnd/>
            <a:tailEnd/>
          </a:ln>
        </p:spPr>
      </p:pic>
      <p:graphicFrame>
        <p:nvGraphicFramePr>
          <p:cNvPr id="4" name="Содержимое 3"/>
          <p:cNvGraphicFramePr>
            <a:graphicFrameLocks noGrp="1"/>
          </p:cNvGraphicFramePr>
          <p:nvPr>
            <p:ph idx="1"/>
            <p:extLst>
              <p:ext uri="{D42A27DB-BD31-4B8C-83A1-F6EECF244321}">
                <p14:modId xmlns:p14="http://schemas.microsoft.com/office/powerpoint/2010/main" val="1819628695"/>
              </p:ext>
            </p:extLst>
          </p:nvPr>
        </p:nvGraphicFramePr>
        <p:xfrm>
          <a:off x="418029" y="546847"/>
          <a:ext cx="8229600" cy="57190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4820" name="Рисунок 4" descr="operacija-pri-glaukome.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216400" y="3325906"/>
            <a:ext cx="4243435" cy="2796988"/>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34821" name="AutoShape 4" descr="ÐÐ°ÑÑÐ¸Ð½ÐºÐ¸ Ð¿Ð¾ Ð·Ð°Ð¿ÑÐ¾ÑÑ Ð³Ð»Ð°ÑÐºÐ¾Ð¼Ð° Ð¾Ð¿ÐµÑÐ°ÑÐ¸Ñ"/>
          <p:cNvSpPr>
            <a:spLocks noChangeAspect="1" noChangeArrowheads="1"/>
          </p:cNvSpPr>
          <p:nvPr/>
        </p:nvSpPr>
        <p:spPr bwMode="auto">
          <a:xfrm>
            <a:off x="149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bg1"/>
                </a:solidFill>
                <a:latin typeface="Times New Roman" panose="02020603050405020304" pitchFamily="18" charset="0"/>
              </a:defRPr>
            </a:lvl1pPr>
            <a:lvl2pPr marL="742950" indent="-285750">
              <a:defRPr>
                <a:solidFill>
                  <a:schemeClr val="bg1"/>
                </a:solidFill>
                <a:latin typeface="Times New Roman" panose="02020603050405020304" pitchFamily="18" charset="0"/>
              </a:defRPr>
            </a:lvl2pPr>
            <a:lvl3pPr marL="1143000" indent="-228600">
              <a:defRPr>
                <a:solidFill>
                  <a:schemeClr val="bg1"/>
                </a:solidFill>
                <a:latin typeface="Times New Roman" panose="02020603050405020304" pitchFamily="18" charset="0"/>
              </a:defRPr>
            </a:lvl3pPr>
            <a:lvl4pPr marL="1600200" indent="-228600">
              <a:defRPr>
                <a:solidFill>
                  <a:schemeClr val="bg1"/>
                </a:solidFill>
                <a:latin typeface="Times New Roman" panose="02020603050405020304" pitchFamily="18" charset="0"/>
              </a:defRPr>
            </a:lvl4pPr>
            <a:lvl5pPr marL="2057400" indent="-228600">
              <a:defRPr>
                <a:solidFill>
                  <a:schemeClr val="bg1"/>
                </a:solidFill>
                <a:latin typeface="Times New Roman" panose="02020603050405020304" pitchFamily="18" charset="0"/>
              </a:defRPr>
            </a:lvl5pPr>
            <a:lvl6pPr marL="2514600" indent="-228600" eaLnBrk="0" fontAlgn="base" hangingPunct="0">
              <a:spcBef>
                <a:spcPct val="0"/>
              </a:spcBef>
              <a:spcAft>
                <a:spcPct val="0"/>
              </a:spcAft>
              <a:defRPr>
                <a:solidFill>
                  <a:schemeClr val="bg1"/>
                </a:solidFill>
                <a:latin typeface="Times New Roman" panose="02020603050405020304" pitchFamily="18" charset="0"/>
              </a:defRPr>
            </a:lvl6pPr>
            <a:lvl7pPr marL="2971800" indent="-228600" eaLnBrk="0" fontAlgn="base" hangingPunct="0">
              <a:spcBef>
                <a:spcPct val="0"/>
              </a:spcBef>
              <a:spcAft>
                <a:spcPct val="0"/>
              </a:spcAft>
              <a:defRPr>
                <a:solidFill>
                  <a:schemeClr val="bg1"/>
                </a:solidFill>
                <a:latin typeface="Times New Roman" panose="02020603050405020304" pitchFamily="18" charset="0"/>
              </a:defRPr>
            </a:lvl7pPr>
            <a:lvl8pPr marL="3429000" indent="-228600" eaLnBrk="0" fontAlgn="base" hangingPunct="0">
              <a:spcBef>
                <a:spcPct val="0"/>
              </a:spcBef>
              <a:spcAft>
                <a:spcPct val="0"/>
              </a:spcAft>
              <a:defRPr>
                <a:solidFill>
                  <a:schemeClr val="bg1"/>
                </a:solidFill>
                <a:latin typeface="Times New Roman" panose="02020603050405020304" pitchFamily="18" charset="0"/>
              </a:defRPr>
            </a:lvl8pPr>
            <a:lvl9pPr marL="3886200" indent="-228600" eaLnBrk="0" fontAlgn="base" hangingPunct="0">
              <a:spcBef>
                <a:spcPct val="0"/>
              </a:spcBef>
              <a:spcAft>
                <a:spcPct val="0"/>
              </a:spcAft>
              <a:defRPr>
                <a:solidFill>
                  <a:schemeClr val="bg1"/>
                </a:solidFill>
                <a:latin typeface="Times New Roman" panose="02020603050405020304" pitchFamily="18" charset="0"/>
              </a:defRPr>
            </a:lvl9pPr>
          </a:lstStyle>
          <a:p>
            <a:endParaRPr lang="ru-RU" altLang="ru-RU"/>
          </a:p>
        </p:txBody>
      </p:sp>
      <p:cxnSp>
        <p:nvCxnSpPr>
          <p:cNvPr id="10" name="Прямая соединительная линия 9"/>
          <p:cNvCxnSpPr/>
          <p:nvPr/>
        </p:nvCxnSpPr>
        <p:spPr>
          <a:xfrm rot="16200000" flipH="1">
            <a:off x="-976313" y="4741863"/>
            <a:ext cx="3084513" cy="1428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p:cNvCxnSpPr/>
          <p:nvPr/>
        </p:nvCxnSpPr>
        <p:spPr>
          <a:xfrm flipV="1">
            <a:off x="558800" y="3752850"/>
            <a:ext cx="26035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flipV="1">
            <a:off x="561975" y="4641850"/>
            <a:ext cx="258763"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p:cNvCxnSpPr/>
          <p:nvPr/>
        </p:nvCxnSpPr>
        <p:spPr>
          <a:xfrm flipV="1">
            <a:off x="561975" y="5448300"/>
            <a:ext cx="258763"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flipV="1">
            <a:off x="547688" y="6265863"/>
            <a:ext cx="26035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 name="Прямоугольник 1"/>
          <p:cNvSpPr/>
          <p:nvPr/>
        </p:nvSpPr>
        <p:spPr>
          <a:xfrm>
            <a:off x="7052054" y="995082"/>
            <a:ext cx="1025146"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Laser beam</a:t>
            </a:r>
            <a:endParaRPr lang="ru-RU" sz="1400" dirty="0">
              <a:solidFill>
                <a:schemeClr val="tx1"/>
              </a:solidFill>
            </a:endParaRPr>
          </a:p>
        </p:txBody>
      </p:sp>
      <p:sp>
        <p:nvSpPr>
          <p:cNvPr id="3" name="Прямоугольник 2"/>
          <p:cNvSpPr/>
          <p:nvPr/>
        </p:nvSpPr>
        <p:spPr>
          <a:xfrm flipH="1">
            <a:off x="6902823" y="2241177"/>
            <a:ext cx="1296854" cy="4661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Angle of the anterior chamber (area of influence)</a:t>
            </a:r>
            <a:endParaRPr lang="ru-RU" sz="1200">
              <a:solidFill>
                <a:schemeClr val="tx1"/>
              </a:solidFill>
            </a:endParaRPr>
          </a:p>
        </p:txBody>
      </p:sp>
      <p:sp>
        <p:nvSpPr>
          <p:cNvPr id="5" name="Прямоугольник 4"/>
          <p:cNvSpPr/>
          <p:nvPr/>
        </p:nvSpPr>
        <p:spPr>
          <a:xfrm>
            <a:off x="7052054" y="3430121"/>
            <a:ext cx="1407781" cy="322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Operation area (diagram)</a:t>
            </a:r>
            <a:endParaRPr lang="ru-RU" sz="1200">
              <a:solidFill>
                <a:schemeClr val="tx1"/>
              </a:solidFill>
            </a:endParaRPr>
          </a:p>
        </p:txBody>
      </p:sp>
    </p:spTree>
    <p:extLst>
      <p:ext uri="{BB962C8B-B14F-4D97-AF65-F5344CB8AC3E}">
        <p14:creationId xmlns:p14="http://schemas.microsoft.com/office/powerpoint/2010/main" val="15160687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ÐÐ°ÑÑÐ¸Ð½ÐºÐ¸ Ð¿Ð¾ Ð·Ð°Ð¿ÑÐ¾ÑÑ Ð³Ð»Ð°ÑÐºÐ¾Ð¼Ð° Ð¾Ð¿ÐµÑÐ°ÑÐ¸Ñ"/>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64942" y="1407037"/>
            <a:ext cx="1918446" cy="1346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Заголовок 1"/>
          <p:cNvSpPr>
            <a:spLocks noGrp="1"/>
          </p:cNvSpPr>
          <p:nvPr>
            <p:ph type="title"/>
          </p:nvPr>
        </p:nvSpPr>
        <p:spPr>
          <a:xfrm>
            <a:off x="832496" y="1435230"/>
            <a:ext cx="4797425" cy="1143000"/>
          </a:xfrm>
        </p:spPr>
        <p:txBody>
          <a:bodyPr>
            <a:normAutofit/>
          </a:bodyPr>
          <a:lstStyle/>
          <a:p>
            <a:r>
              <a:rPr lang="en-US" altLang="ru-RU" sz="2800" b="1" dirty="0">
                <a:solidFill>
                  <a:srgbClr val="FF0000"/>
                </a:solidFill>
              </a:rPr>
              <a:t>Antihypertensive drugs</a:t>
            </a:r>
            <a:endParaRPr lang="ru-RU" altLang="ru-RU" sz="2800" b="1" dirty="0" smtClean="0">
              <a:solidFill>
                <a:srgbClr val="FF0000"/>
              </a:solidFill>
            </a:endParaRPr>
          </a:p>
        </p:txBody>
      </p:sp>
      <p:graphicFrame>
        <p:nvGraphicFramePr>
          <p:cNvPr id="5" name="Содержимое 4"/>
          <p:cNvGraphicFramePr>
            <a:graphicFrameLocks noGrp="1"/>
          </p:cNvGraphicFramePr>
          <p:nvPr>
            <p:ph idx="1"/>
            <p:extLst>
              <p:ext uri="{D42A27DB-BD31-4B8C-83A1-F6EECF244321}">
                <p14:modId xmlns:p14="http://schemas.microsoft.com/office/powerpoint/2010/main" val="3469428426"/>
              </p:ext>
            </p:extLst>
          </p:nvPr>
        </p:nvGraphicFramePr>
        <p:xfrm>
          <a:off x="644457" y="2384612"/>
          <a:ext cx="5405583" cy="37651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6869" name="Picture 6" descr="ÐÐ¾ÑÐ¾Ð¶ÐµÐµ Ð¸Ð·Ð¾Ð±ÑÐ°Ð¶ÐµÐ½Ð¸Ðµ"/>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0118" y="4661486"/>
            <a:ext cx="1963270" cy="126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Схема 10"/>
          <p:cNvGraphicFramePr/>
          <p:nvPr>
            <p:extLst>
              <p:ext uri="{D42A27DB-BD31-4B8C-83A1-F6EECF244321}">
                <p14:modId xmlns:p14="http://schemas.microsoft.com/office/powerpoint/2010/main" val="144670610"/>
              </p:ext>
            </p:extLst>
          </p:nvPr>
        </p:nvGraphicFramePr>
        <p:xfrm>
          <a:off x="5149655" y="2928886"/>
          <a:ext cx="3630706" cy="150607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 name="Прямоугольник 1"/>
          <p:cNvSpPr/>
          <p:nvPr/>
        </p:nvSpPr>
        <p:spPr>
          <a:xfrm>
            <a:off x="644458" y="567724"/>
            <a:ext cx="7638930" cy="1200329"/>
          </a:xfrm>
          <a:prstGeom prst="rect">
            <a:avLst/>
          </a:prstGeom>
        </p:spPr>
        <p:txBody>
          <a:bodyPr wrap="square">
            <a:spAutoFit/>
          </a:bodyPr>
          <a:lstStyle/>
          <a:p>
            <a:pPr algn="ctr"/>
            <a:r>
              <a:rPr lang="ru-RU" sz="3600" b="1" dirty="0" err="1">
                <a:solidFill>
                  <a:schemeClr val="accent4">
                    <a:lumMod val="50000"/>
                  </a:schemeClr>
                </a:solidFill>
                <a:latin typeface="+mj-lt"/>
              </a:rPr>
              <a:t>Antihypertensive</a:t>
            </a:r>
            <a:r>
              <a:rPr lang="ru-RU" sz="3600" b="1" dirty="0">
                <a:solidFill>
                  <a:schemeClr val="accent4">
                    <a:lumMod val="50000"/>
                  </a:schemeClr>
                </a:solidFill>
                <a:latin typeface="+mj-lt"/>
              </a:rPr>
              <a:t> </a:t>
            </a:r>
            <a:r>
              <a:rPr lang="ru-RU" sz="3600" b="1" dirty="0" err="1">
                <a:solidFill>
                  <a:schemeClr val="accent4">
                    <a:lumMod val="50000"/>
                  </a:schemeClr>
                </a:solidFill>
                <a:latin typeface="+mj-lt"/>
              </a:rPr>
              <a:t>treatment</a:t>
            </a:r>
            <a:r>
              <a:rPr lang="ru-RU" sz="3600" b="1" dirty="0">
                <a:solidFill>
                  <a:schemeClr val="accent4">
                    <a:lumMod val="50000"/>
                  </a:schemeClr>
                </a:solidFill>
                <a:latin typeface="+mj-lt"/>
              </a:rPr>
              <a:t> </a:t>
            </a:r>
            <a:r>
              <a:rPr lang="ru-RU" sz="3600" b="1" dirty="0" err="1">
                <a:solidFill>
                  <a:schemeClr val="accent4">
                    <a:lumMod val="50000"/>
                  </a:schemeClr>
                </a:solidFill>
                <a:latin typeface="+mj-lt"/>
              </a:rPr>
              <a:t>of</a:t>
            </a:r>
            <a:r>
              <a:rPr lang="ru-RU" sz="3600" b="1" dirty="0">
                <a:solidFill>
                  <a:schemeClr val="accent4">
                    <a:lumMod val="50000"/>
                  </a:schemeClr>
                </a:solidFill>
                <a:latin typeface="+mj-lt"/>
              </a:rPr>
              <a:t> </a:t>
            </a:r>
            <a:r>
              <a:rPr lang="ru-RU" sz="3600" b="1" dirty="0" err="1">
                <a:solidFill>
                  <a:schemeClr val="accent4">
                    <a:lumMod val="50000"/>
                  </a:schemeClr>
                </a:solidFill>
                <a:latin typeface="+mj-lt"/>
              </a:rPr>
              <a:t>open-angle</a:t>
            </a:r>
            <a:r>
              <a:rPr lang="ru-RU" sz="3600" b="1" dirty="0">
                <a:solidFill>
                  <a:schemeClr val="accent4">
                    <a:lumMod val="50000"/>
                  </a:schemeClr>
                </a:solidFill>
                <a:latin typeface="+mj-lt"/>
              </a:rPr>
              <a:t> </a:t>
            </a:r>
            <a:r>
              <a:rPr lang="ru-RU" sz="3600" b="1" dirty="0" err="1">
                <a:solidFill>
                  <a:schemeClr val="accent4">
                    <a:lumMod val="50000"/>
                  </a:schemeClr>
                </a:solidFill>
                <a:latin typeface="+mj-lt"/>
              </a:rPr>
              <a:t>glaucoma</a:t>
            </a:r>
            <a:endParaRPr lang="ru-RU" sz="3600" b="1" dirty="0">
              <a:solidFill>
                <a:schemeClr val="accent4">
                  <a:lumMod val="50000"/>
                </a:schemeClr>
              </a:solidFill>
              <a:latin typeface="+mj-lt"/>
            </a:endParaRPr>
          </a:p>
        </p:txBody>
      </p:sp>
    </p:spTree>
    <p:extLst>
      <p:ext uri="{BB962C8B-B14F-4D97-AF65-F5344CB8AC3E}">
        <p14:creationId xmlns:p14="http://schemas.microsoft.com/office/powerpoint/2010/main" val="34947133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Заголовок 1"/>
          <p:cNvSpPr>
            <a:spLocks noGrp="1"/>
          </p:cNvSpPr>
          <p:nvPr>
            <p:ph type="title"/>
          </p:nvPr>
        </p:nvSpPr>
        <p:spPr>
          <a:xfrm>
            <a:off x="685800" y="360363"/>
            <a:ext cx="7772400" cy="1143000"/>
          </a:xfrm>
        </p:spPr>
        <p:txBody>
          <a:bodyPr/>
          <a:lstStyle/>
          <a:p>
            <a:pPr algn="ctr"/>
            <a:r>
              <a:rPr lang="ru-RU" altLang="ru-RU" sz="3600" smtClean="0">
                <a:effectLst/>
              </a:rPr>
              <a:t>Лазерное лечение глаукомы</a:t>
            </a:r>
          </a:p>
        </p:txBody>
      </p:sp>
      <p:pic>
        <p:nvPicPr>
          <p:cNvPr id="88067" name="Picture 4" descr="6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6705600" y="0"/>
            <a:ext cx="1484702" cy="584775"/>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bg1"/>
                </a:solidFill>
                <a:latin typeface="Times New Roman" panose="02020603050405020304" pitchFamily="18" charset="0"/>
              </a:defRPr>
            </a:lvl1pPr>
            <a:lvl2pPr marL="742950" indent="-285750">
              <a:defRPr>
                <a:solidFill>
                  <a:schemeClr val="bg1"/>
                </a:solidFill>
                <a:latin typeface="Times New Roman" panose="02020603050405020304" pitchFamily="18" charset="0"/>
              </a:defRPr>
            </a:lvl2pPr>
            <a:lvl3pPr marL="1143000" indent="-228600">
              <a:defRPr>
                <a:solidFill>
                  <a:schemeClr val="bg1"/>
                </a:solidFill>
                <a:latin typeface="Times New Roman" panose="02020603050405020304" pitchFamily="18" charset="0"/>
              </a:defRPr>
            </a:lvl3pPr>
            <a:lvl4pPr marL="1600200" indent="-228600">
              <a:defRPr>
                <a:solidFill>
                  <a:schemeClr val="bg1"/>
                </a:solidFill>
                <a:latin typeface="Times New Roman" panose="02020603050405020304" pitchFamily="18" charset="0"/>
              </a:defRPr>
            </a:lvl4pPr>
            <a:lvl5pPr marL="2057400" indent="-228600">
              <a:defRPr>
                <a:solidFill>
                  <a:schemeClr val="bg1"/>
                </a:solidFill>
                <a:latin typeface="Times New Roman" panose="02020603050405020304" pitchFamily="18" charset="0"/>
              </a:defRPr>
            </a:lvl5pPr>
            <a:lvl6pPr marL="2514600" indent="-228600" eaLnBrk="0" fontAlgn="base" hangingPunct="0">
              <a:spcBef>
                <a:spcPct val="0"/>
              </a:spcBef>
              <a:spcAft>
                <a:spcPct val="0"/>
              </a:spcAft>
              <a:defRPr>
                <a:solidFill>
                  <a:schemeClr val="bg1"/>
                </a:solidFill>
                <a:latin typeface="Times New Roman" panose="02020603050405020304" pitchFamily="18" charset="0"/>
              </a:defRPr>
            </a:lvl6pPr>
            <a:lvl7pPr marL="2971800" indent="-228600" eaLnBrk="0" fontAlgn="base" hangingPunct="0">
              <a:spcBef>
                <a:spcPct val="0"/>
              </a:spcBef>
              <a:spcAft>
                <a:spcPct val="0"/>
              </a:spcAft>
              <a:defRPr>
                <a:solidFill>
                  <a:schemeClr val="bg1"/>
                </a:solidFill>
                <a:latin typeface="Times New Roman" panose="02020603050405020304" pitchFamily="18" charset="0"/>
              </a:defRPr>
            </a:lvl7pPr>
            <a:lvl8pPr marL="3429000" indent="-228600" eaLnBrk="0" fontAlgn="base" hangingPunct="0">
              <a:spcBef>
                <a:spcPct val="0"/>
              </a:spcBef>
              <a:spcAft>
                <a:spcPct val="0"/>
              </a:spcAft>
              <a:defRPr>
                <a:solidFill>
                  <a:schemeClr val="bg1"/>
                </a:solidFill>
                <a:latin typeface="Times New Roman" panose="02020603050405020304" pitchFamily="18" charset="0"/>
              </a:defRPr>
            </a:lvl8pPr>
            <a:lvl9pPr marL="3886200" indent="-228600" eaLnBrk="0" fontAlgn="base" hangingPunct="0">
              <a:spcBef>
                <a:spcPct val="0"/>
              </a:spcBef>
              <a:spcAft>
                <a:spcPct val="0"/>
              </a:spcAft>
              <a:defRPr>
                <a:solidFill>
                  <a:schemeClr val="bg1"/>
                </a:solidFill>
                <a:latin typeface="Times New Roman" panose="02020603050405020304" pitchFamily="18" charset="0"/>
              </a:defRPr>
            </a:lvl9pPr>
          </a:lstStyle>
          <a:p>
            <a:pPr eaLnBrk="1" hangingPunct="1"/>
            <a:r>
              <a:rPr lang="en-US" altLang="ru-RU" sz="3200" b="1" dirty="0">
                <a:solidFill>
                  <a:srgbClr val="800000"/>
                </a:solidFill>
              </a:rPr>
              <a:t>Cornea</a:t>
            </a:r>
            <a:endParaRPr lang="ru-RU" altLang="ru-RU" sz="3200" b="1" dirty="0">
              <a:solidFill>
                <a:srgbClr val="800000"/>
              </a:solidFill>
            </a:endParaRPr>
          </a:p>
        </p:txBody>
      </p:sp>
      <p:sp>
        <p:nvSpPr>
          <p:cNvPr id="6" name="Line 6"/>
          <p:cNvSpPr>
            <a:spLocks noChangeShapeType="1"/>
          </p:cNvSpPr>
          <p:nvPr/>
        </p:nvSpPr>
        <p:spPr bwMode="auto">
          <a:xfrm flipH="1">
            <a:off x="3733800" y="1371600"/>
            <a:ext cx="1371600" cy="533400"/>
          </a:xfrm>
          <a:prstGeom prst="line">
            <a:avLst/>
          </a:prstGeom>
          <a:noFill/>
          <a:ln w="38100">
            <a:solidFill>
              <a:srgbClr val="CC3300"/>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ru-RU"/>
          </a:p>
        </p:txBody>
      </p:sp>
      <p:sp>
        <p:nvSpPr>
          <p:cNvPr id="7" name="Rectangle 7"/>
          <p:cNvSpPr>
            <a:spLocks noChangeArrowheads="1"/>
          </p:cNvSpPr>
          <p:nvPr/>
        </p:nvSpPr>
        <p:spPr bwMode="auto">
          <a:xfrm>
            <a:off x="6477000" y="2057400"/>
            <a:ext cx="1955985" cy="5847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bg1"/>
                </a:solidFill>
                <a:latin typeface="Times New Roman" panose="02020603050405020304" pitchFamily="18" charset="0"/>
              </a:defRPr>
            </a:lvl1pPr>
            <a:lvl2pPr marL="742950" indent="-285750">
              <a:defRPr>
                <a:solidFill>
                  <a:schemeClr val="bg1"/>
                </a:solidFill>
                <a:latin typeface="Times New Roman" panose="02020603050405020304" pitchFamily="18" charset="0"/>
              </a:defRPr>
            </a:lvl2pPr>
            <a:lvl3pPr marL="1143000" indent="-228600">
              <a:defRPr>
                <a:solidFill>
                  <a:schemeClr val="bg1"/>
                </a:solidFill>
                <a:latin typeface="Times New Roman" panose="02020603050405020304" pitchFamily="18" charset="0"/>
              </a:defRPr>
            </a:lvl3pPr>
            <a:lvl4pPr marL="1600200" indent="-228600">
              <a:defRPr>
                <a:solidFill>
                  <a:schemeClr val="bg1"/>
                </a:solidFill>
                <a:latin typeface="Times New Roman" panose="02020603050405020304" pitchFamily="18" charset="0"/>
              </a:defRPr>
            </a:lvl4pPr>
            <a:lvl5pPr marL="2057400" indent="-228600">
              <a:defRPr>
                <a:solidFill>
                  <a:schemeClr val="bg1"/>
                </a:solidFill>
                <a:latin typeface="Times New Roman" panose="02020603050405020304" pitchFamily="18" charset="0"/>
              </a:defRPr>
            </a:lvl5pPr>
            <a:lvl6pPr marL="2514600" indent="-228600" eaLnBrk="0" fontAlgn="base" hangingPunct="0">
              <a:spcBef>
                <a:spcPct val="0"/>
              </a:spcBef>
              <a:spcAft>
                <a:spcPct val="0"/>
              </a:spcAft>
              <a:defRPr>
                <a:solidFill>
                  <a:schemeClr val="bg1"/>
                </a:solidFill>
                <a:latin typeface="Times New Roman" panose="02020603050405020304" pitchFamily="18" charset="0"/>
              </a:defRPr>
            </a:lvl6pPr>
            <a:lvl7pPr marL="2971800" indent="-228600" eaLnBrk="0" fontAlgn="base" hangingPunct="0">
              <a:spcBef>
                <a:spcPct val="0"/>
              </a:spcBef>
              <a:spcAft>
                <a:spcPct val="0"/>
              </a:spcAft>
              <a:defRPr>
                <a:solidFill>
                  <a:schemeClr val="bg1"/>
                </a:solidFill>
                <a:latin typeface="Times New Roman" panose="02020603050405020304" pitchFamily="18" charset="0"/>
              </a:defRPr>
            </a:lvl7pPr>
            <a:lvl8pPr marL="3429000" indent="-228600" eaLnBrk="0" fontAlgn="base" hangingPunct="0">
              <a:spcBef>
                <a:spcPct val="0"/>
              </a:spcBef>
              <a:spcAft>
                <a:spcPct val="0"/>
              </a:spcAft>
              <a:defRPr>
                <a:solidFill>
                  <a:schemeClr val="bg1"/>
                </a:solidFill>
                <a:latin typeface="Times New Roman" panose="02020603050405020304" pitchFamily="18" charset="0"/>
              </a:defRPr>
            </a:lvl8pPr>
            <a:lvl9pPr marL="3886200" indent="-228600" eaLnBrk="0" fontAlgn="base" hangingPunct="0">
              <a:spcBef>
                <a:spcPct val="0"/>
              </a:spcBef>
              <a:spcAft>
                <a:spcPct val="0"/>
              </a:spcAft>
              <a:defRPr>
                <a:solidFill>
                  <a:schemeClr val="bg1"/>
                </a:solidFill>
                <a:latin typeface="Times New Roman" panose="02020603050405020304" pitchFamily="18" charset="0"/>
              </a:defRPr>
            </a:lvl9pPr>
          </a:lstStyle>
          <a:p>
            <a:pPr eaLnBrk="1" hangingPunct="1"/>
            <a:r>
              <a:rPr lang="en-US" altLang="ru-RU" sz="3200" b="1" dirty="0">
                <a:solidFill>
                  <a:srgbClr val="800000"/>
                </a:solidFill>
              </a:rPr>
              <a:t>Trabecula</a:t>
            </a:r>
            <a:endParaRPr lang="ru-RU" altLang="ru-RU" sz="3200" b="1" dirty="0">
              <a:solidFill>
                <a:srgbClr val="800000"/>
              </a:solidFill>
            </a:endParaRPr>
          </a:p>
        </p:txBody>
      </p:sp>
      <p:sp>
        <p:nvSpPr>
          <p:cNvPr id="8" name="Line 8"/>
          <p:cNvSpPr>
            <a:spLocks noChangeShapeType="1"/>
          </p:cNvSpPr>
          <p:nvPr/>
        </p:nvSpPr>
        <p:spPr bwMode="auto">
          <a:xfrm>
            <a:off x="1219200" y="2209800"/>
            <a:ext cx="381000" cy="533400"/>
          </a:xfrm>
          <a:prstGeom prst="line">
            <a:avLst/>
          </a:prstGeom>
          <a:noFill/>
          <a:ln w="38100">
            <a:solidFill>
              <a:srgbClr val="CC3300"/>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ru-RU"/>
          </a:p>
        </p:txBody>
      </p:sp>
      <p:sp>
        <p:nvSpPr>
          <p:cNvPr id="9" name="Rectangle 9"/>
          <p:cNvSpPr>
            <a:spLocks noChangeArrowheads="1"/>
          </p:cNvSpPr>
          <p:nvPr/>
        </p:nvSpPr>
        <p:spPr bwMode="auto">
          <a:xfrm>
            <a:off x="228600" y="5638800"/>
            <a:ext cx="3113353" cy="5847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bg1"/>
                </a:solidFill>
                <a:latin typeface="Times New Roman" panose="02020603050405020304" pitchFamily="18" charset="0"/>
              </a:defRPr>
            </a:lvl1pPr>
            <a:lvl2pPr marL="742950" indent="-285750">
              <a:defRPr>
                <a:solidFill>
                  <a:schemeClr val="bg1"/>
                </a:solidFill>
                <a:latin typeface="Times New Roman" panose="02020603050405020304" pitchFamily="18" charset="0"/>
              </a:defRPr>
            </a:lvl2pPr>
            <a:lvl3pPr marL="1143000" indent="-228600">
              <a:defRPr>
                <a:solidFill>
                  <a:schemeClr val="bg1"/>
                </a:solidFill>
                <a:latin typeface="Times New Roman" panose="02020603050405020304" pitchFamily="18" charset="0"/>
              </a:defRPr>
            </a:lvl3pPr>
            <a:lvl4pPr marL="1600200" indent="-228600">
              <a:defRPr>
                <a:solidFill>
                  <a:schemeClr val="bg1"/>
                </a:solidFill>
                <a:latin typeface="Times New Roman" panose="02020603050405020304" pitchFamily="18" charset="0"/>
              </a:defRPr>
            </a:lvl4pPr>
            <a:lvl5pPr marL="2057400" indent="-228600">
              <a:defRPr>
                <a:solidFill>
                  <a:schemeClr val="bg1"/>
                </a:solidFill>
                <a:latin typeface="Times New Roman" panose="02020603050405020304" pitchFamily="18" charset="0"/>
              </a:defRPr>
            </a:lvl5pPr>
            <a:lvl6pPr marL="2514600" indent="-228600" eaLnBrk="0" fontAlgn="base" hangingPunct="0">
              <a:spcBef>
                <a:spcPct val="0"/>
              </a:spcBef>
              <a:spcAft>
                <a:spcPct val="0"/>
              </a:spcAft>
              <a:defRPr>
                <a:solidFill>
                  <a:schemeClr val="bg1"/>
                </a:solidFill>
                <a:latin typeface="Times New Roman" panose="02020603050405020304" pitchFamily="18" charset="0"/>
              </a:defRPr>
            </a:lvl6pPr>
            <a:lvl7pPr marL="2971800" indent="-228600" eaLnBrk="0" fontAlgn="base" hangingPunct="0">
              <a:spcBef>
                <a:spcPct val="0"/>
              </a:spcBef>
              <a:spcAft>
                <a:spcPct val="0"/>
              </a:spcAft>
              <a:defRPr>
                <a:solidFill>
                  <a:schemeClr val="bg1"/>
                </a:solidFill>
                <a:latin typeface="Times New Roman" panose="02020603050405020304" pitchFamily="18" charset="0"/>
              </a:defRPr>
            </a:lvl7pPr>
            <a:lvl8pPr marL="3429000" indent="-228600" eaLnBrk="0" fontAlgn="base" hangingPunct="0">
              <a:spcBef>
                <a:spcPct val="0"/>
              </a:spcBef>
              <a:spcAft>
                <a:spcPct val="0"/>
              </a:spcAft>
              <a:defRPr>
                <a:solidFill>
                  <a:schemeClr val="bg1"/>
                </a:solidFill>
                <a:latin typeface="Times New Roman" panose="02020603050405020304" pitchFamily="18" charset="0"/>
              </a:defRPr>
            </a:lvl8pPr>
            <a:lvl9pPr marL="3886200" indent="-228600" eaLnBrk="0" fontAlgn="base" hangingPunct="0">
              <a:spcBef>
                <a:spcPct val="0"/>
              </a:spcBef>
              <a:spcAft>
                <a:spcPct val="0"/>
              </a:spcAft>
              <a:defRPr>
                <a:solidFill>
                  <a:schemeClr val="bg1"/>
                </a:solidFill>
                <a:latin typeface="Times New Roman" panose="02020603050405020304" pitchFamily="18" charset="0"/>
              </a:defRPr>
            </a:lvl9pPr>
          </a:lstStyle>
          <a:p>
            <a:pPr eaLnBrk="1" hangingPunct="1"/>
            <a:r>
              <a:rPr lang="en-US" altLang="ru-RU" sz="3200" b="1" dirty="0" err="1">
                <a:solidFill>
                  <a:srgbClr val="800000"/>
                </a:solidFill>
              </a:rPr>
              <a:t>Schlemm's</a:t>
            </a:r>
            <a:r>
              <a:rPr lang="en-US" altLang="ru-RU" sz="3200" b="1" dirty="0">
                <a:solidFill>
                  <a:srgbClr val="800000"/>
                </a:solidFill>
              </a:rPr>
              <a:t> canal</a:t>
            </a:r>
            <a:endParaRPr lang="ru-RU" altLang="ru-RU" sz="3200" b="1" dirty="0">
              <a:solidFill>
                <a:srgbClr val="800000"/>
              </a:solidFill>
            </a:endParaRPr>
          </a:p>
        </p:txBody>
      </p:sp>
      <p:sp>
        <p:nvSpPr>
          <p:cNvPr id="10" name="Line 10"/>
          <p:cNvSpPr>
            <a:spLocks noChangeShapeType="1"/>
          </p:cNvSpPr>
          <p:nvPr/>
        </p:nvSpPr>
        <p:spPr bwMode="auto">
          <a:xfrm flipV="1">
            <a:off x="1981200" y="2971800"/>
            <a:ext cx="609600" cy="2667000"/>
          </a:xfrm>
          <a:prstGeom prst="line">
            <a:avLst/>
          </a:prstGeom>
          <a:noFill/>
          <a:ln w="38100">
            <a:solidFill>
              <a:srgbClr val="CC3300"/>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ru-RU"/>
          </a:p>
        </p:txBody>
      </p:sp>
      <p:sp>
        <p:nvSpPr>
          <p:cNvPr id="11" name="Rectangle 11"/>
          <p:cNvSpPr>
            <a:spLocks noChangeArrowheads="1"/>
          </p:cNvSpPr>
          <p:nvPr/>
        </p:nvSpPr>
        <p:spPr bwMode="auto">
          <a:xfrm>
            <a:off x="3997325" y="5715000"/>
            <a:ext cx="4460875" cy="5794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Times New Roman" panose="02020603050405020304" pitchFamily="18" charset="0"/>
              </a:defRPr>
            </a:lvl1pPr>
            <a:lvl2pPr marL="742950" indent="-285750">
              <a:defRPr>
                <a:solidFill>
                  <a:schemeClr val="bg1"/>
                </a:solidFill>
                <a:latin typeface="Times New Roman" panose="02020603050405020304" pitchFamily="18" charset="0"/>
              </a:defRPr>
            </a:lvl2pPr>
            <a:lvl3pPr marL="1143000" indent="-228600">
              <a:defRPr>
                <a:solidFill>
                  <a:schemeClr val="bg1"/>
                </a:solidFill>
                <a:latin typeface="Times New Roman" panose="02020603050405020304" pitchFamily="18" charset="0"/>
              </a:defRPr>
            </a:lvl3pPr>
            <a:lvl4pPr marL="1600200" indent="-228600">
              <a:defRPr>
                <a:solidFill>
                  <a:schemeClr val="bg1"/>
                </a:solidFill>
                <a:latin typeface="Times New Roman" panose="02020603050405020304" pitchFamily="18" charset="0"/>
              </a:defRPr>
            </a:lvl4pPr>
            <a:lvl5pPr marL="2057400" indent="-228600">
              <a:defRPr>
                <a:solidFill>
                  <a:schemeClr val="bg1"/>
                </a:solidFill>
                <a:latin typeface="Times New Roman" panose="02020603050405020304" pitchFamily="18" charset="0"/>
              </a:defRPr>
            </a:lvl5pPr>
            <a:lvl6pPr marL="2514600" indent="-228600" eaLnBrk="0" fontAlgn="base" hangingPunct="0">
              <a:spcBef>
                <a:spcPct val="0"/>
              </a:spcBef>
              <a:spcAft>
                <a:spcPct val="0"/>
              </a:spcAft>
              <a:defRPr>
                <a:solidFill>
                  <a:schemeClr val="bg1"/>
                </a:solidFill>
                <a:latin typeface="Times New Roman" panose="02020603050405020304" pitchFamily="18" charset="0"/>
              </a:defRPr>
            </a:lvl6pPr>
            <a:lvl7pPr marL="2971800" indent="-228600" eaLnBrk="0" fontAlgn="base" hangingPunct="0">
              <a:spcBef>
                <a:spcPct val="0"/>
              </a:spcBef>
              <a:spcAft>
                <a:spcPct val="0"/>
              </a:spcAft>
              <a:defRPr>
                <a:solidFill>
                  <a:schemeClr val="bg1"/>
                </a:solidFill>
                <a:latin typeface="Times New Roman" panose="02020603050405020304" pitchFamily="18" charset="0"/>
              </a:defRPr>
            </a:lvl7pPr>
            <a:lvl8pPr marL="3429000" indent="-228600" eaLnBrk="0" fontAlgn="base" hangingPunct="0">
              <a:spcBef>
                <a:spcPct val="0"/>
              </a:spcBef>
              <a:spcAft>
                <a:spcPct val="0"/>
              </a:spcAft>
              <a:defRPr>
                <a:solidFill>
                  <a:schemeClr val="bg1"/>
                </a:solidFill>
                <a:latin typeface="Times New Roman" panose="02020603050405020304" pitchFamily="18" charset="0"/>
              </a:defRPr>
            </a:lvl8pPr>
            <a:lvl9pPr marL="3886200" indent="-228600" eaLnBrk="0" fontAlgn="base" hangingPunct="0">
              <a:spcBef>
                <a:spcPct val="0"/>
              </a:spcBef>
              <a:spcAft>
                <a:spcPct val="0"/>
              </a:spcAft>
              <a:defRPr>
                <a:solidFill>
                  <a:schemeClr val="bg1"/>
                </a:solidFill>
                <a:latin typeface="Times New Roman" panose="02020603050405020304" pitchFamily="18" charset="0"/>
              </a:defRPr>
            </a:lvl9pPr>
          </a:lstStyle>
          <a:p>
            <a:pPr algn="r" eaLnBrk="1" hangingPunct="1"/>
            <a:r>
              <a:rPr lang="en-US" altLang="ru-RU" sz="3200" b="1" dirty="0">
                <a:solidFill>
                  <a:srgbClr val="800000"/>
                </a:solidFill>
              </a:rPr>
              <a:t>Ciliary processes</a:t>
            </a:r>
            <a:endParaRPr lang="ru-RU" altLang="ru-RU" sz="3200" b="1" dirty="0">
              <a:solidFill>
                <a:srgbClr val="800000"/>
              </a:solidFill>
            </a:endParaRPr>
          </a:p>
        </p:txBody>
      </p:sp>
      <p:grpSp>
        <p:nvGrpSpPr>
          <p:cNvPr id="2" name="Group 12"/>
          <p:cNvGrpSpPr>
            <a:grpSpLocks/>
          </p:cNvGrpSpPr>
          <p:nvPr/>
        </p:nvGrpSpPr>
        <p:grpSpPr bwMode="auto">
          <a:xfrm>
            <a:off x="3581400" y="3429000"/>
            <a:ext cx="2514600" cy="2362200"/>
            <a:chOff x="2256" y="2160"/>
            <a:chExt cx="1584" cy="1488"/>
          </a:xfrm>
        </p:grpSpPr>
        <p:sp>
          <p:nvSpPr>
            <p:cNvPr id="88107" name="Line 13"/>
            <p:cNvSpPr>
              <a:spLocks noChangeShapeType="1"/>
            </p:cNvSpPr>
            <p:nvPr/>
          </p:nvSpPr>
          <p:spPr bwMode="auto">
            <a:xfrm flipH="1" flipV="1">
              <a:off x="2256" y="2256"/>
              <a:ext cx="1584" cy="1392"/>
            </a:xfrm>
            <a:prstGeom prst="line">
              <a:avLst/>
            </a:prstGeom>
            <a:noFill/>
            <a:ln w="38100">
              <a:solidFill>
                <a:srgbClr val="CC3300"/>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ru-RU"/>
            </a:p>
          </p:txBody>
        </p:sp>
        <p:sp>
          <p:nvSpPr>
            <p:cNvPr id="88108" name="Line 14"/>
            <p:cNvSpPr>
              <a:spLocks noChangeShapeType="1"/>
            </p:cNvSpPr>
            <p:nvPr/>
          </p:nvSpPr>
          <p:spPr bwMode="auto">
            <a:xfrm flipV="1">
              <a:off x="2736" y="2160"/>
              <a:ext cx="336" cy="480"/>
            </a:xfrm>
            <a:prstGeom prst="line">
              <a:avLst/>
            </a:prstGeom>
            <a:noFill/>
            <a:ln w="38100">
              <a:solidFill>
                <a:srgbClr val="CC3300"/>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ru-RU"/>
            </a:p>
          </p:txBody>
        </p:sp>
      </p:grpSp>
      <p:sp>
        <p:nvSpPr>
          <p:cNvPr id="15" name="Line 15"/>
          <p:cNvSpPr>
            <a:spLocks noChangeShapeType="1"/>
          </p:cNvSpPr>
          <p:nvPr/>
        </p:nvSpPr>
        <p:spPr bwMode="auto">
          <a:xfrm flipH="1">
            <a:off x="5257800" y="381000"/>
            <a:ext cx="1447800" cy="228600"/>
          </a:xfrm>
          <a:prstGeom prst="line">
            <a:avLst/>
          </a:prstGeom>
          <a:noFill/>
          <a:ln w="38100">
            <a:solidFill>
              <a:srgbClr val="CC3300"/>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ru-RU"/>
          </a:p>
        </p:txBody>
      </p:sp>
      <p:sp>
        <p:nvSpPr>
          <p:cNvPr id="16" name="Rectangle 16"/>
          <p:cNvSpPr>
            <a:spLocks noChangeArrowheads="1"/>
          </p:cNvSpPr>
          <p:nvPr/>
        </p:nvSpPr>
        <p:spPr bwMode="auto">
          <a:xfrm>
            <a:off x="4464050" y="816701"/>
            <a:ext cx="4572000" cy="5847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Times New Roman" panose="02020603050405020304" pitchFamily="18" charset="0"/>
              </a:defRPr>
            </a:lvl1pPr>
            <a:lvl2pPr marL="742950" indent="-285750">
              <a:defRPr>
                <a:solidFill>
                  <a:schemeClr val="bg1"/>
                </a:solidFill>
                <a:latin typeface="Times New Roman" panose="02020603050405020304" pitchFamily="18" charset="0"/>
              </a:defRPr>
            </a:lvl2pPr>
            <a:lvl3pPr marL="1143000" indent="-228600">
              <a:defRPr>
                <a:solidFill>
                  <a:schemeClr val="bg1"/>
                </a:solidFill>
                <a:latin typeface="Times New Roman" panose="02020603050405020304" pitchFamily="18" charset="0"/>
              </a:defRPr>
            </a:lvl3pPr>
            <a:lvl4pPr marL="1600200" indent="-228600">
              <a:defRPr>
                <a:solidFill>
                  <a:schemeClr val="bg1"/>
                </a:solidFill>
                <a:latin typeface="Times New Roman" panose="02020603050405020304" pitchFamily="18" charset="0"/>
              </a:defRPr>
            </a:lvl4pPr>
            <a:lvl5pPr marL="2057400" indent="-228600">
              <a:defRPr>
                <a:solidFill>
                  <a:schemeClr val="bg1"/>
                </a:solidFill>
                <a:latin typeface="Times New Roman" panose="02020603050405020304" pitchFamily="18" charset="0"/>
              </a:defRPr>
            </a:lvl5pPr>
            <a:lvl6pPr marL="2514600" indent="-228600" eaLnBrk="0" fontAlgn="base" hangingPunct="0">
              <a:spcBef>
                <a:spcPct val="0"/>
              </a:spcBef>
              <a:spcAft>
                <a:spcPct val="0"/>
              </a:spcAft>
              <a:defRPr>
                <a:solidFill>
                  <a:schemeClr val="bg1"/>
                </a:solidFill>
                <a:latin typeface="Times New Roman" panose="02020603050405020304" pitchFamily="18" charset="0"/>
              </a:defRPr>
            </a:lvl6pPr>
            <a:lvl7pPr marL="2971800" indent="-228600" eaLnBrk="0" fontAlgn="base" hangingPunct="0">
              <a:spcBef>
                <a:spcPct val="0"/>
              </a:spcBef>
              <a:spcAft>
                <a:spcPct val="0"/>
              </a:spcAft>
              <a:defRPr>
                <a:solidFill>
                  <a:schemeClr val="bg1"/>
                </a:solidFill>
                <a:latin typeface="Times New Roman" panose="02020603050405020304" pitchFamily="18" charset="0"/>
              </a:defRPr>
            </a:lvl7pPr>
            <a:lvl8pPr marL="3429000" indent="-228600" eaLnBrk="0" fontAlgn="base" hangingPunct="0">
              <a:spcBef>
                <a:spcPct val="0"/>
              </a:spcBef>
              <a:spcAft>
                <a:spcPct val="0"/>
              </a:spcAft>
              <a:defRPr>
                <a:solidFill>
                  <a:schemeClr val="bg1"/>
                </a:solidFill>
                <a:latin typeface="Times New Roman" panose="02020603050405020304" pitchFamily="18" charset="0"/>
              </a:defRPr>
            </a:lvl8pPr>
            <a:lvl9pPr marL="3886200" indent="-228600" eaLnBrk="0" fontAlgn="base" hangingPunct="0">
              <a:spcBef>
                <a:spcPct val="0"/>
              </a:spcBef>
              <a:spcAft>
                <a:spcPct val="0"/>
              </a:spcAft>
              <a:defRPr>
                <a:solidFill>
                  <a:schemeClr val="bg1"/>
                </a:solidFill>
                <a:latin typeface="Times New Roman" panose="02020603050405020304" pitchFamily="18" charset="0"/>
              </a:defRPr>
            </a:lvl9pPr>
          </a:lstStyle>
          <a:p>
            <a:pPr algn="ctr" eaLnBrk="1" hangingPunct="1">
              <a:spcBef>
                <a:spcPct val="50000"/>
              </a:spcBef>
            </a:pPr>
            <a:r>
              <a:rPr lang="en-US" altLang="ru-RU" sz="3200" b="1" dirty="0">
                <a:solidFill>
                  <a:srgbClr val="800000"/>
                </a:solidFill>
              </a:rPr>
              <a:t>Schwalbe border ring</a:t>
            </a:r>
            <a:endParaRPr lang="ru-RU" altLang="ru-RU" sz="3200" b="1" dirty="0">
              <a:solidFill>
                <a:srgbClr val="800000"/>
              </a:solidFill>
            </a:endParaRPr>
          </a:p>
        </p:txBody>
      </p:sp>
      <p:sp>
        <p:nvSpPr>
          <p:cNvPr id="17" name="Oval 17"/>
          <p:cNvSpPr>
            <a:spLocks noChangeArrowheads="1"/>
          </p:cNvSpPr>
          <p:nvPr/>
        </p:nvSpPr>
        <p:spPr bwMode="auto">
          <a:xfrm>
            <a:off x="2133600" y="2895600"/>
            <a:ext cx="228600" cy="152400"/>
          </a:xfrm>
          <a:prstGeom prst="ellipse">
            <a:avLst/>
          </a:prstGeom>
          <a:solidFill>
            <a:srgbClr val="FFFFFF"/>
          </a:soli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bg1"/>
                </a:solidFill>
                <a:latin typeface="Times New Roman" panose="02020603050405020304" pitchFamily="18" charset="0"/>
              </a:defRPr>
            </a:lvl1pPr>
            <a:lvl2pPr marL="742950" indent="-285750">
              <a:defRPr>
                <a:solidFill>
                  <a:schemeClr val="bg1"/>
                </a:solidFill>
                <a:latin typeface="Times New Roman" panose="02020603050405020304" pitchFamily="18" charset="0"/>
              </a:defRPr>
            </a:lvl2pPr>
            <a:lvl3pPr marL="1143000" indent="-228600">
              <a:defRPr>
                <a:solidFill>
                  <a:schemeClr val="bg1"/>
                </a:solidFill>
                <a:latin typeface="Times New Roman" panose="02020603050405020304" pitchFamily="18" charset="0"/>
              </a:defRPr>
            </a:lvl3pPr>
            <a:lvl4pPr marL="1600200" indent="-228600">
              <a:defRPr>
                <a:solidFill>
                  <a:schemeClr val="bg1"/>
                </a:solidFill>
                <a:latin typeface="Times New Roman" panose="02020603050405020304" pitchFamily="18" charset="0"/>
              </a:defRPr>
            </a:lvl4pPr>
            <a:lvl5pPr marL="2057400" indent="-228600">
              <a:defRPr>
                <a:solidFill>
                  <a:schemeClr val="bg1"/>
                </a:solidFill>
                <a:latin typeface="Times New Roman" panose="02020603050405020304" pitchFamily="18" charset="0"/>
              </a:defRPr>
            </a:lvl5pPr>
            <a:lvl6pPr marL="2514600" indent="-228600" eaLnBrk="0" fontAlgn="base" hangingPunct="0">
              <a:spcBef>
                <a:spcPct val="0"/>
              </a:spcBef>
              <a:spcAft>
                <a:spcPct val="0"/>
              </a:spcAft>
              <a:defRPr>
                <a:solidFill>
                  <a:schemeClr val="bg1"/>
                </a:solidFill>
                <a:latin typeface="Times New Roman" panose="02020603050405020304" pitchFamily="18" charset="0"/>
              </a:defRPr>
            </a:lvl6pPr>
            <a:lvl7pPr marL="2971800" indent="-228600" eaLnBrk="0" fontAlgn="base" hangingPunct="0">
              <a:spcBef>
                <a:spcPct val="0"/>
              </a:spcBef>
              <a:spcAft>
                <a:spcPct val="0"/>
              </a:spcAft>
              <a:defRPr>
                <a:solidFill>
                  <a:schemeClr val="bg1"/>
                </a:solidFill>
                <a:latin typeface="Times New Roman" panose="02020603050405020304" pitchFamily="18" charset="0"/>
              </a:defRPr>
            </a:lvl7pPr>
            <a:lvl8pPr marL="3429000" indent="-228600" eaLnBrk="0" fontAlgn="base" hangingPunct="0">
              <a:spcBef>
                <a:spcPct val="0"/>
              </a:spcBef>
              <a:spcAft>
                <a:spcPct val="0"/>
              </a:spcAft>
              <a:defRPr>
                <a:solidFill>
                  <a:schemeClr val="bg1"/>
                </a:solidFill>
                <a:latin typeface="Times New Roman" panose="02020603050405020304" pitchFamily="18" charset="0"/>
              </a:defRPr>
            </a:lvl8pPr>
            <a:lvl9pPr marL="3886200" indent="-228600" eaLnBrk="0" fontAlgn="base" hangingPunct="0">
              <a:spcBef>
                <a:spcPct val="0"/>
              </a:spcBef>
              <a:spcAft>
                <a:spcPct val="0"/>
              </a:spcAft>
              <a:defRPr>
                <a:solidFill>
                  <a:schemeClr val="bg1"/>
                </a:solidFill>
                <a:latin typeface="Times New Roman" panose="02020603050405020304" pitchFamily="18" charset="0"/>
              </a:defRPr>
            </a:lvl9pPr>
          </a:lstStyle>
          <a:p>
            <a:pPr eaLnBrk="1" hangingPunct="1"/>
            <a:endParaRPr lang="ru-RU" altLang="ru-RU"/>
          </a:p>
        </p:txBody>
      </p:sp>
      <p:sp>
        <p:nvSpPr>
          <p:cNvPr id="18" name="Oval 18"/>
          <p:cNvSpPr>
            <a:spLocks noChangeArrowheads="1"/>
          </p:cNvSpPr>
          <p:nvPr/>
        </p:nvSpPr>
        <p:spPr bwMode="auto">
          <a:xfrm>
            <a:off x="1600200" y="2819400"/>
            <a:ext cx="228600" cy="152400"/>
          </a:xfrm>
          <a:prstGeom prst="ellipse">
            <a:avLst/>
          </a:prstGeom>
          <a:solidFill>
            <a:srgbClr val="FFFFFF"/>
          </a:soli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bg1"/>
                </a:solidFill>
                <a:latin typeface="Times New Roman" panose="02020603050405020304" pitchFamily="18" charset="0"/>
              </a:defRPr>
            </a:lvl1pPr>
            <a:lvl2pPr marL="742950" indent="-285750">
              <a:defRPr>
                <a:solidFill>
                  <a:schemeClr val="bg1"/>
                </a:solidFill>
                <a:latin typeface="Times New Roman" panose="02020603050405020304" pitchFamily="18" charset="0"/>
              </a:defRPr>
            </a:lvl2pPr>
            <a:lvl3pPr marL="1143000" indent="-228600">
              <a:defRPr>
                <a:solidFill>
                  <a:schemeClr val="bg1"/>
                </a:solidFill>
                <a:latin typeface="Times New Roman" panose="02020603050405020304" pitchFamily="18" charset="0"/>
              </a:defRPr>
            </a:lvl3pPr>
            <a:lvl4pPr marL="1600200" indent="-228600">
              <a:defRPr>
                <a:solidFill>
                  <a:schemeClr val="bg1"/>
                </a:solidFill>
                <a:latin typeface="Times New Roman" panose="02020603050405020304" pitchFamily="18" charset="0"/>
              </a:defRPr>
            </a:lvl4pPr>
            <a:lvl5pPr marL="2057400" indent="-228600">
              <a:defRPr>
                <a:solidFill>
                  <a:schemeClr val="bg1"/>
                </a:solidFill>
                <a:latin typeface="Times New Roman" panose="02020603050405020304" pitchFamily="18" charset="0"/>
              </a:defRPr>
            </a:lvl5pPr>
            <a:lvl6pPr marL="2514600" indent="-228600" eaLnBrk="0" fontAlgn="base" hangingPunct="0">
              <a:spcBef>
                <a:spcPct val="0"/>
              </a:spcBef>
              <a:spcAft>
                <a:spcPct val="0"/>
              </a:spcAft>
              <a:defRPr>
                <a:solidFill>
                  <a:schemeClr val="bg1"/>
                </a:solidFill>
                <a:latin typeface="Times New Roman" panose="02020603050405020304" pitchFamily="18" charset="0"/>
              </a:defRPr>
            </a:lvl6pPr>
            <a:lvl7pPr marL="2971800" indent="-228600" eaLnBrk="0" fontAlgn="base" hangingPunct="0">
              <a:spcBef>
                <a:spcPct val="0"/>
              </a:spcBef>
              <a:spcAft>
                <a:spcPct val="0"/>
              </a:spcAft>
              <a:defRPr>
                <a:solidFill>
                  <a:schemeClr val="bg1"/>
                </a:solidFill>
                <a:latin typeface="Times New Roman" panose="02020603050405020304" pitchFamily="18" charset="0"/>
              </a:defRPr>
            </a:lvl7pPr>
            <a:lvl8pPr marL="3429000" indent="-228600" eaLnBrk="0" fontAlgn="base" hangingPunct="0">
              <a:spcBef>
                <a:spcPct val="0"/>
              </a:spcBef>
              <a:spcAft>
                <a:spcPct val="0"/>
              </a:spcAft>
              <a:defRPr>
                <a:solidFill>
                  <a:schemeClr val="bg1"/>
                </a:solidFill>
                <a:latin typeface="Times New Roman" panose="02020603050405020304" pitchFamily="18" charset="0"/>
              </a:defRPr>
            </a:lvl8pPr>
            <a:lvl9pPr marL="3886200" indent="-228600" eaLnBrk="0" fontAlgn="base" hangingPunct="0">
              <a:spcBef>
                <a:spcPct val="0"/>
              </a:spcBef>
              <a:spcAft>
                <a:spcPct val="0"/>
              </a:spcAft>
              <a:defRPr>
                <a:solidFill>
                  <a:schemeClr val="bg1"/>
                </a:solidFill>
                <a:latin typeface="Times New Roman" panose="02020603050405020304" pitchFamily="18" charset="0"/>
              </a:defRPr>
            </a:lvl9pPr>
          </a:lstStyle>
          <a:p>
            <a:pPr eaLnBrk="1" hangingPunct="1"/>
            <a:endParaRPr lang="ru-RU" altLang="ru-RU"/>
          </a:p>
        </p:txBody>
      </p:sp>
      <p:sp>
        <p:nvSpPr>
          <p:cNvPr id="19" name="Oval 19"/>
          <p:cNvSpPr>
            <a:spLocks noChangeArrowheads="1"/>
          </p:cNvSpPr>
          <p:nvPr/>
        </p:nvSpPr>
        <p:spPr bwMode="auto">
          <a:xfrm>
            <a:off x="2667000" y="2438400"/>
            <a:ext cx="228600" cy="152400"/>
          </a:xfrm>
          <a:prstGeom prst="ellipse">
            <a:avLst/>
          </a:prstGeom>
          <a:solidFill>
            <a:srgbClr val="FFFFFF"/>
          </a:soli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bg1"/>
                </a:solidFill>
                <a:latin typeface="Times New Roman" panose="02020603050405020304" pitchFamily="18" charset="0"/>
              </a:defRPr>
            </a:lvl1pPr>
            <a:lvl2pPr marL="742950" indent="-285750">
              <a:defRPr>
                <a:solidFill>
                  <a:schemeClr val="bg1"/>
                </a:solidFill>
                <a:latin typeface="Times New Roman" panose="02020603050405020304" pitchFamily="18" charset="0"/>
              </a:defRPr>
            </a:lvl2pPr>
            <a:lvl3pPr marL="1143000" indent="-228600">
              <a:defRPr>
                <a:solidFill>
                  <a:schemeClr val="bg1"/>
                </a:solidFill>
                <a:latin typeface="Times New Roman" panose="02020603050405020304" pitchFamily="18" charset="0"/>
              </a:defRPr>
            </a:lvl3pPr>
            <a:lvl4pPr marL="1600200" indent="-228600">
              <a:defRPr>
                <a:solidFill>
                  <a:schemeClr val="bg1"/>
                </a:solidFill>
                <a:latin typeface="Times New Roman" panose="02020603050405020304" pitchFamily="18" charset="0"/>
              </a:defRPr>
            </a:lvl4pPr>
            <a:lvl5pPr marL="2057400" indent="-228600">
              <a:defRPr>
                <a:solidFill>
                  <a:schemeClr val="bg1"/>
                </a:solidFill>
                <a:latin typeface="Times New Roman" panose="02020603050405020304" pitchFamily="18" charset="0"/>
              </a:defRPr>
            </a:lvl5pPr>
            <a:lvl6pPr marL="2514600" indent="-228600" eaLnBrk="0" fontAlgn="base" hangingPunct="0">
              <a:spcBef>
                <a:spcPct val="0"/>
              </a:spcBef>
              <a:spcAft>
                <a:spcPct val="0"/>
              </a:spcAft>
              <a:defRPr>
                <a:solidFill>
                  <a:schemeClr val="bg1"/>
                </a:solidFill>
                <a:latin typeface="Times New Roman" panose="02020603050405020304" pitchFamily="18" charset="0"/>
              </a:defRPr>
            </a:lvl6pPr>
            <a:lvl7pPr marL="2971800" indent="-228600" eaLnBrk="0" fontAlgn="base" hangingPunct="0">
              <a:spcBef>
                <a:spcPct val="0"/>
              </a:spcBef>
              <a:spcAft>
                <a:spcPct val="0"/>
              </a:spcAft>
              <a:defRPr>
                <a:solidFill>
                  <a:schemeClr val="bg1"/>
                </a:solidFill>
                <a:latin typeface="Times New Roman" panose="02020603050405020304" pitchFamily="18" charset="0"/>
              </a:defRPr>
            </a:lvl7pPr>
            <a:lvl8pPr marL="3429000" indent="-228600" eaLnBrk="0" fontAlgn="base" hangingPunct="0">
              <a:spcBef>
                <a:spcPct val="0"/>
              </a:spcBef>
              <a:spcAft>
                <a:spcPct val="0"/>
              </a:spcAft>
              <a:defRPr>
                <a:solidFill>
                  <a:schemeClr val="bg1"/>
                </a:solidFill>
                <a:latin typeface="Times New Roman" panose="02020603050405020304" pitchFamily="18" charset="0"/>
              </a:defRPr>
            </a:lvl8pPr>
            <a:lvl9pPr marL="3886200" indent="-228600" eaLnBrk="0" fontAlgn="base" hangingPunct="0">
              <a:spcBef>
                <a:spcPct val="0"/>
              </a:spcBef>
              <a:spcAft>
                <a:spcPct val="0"/>
              </a:spcAft>
              <a:defRPr>
                <a:solidFill>
                  <a:schemeClr val="bg1"/>
                </a:solidFill>
                <a:latin typeface="Times New Roman" panose="02020603050405020304" pitchFamily="18" charset="0"/>
              </a:defRPr>
            </a:lvl9pPr>
          </a:lstStyle>
          <a:p>
            <a:pPr eaLnBrk="1" hangingPunct="1"/>
            <a:endParaRPr lang="ru-RU" altLang="ru-RU"/>
          </a:p>
        </p:txBody>
      </p:sp>
      <p:sp>
        <p:nvSpPr>
          <p:cNvPr id="20" name="Oval 20"/>
          <p:cNvSpPr>
            <a:spLocks noChangeArrowheads="1"/>
          </p:cNvSpPr>
          <p:nvPr/>
        </p:nvSpPr>
        <p:spPr bwMode="auto">
          <a:xfrm>
            <a:off x="3200400" y="2590800"/>
            <a:ext cx="228600" cy="152400"/>
          </a:xfrm>
          <a:prstGeom prst="ellipse">
            <a:avLst/>
          </a:prstGeom>
          <a:solidFill>
            <a:srgbClr val="FFFFFF"/>
          </a:soli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bg1"/>
                </a:solidFill>
                <a:latin typeface="Times New Roman" panose="02020603050405020304" pitchFamily="18" charset="0"/>
              </a:defRPr>
            </a:lvl1pPr>
            <a:lvl2pPr marL="742950" indent="-285750">
              <a:defRPr>
                <a:solidFill>
                  <a:schemeClr val="bg1"/>
                </a:solidFill>
                <a:latin typeface="Times New Roman" panose="02020603050405020304" pitchFamily="18" charset="0"/>
              </a:defRPr>
            </a:lvl2pPr>
            <a:lvl3pPr marL="1143000" indent="-228600">
              <a:defRPr>
                <a:solidFill>
                  <a:schemeClr val="bg1"/>
                </a:solidFill>
                <a:latin typeface="Times New Roman" panose="02020603050405020304" pitchFamily="18" charset="0"/>
              </a:defRPr>
            </a:lvl3pPr>
            <a:lvl4pPr marL="1600200" indent="-228600">
              <a:defRPr>
                <a:solidFill>
                  <a:schemeClr val="bg1"/>
                </a:solidFill>
                <a:latin typeface="Times New Roman" panose="02020603050405020304" pitchFamily="18" charset="0"/>
              </a:defRPr>
            </a:lvl4pPr>
            <a:lvl5pPr marL="2057400" indent="-228600">
              <a:defRPr>
                <a:solidFill>
                  <a:schemeClr val="bg1"/>
                </a:solidFill>
                <a:latin typeface="Times New Roman" panose="02020603050405020304" pitchFamily="18" charset="0"/>
              </a:defRPr>
            </a:lvl5pPr>
            <a:lvl6pPr marL="2514600" indent="-228600" eaLnBrk="0" fontAlgn="base" hangingPunct="0">
              <a:spcBef>
                <a:spcPct val="0"/>
              </a:spcBef>
              <a:spcAft>
                <a:spcPct val="0"/>
              </a:spcAft>
              <a:defRPr>
                <a:solidFill>
                  <a:schemeClr val="bg1"/>
                </a:solidFill>
                <a:latin typeface="Times New Roman" panose="02020603050405020304" pitchFamily="18" charset="0"/>
              </a:defRPr>
            </a:lvl6pPr>
            <a:lvl7pPr marL="2971800" indent="-228600" eaLnBrk="0" fontAlgn="base" hangingPunct="0">
              <a:spcBef>
                <a:spcPct val="0"/>
              </a:spcBef>
              <a:spcAft>
                <a:spcPct val="0"/>
              </a:spcAft>
              <a:defRPr>
                <a:solidFill>
                  <a:schemeClr val="bg1"/>
                </a:solidFill>
                <a:latin typeface="Times New Roman" panose="02020603050405020304" pitchFamily="18" charset="0"/>
              </a:defRPr>
            </a:lvl7pPr>
            <a:lvl8pPr marL="3429000" indent="-228600" eaLnBrk="0" fontAlgn="base" hangingPunct="0">
              <a:spcBef>
                <a:spcPct val="0"/>
              </a:spcBef>
              <a:spcAft>
                <a:spcPct val="0"/>
              </a:spcAft>
              <a:defRPr>
                <a:solidFill>
                  <a:schemeClr val="bg1"/>
                </a:solidFill>
                <a:latin typeface="Times New Roman" panose="02020603050405020304" pitchFamily="18" charset="0"/>
              </a:defRPr>
            </a:lvl8pPr>
            <a:lvl9pPr marL="3886200" indent="-228600" eaLnBrk="0" fontAlgn="base" hangingPunct="0">
              <a:spcBef>
                <a:spcPct val="0"/>
              </a:spcBef>
              <a:spcAft>
                <a:spcPct val="0"/>
              </a:spcAft>
              <a:defRPr>
                <a:solidFill>
                  <a:schemeClr val="bg1"/>
                </a:solidFill>
                <a:latin typeface="Times New Roman" panose="02020603050405020304" pitchFamily="18" charset="0"/>
              </a:defRPr>
            </a:lvl9pPr>
          </a:lstStyle>
          <a:p>
            <a:pPr eaLnBrk="1" hangingPunct="1"/>
            <a:endParaRPr lang="ru-RU" altLang="ru-RU"/>
          </a:p>
        </p:txBody>
      </p:sp>
      <p:sp>
        <p:nvSpPr>
          <p:cNvPr id="21" name="Oval 21"/>
          <p:cNvSpPr>
            <a:spLocks noChangeArrowheads="1"/>
          </p:cNvSpPr>
          <p:nvPr/>
        </p:nvSpPr>
        <p:spPr bwMode="auto">
          <a:xfrm>
            <a:off x="3810000" y="2286000"/>
            <a:ext cx="228600" cy="152400"/>
          </a:xfrm>
          <a:prstGeom prst="ellipse">
            <a:avLst/>
          </a:prstGeom>
          <a:solidFill>
            <a:srgbClr val="FFFFFF"/>
          </a:soli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bg1"/>
                </a:solidFill>
                <a:latin typeface="Times New Roman" panose="02020603050405020304" pitchFamily="18" charset="0"/>
              </a:defRPr>
            </a:lvl1pPr>
            <a:lvl2pPr marL="742950" indent="-285750">
              <a:defRPr>
                <a:solidFill>
                  <a:schemeClr val="bg1"/>
                </a:solidFill>
                <a:latin typeface="Times New Roman" panose="02020603050405020304" pitchFamily="18" charset="0"/>
              </a:defRPr>
            </a:lvl2pPr>
            <a:lvl3pPr marL="1143000" indent="-228600">
              <a:defRPr>
                <a:solidFill>
                  <a:schemeClr val="bg1"/>
                </a:solidFill>
                <a:latin typeface="Times New Roman" panose="02020603050405020304" pitchFamily="18" charset="0"/>
              </a:defRPr>
            </a:lvl3pPr>
            <a:lvl4pPr marL="1600200" indent="-228600">
              <a:defRPr>
                <a:solidFill>
                  <a:schemeClr val="bg1"/>
                </a:solidFill>
                <a:latin typeface="Times New Roman" panose="02020603050405020304" pitchFamily="18" charset="0"/>
              </a:defRPr>
            </a:lvl4pPr>
            <a:lvl5pPr marL="2057400" indent="-228600">
              <a:defRPr>
                <a:solidFill>
                  <a:schemeClr val="bg1"/>
                </a:solidFill>
                <a:latin typeface="Times New Roman" panose="02020603050405020304" pitchFamily="18" charset="0"/>
              </a:defRPr>
            </a:lvl5pPr>
            <a:lvl6pPr marL="2514600" indent="-228600" eaLnBrk="0" fontAlgn="base" hangingPunct="0">
              <a:spcBef>
                <a:spcPct val="0"/>
              </a:spcBef>
              <a:spcAft>
                <a:spcPct val="0"/>
              </a:spcAft>
              <a:defRPr>
                <a:solidFill>
                  <a:schemeClr val="bg1"/>
                </a:solidFill>
                <a:latin typeface="Times New Roman" panose="02020603050405020304" pitchFamily="18" charset="0"/>
              </a:defRPr>
            </a:lvl6pPr>
            <a:lvl7pPr marL="2971800" indent="-228600" eaLnBrk="0" fontAlgn="base" hangingPunct="0">
              <a:spcBef>
                <a:spcPct val="0"/>
              </a:spcBef>
              <a:spcAft>
                <a:spcPct val="0"/>
              </a:spcAft>
              <a:defRPr>
                <a:solidFill>
                  <a:schemeClr val="bg1"/>
                </a:solidFill>
                <a:latin typeface="Times New Roman" panose="02020603050405020304" pitchFamily="18" charset="0"/>
              </a:defRPr>
            </a:lvl7pPr>
            <a:lvl8pPr marL="3429000" indent="-228600" eaLnBrk="0" fontAlgn="base" hangingPunct="0">
              <a:spcBef>
                <a:spcPct val="0"/>
              </a:spcBef>
              <a:spcAft>
                <a:spcPct val="0"/>
              </a:spcAft>
              <a:defRPr>
                <a:solidFill>
                  <a:schemeClr val="bg1"/>
                </a:solidFill>
                <a:latin typeface="Times New Roman" panose="02020603050405020304" pitchFamily="18" charset="0"/>
              </a:defRPr>
            </a:lvl8pPr>
            <a:lvl9pPr marL="3886200" indent="-228600" eaLnBrk="0" fontAlgn="base" hangingPunct="0">
              <a:spcBef>
                <a:spcPct val="0"/>
              </a:spcBef>
              <a:spcAft>
                <a:spcPct val="0"/>
              </a:spcAft>
              <a:defRPr>
                <a:solidFill>
                  <a:schemeClr val="bg1"/>
                </a:solidFill>
                <a:latin typeface="Times New Roman" panose="02020603050405020304" pitchFamily="18" charset="0"/>
              </a:defRPr>
            </a:lvl9pPr>
          </a:lstStyle>
          <a:p>
            <a:pPr eaLnBrk="1" hangingPunct="1"/>
            <a:endParaRPr lang="ru-RU" altLang="ru-RU"/>
          </a:p>
        </p:txBody>
      </p:sp>
      <p:sp>
        <p:nvSpPr>
          <p:cNvPr id="22" name="Oval 22"/>
          <p:cNvSpPr>
            <a:spLocks noChangeArrowheads="1"/>
          </p:cNvSpPr>
          <p:nvPr/>
        </p:nvSpPr>
        <p:spPr bwMode="auto">
          <a:xfrm>
            <a:off x="4343400" y="2362200"/>
            <a:ext cx="228600" cy="152400"/>
          </a:xfrm>
          <a:prstGeom prst="ellipse">
            <a:avLst/>
          </a:prstGeom>
          <a:solidFill>
            <a:srgbClr val="FFFFFF"/>
          </a:soli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bg1"/>
                </a:solidFill>
                <a:latin typeface="Times New Roman" panose="02020603050405020304" pitchFamily="18" charset="0"/>
              </a:defRPr>
            </a:lvl1pPr>
            <a:lvl2pPr marL="742950" indent="-285750">
              <a:defRPr>
                <a:solidFill>
                  <a:schemeClr val="bg1"/>
                </a:solidFill>
                <a:latin typeface="Times New Roman" panose="02020603050405020304" pitchFamily="18" charset="0"/>
              </a:defRPr>
            </a:lvl2pPr>
            <a:lvl3pPr marL="1143000" indent="-228600">
              <a:defRPr>
                <a:solidFill>
                  <a:schemeClr val="bg1"/>
                </a:solidFill>
                <a:latin typeface="Times New Roman" panose="02020603050405020304" pitchFamily="18" charset="0"/>
              </a:defRPr>
            </a:lvl3pPr>
            <a:lvl4pPr marL="1600200" indent="-228600">
              <a:defRPr>
                <a:solidFill>
                  <a:schemeClr val="bg1"/>
                </a:solidFill>
                <a:latin typeface="Times New Roman" panose="02020603050405020304" pitchFamily="18" charset="0"/>
              </a:defRPr>
            </a:lvl4pPr>
            <a:lvl5pPr marL="2057400" indent="-228600">
              <a:defRPr>
                <a:solidFill>
                  <a:schemeClr val="bg1"/>
                </a:solidFill>
                <a:latin typeface="Times New Roman" panose="02020603050405020304" pitchFamily="18" charset="0"/>
              </a:defRPr>
            </a:lvl5pPr>
            <a:lvl6pPr marL="2514600" indent="-228600" eaLnBrk="0" fontAlgn="base" hangingPunct="0">
              <a:spcBef>
                <a:spcPct val="0"/>
              </a:spcBef>
              <a:spcAft>
                <a:spcPct val="0"/>
              </a:spcAft>
              <a:defRPr>
                <a:solidFill>
                  <a:schemeClr val="bg1"/>
                </a:solidFill>
                <a:latin typeface="Times New Roman" panose="02020603050405020304" pitchFamily="18" charset="0"/>
              </a:defRPr>
            </a:lvl6pPr>
            <a:lvl7pPr marL="2971800" indent="-228600" eaLnBrk="0" fontAlgn="base" hangingPunct="0">
              <a:spcBef>
                <a:spcPct val="0"/>
              </a:spcBef>
              <a:spcAft>
                <a:spcPct val="0"/>
              </a:spcAft>
              <a:defRPr>
                <a:solidFill>
                  <a:schemeClr val="bg1"/>
                </a:solidFill>
                <a:latin typeface="Times New Roman" panose="02020603050405020304" pitchFamily="18" charset="0"/>
              </a:defRPr>
            </a:lvl7pPr>
            <a:lvl8pPr marL="3429000" indent="-228600" eaLnBrk="0" fontAlgn="base" hangingPunct="0">
              <a:spcBef>
                <a:spcPct val="0"/>
              </a:spcBef>
              <a:spcAft>
                <a:spcPct val="0"/>
              </a:spcAft>
              <a:defRPr>
                <a:solidFill>
                  <a:schemeClr val="bg1"/>
                </a:solidFill>
                <a:latin typeface="Times New Roman" panose="02020603050405020304" pitchFamily="18" charset="0"/>
              </a:defRPr>
            </a:lvl8pPr>
            <a:lvl9pPr marL="3886200" indent="-228600" eaLnBrk="0" fontAlgn="base" hangingPunct="0">
              <a:spcBef>
                <a:spcPct val="0"/>
              </a:spcBef>
              <a:spcAft>
                <a:spcPct val="0"/>
              </a:spcAft>
              <a:defRPr>
                <a:solidFill>
                  <a:schemeClr val="bg1"/>
                </a:solidFill>
                <a:latin typeface="Times New Roman" panose="02020603050405020304" pitchFamily="18" charset="0"/>
              </a:defRPr>
            </a:lvl9pPr>
          </a:lstStyle>
          <a:p>
            <a:pPr eaLnBrk="1" hangingPunct="1"/>
            <a:endParaRPr lang="ru-RU" altLang="ru-RU"/>
          </a:p>
        </p:txBody>
      </p:sp>
      <p:grpSp>
        <p:nvGrpSpPr>
          <p:cNvPr id="3" name="Group 24"/>
          <p:cNvGrpSpPr>
            <a:grpSpLocks/>
          </p:cNvGrpSpPr>
          <p:nvPr/>
        </p:nvGrpSpPr>
        <p:grpSpPr bwMode="auto">
          <a:xfrm>
            <a:off x="2762250" y="1828800"/>
            <a:ext cx="3619500" cy="1066800"/>
            <a:chOff x="1740" y="1152"/>
            <a:chExt cx="2280" cy="672"/>
          </a:xfrm>
        </p:grpSpPr>
        <p:sp>
          <p:nvSpPr>
            <p:cNvPr id="88105" name="Line 25"/>
            <p:cNvSpPr>
              <a:spLocks noChangeShapeType="1"/>
            </p:cNvSpPr>
            <p:nvPr/>
          </p:nvSpPr>
          <p:spPr bwMode="auto">
            <a:xfrm flipH="1">
              <a:off x="1740" y="1584"/>
              <a:ext cx="2280" cy="240"/>
            </a:xfrm>
            <a:prstGeom prst="line">
              <a:avLst/>
            </a:prstGeom>
            <a:noFill/>
            <a:ln w="38100">
              <a:solidFill>
                <a:srgbClr val="CC3300"/>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ru-RU"/>
            </a:p>
          </p:txBody>
        </p:sp>
        <p:sp>
          <p:nvSpPr>
            <p:cNvPr id="88106" name="Line 26"/>
            <p:cNvSpPr>
              <a:spLocks noChangeShapeType="1"/>
            </p:cNvSpPr>
            <p:nvPr/>
          </p:nvSpPr>
          <p:spPr bwMode="auto">
            <a:xfrm flipH="1" flipV="1">
              <a:off x="3360" y="1152"/>
              <a:ext cx="624" cy="288"/>
            </a:xfrm>
            <a:prstGeom prst="line">
              <a:avLst/>
            </a:prstGeom>
            <a:noFill/>
            <a:ln w="38100">
              <a:solidFill>
                <a:srgbClr val="CC3300"/>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ru-RU"/>
            </a:p>
          </p:txBody>
        </p:sp>
      </p:grpSp>
      <p:sp>
        <p:nvSpPr>
          <p:cNvPr id="27" name="Line 27"/>
          <p:cNvSpPr>
            <a:spLocks noChangeShapeType="1"/>
          </p:cNvSpPr>
          <p:nvPr/>
        </p:nvSpPr>
        <p:spPr bwMode="auto">
          <a:xfrm>
            <a:off x="1447800" y="2133600"/>
            <a:ext cx="1143000" cy="304800"/>
          </a:xfrm>
          <a:prstGeom prst="line">
            <a:avLst/>
          </a:prstGeom>
          <a:noFill/>
          <a:ln w="38100">
            <a:solidFill>
              <a:srgbClr val="CC3300"/>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ru-RU"/>
          </a:p>
        </p:txBody>
      </p:sp>
      <p:sp>
        <p:nvSpPr>
          <p:cNvPr id="88103" name="Line 29"/>
          <p:cNvSpPr>
            <a:spLocks noChangeShapeType="1"/>
          </p:cNvSpPr>
          <p:nvPr/>
        </p:nvSpPr>
        <p:spPr bwMode="auto">
          <a:xfrm>
            <a:off x="0" y="0"/>
            <a:ext cx="1676400" cy="2819400"/>
          </a:xfrm>
          <a:prstGeom prst="line">
            <a:avLst/>
          </a:prstGeom>
          <a:noFill/>
          <a:ln w="76200">
            <a:solidFill>
              <a:schemeClr val="accent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8101" name="Line 32"/>
          <p:cNvSpPr>
            <a:spLocks noChangeShapeType="1"/>
          </p:cNvSpPr>
          <p:nvPr/>
        </p:nvSpPr>
        <p:spPr bwMode="auto">
          <a:xfrm>
            <a:off x="0" y="0"/>
            <a:ext cx="2209800" cy="2971800"/>
          </a:xfrm>
          <a:prstGeom prst="line">
            <a:avLst/>
          </a:prstGeom>
          <a:noFill/>
          <a:ln w="76200">
            <a:solidFill>
              <a:schemeClr val="accent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8099" name="Line 35"/>
          <p:cNvSpPr>
            <a:spLocks noChangeShapeType="1"/>
          </p:cNvSpPr>
          <p:nvPr/>
        </p:nvSpPr>
        <p:spPr bwMode="auto">
          <a:xfrm>
            <a:off x="0" y="0"/>
            <a:ext cx="2819400" cy="2514600"/>
          </a:xfrm>
          <a:prstGeom prst="line">
            <a:avLst/>
          </a:prstGeom>
          <a:noFill/>
          <a:ln w="76200">
            <a:solidFill>
              <a:schemeClr val="accent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8097" name="Line 38"/>
          <p:cNvSpPr>
            <a:spLocks noChangeShapeType="1"/>
          </p:cNvSpPr>
          <p:nvPr/>
        </p:nvSpPr>
        <p:spPr bwMode="auto">
          <a:xfrm>
            <a:off x="0" y="0"/>
            <a:ext cx="3276600" cy="2667000"/>
          </a:xfrm>
          <a:prstGeom prst="line">
            <a:avLst/>
          </a:prstGeom>
          <a:noFill/>
          <a:ln w="76200">
            <a:solidFill>
              <a:schemeClr val="accent1"/>
            </a:solidFill>
            <a:round/>
            <a:headEnd/>
            <a:tailEnd/>
          </a:ln>
          <a:extLst>
            <a:ext uri="{909E8E84-426E-40DD-AFC4-6F175D3DCCD1}">
              <a14:hiddenFill xmlns:a14="http://schemas.microsoft.com/office/drawing/2010/main">
                <a:noFill/>
              </a14:hiddenFill>
            </a:ext>
          </a:extLst>
        </p:spPr>
        <p:txBody>
          <a:bodyPr/>
          <a:lstStyle/>
          <a:p>
            <a:endParaRPr lang="ru-RU"/>
          </a:p>
        </p:txBody>
      </p:sp>
      <p:grpSp>
        <p:nvGrpSpPr>
          <p:cNvPr id="24" name="Group 40"/>
          <p:cNvGrpSpPr>
            <a:grpSpLocks/>
          </p:cNvGrpSpPr>
          <p:nvPr/>
        </p:nvGrpSpPr>
        <p:grpSpPr bwMode="auto">
          <a:xfrm>
            <a:off x="0" y="0"/>
            <a:ext cx="3962400" cy="2362200"/>
            <a:chOff x="0" y="0"/>
            <a:chExt cx="2496" cy="1488"/>
          </a:xfrm>
        </p:grpSpPr>
        <p:sp>
          <p:nvSpPr>
            <p:cNvPr id="88095" name="Line 41"/>
            <p:cNvSpPr>
              <a:spLocks noChangeShapeType="1"/>
            </p:cNvSpPr>
            <p:nvPr/>
          </p:nvSpPr>
          <p:spPr bwMode="auto">
            <a:xfrm>
              <a:off x="0" y="0"/>
              <a:ext cx="2496" cy="1488"/>
            </a:xfrm>
            <a:prstGeom prst="line">
              <a:avLst/>
            </a:prstGeom>
            <a:noFill/>
            <a:ln w="76200">
              <a:solidFill>
                <a:schemeClr val="accent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8096" name="Text Box 42"/>
            <p:cNvSpPr txBox="1">
              <a:spLocks noChangeArrowheads="1"/>
            </p:cNvSpPr>
            <p:nvPr/>
          </p:nvSpPr>
          <p:spPr bwMode="auto">
            <a:xfrm>
              <a:off x="499" y="46"/>
              <a:ext cx="1613" cy="3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bg1"/>
                  </a:solidFill>
                  <a:latin typeface="Times New Roman" panose="02020603050405020304" pitchFamily="18" charset="0"/>
                </a:defRPr>
              </a:lvl1pPr>
              <a:lvl2pPr marL="742950" indent="-285750">
                <a:defRPr>
                  <a:solidFill>
                    <a:schemeClr val="bg1"/>
                  </a:solidFill>
                  <a:latin typeface="Times New Roman" panose="02020603050405020304" pitchFamily="18" charset="0"/>
                </a:defRPr>
              </a:lvl2pPr>
              <a:lvl3pPr marL="1143000" indent="-228600">
                <a:defRPr>
                  <a:solidFill>
                    <a:schemeClr val="bg1"/>
                  </a:solidFill>
                  <a:latin typeface="Times New Roman" panose="02020603050405020304" pitchFamily="18" charset="0"/>
                </a:defRPr>
              </a:lvl3pPr>
              <a:lvl4pPr marL="1600200" indent="-228600">
                <a:defRPr>
                  <a:solidFill>
                    <a:schemeClr val="bg1"/>
                  </a:solidFill>
                  <a:latin typeface="Times New Roman" panose="02020603050405020304" pitchFamily="18" charset="0"/>
                </a:defRPr>
              </a:lvl4pPr>
              <a:lvl5pPr marL="2057400" indent="-228600">
                <a:defRPr>
                  <a:solidFill>
                    <a:schemeClr val="bg1"/>
                  </a:solidFill>
                  <a:latin typeface="Times New Roman" panose="02020603050405020304" pitchFamily="18" charset="0"/>
                </a:defRPr>
              </a:lvl5pPr>
              <a:lvl6pPr marL="2514600" indent="-228600" eaLnBrk="0" fontAlgn="base" hangingPunct="0">
                <a:spcBef>
                  <a:spcPct val="0"/>
                </a:spcBef>
                <a:spcAft>
                  <a:spcPct val="0"/>
                </a:spcAft>
                <a:defRPr>
                  <a:solidFill>
                    <a:schemeClr val="bg1"/>
                  </a:solidFill>
                  <a:latin typeface="Times New Roman" panose="02020603050405020304" pitchFamily="18" charset="0"/>
                </a:defRPr>
              </a:lvl6pPr>
              <a:lvl7pPr marL="2971800" indent="-228600" eaLnBrk="0" fontAlgn="base" hangingPunct="0">
                <a:spcBef>
                  <a:spcPct val="0"/>
                </a:spcBef>
                <a:spcAft>
                  <a:spcPct val="0"/>
                </a:spcAft>
                <a:defRPr>
                  <a:solidFill>
                    <a:schemeClr val="bg1"/>
                  </a:solidFill>
                  <a:latin typeface="Times New Roman" panose="02020603050405020304" pitchFamily="18" charset="0"/>
                </a:defRPr>
              </a:lvl7pPr>
              <a:lvl8pPr marL="3429000" indent="-228600" eaLnBrk="0" fontAlgn="base" hangingPunct="0">
                <a:spcBef>
                  <a:spcPct val="0"/>
                </a:spcBef>
                <a:spcAft>
                  <a:spcPct val="0"/>
                </a:spcAft>
                <a:defRPr>
                  <a:solidFill>
                    <a:schemeClr val="bg1"/>
                  </a:solidFill>
                  <a:latin typeface="Times New Roman" panose="02020603050405020304" pitchFamily="18" charset="0"/>
                </a:defRPr>
              </a:lvl8pPr>
              <a:lvl9pPr marL="3886200" indent="-228600" eaLnBrk="0" fontAlgn="base" hangingPunct="0">
                <a:spcBef>
                  <a:spcPct val="0"/>
                </a:spcBef>
                <a:spcAft>
                  <a:spcPct val="0"/>
                </a:spcAft>
                <a:defRPr>
                  <a:solidFill>
                    <a:schemeClr val="bg1"/>
                  </a:solidFill>
                  <a:latin typeface="Times New Roman" panose="02020603050405020304" pitchFamily="18" charset="0"/>
                </a:defRPr>
              </a:lvl9pPr>
            </a:lstStyle>
            <a:p>
              <a:pPr eaLnBrk="1" hangingPunct="1"/>
              <a:r>
                <a:rPr lang="en-US" altLang="ru-RU" sz="2800" b="1" dirty="0">
                  <a:solidFill>
                    <a:schemeClr val="accent2">
                      <a:lumMod val="75000"/>
                    </a:schemeClr>
                  </a:solidFill>
                </a:rPr>
                <a:t>Laser radiation</a:t>
              </a:r>
              <a:endParaRPr lang="ru-RU" altLang="ru-RU" sz="2800" b="1" dirty="0">
                <a:solidFill>
                  <a:schemeClr val="accent2">
                    <a:lumMod val="75000"/>
                  </a:schemeClr>
                </a:solidFill>
              </a:endParaRPr>
            </a:p>
          </p:txBody>
        </p:sp>
      </p:grpSp>
      <p:grpSp>
        <p:nvGrpSpPr>
          <p:cNvPr id="25" name="Group 43"/>
          <p:cNvGrpSpPr>
            <a:grpSpLocks/>
          </p:cNvGrpSpPr>
          <p:nvPr/>
        </p:nvGrpSpPr>
        <p:grpSpPr bwMode="auto">
          <a:xfrm>
            <a:off x="0" y="0"/>
            <a:ext cx="4419600" cy="2438400"/>
            <a:chOff x="0" y="0"/>
            <a:chExt cx="2784" cy="1536"/>
          </a:xfrm>
        </p:grpSpPr>
        <p:sp>
          <p:nvSpPr>
            <p:cNvPr id="88093" name="Line 44"/>
            <p:cNvSpPr>
              <a:spLocks noChangeShapeType="1"/>
            </p:cNvSpPr>
            <p:nvPr/>
          </p:nvSpPr>
          <p:spPr bwMode="auto">
            <a:xfrm>
              <a:off x="0" y="0"/>
              <a:ext cx="2784" cy="1536"/>
            </a:xfrm>
            <a:prstGeom prst="line">
              <a:avLst/>
            </a:prstGeom>
            <a:noFill/>
            <a:ln w="76200">
              <a:solidFill>
                <a:schemeClr val="accent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8094" name="Text Box 45"/>
            <p:cNvSpPr txBox="1">
              <a:spLocks noChangeArrowheads="1"/>
            </p:cNvSpPr>
            <p:nvPr/>
          </p:nvSpPr>
          <p:spPr bwMode="auto">
            <a:xfrm>
              <a:off x="0" y="0"/>
              <a:ext cx="116" cy="33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bg1"/>
                  </a:solidFill>
                  <a:latin typeface="Times New Roman" panose="02020603050405020304" pitchFamily="18" charset="0"/>
                </a:defRPr>
              </a:lvl1pPr>
              <a:lvl2pPr marL="742950" indent="-285750">
                <a:defRPr>
                  <a:solidFill>
                    <a:schemeClr val="bg1"/>
                  </a:solidFill>
                  <a:latin typeface="Times New Roman" panose="02020603050405020304" pitchFamily="18" charset="0"/>
                </a:defRPr>
              </a:lvl2pPr>
              <a:lvl3pPr marL="1143000" indent="-228600">
                <a:defRPr>
                  <a:solidFill>
                    <a:schemeClr val="bg1"/>
                  </a:solidFill>
                  <a:latin typeface="Times New Roman" panose="02020603050405020304" pitchFamily="18" charset="0"/>
                </a:defRPr>
              </a:lvl3pPr>
              <a:lvl4pPr marL="1600200" indent="-228600">
                <a:defRPr>
                  <a:solidFill>
                    <a:schemeClr val="bg1"/>
                  </a:solidFill>
                  <a:latin typeface="Times New Roman" panose="02020603050405020304" pitchFamily="18" charset="0"/>
                </a:defRPr>
              </a:lvl4pPr>
              <a:lvl5pPr marL="2057400" indent="-228600">
                <a:defRPr>
                  <a:solidFill>
                    <a:schemeClr val="bg1"/>
                  </a:solidFill>
                  <a:latin typeface="Times New Roman" panose="02020603050405020304" pitchFamily="18" charset="0"/>
                </a:defRPr>
              </a:lvl5pPr>
              <a:lvl6pPr marL="2514600" indent="-228600" eaLnBrk="0" fontAlgn="base" hangingPunct="0">
                <a:spcBef>
                  <a:spcPct val="0"/>
                </a:spcBef>
                <a:spcAft>
                  <a:spcPct val="0"/>
                </a:spcAft>
                <a:defRPr>
                  <a:solidFill>
                    <a:schemeClr val="bg1"/>
                  </a:solidFill>
                  <a:latin typeface="Times New Roman" panose="02020603050405020304" pitchFamily="18" charset="0"/>
                </a:defRPr>
              </a:lvl6pPr>
              <a:lvl7pPr marL="2971800" indent="-228600" eaLnBrk="0" fontAlgn="base" hangingPunct="0">
                <a:spcBef>
                  <a:spcPct val="0"/>
                </a:spcBef>
                <a:spcAft>
                  <a:spcPct val="0"/>
                </a:spcAft>
                <a:defRPr>
                  <a:solidFill>
                    <a:schemeClr val="bg1"/>
                  </a:solidFill>
                  <a:latin typeface="Times New Roman" panose="02020603050405020304" pitchFamily="18" charset="0"/>
                </a:defRPr>
              </a:lvl7pPr>
              <a:lvl8pPr marL="3429000" indent="-228600" eaLnBrk="0" fontAlgn="base" hangingPunct="0">
                <a:spcBef>
                  <a:spcPct val="0"/>
                </a:spcBef>
                <a:spcAft>
                  <a:spcPct val="0"/>
                </a:spcAft>
                <a:defRPr>
                  <a:solidFill>
                    <a:schemeClr val="bg1"/>
                  </a:solidFill>
                  <a:latin typeface="Times New Roman" panose="02020603050405020304" pitchFamily="18" charset="0"/>
                </a:defRPr>
              </a:lvl8pPr>
              <a:lvl9pPr marL="3886200" indent="-228600" eaLnBrk="0" fontAlgn="base" hangingPunct="0">
                <a:spcBef>
                  <a:spcPct val="0"/>
                </a:spcBef>
                <a:spcAft>
                  <a:spcPct val="0"/>
                </a:spcAft>
                <a:defRPr>
                  <a:solidFill>
                    <a:schemeClr val="bg1"/>
                  </a:solidFill>
                  <a:latin typeface="Times New Roman" panose="02020603050405020304" pitchFamily="18" charset="0"/>
                </a:defRPr>
              </a:lvl9pPr>
            </a:lstStyle>
            <a:p>
              <a:pPr eaLnBrk="1" hangingPunct="1"/>
              <a:endParaRPr lang="ru-RU" altLang="ru-RU" sz="2800" b="1" dirty="0">
                <a:solidFill>
                  <a:srgbClr val="009900"/>
                </a:solidFill>
              </a:endParaRPr>
            </a:p>
          </p:txBody>
        </p:sp>
      </p:grpSp>
      <p:sp>
        <p:nvSpPr>
          <p:cNvPr id="23" name="Rectangle 23"/>
          <p:cNvSpPr>
            <a:spLocks noChangeArrowheads="1"/>
          </p:cNvSpPr>
          <p:nvPr/>
        </p:nvSpPr>
        <p:spPr bwMode="auto">
          <a:xfrm>
            <a:off x="0" y="1524000"/>
            <a:ext cx="2122697" cy="5847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bg1"/>
                </a:solidFill>
                <a:latin typeface="Times New Roman" panose="02020603050405020304" pitchFamily="18" charset="0"/>
              </a:defRPr>
            </a:lvl1pPr>
            <a:lvl2pPr marL="742950" indent="-285750">
              <a:defRPr>
                <a:solidFill>
                  <a:schemeClr val="bg1"/>
                </a:solidFill>
                <a:latin typeface="Times New Roman" panose="02020603050405020304" pitchFamily="18" charset="0"/>
              </a:defRPr>
            </a:lvl2pPr>
            <a:lvl3pPr marL="1143000" indent="-228600">
              <a:defRPr>
                <a:solidFill>
                  <a:schemeClr val="bg1"/>
                </a:solidFill>
                <a:latin typeface="Times New Roman" panose="02020603050405020304" pitchFamily="18" charset="0"/>
              </a:defRPr>
            </a:lvl3pPr>
            <a:lvl4pPr marL="1600200" indent="-228600">
              <a:defRPr>
                <a:solidFill>
                  <a:schemeClr val="bg1"/>
                </a:solidFill>
                <a:latin typeface="Times New Roman" panose="02020603050405020304" pitchFamily="18" charset="0"/>
              </a:defRPr>
            </a:lvl4pPr>
            <a:lvl5pPr marL="2057400" indent="-228600">
              <a:defRPr>
                <a:solidFill>
                  <a:schemeClr val="bg1"/>
                </a:solidFill>
                <a:latin typeface="Times New Roman" panose="02020603050405020304" pitchFamily="18" charset="0"/>
              </a:defRPr>
            </a:lvl5pPr>
            <a:lvl6pPr marL="2514600" indent="-228600" eaLnBrk="0" fontAlgn="base" hangingPunct="0">
              <a:spcBef>
                <a:spcPct val="0"/>
              </a:spcBef>
              <a:spcAft>
                <a:spcPct val="0"/>
              </a:spcAft>
              <a:defRPr>
                <a:solidFill>
                  <a:schemeClr val="bg1"/>
                </a:solidFill>
                <a:latin typeface="Times New Roman" panose="02020603050405020304" pitchFamily="18" charset="0"/>
              </a:defRPr>
            </a:lvl6pPr>
            <a:lvl7pPr marL="2971800" indent="-228600" eaLnBrk="0" fontAlgn="base" hangingPunct="0">
              <a:spcBef>
                <a:spcPct val="0"/>
              </a:spcBef>
              <a:spcAft>
                <a:spcPct val="0"/>
              </a:spcAft>
              <a:defRPr>
                <a:solidFill>
                  <a:schemeClr val="bg1"/>
                </a:solidFill>
                <a:latin typeface="Times New Roman" panose="02020603050405020304" pitchFamily="18" charset="0"/>
              </a:defRPr>
            </a:lvl7pPr>
            <a:lvl8pPr marL="3429000" indent="-228600" eaLnBrk="0" fontAlgn="base" hangingPunct="0">
              <a:spcBef>
                <a:spcPct val="0"/>
              </a:spcBef>
              <a:spcAft>
                <a:spcPct val="0"/>
              </a:spcAft>
              <a:defRPr>
                <a:solidFill>
                  <a:schemeClr val="bg1"/>
                </a:solidFill>
                <a:latin typeface="Times New Roman" panose="02020603050405020304" pitchFamily="18" charset="0"/>
              </a:defRPr>
            </a:lvl8pPr>
            <a:lvl9pPr marL="3886200" indent="-228600" eaLnBrk="0" fontAlgn="base" hangingPunct="0">
              <a:spcBef>
                <a:spcPct val="0"/>
              </a:spcBef>
              <a:spcAft>
                <a:spcPct val="0"/>
              </a:spcAft>
              <a:defRPr>
                <a:solidFill>
                  <a:schemeClr val="bg1"/>
                </a:solidFill>
                <a:latin typeface="Times New Roman" panose="02020603050405020304" pitchFamily="18" charset="0"/>
              </a:defRPr>
            </a:lvl9pPr>
          </a:lstStyle>
          <a:p>
            <a:pPr eaLnBrk="1" hangingPunct="1"/>
            <a:r>
              <a:rPr lang="en-US" altLang="ru-RU" sz="3200" b="1" dirty="0">
                <a:solidFill>
                  <a:srgbClr val="800000"/>
                </a:solidFill>
              </a:rPr>
              <a:t>Coagulates</a:t>
            </a:r>
            <a:endParaRPr lang="ru-RU" altLang="ru-RU" sz="3200" b="1" dirty="0">
              <a:solidFill>
                <a:srgbClr val="8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right)">
                                      <p:cBhvr>
                                        <p:cTn id="12" dur="500"/>
                                        <p:tgtEl>
                                          <p:spTgt spid="15"/>
                                        </p:tgtEl>
                                      </p:cBhvr>
                                    </p:animEffect>
                                  </p:childTnLst>
                                </p:cTn>
                              </p:par>
                            </p:childTnLst>
                          </p:cTn>
                        </p:par>
                        <p:par>
                          <p:cTn id="13" fill="hold" nodeType="afterGroup">
                            <p:stCondLst>
                              <p:cond delay="1000"/>
                            </p:stCondLst>
                            <p:childTnLst>
                              <p:par>
                                <p:cTn id="14" presetID="17" presetClass="entr" presetSubtype="1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500"/>
                            </p:stCondLst>
                            <p:childTnLst>
                              <p:par>
                                <p:cTn id="19" presetID="22" presetClass="entr" presetSubtype="2"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right)">
                                      <p:cBhvr>
                                        <p:cTn id="21" dur="500"/>
                                        <p:tgtEl>
                                          <p:spTgt spid="3"/>
                                        </p:tgtEl>
                                      </p:cBhvr>
                                    </p:animEffect>
                                  </p:childTnLst>
                                </p:cTn>
                              </p:par>
                            </p:childTnLst>
                          </p:cTn>
                        </p:par>
                        <p:par>
                          <p:cTn id="22" fill="hold" nodeType="afterGroup">
                            <p:stCondLst>
                              <p:cond delay="2000"/>
                            </p:stCondLst>
                            <p:childTnLst>
                              <p:par>
                                <p:cTn id="23" presetID="17" presetClass="entr" presetSubtype="1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strVal val="#ppt_h"/>
                                          </p:val>
                                        </p:tav>
                                        <p:tav tm="100000">
                                          <p:val>
                                            <p:strVal val="#ppt_h"/>
                                          </p:val>
                                        </p:tav>
                                      </p:tavLst>
                                    </p:anim>
                                  </p:childTnLst>
                                </p:cTn>
                              </p:par>
                            </p:childTnLst>
                          </p:cTn>
                        </p:par>
                        <p:par>
                          <p:cTn id="27" fill="hold" nodeType="afterGroup">
                            <p:stCondLst>
                              <p:cond delay="2500"/>
                            </p:stCondLst>
                            <p:childTnLst>
                              <p:par>
                                <p:cTn id="28" presetID="22" presetClass="entr" presetSubtype="4"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par>
                          <p:cTn id="31" fill="hold" nodeType="afterGroup">
                            <p:stCondLst>
                              <p:cond delay="3000"/>
                            </p:stCondLst>
                            <p:childTnLst>
                              <p:par>
                                <p:cTn id="32" presetID="17" presetClass="entr" presetSubtype="10"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strVal val="#ppt_h"/>
                                          </p:val>
                                        </p:tav>
                                        <p:tav tm="100000">
                                          <p:val>
                                            <p:strVal val="#ppt_h"/>
                                          </p:val>
                                        </p:tav>
                                      </p:tavLst>
                                    </p:anim>
                                  </p:childTnLst>
                                </p:cTn>
                              </p:par>
                            </p:childTnLst>
                          </p:cTn>
                        </p:par>
                        <p:par>
                          <p:cTn id="36" fill="hold" nodeType="afterGroup">
                            <p:stCondLst>
                              <p:cond delay="3500"/>
                            </p:stCondLst>
                            <p:childTnLst>
                              <p:par>
                                <p:cTn id="37" presetID="22" presetClass="entr" presetSubtype="4" fill="hold" nodeType="after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down)">
                                      <p:cBhvr>
                                        <p:cTn id="39" dur="500"/>
                                        <p:tgtEl>
                                          <p:spTgt spid="2"/>
                                        </p:tgtEl>
                                      </p:cBhvr>
                                    </p:animEffect>
                                  </p:childTnLst>
                                </p:cTn>
                              </p:par>
                            </p:childTnLst>
                          </p:cTn>
                        </p:par>
                        <p:par>
                          <p:cTn id="40" fill="hold" nodeType="afterGroup">
                            <p:stCondLst>
                              <p:cond delay="4000"/>
                            </p:stCondLst>
                            <p:childTnLst>
                              <p:par>
                                <p:cTn id="41" presetID="17" presetClass="entr" presetSubtype="10"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fltVal val="0"/>
                                          </p:val>
                                        </p:tav>
                                        <p:tav tm="100000">
                                          <p:val>
                                            <p:strVal val="#ppt_w"/>
                                          </p:val>
                                        </p:tav>
                                      </p:tavLst>
                                    </p:anim>
                                    <p:anim calcmode="lin" valueType="num">
                                      <p:cBhvr>
                                        <p:cTn id="44" dur="500" fill="hold"/>
                                        <p:tgtEl>
                                          <p:spTgt spid="16"/>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4500"/>
                            </p:stCondLst>
                            <p:childTnLst>
                              <p:par>
                                <p:cTn id="46" presetID="22" presetClass="entr" presetSubtype="1" fill="hold" grpId="0" nodeType="after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up)">
                                      <p:cBhvr>
                                        <p:cTn id="48" dur="500"/>
                                        <p:tgtEl>
                                          <p:spTgt spid="6"/>
                                        </p:tgtEl>
                                      </p:cBhvr>
                                    </p:animEffect>
                                  </p:childTnLst>
                                </p:cTn>
                              </p:par>
                            </p:childTnLst>
                          </p:cTn>
                        </p:par>
                        <p:par>
                          <p:cTn id="49" fill="hold" nodeType="afterGroup">
                            <p:stCondLst>
                              <p:cond delay="5000"/>
                            </p:stCondLst>
                            <p:childTnLst>
                              <p:par>
                                <p:cTn id="50" presetID="4" presetClass="entr" presetSubtype="32"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ox(out)">
                                      <p:cBhvr>
                                        <p:cTn id="52" dur="500"/>
                                        <p:tgtEl>
                                          <p:spTgt spid="18"/>
                                        </p:tgtEl>
                                      </p:cBhvr>
                                    </p:animEffect>
                                  </p:childTnLst>
                                </p:cTn>
                              </p:par>
                            </p:childTnLst>
                          </p:cTn>
                        </p:par>
                        <p:par>
                          <p:cTn id="53" fill="hold" nodeType="afterGroup">
                            <p:stCondLst>
                              <p:cond delay="5500"/>
                            </p:stCondLst>
                            <p:childTnLst>
                              <p:par>
                                <p:cTn id="54" presetID="4" presetClass="entr" presetSubtype="32" fill="hold" grpId="0" nodeType="after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box(out)">
                                      <p:cBhvr>
                                        <p:cTn id="56" dur="500"/>
                                        <p:tgtEl>
                                          <p:spTgt spid="17"/>
                                        </p:tgtEl>
                                      </p:cBhvr>
                                    </p:animEffect>
                                  </p:childTnLst>
                                </p:cTn>
                              </p:par>
                            </p:childTnLst>
                          </p:cTn>
                        </p:par>
                        <p:par>
                          <p:cTn id="57" fill="hold" nodeType="afterGroup">
                            <p:stCondLst>
                              <p:cond delay="6000"/>
                            </p:stCondLst>
                            <p:childTnLst>
                              <p:par>
                                <p:cTn id="58" presetID="4" presetClass="entr" presetSubtype="32" fill="hold" grpId="0"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box(out)">
                                      <p:cBhvr>
                                        <p:cTn id="60" dur="500"/>
                                        <p:tgtEl>
                                          <p:spTgt spid="19"/>
                                        </p:tgtEl>
                                      </p:cBhvr>
                                    </p:animEffect>
                                  </p:childTnLst>
                                </p:cTn>
                              </p:par>
                            </p:childTnLst>
                          </p:cTn>
                        </p:par>
                        <p:par>
                          <p:cTn id="61" fill="hold" nodeType="afterGroup">
                            <p:stCondLst>
                              <p:cond delay="6500"/>
                            </p:stCondLst>
                            <p:childTnLst>
                              <p:par>
                                <p:cTn id="62" presetID="4" presetClass="entr" presetSubtype="32" fill="hold" grpId="0" nodeType="after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box(out)">
                                      <p:cBhvr>
                                        <p:cTn id="64" dur="500"/>
                                        <p:tgtEl>
                                          <p:spTgt spid="20"/>
                                        </p:tgtEl>
                                      </p:cBhvr>
                                    </p:animEffect>
                                  </p:childTnLst>
                                </p:cTn>
                              </p:par>
                            </p:childTnLst>
                          </p:cTn>
                        </p:par>
                        <p:par>
                          <p:cTn id="65" fill="hold" nodeType="afterGroup">
                            <p:stCondLst>
                              <p:cond delay="7000"/>
                            </p:stCondLst>
                            <p:childTnLst>
                              <p:par>
                                <p:cTn id="66" presetID="22" presetClass="entr" presetSubtype="1" fill="hold" nodeType="after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wipe(up)">
                                      <p:cBhvr>
                                        <p:cTn id="68" dur="500"/>
                                        <p:tgtEl>
                                          <p:spTgt spid="24"/>
                                        </p:tgtEl>
                                      </p:cBhvr>
                                    </p:animEffect>
                                  </p:childTnLst>
                                  <p:subTnLst>
                                    <p:set>
                                      <p:cBhvr override="childStyle">
                                        <p:cTn dur="1" fill="hold" display="0" masterRel="sameClick" afterEffect="1">
                                          <p:stCondLst>
                                            <p:cond evt="end" delay="0">
                                              <p:tn val="66"/>
                                            </p:cond>
                                          </p:stCondLst>
                                        </p:cTn>
                                        <p:tgtEl>
                                          <p:spTgt spid="24"/>
                                        </p:tgtEl>
                                        <p:attrNameLst>
                                          <p:attrName>style.visibility</p:attrName>
                                        </p:attrNameLst>
                                      </p:cBhvr>
                                      <p:to>
                                        <p:strVal val="hidden"/>
                                      </p:to>
                                    </p:set>
                                  </p:subTnLst>
                                </p:cTn>
                              </p:par>
                            </p:childTnLst>
                          </p:cTn>
                        </p:par>
                        <p:par>
                          <p:cTn id="69" fill="hold" nodeType="afterGroup">
                            <p:stCondLst>
                              <p:cond delay="7500"/>
                            </p:stCondLst>
                            <p:childTnLst>
                              <p:par>
                                <p:cTn id="70" presetID="4" presetClass="entr" presetSubtype="32" fill="hold" grpId="0" nodeType="after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box(out)">
                                      <p:cBhvr>
                                        <p:cTn id="72" dur="500"/>
                                        <p:tgtEl>
                                          <p:spTgt spid="21"/>
                                        </p:tgtEl>
                                      </p:cBhvr>
                                    </p:animEffect>
                                  </p:childTnLst>
                                </p:cTn>
                              </p:par>
                            </p:childTnLst>
                          </p:cTn>
                        </p:par>
                        <p:par>
                          <p:cTn id="73" fill="hold" nodeType="afterGroup">
                            <p:stCondLst>
                              <p:cond delay="8000"/>
                            </p:stCondLst>
                            <p:childTnLst>
                              <p:par>
                                <p:cTn id="74" presetID="22" presetClass="entr" presetSubtype="1" fill="hold" nodeType="after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wipe(up)">
                                      <p:cBhvr>
                                        <p:cTn id="76" dur="500"/>
                                        <p:tgtEl>
                                          <p:spTgt spid="25"/>
                                        </p:tgtEl>
                                      </p:cBhvr>
                                    </p:animEffect>
                                  </p:childTnLst>
                                  <p:subTnLst>
                                    <p:set>
                                      <p:cBhvr override="childStyle">
                                        <p:cTn dur="1" fill="hold" display="0" masterRel="sameClick" afterEffect="1">
                                          <p:stCondLst>
                                            <p:cond evt="end" delay="0">
                                              <p:tn val="74"/>
                                            </p:cond>
                                          </p:stCondLst>
                                        </p:cTn>
                                        <p:tgtEl>
                                          <p:spTgt spid="25"/>
                                        </p:tgtEl>
                                        <p:attrNameLst>
                                          <p:attrName>style.visibility</p:attrName>
                                        </p:attrNameLst>
                                      </p:cBhvr>
                                      <p:to>
                                        <p:strVal val="hidden"/>
                                      </p:to>
                                    </p:set>
                                  </p:subTnLst>
                                </p:cTn>
                              </p:par>
                            </p:childTnLst>
                          </p:cTn>
                        </p:par>
                        <p:par>
                          <p:cTn id="77" fill="hold" nodeType="afterGroup">
                            <p:stCondLst>
                              <p:cond delay="8500"/>
                            </p:stCondLst>
                            <p:childTnLst>
                              <p:par>
                                <p:cTn id="78" presetID="4" presetClass="entr" presetSubtype="32" fill="hold" grpId="0" nodeType="after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box(out)">
                                      <p:cBhvr>
                                        <p:cTn id="80" dur="500"/>
                                        <p:tgtEl>
                                          <p:spTgt spid="22"/>
                                        </p:tgtEl>
                                      </p:cBhvr>
                                    </p:animEffect>
                                  </p:childTnLst>
                                </p:cTn>
                              </p:par>
                            </p:childTnLst>
                          </p:cTn>
                        </p:par>
                        <p:par>
                          <p:cTn id="81" fill="hold" nodeType="afterGroup">
                            <p:stCondLst>
                              <p:cond delay="9000"/>
                            </p:stCondLst>
                            <p:childTnLst>
                              <p:par>
                                <p:cTn id="82" presetID="17" presetClass="entr" presetSubtype="10" fill="hold" grpId="0" nodeType="afterEffect">
                                  <p:stCondLst>
                                    <p:cond delay="0"/>
                                  </p:stCondLst>
                                  <p:childTnLst>
                                    <p:set>
                                      <p:cBhvr>
                                        <p:cTn id="83" dur="1" fill="hold">
                                          <p:stCondLst>
                                            <p:cond delay="0"/>
                                          </p:stCondLst>
                                        </p:cTn>
                                        <p:tgtEl>
                                          <p:spTgt spid="23"/>
                                        </p:tgtEl>
                                        <p:attrNameLst>
                                          <p:attrName>style.visibility</p:attrName>
                                        </p:attrNameLst>
                                      </p:cBhvr>
                                      <p:to>
                                        <p:strVal val="visible"/>
                                      </p:to>
                                    </p:set>
                                    <p:anim calcmode="lin" valueType="num">
                                      <p:cBhvr>
                                        <p:cTn id="84" dur="500" fill="hold"/>
                                        <p:tgtEl>
                                          <p:spTgt spid="23"/>
                                        </p:tgtEl>
                                        <p:attrNameLst>
                                          <p:attrName>ppt_w</p:attrName>
                                        </p:attrNameLst>
                                      </p:cBhvr>
                                      <p:tavLst>
                                        <p:tav tm="0">
                                          <p:val>
                                            <p:fltVal val="0"/>
                                          </p:val>
                                        </p:tav>
                                        <p:tav tm="100000">
                                          <p:val>
                                            <p:strVal val="#ppt_w"/>
                                          </p:val>
                                        </p:tav>
                                      </p:tavLst>
                                    </p:anim>
                                    <p:anim calcmode="lin" valueType="num">
                                      <p:cBhvr>
                                        <p:cTn id="85" dur="500" fill="hold"/>
                                        <p:tgtEl>
                                          <p:spTgt spid="23"/>
                                        </p:tgtEl>
                                        <p:attrNameLst>
                                          <p:attrName>ppt_h</p:attrName>
                                        </p:attrNameLst>
                                      </p:cBhvr>
                                      <p:tavLst>
                                        <p:tav tm="0">
                                          <p:val>
                                            <p:strVal val="#ppt_h"/>
                                          </p:val>
                                        </p:tav>
                                        <p:tav tm="100000">
                                          <p:val>
                                            <p:strVal val="#ppt_h"/>
                                          </p:val>
                                        </p:tav>
                                      </p:tavLst>
                                    </p:anim>
                                  </p:childTnLst>
                                </p:cTn>
                              </p:par>
                            </p:childTnLst>
                          </p:cTn>
                        </p:par>
                        <p:par>
                          <p:cTn id="86" fill="hold" nodeType="afterGroup">
                            <p:stCondLst>
                              <p:cond delay="9500"/>
                            </p:stCondLst>
                            <p:childTnLst>
                              <p:par>
                                <p:cTn id="87" presetID="22" presetClass="entr" presetSubtype="1" fill="hold" grpId="0" nodeType="after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wipe(up)">
                                      <p:cBhvr>
                                        <p:cTn id="89" dur="500"/>
                                        <p:tgtEl>
                                          <p:spTgt spid="27"/>
                                        </p:tgtEl>
                                      </p:cBhvr>
                                    </p:animEffect>
                                  </p:childTnLst>
                                </p:cTn>
                              </p:par>
                            </p:childTnLst>
                          </p:cTn>
                        </p:par>
                        <p:par>
                          <p:cTn id="90" fill="hold" nodeType="afterGroup">
                            <p:stCondLst>
                              <p:cond delay="10000"/>
                            </p:stCondLst>
                            <p:childTnLst>
                              <p:par>
                                <p:cTn id="91" presetID="22" presetClass="entr" presetSubtype="1" fill="hold" grpId="0" nodeType="afterEffect">
                                  <p:stCondLst>
                                    <p:cond delay="0"/>
                                  </p:stCondLst>
                                  <p:childTnLst>
                                    <p:set>
                                      <p:cBhvr>
                                        <p:cTn id="92" dur="1" fill="hold">
                                          <p:stCondLst>
                                            <p:cond delay="0"/>
                                          </p:stCondLst>
                                        </p:cTn>
                                        <p:tgtEl>
                                          <p:spTgt spid="8"/>
                                        </p:tgtEl>
                                        <p:attrNameLst>
                                          <p:attrName>style.visibility</p:attrName>
                                        </p:attrNameLst>
                                      </p:cBhvr>
                                      <p:to>
                                        <p:strVal val="visible"/>
                                      </p:to>
                                    </p:set>
                                    <p:animEffect transition="in" filter="wipe(up)">
                                      <p:cBhvr>
                                        <p:cTn id="9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6" grpId="0" animBg="1"/>
      <p:bldP spid="7" grpId="0" autoUpdateAnimBg="0"/>
      <p:bldP spid="8" grpId="0" animBg="1"/>
      <p:bldP spid="9" grpId="0" autoUpdateAnimBg="0"/>
      <p:bldP spid="10" grpId="0" animBg="1"/>
      <p:bldP spid="11" grpId="0" autoUpdateAnimBg="0"/>
      <p:bldP spid="15" grpId="0" animBg="1"/>
      <p:bldP spid="16" grpId="0" autoUpdateAnimBg="0"/>
      <p:bldP spid="17" grpId="0" animBg="1"/>
      <p:bldP spid="18" grpId="0" animBg="1"/>
      <p:bldP spid="19" grpId="0" animBg="1"/>
      <p:bldP spid="20" grpId="0" animBg="1"/>
      <p:bldP spid="21" grpId="0" animBg="1"/>
      <p:bldP spid="22" grpId="0" animBg="1"/>
      <p:bldP spid="27" grpId="0" animBg="1"/>
      <p:bldP spid="23"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4082" y="376517"/>
            <a:ext cx="7772400" cy="1143000"/>
          </a:xfrm>
        </p:spPr>
        <p:txBody>
          <a:bodyPr>
            <a:normAutofit/>
          </a:bodyPr>
          <a:lstStyle/>
          <a:p>
            <a:r>
              <a:rPr lang="en-US" b="1" dirty="0">
                <a:solidFill>
                  <a:schemeClr val="accent4">
                    <a:lumMod val="50000"/>
                  </a:schemeClr>
                </a:solidFill>
              </a:rPr>
              <a:t>Penetrating glaucoma surgery</a:t>
            </a:r>
            <a:endParaRPr lang="ru-RU" b="1" dirty="0">
              <a:solidFill>
                <a:schemeClr val="accent4">
                  <a:lumMod val="50000"/>
                </a:schemeClr>
              </a:solidFill>
            </a:endParaRPr>
          </a:p>
        </p:txBody>
      </p:sp>
      <p:pic>
        <p:nvPicPr>
          <p:cNvPr id="5" name="ССИЭ быстрый">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60611" y="1434539"/>
            <a:ext cx="7279342" cy="4527550"/>
          </a:xfrm>
        </p:spPr>
      </p:pic>
    </p:spTree>
    <p:extLst>
      <p:ext uri="{BB962C8B-B14F-4D97-AF65-F5344CB8AC3E}">
        <p14:creationId xmlns:p14="http://schemas.microsoft.com/office/powerpoint/2010/main" val="38655885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Заголовок 1"/>
          <p:cNvSpPr>
            <a:spLocks noGrp="1"/>
          </p:cNvSpPr>
          <p:nvPr>
            <p:ph type="title"/>
          </p:nvPr>
        </p:nvSpPr>
        <p:spPr>
          <a:xfrm>
            <a:off x="1160991" y="973650"/>
            <a:ext cx="6798734" cy="1303867"/>
          </a:xfrm>
        </p:spPr>
        <p:txBody>
          <a:bodyPr>
            <a:normAutofit fontScale="90000"/>
          </a:bodyPr>
          <a:lstStyle/>
          <a:p>
            <a:r>
              <a:rPr lang="en-US" altLang="ru-RU" b="1" dirty="0">
                <a:solidFill>
                  <a:schemeClr val="accent4">
                    <a:lumMod val="50000"/>
                  </a:schemeClr>
                </a:solidFill>
              </a:rPr>
              <a:t>Classification of primary glaucoma</a:t>
            </a:r>
            <a:endParaRPr lang="ru-RU" altLang="ru-RU" b="1" dirty="0" smtClean="0">
              <a:solidFill>
                <a:schemeClr val="accent4">
                  <a:lumMod val="50000"/>
                </a:schemeClr>
              </a:solidFill>
            </a:endParaRPr>
          </a:p>
        </p:txBody>
      </p:sp>
      <p:graphicFrame>
        <p:nvGraphicFramePr>
          <p:cNvPr id="4" name="Схема 3"/>
          <p:cNvGraphicFramePr/>
          <p:nvPr>
            <p:extLst>
              <p:ext uri="{D42A27DB-BD31-4B8C-83A1-F6EECF244321}">
                <p14:modId xmlns:p14="http://schemas.microsoft.com/office/powerpoint/2010/main" val="3862396753"/>
              </p:ext>
            </p:extLst>
          </p:nvPr>
        </p:nvGraphicFramePr>
        <p:xfrm>
          <a:off x="534390" y="2466652"/>
          <a:ext cx="7980218" cy="40896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2532" name="Picture 5" descr="http://cs310126.vk.me/v310126727/33f/aGzpXXO709Q.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46377" y="4098229"/>
            <a:ext cx="491098" cy="51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46945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Заголовок 1"/>
          <p:cNvSpPr>
            <a:spLocks noGrp="1"/>
          </p:cNvSpPr>
          <p:nvPr>
            <p:ph type="title"/>
          </p:nvPr>
        </p:nvSpPr>
        <p:spPr>
          <a:xfrm>
            <a:off x="661367" y="919762"/>
            <a:ext cx="8150225" cy="1143000"/>
          </a:xfrm>
        </p:spPr>
        <p:txBody>
          <a:bodyPr>
            <a:normAutofit fontScale="90000"/>
          </a:bodyPr>
          <a:lstStyle/>
          <a:p>
            <a:r>
              <a:rPr lang="en-US" altLang="ru-RU" b="1" dirty="0">
                <a:solidFill>
                  <a:schemeClr val="accent4">
                    <a:lumMod val="50000"/>
                  </a:schemeClr>
                </a:solidFill>
              </a:rPr>
              <a:t>Primary </a:t>
            </a:r>
            <a:r>
              <a:rPr lang="en-US" altLang="ru-RU" b="1" dirty="0" smtClean="0">
                <a:solidFill>
                  <a:schemeClr val="accent4">
                    <a:lumMod val="50000"/>
                  </a:schemeClr>
                </a:solidFill>
              </a:rPr>
              <a:t>closed-angle glaucoma</a:t>
            </a:r>
            <a:r>
              <a:rPr lang="ru-RU" altLang="ru-RU" b="1" dirty="0" smtClean="0">
                <a:solidFill>
                  <a:schemeClr val="accent4">
                    <a:lumMod val="50000"/>
                  </a:schemeClr>
                </a:solidFill>
              </a:rPr>
              <a:t>:</a:t>
            </a:r>
            <a:r>
              <a:rPr lang="en-US" altLang="ru-RU" b="1" dirty="0" smtClean="0">
                <a:solidFill>
                  <a:schemeClr val="accent4">
                    <a:lumMod val="50000"/>
                  </a:schemeClr>
                </a:solidFill>
              </a:rPr>
              <a:t> </a:t>
            </a:r>
            <a:r>
              <a:rPr lang="en-US" altLang="ru-RU" b="1" dirty="0">
                <a:solidFill>
                  <a:schemeClr val="accent4">
                    <a:lumMod val="50000"/>
                  </a:schemeClr>
                </a:solidFill>
              </a:rPr>
              <a:t/>
            </a:r>
            <a:br>
              <a:rPr lang="en-US" altLang="ru-RU" b="1" dirty="0">
                <a:solidFill>
                  <a:schemeClr val="accent4">
                    <a:lumMod val="50000"/>
                  </a:schemeClr>
                </a:solidFill>
              </a:rPr>
            </a:br>
            <a:r>
              <a:rPr lang="en-US" altLang="ru-RU" b="1" dirty="0" smtClean="0">
                <a:solidFill>
                  <a:schemeClr val="accent4">
                    <a:lumMod val="50000"/>
                  </a:schemeClr>
                </a:solidFill>
              </a:rPr>
              <a:t>risk </a:t>
            </a:r>
            <a:r>
              <a:rPr lang="en-US" altLang="ru-RU" b="1" dirty="0">
                <a:solidFill>
                  <a:schemeClr val="accent4">
                    <a:lumMod val="50000"/>
                  </a:schemeClr>
                </a:solidFill>
              </a:rPr>
              <a:t>factors </a:t>
            </a:r>
            <a:endParaRPr lang="ru-RU" altLang="ru-RU" b="1" dirty="0" smtClean="0">
              <a:solidFill>
                <a:schemeClr val="accent4">
                  <a:lumMod val="50000"/>
                </a:schemeClr>
              </a:solidFill>
            </a:endParaRPr>
          </a:p>
        </p:txBody>
      </p:sp>
      <p:sp>
        <p:nvSpPr>
          <p:cNvPr id="38915" name="Содержимое 2"/>
          <p:cNvSpPr>
            <a:spLocks noGrp="1"/>
          </p:cNvSpPr>
          <p:nvPr>
            <p:ph idx="1"/>
          </p:nvPr>
        </p:nvSpPr>
        <p:spPr>
          <a:xfrm>
            <a:off x="783291" y="2534491"/>
            <a:ext cx="4703763" cy="4114800"/>
          </a:xfrm>
        </p:spPr>
        <p:txBody>
          <a:bodyPr/>
          <a:lstStyle/>
          <a:p>
            <a:r>
              <a:rPr lang="en-US" altLang="ru-RU" b="1" dirty="0" err="1" smtClean="0">
                <a:latin typeface="Arial" panose="020B0604020202020204" pitchFamily="34" charset="0"/>
                <a:cs typeface="Arial" panose="020B0604020202020204" pitchFamily="34" charset="0"/>
              </a:rPr>
              <a:t>Hypermetropia</a:t>
            </a:r>
            <a:endParaRPr lang="ru-RU" altLang="ru-RU" b="1" dirty="0" smtClean="0">
              <a:latin typeface="Arial" panose="020B0604020202020204" pitchFamily="34" charset="0"/>
              <a:cs typeface="Arial" panose="020B0604020202020204" pitchFamily="34" charset="0"/>
            </a:endParaRPr>
          </a:p>
          <a:p>
            <a:pPr lvl="1">
              <a:buFont typeface="Wingdings" panose="05000000000000000000" pitchFamily="2" charset="2"/>
              <a:buChar char="ü"/>
            </a:pPr>
            <a:r>
              <a:rPr lang="en-US" altLang="ru-RU" dirty="0" smtClean="0"/>
              <a:t>shallow anterior chamber</a:t>
            </a:r>
            <a:endParaRPr lang="ru-RU" altLang="ru-RU" dirty="0" smtClean="0"/>
          </a:p>
          <a:p>
            <a:pPr lvl="1">
              <a:buFont typeface="Wingdings" panose="05000000000000000000" pitchFamily="2" charset="2"/>
              <a:buChar char="ü"/>
            </a:pPr>
            <a:r>
              <a:rPr lang="en-US" altLang="ru-RU" dirty="0" smtClean="0"/>
              <a:t>narrow </a:t>
            </a:r>
            <a:r>
              <a:rPr lang="en-US" altLang="ru-RU" dirty="0"/>
              <a:t>anterior chamber </a:t>
            </a:r>
            <a:r>
              <a:rPr lang="en-US" altLang="ru-RU" dirty="0" smtClean="0"/>
              <a:t>angle</a:t>
            </a:r>
            <a:endParaRPr lang="ru-RU" altLang="ru-RU" dirty="0" smtClean="0"/>
          </a:p>
          <a:p>
            <a:pPr lvl="1">
              <a:buFont typeface="Wingdings" panose="05000000000000000000" pitchFamily="2" charset="2"/>
              <a:buChar char="ü"/>
            </a:pPr>
            <a:r>
              <a:rPr lang="en-US" altLang="ru-RU" dirty="0" smtClean="0"/>
              <a:t>large lens</a:t>
            </a:r>
            <a:endParaRPr lang="ru-RU" altLang="ru-RU" dirty="0" smtClean="0"/>
          </a:p>
          <a:p>
            <a:pPr lvl="1">
              <a:buFont typeface="Wingdings" panose="05000000000000000000" pitchFamily="2" charset="2"/>
              <a:buChar char="ü"/>
            </a:pPr>
            <a:endParaRPr lang="ru-RU" altLang="ru-RU" sz="2400" b="1" dirty="0">
              <a:latin typeface="Arial" panose="020B0604020202020204" pitchFamily="34" charset="0"/>
              <a:cs typeface="Arial" panose="020B0604020202020204" pitchFamily="34" charset="0"/>
            </a:endParaRPr>
          </a:p>
          <a:p>
            <a:pPr marL="342900" lvl="1" indent="-342900"/>
            <a:r>
              <a:rPr lang="en-US" altLang="ru-RU" sz="2400" b="1" dirty="0" smtClean="0">
                <a:latin typeface="Arial" panose="020B0604020202020204" pitchFamily="34" charset="0"/>
                <a:cs typeface="Arial" panose="020B0604020202020204" pitchFamily="34" charset="0"/>
              </a:rPr>
              <a:t>Female</a:t>
            </a:r>
            <a:endParaRPr lang="ru-RU" altLang="ru-RU" sz="2400" b="1" dirty="0" smtClean="0">
              <a:latin typeface="Arial" panose="020B0604020202020204" pitchFamily="34" charset="0"/>
              <a:cs typeface="Arial" panose="020B0604020202020204" pitchFamily="34" charset="0"/>
            </a:endParaRPr>
          </a:p>
        </p:txBody>
      </p:sp>
      <p:pic>
        <p:nvPicPr>
          <p:cNvPr id="38916" name="Picture 6" descr="ÐÐ¾ÑÐ¾Ð¶ÐµÐµ Ð¸Ð·Ð¾Ð±ÑÐ°Ð¶ÐµÐ½Ð¸Ð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8118" y="2534491"/>
            <a:ext cx="2595843" cy="1765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6" descr="http://forum.awd.ru/gallery/images/upload/f59/d97/f59d979d65afc1e987aa56f24a40c775.jpg"/>
          <p:cNvPicPr>
            <a:picLocks noChangeAspect="1" noChangeArrowheads="1"/>
          </p:cNvPicPr>
          <p:nvPr/>
        </p:nvPicPr>
        <p:blipFill>
          <a:blip r:embed="rId4" cstate="print">
            <a:extLst>
              <a:ext uri="{28A0092B-C50C-407E-A947-70E740481C1C}">
                <a14:useLocalDpi xmlns:a14="http://schemas.microsoft.com/office/drawing/2010/main" val="0"/>
              </a:ext>
            </a:extLst>
          </a:blip>
          <a:srcRect r="32214"/>
          <a:stretch>
            <a:fillRect/>
          </a:stretch>
        </p:blipFill>
        <p:spPr bwMode="auto">
          <a:xfrm>
            <a:off x="3914842" y="4358380"/>
            <a:ext cx="1643276" cy="1819182"/>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91277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4499" y="773672"/>
            <a:ext cx="8410575" cy="1143000"/>
          </a:xfrm>
        </p:spPr>
        <p:txBody>
          <a:bodyPr>
            <a:normAutofit/>
          </a:bodyPr>
          <a:lstStyle/>
          <a:p>
            <a:pPr>
              <a:defRPr/>
            </a:pPr>
            <a:r>
              <a:rPr lang="en-US" altLang="ru-RU" sz="3200" b="1" dirty="0">
                <a:solidFill>
                  <a:schemeClr val="accent4">
                    <a:lumMod val="50000"/>
                  </a:schemeClr>
                </a:solidFill>
              </a:rPr>
              <a:t>GLAUCOMA is the </a:t>
            </a:r>
            <a:r>
              <a:rPr lang="en-US" altLang="ru-RU" sz="3200" b="1" dirty="0" smtClean="0">
                <a:solidFill>
                  <a:schemeClr val="accent4">
                    <a:lumMod val="50000"/>
                  </a:schemeClr>
                </a:solidFill>
              </a:rPr>
              <a:t>first</a:t>
            </a:r>
            <a:r>
              <a:rPr lang="ru-RU" altLang="ru-RU" sz="3200" b="1" dirty="0" smtClean="0">
                <a:solidFill>
                  <a:schemeClr val="accent4">
                    <a:lumMod val="50000"/>
                  </a:schemeClr>
                </a:solidFill>
              </a:rPr>
              <a:t> </a:t>
            </a:r>
            <a:r>
              <a:rPr lang="en-US" altLang="ru-RU" sz="3200" b="1" dirty="0" smtClean="0">
                <a:solidFill>
                  <a:schemeClr val="accent4">
                    <a:lumMod val="50000"/>
                  </a:schemeClr>
                </a:solidFill>
              </a:rPr>
              <a:t>cause </a:t>
            </a:r>
            <a:r>
              <a:rPr lang="ru-RU" altLang="ru-RU" sz="3200" b="1" dirty="0" smtClean="0">
                <a:solidFill>
                  <a:schemeClr val="accent4">
                    <a:lumMod val="50000"/>
                  </a:schemeClr>
                </a:solidFill>
              </a:rPr>
              <a:t/>
            </a:r>
            <a:br>
              <a:rPr lang="ru-RU" altLang="ru-RU" sz="3200" b="1" dirty="0" smtClean="0">
                <a:solidFill>
                  <a:schemeClr val="accent4">
                    <a:lumMod val="50000"/>
                  </a:schemeClr>
                </a:solidFill>
              </a:rPr>
            </a:br>
            <a:r>
              <a:rPr lang="en-US" altLang="ru-RU" sz="3200" b="1" dirty="0" smtClean="0">
                <a:solidFill>
                  <a:schemeClr val="accent4">
                    <a:lumMod val="50000"/>
                  </a:schemeClr>
                </a:solidFill>
              </a:rPr>
              <a:t>of </a:t>
            </a:r>
            <a:r>
              <a:rPr lang="en-US" altLang="ru-RU" sz="3200" b="1" dirty="0">
                <a:solidFill>
                  <a:schemeClr val="accent4">
                    <a:lumMod val="50000"/>
                  </a:schemeClr>
                </a:solidFill>
              </a:rPr>
              <a:t>blindness in the world!</a:t>
            </a:r>
            <a:endParaRPr lang="ru-RU" sz="3200" b="1" u="sng" dirty="0">
              <a:solidFill>
                <a:schemeClr val="accent4">
                  <a:lumMod val="50000"/>
                </a:schemeClr>
              </a:solidFill>
            </a:endParaRPr>
          </a:p>
        </p:txBody>
      </p:sp>
      <p:pic>
        <p:nvPicPr>
          <p:cNvPr id="6147" name="Picture 2" descr="http://images.myshared.ru/367682/slide_3.jpg"/>
          <p:cNvPicPr>
            <a:picLocks noChangeAspect="1" noChangeArrowheads="1"/>
          </p:cNvPicPr>
          <p:nvPr/>
        </p:nvPicPr>
        <p:blipFill>
          <a:blip r:embed="rId2">
            <a:extLst>
              <a:ext uri="{28A0092B-C50C-407E-A947-70E740481C1C}">
                <a14:useLocalDpi xmlns:a14="http://schemas.microsoft.com/office/drawing/2010/main" val="0"/>
              </a:ext>
            </a:extLst>
          </a:blip>
          <a:srcRect l="20636" t="24017" r="13959" b="10396"/>
          <a:stretch>
            <a:fillRect/>
          </a:stretch>
        </p:blipFill>
        <p:spPr bwMode="auto">
          <a:xfrm>
            <a:off x="924671" y="2848841"/>
            <a:ext cx="3725116" cy="280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5" descr="http://www.vlad-amelin.ru/uploads/posts/2013-01/1357408095_1000025705.jpg"/>
          <p:cNvPicPr>
            <a:picLocks noChangeAspect="1" noChangeArrowheads="1"/>
          </p:cNvPicPr>
          <p:nvPr/>
        </p:nvPicPr>
        <p:blipFill>
          <a:blip r:embed="rId3">
            <a:extLst>
              <a:ext uri="{28A0092B-C50C-407E-A947-70E740481C1C}">
                <a14:useLocalDpi xmlns:a14="http://schemas.microsoft.com/office/drawing/2010/main" val="0"/>
              </a:ext>
            </a:extLst>
          </a:blip>
          <a:srcRect l="24191"/>
          <a:stretch>
            <a:fillRect/>
          </a:stretch>
        </p:blipFill>
        <p:spPr bwMode="auto">
          <a:xfrm>
            <a:off x="5045742" y="2848841"/>
            <a:ext cx="3142116" cy="2765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Заголовок 1"/>
          <p:cNvSpPr>
            <a:spLocks noGrp="1"/>
          </p:cNvSpPr>
          <p:nvPr>
            <p:ph type="title"/>
          </p:nvPr>
        </p:nvSpPr>
        <p:spPr>
          <a:xfrm>
            <a:off x="757517" y="903754"/>
            <a:ext cx="7772400" cy="1143000"/>
          </a:xfrm>
        </p:spPr>
        <p:txBody>
          <a:bodyPr>
            <a:normAutofit fontScale="90000"/>
          </a:bodyPr>
          <a:lstStyle/>
          <a:p>
            <a:r>
              <a:rPr lang="en-US" altLang="ru-RU" b="1" dirty="0">
                <a:solidFill>
                  <a:schemeClr val="accent4">
                    <a:lumMod val="50000"/>
                  </a:schemeClr>
                </a:solidFill>
              </a:rPr>
              <a:t>Acute attack </a:t>
            </a:r>
            <a:r>
              <a:rPr lang="ru-RU" altLang="ru-RU" b="1" dirty="0" smtClean="0">
                <a:solidFill>
                  <a:schemeClr val="accent4">
                    <a:lumMod val="50000"/>
                  </a:schemeClr>
                </a:solidFill>
              </a:rPr>
              <a:t/>
            </a:r>
            <a:br>
              <a:rPr lang="ru-RU" altLang="ru-RU" b="1" dirty="0" smtClean="0">
                <a:solidFill>
                  <a:schemeClr val="accent4">
                    <a:lumMod val="50000"/>
                  </a:schemeClr>
                </a:solidFill>
              </a:rPr>
            </a:br>
            <a:r>
              <a:rPr lang="en-US" altLang="ru-RU" b="1" dirty="0" smtClean="0">
                <a:solidFill>
                  <a:schemeClr val="accent4">
                    <a:lumMod val="50000"/>
                  </a:schemeClr>
                </a:solidFill>
              </a:rPr>
              <a:t>of </a:t>
            </a:r>
            <a:r>
              <a:rPr lang="en-US" altLang="ru-RU" b="1" dirty="0">
                <a:solidFill>
                  <a:schemeClr val="accent4">
                    <a:lumMod val="50000"/>
                  </a:schemeClr>
                </a:solidFill>
              </a:rPr>
              <a:t>angle-closure glaucoma</a:t>
            </a:r>
            <a:endParaRPr lang="ru-RU" altLang="ru-RU" b="1" dirty="0" smtClean="0">
              <a:solidFill>
                <a:schemeClr val="accent4">
                  <a:lumMod val="50000"/>
                </a:schemeClr>
              </a:solidFill>
            </a:endParaRPr>
          </a:p>
        </p:txBody>
      </p:sp>
      <p:pic>
        <p:nvPicPr>
          <p:cNvPr id="39939" name="Picture 2" descr="C:\Documents and Settings\Polly\Мои документы\кафедра\картинки глаз\глаукома\Новый рисунок (2).bmp"/>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l="4759" t="3761" r="12245" b="15659"/>
          <a:stretch>
            <a:fillRect/>
          </a:stretch>
        </p:blipFill>
        <p:spPr>
          <a:xfrm>
            <a:off x="4569759" y="2522969"/>
            <a:ext cx="3602972" cy="2615027"/>
          </a:xfrm>
        </p:spPr>
      </p:pic>
      <p:sp>
        <p:nvSpPr>
          <p:cNvPr id="39940" name="Содержимое 2"/>
          <p:cNvSpPr>
            <a:spLocks noGrp="1"/>
          </p:cNvSpPr>
          <p:nvPr>
            <p:ph sz="half" idx="1"/>
          </p:nvPr>
        </p:nvSpPr>
        <p:spPr>
          <a:xfrm>
            <a:off x="685800" y="2332037"/>
            <a:ext cx="4017963" cy="4525963"/>
          </a:xfrm>
        </p:spPr>
        <p:txBody>
          <a:bodyPr/>
          <a:lstStyle/>
          <a:p>
            <a:pPr>
              <a:buFont typeface="Arial" panose="020B0604020202020204" pitchFamily="34" charset="0"/>
              <a:buNone/>
            </a:pPr>
            <a:r>
              <a:rPr lang="ru-RU" altLang="ru-RU" sz="2800" dirty="0" smtClean="0"/>
              <a:t>	</a:t>
            </a:r>
            <a:r>
              <a:rPr lang="en-US" altLang="ru-RU" sz="2000" dirty="0">
                <a:latin typeface="Arial" panose="020B0604020202020204" pitchFamily="34" charset="0"/>
                <a:cs typeface="Arial" panose="020B0604020202020204" pitchFamily="34" charset="0"/>
              </a:rPr>
              <a:t>Blockade of the anterior chamber angle by the iris </a:t>
            </a:r>
            <a:r>
              <a:rPr lang="en-US" altLang="ru-RU" sz="2000" dirty="0" smtClean="0">
                <a:latin typeface="Arial" panose="020B0604020202020204" pitchFamily="34" charset="0"/>
                <a:cs typeface="Arial" panose="020B0604020202020204" pitchFamily="34" charset="0"/>
              </a:rPr>
              <a:t>root</a:t>
            </a:r>
            <a:endParaRPr lang="ru-RU" altLang="ru-RU" sz="2000" dirty="0" smtClean="0">
              <a:latin typeface="Arial" panose="020B0604020202020204" pitchFamily="34" charset="0"/>
              <a:cs typeface="Arial" panose="020B0604020202020204" pitchFamily="34" charset="0"/>
            </a:endParaRPr>
          </a:p>
          <a:p>
            <a:pPr>
              <a:buFont typeface="Arial" panose="020B0604020202020204" pitchFamily="34" charset="0"/>
              <a:buNone/>
            </a:pPr>
            <a:r>
              <a:rPr lang="ru-RU" altLang="ru-RU" sz="2000" dirty="0">
                <a:latin typeface="Arial" panose="020B0604020202020204" pitchFamily="34" charset="0"/>
                <a:cs typeface="Arial" panose="020B0604020202020204" pitchFamily="34" charset="0"/>
              </a:rPr>
              <a:t>	</a:t>
            </a:r>
            <a:r>
              <a:rPr lang="en-US" altLang="ru-RU" sz="2000" dirty="0" smtClean="0">
                <a:latin typeface="Arial" panose="020B0604020202020204" pitchFamily="34" charset="0"/>
                <a:cs typeface="Arial" panose="020B0604020202020204" pitchFamily="34" charset="0"/>
              </a:rPr>
              <a:t>under </a:t>
            </a:r>
            <a:r>
              <a:rPr lang="en-US" altLang="ru-RU" sz="2000" dirty="0">
                <a:latin typeface="Arial" panose="020B0604020202020204" pitchFamily="34" charset="0"/>
                <a:cs typeface="Arial" panose="020B0604020202020204" pitchFamily="34" charset="0"/>
              </a:rPr>
              <a:t>the influence of provoking factors </a:t>
            </a:r>
            <a:r>
              <a:rPr lang="ru-RU" altLang="ru-RU" sz="2000" dirty="0" smtClean="0">
                <a:latin typeface="Arial" panose="020B0604020202020204" pitchFamily="34" charset="0"/>
                <a:cs typeface="Arial" panose="020B0604020202020204" pitchFamily="34" charset="0"/>
              </a:rPr>
              <a:t>:</a:t>
            </a:r>
          </a:p>
          <a:p>
            <a:pPr lvl="1"/>
            <a:r>
              <a:rPr lang="en-US" altLang="ru-RU" dirty="0">
                <a:latin typeface="Arial" panose="020B0604020202020204" pitchFamily="34" charset="0"/>
                <a:cs typeface="Arial" panose="020B0604020202020204" pitchFamily="34" charset="0"/>
              </a:rPr>
              <a:t>tilt </a:t>
            </a:r>
            <a:r>
              <a:rPr lang="en-US" altLang="ru-RU" dirty="0" smtClean="0">
                <a:latin typeface="Arial" panose="020B0604020202020204" pitchFamily="34" charset="0"/>
                <a:cs typeface="Arial" panose="020B0604020202020204" pitchFamily="34" charset="0"/>
              </a:rPr>
              <a:t>work</a:t>
            </a:r>
            <a:endParaRPr lang="ru-RU" altLang="ru-RU" dirty="0" smtClean="0">
              <a:latin typeface="Arial" panose="020B0604020202020204" pitchFamily="34" charset="0"/>
              <a:cs typeface="Arial" panose="020B0604020202020204" pitchFamily="34" charset="0"/>
            </a:endParaRPr>
          </a:p>
          <a:p>
            <a:pPr lvl="1"/>
            <a:r>
              <a:rPr lang="en-US" altLang="ru-RU" dirty="0" smtClean="0">
                <a:latin typeface="Arial" panose="020B0604020202020204" pitchFamily="34" charset="0"/>
                <a:cs typeface="Arial" panose="020B0604020202020204" pitchFamily="34" charset="0"/>
              </a:rPr>
              <a:t>Stress</a:t>
            </a:r>
            <a:endParaRPr lang="ru-RU" altLang="ru-RU" dirty="0" smtClean="0">
              <a:latin typeface="Arial" panose="020B0604020202020204" pitchFamily="34" charset="0"/>
              <a:cs typeface="Arial" panose="020B0604020202020204" pitchFamily="34" charset="0"/>
            </a:endParaRPr>
          </a:p>
          <a:p>
            <a:pPr lvl="1"/>
            <a:r>
              <a:rPr lang="en-US" altLang="ru-RU" dirty="0" smtClean="0">
                <a:latin typeface="Arial" panose="020B0604020202020204" pitchFamily="34" charset="0"/>
                <a:cs typeface="Arial" panose="020B0604020202020204" pitchFamily="34" charset="0"/>
              </a:rPr>
              <a:t>bath/sauna</a:t>
            </a:r>
            <a:endParaRPr lang="ru-RU" altLang="ru-RU" dirty="0" smtClean="0"/>
          </a:p>
        </p:txBody>
      </p:sp>
      <p:sp>
        <p:nvSpPr>
          <p:cNvPr id="12" name="Rectangle 6"/>
          <p:cNvSpPr>
            <a:spLocks noChangeArrowheads="1"/>
          </p:cNvSpPr>
          <p:nvPr/>
        </p:nvSpPr>
        <p:spPr bwMode="auto">
          <a:xfrm>
            <a:off x="685800" y="5423279"/>
            <a:ext cx="7767919" cy="830997"/>
          </a:xfrm>
          <a:prstGeom prst="rect">
            <a:avLst/>
          </a:prstGeom>
          <a:noFill/>
          <a:ln w="9525">
            <a:noFill/>
            <a:miter lim="800000"/>
            <a:headEnd/>
            <a:tailEnd/>
          </a:ln>
          <a:effectLst/>
        </p:spPr>
        <p:txBody>
          <a:bodyPr wrap="square" anchor="ctr">
            <a:spAutoFit/>
          </a:bodyPr>
          <a:lstStyle/>
          <a:p>
            <a:pPr algn="ctr">
              <a:defRPr/>
            </a:pPr>
            <a:r>
              <a:rPr lang="en-US" altLang="ru-RU" sz="2400" b="1" dirty="0">
                <a:solidFill>
                  <a:schemeClr val="tx1"/>
                </a:solidFill>
                <a:latin typeface="+mn-lt"/>
              </a:rPr>
              <a:t>The main factor provoking a sharp increase in IOP is </a:t>
            </a:r>
            <a:endParaRPr lang="ru-RU" altLang="ru-RU" sz="2400" b="1" dirty="0" smtClean="0">
              <a:solidFill>
                <a:schemeClr val="tx1"/>
              </a:solidFill>
              <a:latin typeface="+mn-lt"/>
            </a:endParaRPr>
          </a:p>
          <a:p>
            <a:pPr algn="ctr">
              <a:defRPr/>
            </a:pPr>
            <a:r>
              <a:rPr lang="en-US" altLang="ru-RU" sz="2400" b="1" dirty="0" smtClean="0">
                <a:solidFill>
                  <a:srgbClr val="C00000"/>
                </a:solidFill>
                <a:latin typeface="+mn-lt"/>
              </a:rPr>
              <a:t>pupil </a:t>
            </a:r>
            <a:r>
              <a:rPr lang="en-US" altLang="ru-RU" sz="2400" b="1" dirty="0">
                <a:solidFill>
                  <a:srgbClr val="C00000"/>
                </a:solidFill>
                <a:latin typeface="+mn-lt"/>
              </a:rPr>
              <a:t>dilation!</a:t>
            </a:r>
            <a:endParaRPr lang="ru-RU" altLang="ru-RU" sz="2400" b="1" dirty="0">
              <a:solidFill>
                <a:srgbClr val="C00000"/>
              </a:solidFill>
              <a:latin typeface="+mn-lt"/>
            </a:endParaRPr>
          </a:p>
        </p:txBody>
      </p:sp>
    </p:spTree>
    <p:extLst>
      <p:ext uri="{BB962C8B-B14F-4D97-AF65-F5344CB8AC3E}">
        <p14:creationId xmlns:p14="http://schemas.microsoft.com/office/powerpoint/2010/main" val="23265998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Заголовок 1"/>
          <p:cNvSpPr>
            <a:spLocks noGrp="1"/>
          </p:cNvSpPr>
          <p:nvPr>
            <p:ph type="title"/>
          </p:nvPr>
        </p:nvSpPr>
        <p:spPr>
          <a:xfrm>
            <a:off x="979643" y="332582"/>
            <a:ext cx="6798734" cy="1303867"/>
          </a:xfrm>
        </p:spPr>
        <p:txBody>
          <a:bodyPr/>
          <a:lstStyle/>
          <a:p>
            <a:r>
              <a:rPr lang="en-US" altLang="ru-RU" b="1" dirty="0">
                <a:solidFill>
                  <a:schemeClr val="accent4">
                    <a:lumMod val="50000"/>
                  </a:schemeClr>
                </a:solidFill>
              </a:rPr>
              <a:t>Complaints</a:t>
            </a:r>
            <a:endParaRPr lang="ru-RU" altLang="ru-RU" dirty="0" smtClean="0">
              <a:solidFill>
                <a:schemeClr val="accent4">
                  <a:lumMod val="50000"/>
                </a:schemeClr>
              </a:solidFill>
            </a:endParaRPr>
          </a:p>
        </p:txBody>
      </p:sp>
      <p:sp>
        <p:nvSpPr>
          <p:cNvPr id="40963" name="Содержимое 2"/>
          <p:cNvSpPr>
            <a:spLocks noGrp="1"/>
          </p:cNvSpPr>
          <p:nvPr>
            <p:ph sz="half" idx="1"/>
          </p:nvPr>
        </p:nvSpPr>
        <p:spPr>
          <a:xfrm>
            <a:off x="654423" y="1512344"/>
            <a:ext cx="3713817" cy="4525962"/>
          </a:xfrm>
        </p:spPr>
        <p:txBody>
          <a:bodyPr>
            <a:normAutofit/>
          </a:bodyPr>
          <a:lstStyle/>
          <a:p>
            <a:pPr>
              <a:lnSpc>
                <a:spcPct val="118000"/>
              </a:lnSpc>
            </a:pPr>
            <a:r>
              <a:rPr lang="en-US" altLang="ru-RU" sz="2000" dirty="0">
                <a:latin typeface="Arial" panose="020B0604020202020204" pitchFamily="34" charset="0"/>
                <a:cs typeface="Arial" panose="020B0604020202020204" pitchFamily="34" charset="0"/>
              </a:rPr>
              <a:t>A sharp decrease (“blurred”) </a:t>
            </a:r>
            <a:r>
              <a:rPr lang="en-US" altLang="ru-RU" sz="2000" dirty="0" smtClean="0">
                <a:latin typeface="Arial" panose="020B0604020202020204" pitchFamily="34" charset="0"/>
                <a:cs typeface="Arial" panose="020B0604020202020204" pitchFamily="34" charset="0"/>
              </a:rPr>
              <a:t>vision</a:t>
            </a:r>
            <a:endParaRPr lang="ru-RU" altLang="ru-RU" sz="2000" dirty="0" smtClean="0">
              <a:latin typeface="Arial" panose="020B0604020202020204" pitchFamily="34" charset="0"/>
              <a:cs typeface="Arial" panose="020B0604020202020204" pitchFamily="34" charset="0"/>
            </a:endParaRPr>
          </a:p>
          <a:p>
            <a:pPr>
              <a:lnSpc>
                <a:spcPct val="118000"/>
              </a:lnSpc>
            </a:pPr>
            <a:r>
              <a:rPr lang="en-US" altLang="ru-RU" sz="2000" dirty="0">
                <a:latin typeface="Arial" panose="020B0604020202020204" pitchFamily="34" charset="0"/>
                <a:cs typeface="Arial" panose="020B0604020202020204" pitchFamily="34" charset="0"/>
              </a:rPr>
              <a:t>"Rainbow" when looking at a light </a:t>
            </a:r>
            <a:r>
              <a:rPr lang="en-US" altLang="ru-RU" sz="2000" dirty="0" smtClean="0">
                <a:latin typeface="Arial" panose="020B0604020202020204" pitchFamily="34" charset="0"/>
                <a:cs typeface="Arial" panose="020B0604020202020204" pitchFamily="34" charset="0"/>
              </a:rPr>
              <a:t>source</a:t>
            </a:r>
            <a:endParaRPr lang="ru-RU" altLang="ru-RU" sz="2000" dirty="0" smtClean="0">
              <a:latin typeface="Arial" panose="020B0604020202020204" pitchFamily="34" charset="0"/>
              <a:cs typeface="Arial" panose="020B0604020202020204" pitchFamily="34" charset="0"/>
            </a:endParaRPr>
          </a:p>
          <a:p>
            <a:pPr>
              <a:lnSpc>
                <a:spcPct val="118000"/>
              </a:lnSpc>
            </a:pPr>
            <a:r>
              <a:rPr lang="en-US" altLang="ru-RU" sz="2000" dirty="0">
                <a:latin typeface="Arial" panose="020B0604020202020204" pitchFamily="34" charset="0"/>
                <a:cs typeface="Arial" panose="020B0604020202020204" pitchFamily="34" charset="0"/>
              </a:rPr>
              <a:t>Red eye</a:t>
            </a:r>
            <a:endParaRPr lang="ru-RU" altLang="ru-RU" dirty="0" smtClean="0"/>
          </a:p>
        </p:txBody>
      </p:sp>
      <p:sp>
        <p:nvSpPr>
          <p:cNvPr id="40964" name="Содержимое 3"/>
          <p:cNvSpPr>
            <a:spLocks noGrp="1"/>
          </p:cNvSpPr>
          <p:nvPr>
            <p:ph sz="half" idx="2"/>
          </p:nvPr>
        </p:nvSpPr>
        <p:spPr>
          <a:xfrm>
            <a:off x="4841875" y="1471613"/>
            <a:ext cx="4038600" cy="1027112"/>
          </a:xfrm>
        </p:spPr>
        <p:txBody>
          <a:bodyPr>
            <a:normAutofit/>
          </a:bodyPr>
          <a:lstStyle/>
          <a:p>
            <a:r>
              <a:rPr lang="en-US" altLang="ru-RU" sz="2000" dirty="0">
                <a:latin typeface="Arial" panose="020B0604020202020204" pitchFamily="34" charset="0"/>
                <a:cs typeface="Arial" panose="020B0604020202020204" pitchFamily="34" charset="0"/>
              </a:rPr>
              <a:t>Pain in the eye, </a:t>
            </a:r>
            <a:r>
              <a:rPr lang="en-US" altLang="ru-RU" sz="2000" dirty="0" smtClean="0">
                <a:latin typeface="Arial" panose="020B0604020202020204" pitchFamily="34" charset="0"/>
                <a:cs typeface="Arial" panose="020B0604020202020204" pitchFamily="34" charset="0"/>
              </a:rPr>
              <a:t>temple</a:t>
            </a:r>
            <a:endParaRPr lang="ru-RU" altLang="ru-RU" sz="2000" dirty="0" smtClean="0">
              <a:latin typeface="Arial" panose="020B0604020202020204" pitchFamily="34" charset="0"/>
              <a:cs typeface="Arial" panose="020B0604020202020204" pitchFamily="34" charset="0"/>
            </a:endParaRPr>
          </a:p>
          <a:p>
            <a:r>
              <a:rPr lang="en-US" altLang="ru-RU" sz="2000" dirty="0">
                <a:latin typeface="Arial" panose="020B0604020202020204" pitchFamily="34" charset="0"/>
                <a:cs typeface="Arial" panose="020B0604020202020204" pitchFamily="34" charset="0"/>
              </a:rPr>
              <a:t>Nausea, vomiting</a:t>
            </a:r>
            <a:endParaRPr lang="ru-RU" altLang="ru-RU" dirty="0" smtClean="0"/>
          </a:p>
        </p:txBody>
      </p:sp>
      <p:pic>
        <p:nvPicPr>
          <p:cNvPr id="40965" name="Picture 4" descr="http://www.medicus.ru/images/upload/741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1191" y="3880968"/>
            <a:ext cx="2579968" cy="1728489"/>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 name="Стрелка вправо 2"/>
          <p:cNvSpPr>
            <a:spLocks noChangeArrowheads="1"/>
          </p:cNvSpPr>
          <p:nvPr/>
        </p:nvSpPr>
        <p:spPr bwMode="auto">
          <a:xfrm>
            <a:off x="4079050" y="4010274"/>
            <a:ext cx="1168400" cy="734939"/>
          </a:xfrm>
          <a:prstGeom prst="rightArrow">
            <a:avLst>
              <a:gd name="adj1" fmla="val 50000"/>
              <a:gd name="adj2" fmla="val 49948"/>
            </a:avLst>
          </a:prstGeom>
          <a:solidFill>
            <a:schemeClr val="accent2"/>
          </a:solidFill>
          <a:ln w="9525">
            <a:solidFill>
              <a:schemeClr val="bg1"/>
            </a:solidFill>
            <a:miter lim="800000"/>
            <a:headEnd/>
            <a:tailEnd/>
          </a:ln>
          <a:scene3d>
            <a:camera prst="orthographicFront"/>
            <a:lightRig rig="flat" dir="t">
              <a:rot lat="0" lon="0" rev="18900000"/>
            </a:lightRig>
          </a:scene3d>
          <a:sp3d>
            <a:bevelT/>
          </a:sp3d>
        </p:spPr>
        <p:txBody>
          <a:bodyPr lIns="92075" tIns="46038" rIns="92075" bIns="46038">
            <a:spAutoFit/>
            <a:sp3d extrusionH="31750" contourW="6350" prstMaterial="powder">
              <a:bevelT w="19050" h="19050" prst="angle"/>
              <a:contourClr>
                <a:schemeClr val="accent3">
                  <a:tint val="100000"/>
                  <a:shade val="100000"/>
                  <a:satMod val="100000"/>
                  <a:hueMod val="100000"/>
                </a:schemeClr>
              </a:contourClr>
            </a:sp3d>
          </a:bodyPr>
          <a:lstStyle/>
          <a:p>
            <a:pPr marL="1143000" indent="-228600" defTabSz="762000">
              <a:spcBef>
                <a:spcPct val="20000"/>
              </a:spcBef>
              <a:buFontTx/>
              <a:buChar char="•"/>
              <a:defRPr/>
            </a:pPr>
            <a:endParaRPr lang="ru-RU" altLang="ru-RU" b="1">
              <a:ln/>
              <a:solidFill>
                <a:schemeClr val="accent3"/>
              </a:solidFill>
            </a:endParaRPr>
          </a:p>
        </p:txBody>
      </p:sp>
      <p:pic>
        <p:nvPicPr>
          <p:cNvPr id="40967" name="Picture 3" descr="F:\glauko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147" y="3890937"/>
            <a:ext cx="2861179" cy="166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2" descr="C:\Documents and Settings\Polly\Мои документы\кафедра\картинки глаз\глаукома\DSC01737.JPG"/>
          <p:cNvPicPr>
            <a:picLocks noChangeAspect="1" noChangeArrowheads="1"/>
          </p:cNvPicPr>
          <p:nvPr/>
        </p:nvPicPr>
        <p:blipFill>
          <a:blip r:embed="rId4" cstate="print">
            <a:lum bright="26000" contrast="18000"/>
            <a:extLst>
              <a:ext uri="{28A0092B-C50C-407E-A947-70E740481C1C}">
                <a14:useLocalDpi xmlns:a14="http://schemas.microsoft.com/office/drawing/2010/main" val="0"/>
              </a:ext>
            </a:extLst>
          </a:blip>
          <a:srcRect/>
          <a:stretch>
            <a:fillRect/>
          </a:stretch>
        </p:blipFill>
        <p:spPr bwMode="auto">
          <a:xfrm>
            <a:off x="3930047" y="4975848"/>
            <a:ext cx="1466406" cy="115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46246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Заголовок 1"/>
          <p:cNvSpPr>
            <a:spLocks noGrp="1"/>
          </p:cNvSpPr>
          <p:nvPr>
            <p:ph type="title"/>
          </p:nvPr>
        </p:nvSpPr>
        <p:spPr>
          <a:xfrm>
            <a:off x="454024" y="575423"/>
            <a:ext cx="8229600" cy="1143000"/>
          </a:xfrm>
        </p:spPr>
        <p:txBody>
          <a:bodyPr/>
          <a:lstStyle/>
          <a:p>
            <a:r>
              <a:rPr lang="en-US" altLang="ru-RU" b="1" dirty="0">
                <a:solidFill>
                  <a:schemeClr val="accent4">
                    <a:lumMod val="50000"/>
                  </a:schemeClr>
                </a:solidFill>
              </a:rPr>
              <a:t>External inspection</a:t>
            </a:r>
            <a:endParaRPr lang="ru-RU" altLang="ru-RU" b="1" dirty="0" smtClean="0">
              <a:solidFill>
                <a:schemeClr val="accent4">
                  <a:lumMod val="50000"/>
                </a:schemeClr>
              </a:solidFill>
            </a:endParaRPr>
          </a:p>
        </p:txBody>
      </p:sp>
      <p:sp>
        <p:nvSpPr>
          <p:cNvPr id="41987" name="Содержимое 3"/>
          <p:cNvSpPr>
            <a:spLocks noGrp="1"/>
          </p:cNvSpPr>
          <p:nvPr>
            <p:ph sz="half" idx="1"/>
          </p:nvPr>
        </p:nvSpPr>
        <p:spPr>
          <a:xfrm>
            <a:off x="735106" y="1833500"/>
            <a:ext cx="8223250" cy="3351213"/>
          </a:xfrm>
        </p:spPr>
        <p:txBody>
          <a:bodyPr/>
          <a:lstStyle/>
          <a:p>
            <a:r>
              <a:rPr lang="en-US" altLang="ru-RU" dirty="0"/>
              <a:t>Vasodilation of the anterior surface of the </a:t>
            </a:r>
            <a:r>
              <a:rPr lang="en-US" altLang="ru-RU" dirty="0" smtClean="0"/>
              <a:t>eye</a:t>
            </a:r>
            <a:endParaRPr lang="ru-RU" altLang="ru-RU" dirty="0" smtClean="0"/>
          </a:p>
          <a:p>
            <a:r>
              <a:rPr lang="en-US" altLang="ru-RU" dirty="0" smtClean="0"/>
              <a:t>Mydriasis</a:t>
            </a:r>
            <a:endParaRPr lang="ru-RU" altLang="ru-RU" dirty="0" smtClean="0"/>
          </a:p>
          <a:p>
            <a:r>
              <a:rPr lang="en-US" altLang="ru-RU" dirty="0"/>
              <a:t>High </a:t>
            </a:r>
            <a:r>
              <a:rPr lang="en-US" altLang="ru-RU" dirty="0" smtClean="0"/>
              <a:t>IOP</a:t>
            </a:r>
            <a:r>
              <a:rPr lang="ru-RU" altLang="ru-RU" dirty="0" smtClean="0"/>
              <a:t> (Т+3)</a:t>
            </a:r>
          </a:p>
          <a:p>
            <a:endParaRPr lang="ru-RU" altLang="ru-RU" dirty="0" smtClean="0"/>
          </a:p>
          <a:p>
            <a:endParaRPr lang="ru-RU" altLang="ru-RU" dirty="0" smtClean="0"/>
          </a:p>
        </p:txBody>
      </p:sp>
      <p:pic>
        <p:nvPicPr>
          <p:cNvPr id="41988" name="Picture 2" descr="F:\800px-Acute_angle_closure_glaucoma.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808504" y="3509107"/>
            <a:ext cx="7520641" cy="2734905"/>
          </a:xfrm>
        </p:spPr>
      </p:pic>
    </p:spTree>
    <p:extLst>
      <p:ext uri="{BB962C8B-B14F-4D97-AF65-F5344CB8AC3E}">
        <p14:creationId xmlns:p14="http://schemas.microsoft.com/office/powerpoint/2010/main" val="1130890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Заголовок 1"/>
          <p:cNvSpPr>
            <a:spLocks noGrp="1"/>
          </p:cNvSpPr>
          <p:nvPr>
            <p:ph type="title"/>
          </p:nvPr>
        </p:nvSpPr>
        <p:spPr>
          <a:xfrm>
            <a:off x="457200" y="500812"/>
            <a:ext cx="8229600" cy="1143000"/>
          </a:xfrm>
        </p:spPr>
        <p:txBody>
          <a:bodyPr/>
          <a:lstStyle/>
          <a:p>
            <a:r>
              <a:rPr lang="en-US" altLang="ru-RU" b="1" dirty="0">
                <a:solidFill>
                  <a:schemeClr val="accent4">
                    <a:lumMod val="50000"/>
                  </a:schemeClr>
                </a:solidFill>
              </a:rPr>
              <a:t>Bifocal examination</a:t>
            </a:r>
            <a:endParaRPr lang="ru-RU" altLang="ru-RU" b="1" dirty="0" smtClean="0">
              <a:solidFill>
                <a:schemeClr val="accent4">
                  <a:lumMod val="50000"/>
                </a:schemeClr>
              </a:solidFill>
            </a:endParaRPr>
          </a:p>
        </p:txBody>
      </p:sp>
      <p:sp>
        <p:nvSpPr>
          <p:cNvPr id="43011" name="Содержимое 3"/>
          <p:cNvSpPr>
            <a:spLocks noGrp="1"/>
          </p:cNvSpPr>
          <p:nvPr>
            <p:ph sz="half" idx="1"/>
          </p:nvPr>
        </p:nvSpPr>
        <p:spPr>
          <a:xfrm>
            <a:off x="856735" y="1787898"/>
            <a:ext cx="4464424" cy="5357813"/>
          </a:xfrm>
        </p:spPr>
        <p:txBody>
          <a:bodyPr/>
          <a:lstStyle/>
          <a:p>
            <a:pPr>
              <a:lnSpc>
                <a:spcPct val="108000"/>
              </a:lnSpc>
            </a:pPr>
            <a:r>
              <a:rPr lang="en-US" altLang="ru-RU" dirty="0">
                <a:latin typeface="Arial" panose="020B0604020202020204" pitchFamily="34" charset="0"/>
                <a:cs typeface="Arial" panose="020B0604020202020204" pitchFamily="34" charset="0"/>
              </a:rPr>
              <a:t>Congestive </a:t>
            </a:r>
            <a:r>
              <a:rPr lang="en-US" altLang="ru-RU" dirty="0" smtClean="0">
                <a:latin typeface="Arial" panose="020B0604020202020204" pitchFamily="34" charset="0"/>
                <a:cs typeface="Arial" panose="020B0604020202020204" pitchFamily="34" charset="0"/>
              </a:rPr>
              <a:t>injection</a:t>
            </a:r>
            <a:endParaRPr lang="ru-RU" altLang="ru-RU" dirty="0" smtClean="0">
              <a:latin typeface="Arial" panose="020B0604020202020204" pitchFamily="34" charset="0"/>
              <a:cs typeface="Arial" panose="020B0604020202020204" pitchFamily="34" charset="0"/>
            </a:endParaRPr>
          </a:p>
          <a:p>
            <a:pPr>
              <a:lnSpc>
                <a:spcPct val="108000"/>
              </a:lnSpc>
            </a:pPr>
            <a:r>
              <a:rPr lang="en-US" altLang="ru-RU" dirty="0" smtClean="0">
                <a:latin typeface="Arial" panose="020B0604020202020204" pitchFamily="34" charset="0"/>
                <a:cs typeface="Arial" panose="020B0604020202020204" pitchFamily="34" charset="0"/>
              </a:rPr>
              <a:t>Corneal </a:t>
            </a:r>
            <a:r>
              <a:rPr lang="en-US" altLang="ru-RU" dirty="0">
                <a:latin typeface="Arial" panose="020B0604020202020204" pitchFamily="34" charset="0"/>
                <a:cs typeface="Arial" panose="020B0604020202020204" pitchFamily="34" charset="0"/>
              </a:rPr>
              <a:t>swelling and decreased </a:t>
            </a:r>
            <a:r>
              <a:rPr lang="en-US" altLang="ru-RU" dirty="0" smtClean="0">
                <a:latin typeface="Arial" panose="020B0604020202020204" pitchFamily="34" charset="0"/>
                <a:cs typeface="Arial" panose="020B0604020202020204" pitchFamily="34" charset="0"/>
              </a:rPr>
              <a:t>sensitivity</a:t>
            </a:r>
            <a:endParaRPr lang="ru-RU" altLang="ru-RU" dirty="0" smtClean="0">
              <a:latin typeface="Arial" panose="020B0604020202020204" pitchFamily="34" charset="0"/>
              <a:cs typeface="Arial" panose="020B0604020202020204" pitchFamily="34" charset="0"/>
            </a:endParaRPr>
          </a:p>
          <a:p>
            <a:pPr>
              <a:lnSpc>
                <a:spcPct val="108000"/>
              </a:lnSpc>
            </a:pPr>
            <a:r>
              <a:rPr lang="en-US" altLang="ru-RU" dirty="0" smtClean="0">
                <a:latin typeface="Arial" panose="020B0604020202020204" pitchFamily="34" charset="0"/>
                <a:cs typeface="Arial" panose="020B0604020202020204" pitchFamily="34" charset="0"/>
              </a:rPr>
              <a:t>Shallow </a:t>
            </a:r>
            <a:r>
              <a:rPr lang="en-US" altLang="ru-RU" dirty="0">
                <a:latin typeface="Arial" panose="020B0604020202020204" pitchFamily="34" charset="0"/>
                <a:cs typeface="Arial" panose="020B0604020202020204" pitchFamily="34" charset="0"/>
              </a:rPr>
              <a:t>anterior </a:t>
            </a:r>
            <a:r>
              <a:rPr lang="en-US" altLang="ru-RU" dirty="0" smtClean="0">
                <a:latin typeface="Arial" panose="020B0604020202020204" pitchFamily="34" charset="0"/>
                <a:cs typeface="Arial" panose="020B0604020202020204" pitchFamily="34" charset="0"/>
              </a:rPr>
              <a:t>chamber</a:t>
            </a:r>
            <a:endParaRPr lang="ru-RU" altLang="ru-RU" dirty="0" smtClean="0">
              <a:latin typeface="Arial" panose="020B0604020202020204" pitchFamily="34" charset="0"/>
              <a:cs typeface="Arial" panose="020B0604020202020204" pitchFamily="34" charset="0"/>
            </a:endParaRPr>
          </a:p>
          <a:p>
            <a:pPr>
              <a:lnSpc>
                <a:spcPct val="108000"/>
              </a:lnSpc>
            </a:pPr>
            <a:r>
              <a:rPr lang="en-US" altLang="ru-RU" dirty="0" err="1" smtClean="0">
                <a:latin typeface="Arial" panose="020B0604020202020204" pitchFamily="34" charset="0"/>
                <a:cs typeface="Arial" panose="020B0604020202020204" pitchFamily="34" charset="0"/>
              </a:rPr>
              <a:t>Midriaz</a:t>
            </a:r>
            <a:endParaRPr lang="ru-RU" altLang="ru-RU" dirty="0" smtClean="0">
              <a:latin typeface="Arial" panose="020B0604020202020204" pitchFamily="34" charset="0"/>
              <a:cs typeface="Arial" panose="020B0604020202020204" pitchFamily="34" charset="0"/>
            </a:endParaRPr>
          </a:p>
          <a:p>
            <a:pPr>
              <a:lnSpc>
                <a:spcPct val="108000"/>
              </a:lnSpc>
            </a:pPr>
            <a:r>
              <a:rPr lang="en-US" altLang="ru-RU" dirty="0" smtClean="0">
                <a:latin typeface="Arial" panose="020B0604020202020204" pitchFamily="34" charset="0"/>
                <a:cs typeface="Arial" panose="020B0604020202020204" pitchFamily="34" charset="0"/>
              </a:rPr>
              <a:t>Bombing </a:t>
            </a:r>
            <a:r>
              <a:rPr lang="en-US" altLang="ru-RU" dirty="0">
                <a:latin typeface="Arial" panose="020B0604020202020204" pitchFamily="34" charset="0"/>
                <a:cs typeface="Arial" panose="020B0604020202020204" pitchFamily="34" charset="0"/>
              </a:rPr>
              <a:t>the </a:t>
            </a:r>
            <a:r>
              <a:rPr lang="en-US" altLang="ru-RU" dirty="0" smtClean="0">
                <a:latin typeface="Arial" panose="020B0604020202020204" pitchFamily="34" charset="0"/>
                <a:cs typeface="Arial" panose="020B0604020202020204" pitchFamily="34" charset="0"/>
              </a:rPr>
              <a:t>iris</a:t>
            </a:r>
            <a:endParaRPr lang="ru-RU" altLang="ru-RU" dirty="0" smtClean="0">
              <a:latin typeface="Arial" panose="020B0604020202020204" pitchFamily="34" charset="0"/>
              <a:cs typeface="Arial" panose="020B0604020202020204" pitchFamily="34" charset="0"/>
            </a:endParaRPr>
          </a:p>
          <a:p>
            <a:pPr>
              <a:lnSpc>
                <a:spcPct val="108000"/>
              </a:lnSpc>
            </a:pPr>
            <a:r>
              <a:rPr lang="en-US" altLang="ru-RU" dirty="0" err="1" smtClean="0">
                <a:latin typeface="Arial" panose="020B0604020202020204" pitchFamily="34" charset="0"/>
                <a:cs typeface="Arial" panose="020B0604020202020204" pitchFamily="34" charset="0"/>
              </a:rPr>
              <a:t>Wurgaft</a:t>
            </a:r>
            <a:r>
              <a:rPr lang="en-US" altLang="ru-RU" dirty="0" smtClean="0">
                <a:latin typeface="Arial" panose="020B0604020202020204" pitchFamily="34" charset="0"/>
                <a:cs typeface="Arial" panose="020B0604020202020204" pitchFamily="34" charset="0"/>
              </a:rPr>
              <a:t> </a:t>
            </a:r>
            <a:r>
              <a:rPr lang="en-US" altLang="ru-RU" dirty="0">
                <a:latin typeface="Arial" panose="020B0604020202020204" pitchFamily="34" charset="0"/>
                <a:cs typeface="Arial" panose="020B0604020202020204" pitchFamily="34" charset="0"/>
              </a:rPr>
              <a:t>method</a:t>
            </a:r>
            <a:endParaRPr lang="ru-RU" altLang="ru-RU" dirty="0" smtClean="0">
              <a:latin typeface="Arial" panose="020B0604020202020204" pitchFamily="34" charset="0"/>
              <a:cs typeface="Arial" panose="020B0604020202020204" pitchFamily="34" charset="0"/>
            </a:endParaRPr>
          </a:p>
          <a:p>
            <a:pPr>
              <a:lnSpc>
                <a:spcPct val="108000"/>
              </a:lnSpc>
            </a:pPr>
            <a:endParaRPr lang="ru-RU" altLang="ru-RU" dirty="0" smtClean="0">
              <a:latin typeface="Arial" panose="020B0604020202020204" pitchFamily="34" charset="0"/>
              <a:cs typeface="Arial" panose="020B0604020202020204" pitchFamily="34" charset="0"/>
            </a:endParaRPr>
          </a:p>
          <a:p>
            <a:pPr>
              <a:lnSpc>
                <a:spcPct val="108000"/>
              </a:lnSpc>
            </a:pPr>
            <a:endParaRPr lang="ru-RU" altLang="ru-RU" dirty="0" smtClean="0">
              <a:latin typeface="Arial" panose="020B0604020202020204" pitchFamily="34" charset="0"/>
              <a:cs typeface="Arial" panose="020B0604020202020204" pitchFamily="34" charset="0"/>
            </a:endParaRPr>
          </a:p>
        </p:txBody>
      </p:sp>
      <p:pic>
        <p:nvPicPr>
          <p:cNvPr id="4301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b="19019"/>
          <a:stretch>
            <a:fillRect/>
          </a:stretch>
        </p:blipFill>
        <p:spPr>
          <a:xfrm>
            <a:off x="5321159" y="2076070"/>
            <a:ext cx="2776070" cy="1787719"/>
          </a:xfrm>
        </p:spPr>
      </p:pic>
      <p:pic>
        <p:nvPicPr>
          <p:cNvPr id="43013" name="Picture 2" descr="https://upload.wikimedia.org/wikipedia/commons/1/13/Acute_Angle_Closure-glaucom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6194" y="4069977"/>
            <a:ext cx="2791035" cy="2044794"/>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04788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05148" y="682255"/>
            <a:ext cx="6798734" cy="1303867"/>
          </a:xfrm>
        </p:spPr>
        <p:txBody>
          <a:bodyPr>
            <a:normAutofit fontScale="90000"/>
          </a:bodyPr>
          <a:lstStyle/>
          <a:p>
            <a:r>
              <a:rPr lang="en-US" altLang="ru-RU" sz="3200" b="1" dirty="0">
                <a:solidFill>
                  <a:schemeClr val="accent4">
                    <a:lumMod val="50000"/>
                  </a:schemeClr>
                </a:solidFill>
              </a:rPr>
              <a:t>Acute attack </a:t>
            </a:r>
            <a:r>
              <a:rPr lang="ru-RU" altLang="ru-RU" sz="3200" b="1" dirty="0">
                <a:solidFill>
                  <a:schemeClr val="accent4">
                    <a:lumMod val="50000"/>
                  </a:schemeClr>
                </a:solidFill>
              </a:rPr>
              <a:t/>
            </a:r>
            <a:br>
              <a:rPr lang="ru-RU" altLang="ru-RU" sz="3200" b="1" dirty="0">
                <a:solidFill>
                  <a:schemeClr val="accent4">
                    <a:lumMod val="50000"/>
                  </a:schemeClr>
                </a:solidFill>
              </a:rPr>
            </a:br>
            <a:r>
              <a:rPr lang="en-US" altLang="ru-RU" sz="3200" b="1" dirty="0">
                <a:solidFill>
                  <a:schemeClr val="accent4">
                    <a:lumMod val="50000"/>
                  </a:schemeClr>
                </a:solidFill>
              </a:rPr>
              <a:t>of angle-closure glaucoma</a:t>
            </a:r>
            <a:r>
              <a:rPr lang="ru-RU" altLang="ru-RU" dirty="0">
                <a:solidFill>
                  <a:srgbClr val="FFC000"/>
                </a:solidFill>
                <a:latin typeface="Arial" panose="020B0604020202020204" pitchFamily="34" charset="0"/>
              </a:rPr>
              <a:t/>
            </a:r>
            <a:br>
              <a:rPr lang="ru-RU" altLang="ru-RU" dirty="0">
                <a:solidFill>
                  <a:srgbClr val="FFC000"/>
                </a:solidFill>
                <a:latin typeface="Arial" panose="020B0604020202020204" pitchFamily="34" charset="0"/>
              </a:rPr>
            </a:br>
            <a:endParaRPr lang="ru-RU" dirty="0"/>
          </a:p>
        </p:txBody>
      </p:sp>
      <p:pic>
        <p:nvPicPr>
          <p:cNvPr id="4" name="Острый приступ глаукомы">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35741" y="1590488"/>
            <a:ext cx="6804212" cy="4270670"/>
          </a:xfrm>
        </p:spPr>
      </p:pic>
    </p:spTree>
    <p:extLst>
      <p:ext uri="{BB962C8B-B14F-4D97-AF65-F5344CB8AC3E}">
        <p14:creationId xmlns:p14="http://schemas.microsoft.com/office/powerpoint/2010/main" val="32633094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0538" y="687574"/>
            <a:ext cx="8032750" cy="1143000"/>
          </a:xfrm>
        </p:spPr>
        <p:txBody>
          <a:bodyPr rtlCol="0">
            <a:normAutofit fontScale="90000"/>
          </a:bodyPr>
          <a:lstStyle/>
          <a:p>
            <a:pPr>
              <a:defRPr/>
            </a:pPr>
            <a:r>
              <a:rPr lang="en-US" b="1" dirty="0">
                <a:solidFill>
                  <a:schemeClr val="accent4">
                    <a:lumMod val="50000"/>
                  </a:schemeClr>
                </a:solidFill>
              </a:rPr>
              <a:t>Principles of treatment of an acute attack of angle-closure glaucoma</a:t>
            </a:r>
            <a:endParaRPr lang="ru-RU" b="1" dirty="0">
              <a:solidFill>
                <a:schemeClr val="accent4">
                  <a:lumMod val="50000"/>
                </a:schemeClr>
              </a:solidFill>
            </a:endParaRPr>
          </a:p>
        </p:txBody>
      </p:sp>
      <p:graphicFrame>
        <p:nvGraphicFramePr>
          <p:cNvPr id="5" name="Схема 4"/>
          <p:cNvGraphicFramePr/>
          <p:nvPr>
            <p:extLst>
              <p:ext uri="{D42A27DB-BD31-4B8C-83A1-F6EECF244321}">
                <p14:modId xmlns:p14="http://schemas.microsoft.com/office/powerpoint/2010/main" val="2931536428"/>
              </p:ext>
            </p:extLst>
          </p:nvPr>
        </p:nvGraphicFramePr>
        <p:xfrm>
          <a:off x="-116542" y="2097741"/>
          <a:ext cx="9135035" cy="38189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7662883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Скругленный прямоугольник 26"/>
          <p:cNvSpPr/>
          <p:nvPr/>
        </p:nvSpPr>
        <p:spPr>
          <a:xfrm>
            <a:off x="106363" y="3325813"/>
            <a:ext cx="8875712" cy="3106737"/>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6" name="Скругленный прямоугольник 25"/>
          <p:cNvSpPr/>
          <p:nvPr/>
        </p:nvSpPr>
        <p:spPr>
          <a:xfrm>
            <a:off x="111125" y="1528763"/>
            <a:ext cx="8875713" cy="153035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46084" name="Picture 23" descr="ÐÐ°ÑÑÐ¸Ð½ÐºÐ¸ Ð¿Ð¾ Ð·Ð°Ð¿ÑÐ¾ÑÑ ÑÑÐºÐ¸Ð¹ ÑÐ²Ðµ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5813" y="1924050"/>
            <a:ext cx="1284287"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182412" y="804040"/>
            <a:ext cx="2617076" cy="646331"/>
          </a:xfrm>
          <a:prstGeom prst="rect">
            <a:avLst/>
          </a:prstGeom>
          <a:solidFill>
            <a:schemeClr val="tx2">
              <a:lumMod val="40000"/>
              <a:lumOff val="60000"/>
            </a:schemeClr>
          </a:solidFill>
          <a:scene3d>
            <a:camera prst="orthographicFront"/>
            <a:lightRig rig="threePt" dir="t"/>
          </a:scene3d>
          <a:sp3d>
            <a:bevelT/>
          </a:sp3d>
        </p:spPr>
        <p:txBody>
          <a:bodyPr>
            <a:spAutoFit/>
          </a:bodyPr>
          <a:lstStyle/>
          <a:p>
            <a:pPr algn="ctr">
              <a:defRPr/>
            </a:pPr>
            <a:r>
              <a:rPr lang="en-US" b="1" dirty="0">
                <a:solidFill>
                  <a:schemeClr val="tx1"/>
                </a:solidFill>
                <a:latin typeface="+mn-lt"/>
              </a:rPr>
              <a:t>First </a:t>
            </a:r>
            <a:r>
              <a:rPr lang="en-US" b="1" dirty="0" smtClean="0">
                <a:solidFill>
                  <a:schemeClr val="tx1"/>
                </a:solidFill>
                <a:latin typeface="+mn-lt"/>
              </a:rPr>
              <a:t>aid</a:t>
            </a:r>
            <a:r>
              <a:rPr lang="ru-RU" b="1" dirty="0" smtClean="0">
                <a:solidFill>
                  <a:schemeClr val="tx1"/>
                </a:solidFill>
                <a:latin typeface="+mn-lt"/>
              </a:rPr>
              <a:t> </a:t>
            </a:r>
          </a:p>
          <a:p>
            <a:pPr algn="ctr">
              <a:defRPr/>
            </a:pPr>
            <a:r>
              <a:rPr lang="en-US" b="1" dirty="0" smtClean="0">
                <a:solidFill>
                  <a:schemeClr val="tx1"/>
                </a:solidFill>
                <a:latin typeface="+mn-lt"/>
              </a:rPr>
              <a:t>help</a:t>
            </a:r>
            <a:endParaRPr lang="ru-RU" b="1" dirty="0">
              <a:solidFill>
                <a:schemeClr val="tx1"/>
              </a:solidFill>
              <a:latin typeface="+mn-lt"/>
            </a:endParaRPr>
          </a:p>
        </p:txBody>
      </p:sp>
      <p:sp>
        <p:nvSpPr>
          <p:cNvPr id="7" name="TextBox 6"/>
          <p:cNvSpPr txBox="1"/>
          <p:nvPr/>
        </p:nvSpPr>
        <p:spPr>
          <a:xfrm>
            <a:off x="5780687" y="783018"/>
            <a:ext cx="2935801" cy="646331"/>
          </a:xfrm>
          <a:prstGeom prst="rect">
            <a:avLst/>
          </a:prstGeom>
          <a:solidFill>
            <a:schemeClr val="tx2">
              <a:lumMod val="40000"/>
              <a:lumOff val="60000"/>
            </a:schemeClr>
          </a:solidFill>
          <a:scene3d>
            <a:camera prst="orthographicFront"/>
            <a:lightRig rig="threePt" dir="t"/>
          </a:scene3d>
          <a:sp3d>
            <a:bevelT/>
          </a:sp3d>
        </p:spPr>
        <p:txBody>
          <a:bodyPr>
            <a:spAutoFit/>
          </a:bodyPr>
          <a:lstStyle/>
          <a:p>
            <a:pPr algn="ctr">
              <a:defRPr/>
            </a:pPr>
            <a:r>
              <a:rPr lang="en-US" b="1" dirty="0">
                <a:solidFill>
                  <a:schemeClr val="tx1"/>
                </a:solidFill>
                <a:latin typeface="+mn-lt"/>
              </a:rPr>
              <a:t>First </a:t>
            </a:r>
            <a:endParaRPr lang="ru-RU" b="1" dirty="0" smtClean="0">
              <a:solidFill>
                <a:schemeClr val="tx1"/>
              </a:solidFill>
              <a:latin typeface="+mn-lt"/>
            </a:endParaRPr>
          </a:p>
          <a:p>
            <a:pPr algn="ctr">
              <a:defRPr/>
            </a:pPr>
            <a:r>
              <a:rPr lang="en-US" b="1" dirty="0" smtClean="0">
                <a:solidFill>
                  <a:schemeClr val="tx1"/>
                </a:solidFill>
                <a:latin typeface="+mn-lt"/>
              </a:rPr>
              <a:t>aid</a:t>
            </a:r>
            <a:endParaRPr lang="ru-RU" b="1" dirty="0">
              <a:solidFill>
                <a:schemeClr val="tx1"/>
              </a:solidFill>
              <a:latin typeface="+mn-lt"/>
            </a:endParaRPr>
          </a:p>
        </p:txBody>
      </p:sp>
      <p:sp>
        <p:nvSpPr>
          <p:cNvPr id="8" name="TextBox 7"/>
          <p:cNvSpPr txBox="1"/>
          <p:nvPr/>
        </p:nvSpPr>
        <p:spPr>
          <a:xfrm rot="16200000">
            <a:off x="-599281" y="2003752"/>
            <a:ext cx="2143125" cy="523220"/>
          </a:xfrm>
          <a:prstGeom prst="rect">
            <a:avLst/>
          </a:prstGeom>
          <a:noFill/>
        </p:spPr>
        <p:txBody>
          <a:bodyPr>
            <a:spAutoFit/>
          </a:bodyPr>
          <a:lstStyle/>
          <a:p>
            <a:pPr lvl="0" algn="ctr"/>
            <a:r>
              <a:rPr lang="en-US" sz="1400" dirty="0" smtClean="0">
                <a:solidFill>
                  <a:schemeClr val="tx1"/>
                </a:solidFill>
              </a:rPr>
              <a:t>Constrict</a:t>
            </a:r>
            <a:endParaRPr lang="ru-RU" sz="1400" dirty="0" smtClean="0">
              <a:solidFill>
                <a:schemeClr val="tx1"/>
              </a:solidFill>
            </a:endParaRPr>
          </a:p>
          <a:p>
            <a:pPr lvl="0" algn="ctr"/>
            <a:r>
              <a:rPr lang="en-US" sz="1400" dirty="0" smtClean="0">
                <a:solidFill>
                  <a:schemeClr val="tx1"/>
                </a:solidFill>
              </a:rPr>
              <a:t> </a:t>
            </a:r>
            <a:r>
              <a:rPr lang="en-US" sz="1400" dirty="0">
                <a:solidFill>
                  <a:schemeClr val="tx1"/>
                </a:solidFill>
              </a:rPr>
              <a:t>the pupil</a:t>
            </a:r>
            <a:endParaRPr lang="ru-RU" sz="1400" dirty="0">
              <a:solidFill>
                <a:schemeClr val="tx1"/>
              </a:solidFill>
            </a:endParaRPr>
          </a:p>
        </p:txBody>
      </p:sp>
      <p:sp>
        <p:nvSpPr>
          <p:cNvPr id="9" name="TextBox 8"/>
          <p:cNvSpPr txBox="1"/>
          <p:nvPr/>
        </p:nvSpPr>
        <p:spPr>
          <a:xfrm>
            <a:off x="1336675" y="2235200"/>
            <a:ext cx="2143125" cy="368300"/>
          </a:xfrm>
          <a:prstGeom prst="rect">
            <a:avLst/>
          </a:prstGeom>
          <a:noFill/>
        </p:spPr>
        <p:txBody>
          <a:bodyPr>
            <a:spAutoFit/>
          </a:bodyPr>
          <a:lstStyle/>
          <a:p>
            <a:pPr>
              <a:defRPr/>
            </a:pPr>
            <a:r>
              <a:rPr lang="en-US" b="1" dirty="0">
                <a:solidFill>
                  <a:schemeClr val="tx1"/>
                </a:solidFill>
                <a:latin typeface="+mn-lt"/>
              </a:rPr>
              <a:t>Bright lighting</a:t>
            </a:r>
            <a:endParaRPr lang="ru-RU" b="1" dirty="0">
              <a:solidFill>
                <a:schemeClr val="tx1"/>
              </a:solidFill>
              <a:latin typeface="+mn-lt"/>
            </a:endParaRPr>
          </a:p>
        </p:txBody>
      </p:sp>
      <p:sp>
        <p:nvSpPr>
          <p:cNvPr id="10" name="TextBox 9"/>
          <p:cNvSpPr txBox="1"/>
          <p:nvPr/>
        </p:nvSpPr>
        <p:spPr>
          <a:xfrm>
            <a:off x="5189538" y="1909763"/>
            <a:ext cx="2590800" cy="923330"/>
          </a:xfrm>
          <a:prstGeom prst="rect">
            <a:avLst/>
          </a:prstGeom>
          <a:noFill/>
        </p:spPr>
        <p:txBody>
          <a:bodyPr>
            <a:spAutoFit/>
          </a:bodyPr>
          <a:lstStyle/>
          <a:p>
            <a:pPr>
              <a:defRPr/>
            </a:pPr>
            <a:r>
              <a:rPr lang="en-US" b="1" dirty="0">
                <a:solidFill>
                  <a:schemeClr val="tx1"/>
                </a:solidFill>
                <a:latin typeface="+mn-lt"/>
              </a:rPr>
              <a:t>Pilocarpine 1</a:t>
            </a:r>
            <a:r>
              <a:rPr lang="en-US" b="1" dirty="0" smtClean="0">
                <a:solidFill>
                  <a:schemeClr val="tx1"/>
                </a:solidFill>
                <a:latin typeface="+mn-lt"/>
              </a:rPr>
              <a:t>% every </a:t>
            </a:r>
          </a:p>
          <a:p>
            <a:pPr>
              <a:defRPr/>
            </a:pPr>
            <a:r>
              <a:rPr lang="en-US" b="1" dirty="0" smtClean="0">
                <a:solidFill>
                  <a:schemeClr val="tx1"/>
                </a:solidFill>
                <a:latin typeface="+mn-lt"/>
              </a:rPr>
              <a:t>15 </a:t>
            </a:r>
            <a:r>
              <a:rPr lang="en-US" b="1" dirty="0">
                <a:solidFill>
                  <a:schemeClr val="tx1"/>
                </a:solidFill>
                <a:latin typeface="+mn-lt"/>
              </a:rPr>
              <a:t>minutes </a:t>
            </a:r>
            <a:endParaRPr lang="en-US" b="1" dirty="0" smtClean="0">
              <a:solidFill>
                <a:schemeClr val="tx1"/>
              </a:solidFill>
              <a:latin typeface="+mn-lt"/>
            </a:endParaRPr>
          </a:p>
          <a:p>
            <a:pPr>
              <a:defRPr/>
            </a:pPr>
            <a:r>
              <a:rPr lang="en-US" b="1" dirty="0" smtClean="0">
                <a:solidFill>
                  <a:schemeClr val="tx1"/>
                </a:solidFill>
                <a:latin typeface="+mn-lt"/>
              </a:rPr>
              <a:t>for </a:t>
            </a:r>
            <a:r>
              <a:rPr lang="en-US" b="1" dirty="0">
                <a:solidFill>
                  <a:schemeClr val="tx1"/>
                </a:solidFill>
                <a:latin typeface="+mn-lt"/>
              </a:rPr>
              <a:t>an hour</a:t>
            </a:r>
            <a:endParaRPr lang="ru-RU" b="1" dirty="0">
              <a:solidFill>
                <a:schemeClr val="tx1"/>
              </a:solidFill>
              <a:latin typeface="+mn-lt"/>
            </a:endParaRPr>
          </a:p>
        </p:txBody>
      </p:sp>
      <p:sp>
        <p:nvSpPr>
          <p:cNvPr id="11" name="TextBox 10"/>
          <p:cNvSpPr txBox="1"/>
          <p:nvPr/>
        </p:nvSpPr>
        <p:spPr>
          <a:xfrm rot="16200000">
            <a:off x="-709613" y="4471988"/>
            <a:ext cx="2144713" cy="369888"/>
          </a:xfrm>
          <a:prstGeom prst="rect">
            <a:avLst/>
          </a:prstGeom>
          <a:noFill/>
        </p:spPr>
        <p:txBody>
          <a:bodyPr>
            <a:spAutoFit/>
          </a:bodyPr>
          <a:lstStyle/>
          <a:p>
            <a:pPr lvl="0" algn="ctr"/>
            <a:r>
              <a:rPr lang="en-US" dirty="0">
                <a:solidFill>
                  <a:schemeClr val="tx1"/>
                </a:solidFill>
              </a:rPr>
              <a:t>Reduce IOP</a:t>
            </a:r>
            <a:endParaRPr lang="ru-RU" dirty="0">
              <a:solidFill>
                <a:schemeClr val="tx1"/>
              </a:solidFill>
            </a:endParaRPr>
          </a:p>
        </p:txBody>
      </p:sp>
      <p:sp>
        <p:nvSpPr>
          <p:cNvPr id="12" name="TextBox 11"/>
          <p:cNvSpPr txBox="1"/>
          <p:nvPr/>
        </p:nvSpPr>
        <p:spPr>
          <a:xfrm>
            <a:off x="1736725" y="3524250"/>
            <a:ext cx="2144713" cy="369332"/>
          </a:xfrm>
          <a:prstGeom prst="rect">
            <a:avLst/>
          </a:prstGeom>
          <a:noFill/>
        </p:spPr>
        <p:txBody>
          <a:bodyPr>
            <a:spAutoFit/>
          </a:bodyPr>
          <a:lstStyle/>
          <a:p>
            <a:pPr>
              <a:defRPr/>
            </a:pPr>
            <a:r>
              <a:rPr lang="en-US" b="1" dirty="0">
                <a:solidFill>
                  <a:schemeClr val="tx1"/>
                </a:solidFill>
                <a:latin typeface="+mn-lt"/>
              </a:rPr>
              <a:t>Hot foot baths</a:t>
            </a:r>
            <a:endParaRPr lang="ru-RU" b="1" dirty="0">
              <a:solidFill>
                <a:schemeClr val="tx1"/>
              </a:solidFill>
              <a:latin typeface="+mn-lt"/>
            </a:endParaRPr>
          </a:p>
        </p:txBody>
      </p:sp>
      <p:sp>
        <p:nvSpPr>
          <p:cNvPr id="13" name="TextBox 12"/>
          <p:cNvSpPr txBox="1"/>
          <p:nvPr/>
        </p:nvSpPr>
        <p:spPr>
          <a:xfrm>
            <a:off x="1594225" y="4696328"/>
            <a:ext cx="2143125" cy="368300"/>
          </a:xfrm>
          <a:prstGeom prst="rect">
            <a:avLst/>
          </a:prstGeom>
          <a:noFill/>
        </p:spPr>
        <p:txBody>
          <a:bodyPr>
            <a:spAutoFit/>
          </a:bodyPr>
          <a:lstStyle/>
          <a:p>
            <a:pPr>
              <a:defRPr/>
            </a:pPr>
            <a:r>
              <a:rPr lang="en-US" b="1" dirty="0" smtClean="0">
                <a:solidFill>
                  <a:schemeClr val="tx1"/>
                </a:solidFill>
                <a:latin typeface="+mn-lt"/>
              </a:rPr>
              <a:t>Per </a:t>
            </a:r>
            <a:r>
              <a:rPr lang="en-US" b="1" dirty="0" err="1" smtClean="0">
                <a:solidFill>
                  <a:schemeClr val="tx1"/>
                </a:solidFill>
                <a:latin typeface="+mn-lt"/>
              </a:rPr>
              <a:t>os</a:t>
            </a:r>
            <a:r>
              <a:rPr lang="ru-RU" b="1" dirty="0" smtClean="0">
                <a:solidFill>
                  <a:schemeClr val="tx1"/>
                </a:solidFill>
                <a:latin typeface="+mn-lt"/>
              </a:rPr>
              <a:t> </a:t>
            </a:r>
            <a:r>
              <a:rPr lang="en-US" b="1" dirty="0" err="1">
                <a:solidFill>
                  <a:schemeClr val="tx1"/>
                </a:solidFill>
                <a:latin typeface="+mn-lt"/>
              </a:rPr>
              <a:t>NaCl</a:t>
            </a:r>
            <a:r>
              <a:rPr lang="ru-RU" b="1" dirty="0">
                <a:solidFill>
                  <a:schemeClr val="tx1"/>
                </a:solidFill>
                <a:latin typeface="+mn-lt"/>
              </a:rPr>
              <a:t> 10%</a:t>
            </a:r>
          </a:p>
        </p:txBody>
      </p:sp>
      <p:sp>
        <p:nvSpPr>
          <p:cNvPr id="14" name="TextBox 13"/>
          <p:cNvSpPr txBox="1"/>
          <p:nvPr/>
        </p:nvSpPr>
        <p:spPr>
          <a:xfrm>
            <a:off x="1578024" y="5178928"/>
            <a:ext cx="2144712" cy="646331"/>
          </a:xfrm>
          <a:prstGeom prst="rect">
            <a:avLst/>
          </a:prstGeom>
          <a:noFill/>
        </p:spPr>
        <p:txBody>
          <a:bodyPr>
            <a:spAutoFit/>
          </a:bodyPr>
          <a:lstStyle/>
          <a:p>
            <a:pPr>
              <a:defRPr/>
            </a:pPr>
            <a:r>
              <a:rPr lang="en-US" b="1" dirty="0">
                <a:solidFill>
                  <a:schemeClr val="tx1"/>
                </a:solidFill>
                <a:latin typeface="+mn-lt"/>
              </a:rPr>
              <a:t>Leeches on the temple</a:t>
            </a:r>
            <a:endParaRPr lang="ru-RU" b="1" dirty="0">
              <a:solidFill>
                <a:schemeClr val="tx1"/>
              </a:solidFill>
              <a:latin typeface="+mn-lt"/>
            </a:endParaRPr>
          </a:p>
        </p:txBody>
      </p:sp>
      <p:sp>
        <p:nvSpPr>
          <p:cNvPr id="15" name="TextBox 14"/>
          <p:cNvSpPr txBox="1"/>
          <p:nvPr/>
        </p:nvSpPr>
        <p:spPr>
          <a:xfrm>
            <a:off x="1700213" y="5980113"/>
            <a:ext cx="2143125" cy="369887"/>
          </a:xfrm>
          <a:prstGeom prst="rect">
            <a:avLst/>
          </a:prstGeom>
          <a:noFill/>
        </p:spPr>
        <p:txBody>
          <a:bodyPr>
            <a:spAutoFit/>
          </a:bodyPr>
          <a:lstStyle/>
          <a:p>
            <a:pPr>
              <a:defRPr/>
            </a:pPr>
            <a:r>
              <a:rPr lang="en-US" b="1" dirty="0">
                <a:solidFill>
                  <a:schemeClr val="tx1"/>
                </a:solidFill>
                <a:latin typeface="+mn-lt"/>
              </a:rPr>
              <a:t>Ethanol</a:t>
            </a:r>
            <a:r>
              <a:rPr lang="ru-RU" b="1" dirty="0" smtClean="0">
                <a:solidFill>
                  <a:schemeClr val="tx1"/>
                </a:solidFill>
                <a:latin typeface="+mn-lt"/>
              </a:rPr>
              <a:t> </a:t>
            </a:r>
            <a:r>
              <a:rPr lang="ru-RU" b="1" dirty="0">
                <a:solidFill>
                  <a:schemeClr val="tx1"/>
                </a:solidFill>
                <a:latin typeface="+mn-lt"/>
              </a:rPr>
              <a:t>(50 </a:t>
            </a:r>
            <a:r>
              <a:rPr lang="en-US" b="1" dirty="0" smtClean="0">
                <a:solidFill>
                  <a:schemeClr val="tx1"/>
                </a:solidFill>
                <a:latin typeface="+mn-lt"/>
              </a:rPr>
              <a:t>ml</a:t>
            </a:r>
            <a:r>
              <a:rPr lang="ru-RU" b="1" dirty="0" smtClean="0">
                <a:solidFill>
                  <a:schemeClr val="tx1"/>
                </a:solidFill>
                <a:latin typeface="+mn-lt"/>
              </a:rPr>
              <a:t>)</a:t>
            </a:r>
            <a:endParaRPr lang="ru-RU" b="1" dirty="0">
              <a:solidFill>
                <a:schemeClr val="tx1"/>
              </a:solidFill>
              <a:latin typeface="+mn-lt"/>
            </a:endParaRPr>
          </a:p>
        </p:txBody>
      </p:sp>
      <p:sp>
        <p:nvSpPr>
          <p:cNvPr id="16" name="TextBox 15"/>
          <p:cNvSpPr txBox="1"/>
          <p:nvPr/>
        </p:nvSpPr>
        <p:spPr>
          <a:xfrm>
            <a:off x="5965825" y="3505200"/>
            <a:ext cx="2144713" cy="646331"/>
          </a:xfrm>
          <a:prstGeom prst="rect">
            <a:avLst/>
          </a:prstGeom>
          <a:noFill/>
        </p:spPr>
        <p:txBody>
          <a:bodyPr>
            <a:spAutoFit/>
          </a:bodyPr>
          <a:lstStyle/>
          <a:p>
            <a:pPr>
              <a:defRPr/>
            </a:pPr>
            <a:r>
              <a:rPr lang="en-US" dirty="0">
                <a:solidFill>
                  <a:schemeClr val="tx1"/>
                </a:solidFill>
              </a:rPr>
              <a:t>Pilocarpine</a:t>
            </a:r>
            <a:r>
              <a:rPr lang="ru-RU" dirty="0" smtClean="0">
                <a:solidFill>
                  <a:schemeClr val="tx1"/>
                </a:solidFill>
                <a:latin typeface="+mn-lt"/>
              </a:rPr>
              <a:t>, </a:t>
            </a:r>
          </a:p>
          <a:p>
            <a:pPr>
              <a:defRPr/>
            </a:pPr>
            <a:r>
              <a:rPr lang="en-US" dirty="0" err="1" smtClean="0">
                <a:solidFill>
                  <a:schemeClr val="tx1"/>
                </a:solidFill>
                <a:latin typeface="+mn-lt"/>
              </a:rPr>
              <a:t>Timolol</a:t>
            </a:r>
            <a:endParaRPr lang="ru-RU" dirty="0">
              <a:solidFill>
                <a:schemeClr val="tx1"/>
              </a:solidFill>
              <a:latin typeface="+mn-lt"/>
            </a:endParaRPr>
          </a:p>
        </p:txBody>
      </p:sp>
      <p:sp>
        <p:nvSpPr>
          <p:cNvPr id="17" name="TextBox 16"/>
          <p:cNvSpPr txBox="1"/>
          <p:nvPr/>
        </p:nvSpPr>
        <p:spPr>
          <a:xfrm>
            <a:off x="6103938" y="4478338"/>
            <a:ext cx="1292225" cy="369887"/>
          </a:xfrm>
          <a:prstGeom prst="rect">
            <a:avLst/>
          </a:prstGeom>
          <a:noFill/>
        </p:spPr>
        <p:txBody>
          <a:bodyPr>
            <a:spAutoFit/>
          </a:bodyPr>
          <a:lstStyle/>
          <a:p>
            <a:pPr>
              <a:defRPr/>
            </a:pPr>
            <a:r>
              <a:rPr lang="en-US" dirty="0">
                <a:solidFill>
                  <a:schemeClr val="tx1"/>
                </a:solidFill>
                <a:latin typeface="+mn-lt"/>
              </a:rPr>
              <a:t>Mannitol</a:t>
            </a:r>
            <a:endParaRPr lang="ru-RU" dirty="0">
              <a:solidFill>
                <a:schemeClr val="tx1"/>
              </a:solidFill>
              <a:latin typeface="+mn-lt"/>
            </a:endParaRPr>
          </a:p>
        </p:txBody>
      </p:sp>
      <p:sp>
        <p:nvSpPr>
          <p:cNvPr id="18" name="TextBox 17"/>
          <p:cNvSpPr txBox="1"/>
          <p:nvPr/>
        </p:nvSpPr>
        <p:spPr>
          <a:xfrm>
            <a:off x="5880100" y="5132388"/>
            <a:ext cx="2144713" cy="646112"/>
          </a:xfrm>
          <a:prstGeom prst="rect">
            <a:avLst/>
          </a:prstGeom>
          <a:noFill/>
        </p:spPr>
        <p:txBody>
          <a:bodyPr>
            <a:spAutoFit/>
          </a:bodyPr>
          <a:lstStyle/>
          <a:p>
            <a:pPr>
              <a:defRPr/>
            </a:pPr>
            <a:r>
              <a:rPr lang="en-US" dirty="0">
                <a:solidFill>
                  <a:schemeClr val="tx1"/>
                </a:solidFill>
                <a:latin typeface="+mn-lt"/>
              </a:rPr>
              <a:t>Glycerol</a:t>
            </a:r>
            <a:r>
              <a:rPr lang="ru-RU" dirty="0" smtClean="0">
                <a:solidFill>
                  <a:schemeClr val="tx1"/>
                </a:solidFill>
                <a:latin typeface="+mn-lt"/>
              </a:rPr>
              <a:t>, </a:t>
            </a:r>
            <a:r>
              <a:rPr lang="en-US" dirty="0">
                <a:solidFill>
                  <a:schemeClr val="tx1"/>
                </a:solidFill>
                <a:latin typeface="+mn-lt"/>
              </a:rPr>
              <a:t>Acetazolamide</a:t>
            </a:r>
            <a:endParaRPr lang="ru-RU" dirty="0">
              <a:solidFill>
                <a:schemeClr val="tx1"/>
              </a:solidFill>
              <a:latin typeface="+mn-lt"/>
            </a:endParaRPr>
          </a:p>
        </p:txBody>
      </p:sp>
      <p:sp>
        <p:nvSpPr>
          <p:cNvPr id="19" name="Скругленный прямоугольник 18"/>
          <p:cNvSpPr/>
          <p:nvPr/>
        </p:nvSpPr>
        <p:spPr>
          <a:xfrm>
            <a:off x="4949825" y="331788"/>
            <a:ext cx="3862388" cy="6273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0" name="Скругленный прямоугольник 19"/>
          <p:cNvSpPr/>
          <p:nvPr/>
        </p:nvSpPr>
        <p:spPr>
          <a:xfrm>
            <a:off x="874713" y="386556"/>
            <a:ext cx="3863975" cy="627538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4" name="Picture 2" descr="https://upload.wikimedia.org/wikipedia/commons/1/13/Acute_Angle_Closure-glaucoma.jpg"/>
          <p:cNvPicPr>
            <a:picLocks noGrp="1" noChangeAspect="1" noChangeArrowheads="1"/>
          </p:cNvPicPr>
          <p:nvPr>
            <p:ph idx="1"/>
          </p:nvPr>
        </p:nvPicPr>
        <p:blipFill>
          <a:blip r:embed="rId3"/>
          <a:srcRect/>
          <a:stretch>
            <a:fillRect/>
          </a:stretch>
        </p:blipFill>
        <p:spPr>
          <a:xfrm>
            <a:off x="3997325" y="198438"/>
            <a:ext cx="1644650" cy="1250950"/>
          </a:xfrm>
          <a:effectLst>
            <a:outerShdw blurRad="292100" dist="139700" dir="2700000" algn="tl" rotWithShape="0">
              <a:srgbClr val="333333">
                <a:alpha val="65000"/>
              </a:srgbClr>
            </a:outerShdw>
          </a:effectLst>
        </p:spPr>
      </p:pic>
      <p:pic>
        <p:nvPicPr>
          <p:cNvPr id="46105" name="Picture 6" descr="http://lib.rus.ec/i/98/397998/i_172.jpg"/>
          <p:cNvPicPr>
            <a:picLocks noChangeAspect="1" noChangeArrowheads="1"/>
          </p:cNvPicPr>
          <p:nvPr/>
        </p:nvPicPr>
        <p:blipFill>
          <a:blip r:embed="rId4" cstate="print">
            <a:extLst>
              <a:ext uri="{28A0092B-C50C-407E-A947-70E740481C1C}">
                <a14:useLocalDpi xmlns:a14="http://schemas.microsoft.com/office/drawing/2010/main" val="0"/>
              </a:ext>
            </a:extLst>
          </a:blip>
          <a:srcRect l="20642"/>
          <a:stretch>
            <a:fillRect/>
          </a:stretch>
        </p:blipFill>
        <p:spPr bwMode="auto">
          <a:xfrm>
            <a:off x="3497263" y="4821238"/>
            <a:ext cx="973137" cy="874712"/>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6106" name="Picture 5" descr="http://proinsultmozga.ru/wp-content/uploads/2015/04/sostav-smesi.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725" y="4521200"/>
            <a:ext cx="901700"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07" name="Picture 2" descr="http://wlady.ru/images/wl/6/vanna-nognaya-ceramicheskaya.jpg"/>
          <p:cNvPicPr>
            <a:picLocks noChangeAspect="1" noChangeArrowheads="1"/>
          </p:cNvPicPr>
          <p:nvPr/>
        </p:nvPicPr>
        <p:blipFill>
          <a:blip r:embed="rId6">
            <a:extLst>
              <a:ext uri="{28A0092B-C50C-407E-A947-70E740481C1C}">
                <a14:useLocalDpi xmlns:a14="http://schemas.microsoft.com/office/drawing/2010/main" val="0"/>
              </a:ext>
            </a:extLst>
          </a:blip>
          <a:srcRect l="36597" b="14281"/>
          <a:stretch>
            <a:fillRect/>
          </a:stretch>
        </p:blipFill>
        <p:spPr bwMode="auto">
          <a:xfrm>
            <a:off x="709613" y="3389313"/>
            <a:ext cx="1016000" cy="96837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6108" name="Picture 6" descr="http://mjusli.ru/wp-content/uploads/2015/03/dcfc3474196f3dd-340x240.jpg"/>
          <p:cNvPicPr>
            <a:picLocks noChangeAspect="1" noChangeArrowheads="1"/>
          </p:cNvPicPr>
          <p:nvPr/>
        </p:nvPicPr>
        <p:blipFill>
          <a:blip r:embed="rId7">
            <a:extLst>
              <a:ext uri="{28A0092B-C50C-407E-A947-70E740481C1C}">
                <a14:useLocalDpi xmlns:a14="http://schemas.microsoft.com/office/drawing/2010/main" val="0"/>
              </a:ext>
            </a:extLst>
          </a:blip>
          <a:srcRect l="3500" r="44620"/>
          <a:stretch>
            <a:fillRect/>
          </a:stretch>
        </p:blipFill>
        <p:spPr bwMode="auto">
          <a:xfrm>
            <a:off x="3513138" y="3408363"/>
            <a:ext cx="969962" cy="1319212"/>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0" name="Дуга 29"/>
          <p:cNvSpPr/>
          <p:nvPr/>
        </p:nvSpPr>
        <p:spPr>
          <a:xfrm>
            <a:off x="0" y="3398838"/>
            <a:ext cx="1595438" cy="1268412"/>
          </a:xfrm>
          <a:prstGeom prst="arc">
            <a:avLst/>
          </a:prstGeom>
          <a:ln w="508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ru-RU"/>
          </a:p>
        </p:txBody>
      </p:sp>
      <p:sp>
        <p:nvSpPr>
          <p:cNvPr id="31" name="Дуга 30"/>
          <p:cNvSpPr/>
          <p:nvPr/>
        </p:nvSpPr>
        <p:spPr>
          <a:xfrm rot="17727459">
            <a:off x="569119" y="3599657"/>
            <a:ext cx="1577975" cy="1252537"/>
          </a:xfrm>
          <a:prstGeom prst="arc">
            <a:avLst/>
          </a:prstGeom>
          <a:ln w="508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ru-RU"/>
          </a:p>
        </p:txBody>
      </p:sp>
      <p:pic>
        <p:nvPicPr>
          <p:cNvPr id="46111" name="Picture 25" descr="ÐÐ¾ÑÐ¾Ð¶ÐµÐµ Ð¸Ð·Ð¾Ð±ÑÐ°Ð¶ÐµÐ½Ð¸Ðµ"/>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8325" y="5686425"/>
            <a:ext cx="102235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31"/>
          <p:cNvSpPr txBox="1"/>
          <p:nvPr/>
        </p:nvSpPr>
        <p:spPr>
          <a:xfrm>
            <a:off x="5108575" y="3670300"/>
            <a:ext cx="865188" cy="368300"/>
          </a:xfrm>
          <a:prstGeom prst="rect">
            <a:avLst/>
          </a:prstGeom>
          <a:noFill/>
        </p:spPr>
        <p:txBody>
          <a:bodyPr>
            <a:spAutoFit/>
          </a:bodyPr>
          <a:lstStyle/>
          <a:p>
            <a:pPr>
              <a:defRPr/>
            </a:pPr>
            <a:r>
              <a:rPr lang="en-US" b="1" dirty="0">
                <a:solidFill>
                  <a:schemeClr val="tx1"/>
                </a:solidFill>
                <a:latin typeface="+mn-lt"/>
              </a:rPr>
              <a:t>drops</a:t>
            </a:r>
            <a:r>
              <a:rPr lang="ru-RU" dirty="0" smtClean="0">
                <a:solidFill>
                  <a:schemeClr val="tx1"/>
                </a:solidFill>
                <a:latin typeface="+mn-lt"/>
              </a:rPr>
              <a:t> </a:t>
            </a:r>
            <a:endParaRPr lang="ru-RU" dirty="0">
              <a:solidFill>
                <a:schemeClr val="tx1"/>
              </a:solidFill>
              <a:latin typeface="+mn-lt"/>
            </a:endParaRPr>
          </a:p>
        </p:txBody>
      </p:sp>
      <p:sp>
        <p:nvSpPr>
          <p:cNvPr id="33" name="TextBox 32"/>
          <p:cNvSpPr txBox="1"/>
          <p:nvPr/>
        </p:nvSpPr>
        <p:spPr>
          <a:xfrm>
            <a:off x="5095875" y="4464050"/>
            <a:ext cx="863600" cy="646331"/>
          </a:xfrm>
          <a:prstGeom prst="rect">
            <a:avLst/>
          </a:prstGeom>
          <a:noFill/>
        </p:spPr>
        <p:txBody>
          <a:bodyPr>
            <a:spAutoFit/>
          </a:bodyPr>
          <a:lstStyle/>
          <a:p>
            <a:pPr>
              <a:defRPr/>
            </a:pPr>
            <a:r>
              <a:rPr lang="en-US" b="1" dirty="0">
                <a:solidFill>
                  <a:schemeClr val="tx1"/>
                </a:solidFill>
                <a:latin typeface="+mn-lt"/>
              </a:rPr>
              <a:t>into a vein</a:t>
            </a:r>
            <a:endParaRPr lang="ru-RU" b="1" dirty="0">
              <a:solidFill>
                <a:schemeClr val="tx1"/>
              </a:solidFill>
              <a:latin typeface="+mn-lt"/>
            </a:endParaRPr>
          </a:p>
        </p:txBody>
      </p:sp>
      <p:sp>
        <p:nvSpPr>
          <p:cNvPr id="34" name="TextBox 33"/>
          <p:cNvSpPr txBox="1"/>
          <p:nvPr/>
        </p:nvSpPr>
        <p:spPr>
          <a:xfrm>
            <a:off x="5081588" y="5138738"/>
            <a:ext cx="1022350" cy="369332"/>
          </a:xfrm>
          <a:prstGeom prst="rect">
            <a:avLst/>
          </a:prstGeom>
          <a:noFill/>
        </p:spPr>
        <p:txBody>
          <a:bodyPr wrap="square">
            <a:spAutoFit/>
          </a:bodyPr>
          <a:lstStyle/>
          <a:p>
            <a:pPr>
              <a:defRPr/>
            </a:pPr>
            <a:r>
              <a:rPr lang="en-US" dirty="0" smtClean="0">
                <a:solidFill>
                  <a:schemeClr val="tx1"/>
                </a:solidFill>
              </a:rPr>
              <a:t>per </a:t>
            </a:r>
            <a:r>
              <a:rPr lang="en-US" dirty="0" err="1">
                <a:solidFill>
                  <a:schemeClr val="tx1"/>
                </a:solidFill>
              </a:rPr>
              <a:t>os</a:t>
            </a:r>
            <a:r>
              <a:rPr lang="ru-RU" dirty="0" smtClean="0">
                <a:solidFill>
                  <a:schemeClr val="tx1"/>
                </a:solidFill>
                <a:latin typeface="+mn-lt"/>
              </a:rPr>
              <a:t> </a:t>
            </a:r>
            <a:endParaRPr lang="ru-RU" dirty="0">
              <a:solidFill>
                <a:schemeClr val="tx1"/>
              </a:solidFill>
              <a:latin typeface="+mn-lt"/>
            </a:endParaRPr>
          </a:p>
        </p:txBody>
      </p:sp>
      <p:sp>
        <p:nvSpPr>
          <p:cNvPr id="35" name="Овал 34"/>
          <p:cNvSpPr/>
          <p:nvPr/>
        </p:nvSpPr>
        <p:spPr>
          <a:xfrm>
            <a:off x="7432244" y="1806563"/>
            <a:ext cx="1413163" cy="1076350"/>
          </a:xfrm>
          <a:prstGeom prst="ellipse">
            <a:avLst/>
          </a:prstGeom>
          <a:blipFill rotWithShape="1">
            <a:blip r:embed="rId9" cstate="print"/>
            <a:stretch>
              <a:fillRect/>
            </a:stretch>
          </a:blip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pic>
        <p:nvPicPr>
          <p:cNvPr id="46118" name="Picture 29" descr="ÐÐ¾ÑÐ¾Ð¶ÐµÐµ Ð¸Ð·Ð¾Ð±ÑÐ°Ð¶ÐµÐ½Ð¸Ðµ"/>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10450" y="3443288"/>
            <a:ext cx="1250950"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19" name="Picture 31" descr="ÐÐ¾ÑÐ¾Ð¶ÐµÐµ Ð¸Ð·Ð¾Ð±ÑÐ°Ð¶ÐµÐ½Ð¸Ðµ"/>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24738" y="4489450"/>
            <a:ext cx="1228725"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20" name="Picture 33" descr="ÐÐ¾ÑÐ¾Ð¶ÐµÐµ Ð¸Ð·Ð¾Ð±ÑÐ°Ð¶ÐµÐ½Ð¸Ðµ"/>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16800" y="5403850"/>
            <a:ext cx="1239838"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21" name="Picture 5" descr="https://i.ytimg.com/vi/EivuySDvUUA/maxresdefault.jpg"/>
          <p:cNvPicPr>
            <a:picLocks noChangeAspect="1" noChangeArrowheads="1"/>
          </p:cNvPicPr>
          <p:nvPr/>
        </p:nvPicPr>
        <p:blipFill>
          <a:blip r:embed="rId13">
            <a:extLst>
              <a:ext uri="{28A0092B-C50C-407E-A947-70E740481C1C}">
                <a14:useLocalDpi xmlns:a14="http://schemas.microsoft.com/office/drawing/2010/main" val="0"/>
              </a:ext>
            </a:extLst>
          </a:blip>
          <a:srcRect r="17603"/>
          <a:stretch>
            <a:fillRect/>
          </a:stretch>
        </p:blipFill>
        <p:spPr bwMode="auto">
          <a:xfrm>
            <a:off x="4064001" y="5558636"/>
            <a:ext cx="1654175" cy="11287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96513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55059" y="2321858"/>
            <a:ext cx="6687669" cy="116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7106" name="Picture 7" descr="http://www.ufaeyeinstitute.ru/upload/iblock/ba9/ba9d82ecd0c5b1b962b693bfdd478be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8411" y="3872753"/>
            <a:ext cx="1617869" cy="2278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Схема 2"/>
          <p:cNvGraphicFramePr/>
          <p:nvPr>
            <p:extLst>
              <p:ext uri="{D42A27DB-BD31-4B8C-83A1-F6EECF244321}">
                <p14:modId xmlns:p14="http://schemas.microsoft.com/office/powerpoint/2010/main" val="1036617715"/>
              </p:ext>
            </p:extLst>
          </p:nvPr>
        </p:nvGraphicFramePr>
        <p:xfrm>
          <a:off x="672353" y="197224"/>
          <a:ext cx="7942729" cy="65890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7108" name="Picture 2" descr="C:\Documents and Settings\Polly\Мои документы\кафедра\картинки глаз\DSC01742.JPG"/>
          <p:cNvPicPr>
            <a:picLocks noGrp="1" noChangeAspect="1" noChangeArrowheads="1"/>
          </p:cNvPicPr>
          <p:nvPr>
            <p:ph sz="half" idx="1"/>
          </p:nvPr>
        </p:nvPicPr>
        <p:blipFill>
          <a:blip r:embed="rId9" cstate="print">
            <a:lum contrast="-10000"/>
            <a:extLst>
              <a:ext uri="{28A0092B-C50C-407E-A947-70E740481C1C}">
                <a14:useLocalDpi xmlns:a14="http://schemas.microsoft.com/office/drawing/2010/main" val="0"/>
              </a:ext>
            </a:extLst>
          </a:blip>
          <a:srcRect/>
          <a:stretch>
            <a:fillRect/>
          </a:stretch>
        </p:blipFill>
        <p:spPr>
          <a:xfrm>
            <a:off x="753034" y="4514966"/>
            <a:ext cx="3895165" cy="1428634"/>
          </a:xfrm>
        </p:spPr>
      </p:pic>
    </p:spTree>
    <p:extLst>
      <p:ext uri="{BB962C8B-B14F-4D97-AF65-F5344CB8AC3E}">
        <p14:creationId xmlns:p14="http://schemas.microsoft.com/office/powerpoint/2010/main" val="25198140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Заголовок 1"/>
          <p:cNvSpPr>
            <a:spLocks noGrp="1"/>
          </p:cNvSpPr>
          <p:nvPr>
            <p:ph type="title"/>
          </p:nvPr>
        </p:nvSpPr>
        <p:spPr>
          <a:xfrm>
            <a:off x="685800" y="434795"/>
            <a:ext cx="7772400" cy="1143000"/>
          </a:xfrm>
        </p:spPr>
        <p:txBody>
          <a:bodyPr/>
          <a:lstStyle/>
          <a:p>
            <a:r>
              <a:rPr lang="en-US" altLang="ru-RU" b="1" dirty="0" smtClean="0">
                <a:solidFill>
                  <a:schemeClr val="accent4">
                    <a:lumMod val="75000"/>
                  </a:schemeClr>
                </a:solidFill>
              </a:rPr>
              <a:t>Congenital </a:t>
            </a:r>
            <a:r>
              <a:rPr lang="en-US" altLang="ru-RU" b="1" dirty="0">
                <a:solidFill>
                  <a:schemeClr val="accent4">
                    <a:lumMod val="75000"/>
                  </a:schemeClr>
                </a:solidFill>
              </a:rPr>
              <a:t>glaucoma</a:t>
            </a:r>
            <a:endParaRPr lang="ru-RU" altLang="ru-RU" b="1" dirty="0" smtClean="0">
              <a:solidFill>
                <a:schemeClr val="accent4">
                  <a:lumMod val="50000"/>
                </a:schemeClr>
              </a:solidFill>
            </a:endParaRPr>
          </a:p>
        </p:txBody>
      </p:sp>
      <p:sp>
        <p:nvSpPr>
          <p:cNvPr id="148483" name="Содержимое 2"/>
          <p:cNvSpPr>
            <a:spLocks noGrp="1"/>
          </p:cNvSpPr>
          <p:nvPr>
            <p:ph idx="1"/>
          </p:nvPr>
        </p:nvSpPr>
        <p:spPr>
          <a:xfrm>
            <a:off x="943349" y="1461254"/>
            <a:ext cx="7257302" cy="2385468"/>
          </a:xfrm>
        </p:spPr>
        <p:txBody>
          <a:bodyPr rtlCol="0">
            <a:noAutofit/>
          </a:bodyPr>
          <a:lstStyle/>
          <a:p>
            <a:pPr marL="0">
              <a:lnSpc>
                <a:spcPct val="120000"/>
              </a:lnSpc>
              <a:spcBef>
                <a:spcPts val="0"/>
              </a:spcBef>
              <a:spcAft>
                <a:spcPts val="0"/>
              </a:spcAft>
              <a:defRPr/>
            </a:pPr>
            <a:r>
              <a:rPr lang="en-US" altLang="ru-RU" sz="2200" dirty="0">
                <a:cs typeface="Arial" panose="020B0604020202020204" pitchFamily="34" charset="0"/>
              </a:rPr>
              <a:t>Inheritance is </a:t>
            </a:r>
            <a:r>
              <a:rPr lang="en-US" altLang="ru-RU" sz="2200" dirty="0" smtClean="0">
                <a:cs typeface="Arial" panose="020B0604020202020204" pitchFamily="34" charset="0"/>
              </a:rPr>
              <a:t>sporadic</a:t>
            </a:r>
            <a:endParaRPr lang="ru-RU" altLang="ru-RU" sz="2200" dirty="0" smtClean="0">
              <a:cs typeface="Arial" panose="020B0604020202020204" pitchFamily="34" charset="0"/>
            </a:endParaRPr>
          </a:p>
          <a:p>
            <a:pPr marL="0">
              <a:lnSpc>
                <a:spcPct val="120000"/>
              </a:lnSpc>
              <a:spcBef>
                <a:spcPts val="0"/>
              </a:spcBef>
              <a:spcAft>
                <a:spcPts val="0"/>
              </a:spcAft>
              <a:defRPr/>
            </a:pPr>
            <a:r>
              <a:rPr lang="en-US" altLang="ru-RU" sz="2200" dirty="0">
                <a:cs typeface="Arial" panose="020B0604020202020204" pitchFamily="34" charset="0"/>
              </a:rPr>
              <a:t>1:20,000 children</a:t>
            </a:r>
            <a:endParaRPr lang="ru-RU" altLang="ru-RU" sz="800" dirty="0" smtClean="0">
              <a:cs typeface="Arial" panose="020B0604020202020204" pitchFamily="34" charset="0"/>
            </a:endParaRPr>
          </a:p>
          <a:p>
            <a:pPr marL="0">
              <a:lnSpc>
                <a:spcPct val="120000"/>
              </a:lnSpc>
              <a:spcBef>
                <a:spcPts val="0"/>
              </a:spcBef>
              <a:spcAft>
                <a:spcPts val="0"/>
              </a:spcAft>
              <a:defRPr/>
            </a:pPr>
            <a:r>
              <a:rPr lang="en-US" altLang="ru-RU" sz="2200" dirty="0">
                <a:cs typeface="Arial" panose="020B0604020202020204" pitchFamily="34" charset="0"/>
              </a:rPr>
              <a:t>More often in </a:t>
            </a:r>
            <a:r>
              <a:rPr lang="en-US" altLang="ru-RU" sz="2200" dirty="0" smtClean="0">
                <a:cs typeface="Arial" panose="020B0604020202020204" pitchFamily="34" charset="0"/>
              </a:rPr>
              <a:t>boys</a:t>
            </a:r>
            <a:endParaRPr lang="ru-RU" altLang="ru-RU" sz="2200" dirty="0" smtClean="0">
              <a:cs typeface="Arial" panose="020B0604020202020204" pitchFamily="34" charset="0"/>
            </a:endParaRPr>
          </a:p>
          <a:p>
            <a:pPr marL="0">
              <a:lnSpc>
                <a:spcPct val="120000"/>
              </a:lnSpc>
              <a:spcBef>
                <a:spcPts val="0"/>
              </a:spcBef>
              <a:spcAft>
                <a:spcPts val="0"/>
              </a:spcAft>
              <a:defRPr/>
            </a:pPr>
            <a:r>
              <a:rPr lang="en-US" sz="2200" dirty="0">
                <a:cs typeface="Arial" panose="020B0604020202020204" pitchFamily="34" charset="0"/>
              </a:rPr>
              <a:t>In more than half of cases, congenital glaucoma manifests </a:t>
            </a:r>
            <a:r>
              <a:rPr lang="ru-RU" sz="2200" dirty="0" smtClean="0">
                <a:cs typeface="Arial" panose="020B0604020202020204" pitchFamily="34" charset="0"/>
              </a:rPr>
              <a:t>	</a:t>
            </a:r>
            <a:r>
              <a:rPr lang="en-US" sz="2200" dirty="0" smtClean="0">
                <a:cs typeface="Arial" panose="020B0604020202020204" pitchFamily="34" charset="0"/>
              </a:rPr>
              <a:t>itself </a:t>
            </a:r>
            <a:r>
              <a:rPr lang="en-US" sz="2200" dirty="0">
                <a:cs typeface="Arial" panose="020B0604020202020204" pitchFamily="34" charset="0"/>
              </a:rPr>
              <a:t>in the first six months of a child’s life</a:t>
            </a:r>
            <a:endParaRPr lang="ru-RU" altLang="ru-RU" sz="2200" dirty="0" smtClean="0">
              <a:latin typeface="Arial" panose="020B0604020202020204" pitchFamily="34" charset="0"/>
              <a:cs typeface="Arial" panose="020B0604020202020204" pitchFamily="34" charset="0"/>
            </a:endParaRPr>
          </a:p>
        </p:txBody>
      </p:sp>
      <p:pic>
        <p:nvPicPr>
          <p:cNvPr id="49156" name="Picture 2" descr="C:\Documents and Settings\Polly\Мои документы\кафедра\картинки глаз\глаукома\Новый рисунок (3).bmp"/>
          <p:cNvPicPr>
            <a:picLocks noChangeAspect="1" noChangeArrowheads="1"/>
          </p:cNvPicPr>
          <p:nvPr/>
        </p:nvPicPr>
        <p:blipFill>
          <a:blip r:embed="rId3">
            <a:extLst>
              <a:ext uri="{28A0092B-C50C-407E-A947-70E740481C1C}">
                <a14:useLocalDpi xmlns:a14="http://schemas.microsoft.com/office/drawing/2010/main" val="0"/>
              </a:ext>
            </a:extLst>
          </a:blip>
          <a:srcRect b="24400"/>
          <a:stretch>
            <a:fillRect/>
          </a:stretch>
        </p:blipFill>
        <p:spPr bwMode="auto">
          <a:xfrm>
            <a:off x="860613" y="4182878"/>
            <a:ext cx="3532093" cy="177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3"/>
          <p:cNvPicPr>
            <a:picLocks noChangeAspect="1" noChangeArrowheads="1"/>
          </p:cNvPicPr>
          <p:nvPr/>
        </p:nvPicPr>
        <p:blipFill>
          <a:blip r:embed="rId4">
            <a:extLst>
              <a:ext uri="{28A0092B-C50C-407E-A947-70E740481C1C}">
                <a14:useLocalDpi xmlns:a14="http://schemas.microsoft.com/office/drawing/2010/main" val="0"/>
              </a:ext>
            </a:extLst>
          </a:blip>
          <a:srcRect l="6168" t="8978" r="41057" b="3391"/>
          <a:stretch>
            <a:fillRect/>
          </a:stretch>
        </p:blipFill>
        <p:spPr bwMode="auto">
          <a:xfrm>
            <a:off x="4572000" y="4178409"/>
            <a:ext cx="1926665" cy="1777235"/>
          </a:xfrm>
          <a:prstGeom prst="rect">
            <a:avLst/>
          </a:prstGeom>
          <a:noFill/>
          <a:ln w="50800" cmpd="thickThin">
            <a:noFill/>
            <a:miter lim="800000"/>
            <a:headEnd/>
            <a:tailEnd/>
          </a:ln>
          <a:extLst>
            <a:ext uri="{909E8E84-426E-40DD-AFC4-6F175D3DCCD1}">
              <a14:hiddenFill xmlns:a14="http://schemas.microsoft.com/office/drawing/2010/main">
                <a:solidFill>
                  <a:srgbClr val="FFFFFF"/>
                </a:solidFill>
              </a14:hiddenFill>
            </a:ext>
          </a:extLst>
        </p:spPr>
      </p:pic>
      <p:pic>
        <p:nvPicPr>
          <p:cNvPr id="49158" name="Picture 3"/>
          <p:cNvPicPr>
            <a:picLocks noChangeAspect="1" noChangeArrowheads="1"/>
          </p:cNvPicPr>
          <p:nvPr/>
        </p:nvPicPr>
        <p:blipFill>
          <a:blip r:embed="rId5">
            <a:extLst>
              <a:ext uri="{28A0092B-C50C-407E-A947-70E740481C1C}">
                <a14:useLocalDpi xmlns:a14="http://schemas.microsoft.com/office/drawing/2010/main" val="0"/>
              </a:ext>
            </a:extLst>
          </a:blip>
          <a:srcRect l="7771" r="39182" b="4733"/>
          <a:stretch>
            <a:fillRect/>
          </a:stretch>
        </p:blipFill>
        <p:spPr bwMode="auto">
          <a:xfrm>
            <a:off x="6588587" y="4178408"/>
            <a:ext cx="1765183" cy="1777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56741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7250" name="Rectangle 2"/>
          <p:cNvSpPr>
            <a:spLocks noGrp="1" noChangeArrowheads="1"/>
          </p:cNvSpPr>
          <p:nvPr>
            <p:ph type="title"/>
          </p:nvPr>
        </p:nvSpPr>
        <p:spPr>
          <a:xfrm>
            <a:off x="758825" y="474735"/>
            <a:ext cx="7772400" cy="1143000"/>
          </a:xfrm>
        </p:spPr>
        <p:txBody>
          <a:bodyPr rtlCol="0">
            <a:normAutofit fontScale="90000"/>
          </a:bodyPr>
          <a:lstStyle/>
          <a:p>
            <a:pPr algn="l">
              <a:defRPr/>
            </a:pPr>
            <a:r>
              <a:rPr lang="en-US" altLang="ru-RU" sz="3200" b="1" dirty="0">
                <a:solidFill>
                  <a:schemeClr val="accent4">
                    <a:lumMod val="75000"/>
                  </a:schemeClr>
                </a:solidFill>
              </a:rPr>
              <a:t>Appearance of a child with congenital glaucoma - </a:t>
            </a:r>
            <a:r>
              <a:rPr lang="en-US" altLang="ru-RU" sz="3200" b="1" dirty="0" err="1">
                <a:solidFill>
                  <a:schemeClr val="accent4">
                    <a:lumMod val="75000"/>
                  </a:schemeClr>
                </a:solidFill>
              </a:rPr>
              <a:t>buphthalmos</a:t>
            </a:r>
            <a:r>
              <a:rPr lang="en-US" altLang="ru-RU" sz="3200" b="1" dirty="0">
                <a:solidFill>
                  <a:schemeClr val="accent4">
                    <a:lumMod val="75000"/>
                  </a:schemeClr>
                </a:solidFill>
              </a:rPr>
              <a:t> or </a:t>
            </a:r>
            <a:r>
              <a:rPr lang="en-US" altLang="ru-RU" sz="3200" b="1" dirty="0" err="1">
                <a:solidFill>
                  <a:schemeClr val="accent4">
                    <a:lumMod val="75000"/>
                  </a:schemeClr>
                </a:solidFill>
              </a:rPr>
              <a:t>hydrophthalmos</a:t>
            </a:r>
            <a:endParaRPr lang="ru-RU" altLang="ru-RU" sz="3200" b="1" i="1" dirty="0" smtClean="0">
              <a:solidFill>
                <a:schemeClr val="accent4">
                  <a:lumMod val="75000"/>
                </a:schemeClr>
              </a:solidFill>
            </a:endParaRPr>
          </a:p>
        </p:txBody>
      </p:sp>
      <p:sp>
        <p:nvSpPr>
          <p:cNvPr id="50179" name="Прямоугольник 1"/>
          <p:cNvSpPr>
            <a:spLocks noChangeArrowheads="1"/>
          </p:cNvSpPr>
          <p:nvPr/>
        </p:nvSpPr>
        <p:spPr bwMode="auto">
          <a:xfrm>
            <a:off x="1063625" y="1891956"/>
            <a:ext cx="3581400" cy="3600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Times New Roman" panose="02020603050405020304" pitchFamily="18" charset="0"/>
              </a:defRPr>
            </a:lvl1pPr>
            <a:lvl2pPr marL="742950" indent="-285750">
              <a:defRPr>
                <a:solidFill>
                  <a:schemeClr val="bg1"/>
                </a:solidFill>
                <a:latin typeface="Times New Roman" panose="02020603050405020304" pitchFamily="18" charset="0"/>
              </a:defRPr>
            </a:lvl2pPr>
            <a:lvl3pPr marL="1143000" indent="-228600">
              <a:defRPr>
                <a:solidFill>
                  <a:schemeClr val="bg1"/>
                </a:solidFill>
                <a:latin typeface="Times New Roman" panose="02020603050405020304" pitchFamily="18" charset="0"/>
              </a:defRPr>
            </a:lvl3pPr>
            <a:lvl4pPr marL="1600200" indent="-228600">
              <a:defRPr>
                <a:solidFill>
                  <a:schemeClr val="bg1"/>
                </a:solidFill>
                <a:latin typeface="Times New Roman" panose="02020603050405020304" pitchFamily="18" charset="0"/>
              </a:defRPr>
            </a:lvl4pPr>
            <a:lvl5pPr marL="2057400" indent="-228600">
              <a:defRPr>
                <a:solidFill>
                  <a:schemeClr val="bg1"/>
                </a:solidFill>
                <a:latin typeface="Times New Roman" panose="02020603050405020304" pitchFamily="18" charset="0"/>
              </a:defRPr>
            </a:lvl5pPr>
            <a:lvl6pPr marL="2514600" indent="-228600" eaLnBrk="0" fontAlgn="base" hangingPunct="0">
              <a:spcBef>
                <a:spcPct val="0"/>
              </a:spcBef>
              <a:spcAft>
                <a:spcPct val="0"/>
              </a:spcAft>
              <a:defRPr>
                <a:solidFill>
                  <a:schemeClr val="bg1"/>
                </a:solidFill>
                <a:latin typeface="Times New Roman" panose="02020603050405020304" pitchFamily="18" charset="0"/>
              </a:defRPr>
            </a:lvl6pPr>
            <a:lvl7pPr marL="2971800" indent="-228600" eaLnBrk="0" fontAlgn="base" hangingPunct="0">
              <a:spcBef>
                <a:spcPct val="0"/>
              </a:spcBef>
              <a:spcAft>
                <a:spcPct val="0"/>
              </a:spcAft>
              <a:defRPr>
                <a:solidFill>
                  <a:schemeClr val="bg1"/>
                </a:solidFill>
                <a:latin typeface="Times New Roman" panose="02020603050405020304" pitchFamily="18" charset="0"/>
              </a:defRPr>
            </a:lvl7pPr>
            <a:lvl8pPr marL="3429000" indent="-228600" eaLnBrk="0" fontAlgn="base" hangingPunct="0">
              <a:spcBef>
                <a:spcPct val="0"/>
              </a:spcBef>
              <a:spcAft>
                <a:spcPct val="0"/>
              </a:spcAft>
              <a:defRPr>
                <a:solidFill>
                  <a:schemeClr val="bg1"/>
                </a:solidFill>
                <a:latin typeface="Times New Roman" panose="02020603050405020304" pitchFamily="18" charset="0"/>
              </a:defRPr>
            </a:lvl8pPr>
            <a:lvl9pPr marL="3886200" indent="-228600" eaLnBrk="0" fontAlgn="base" hangingPunct="0">
              <a:spcBef>
                <a:spcPct val="0"/>
              </a:spcBef>
              <a:spcAft>
                <a:spcPct val="0"/>
              </a:spcAft>
              <a:defRPr>
                <a:solidFill>
                  <a:schemeClr val="bg1"/>
                </a:solidFill>
                <a:latin typeface="Times New Roman" panose="02020603050405020304" pitchFamily="18" charset="0"/>
              </a:defRPr>
            </a:lvl9pPr>
          </a:lstStyle>
          <a:p>
            <a:pPr>
              <a:lnSpc>
                <a:spcPct val="114000"/>
              </a:lnSpc>
            </a:pPr>
            <a:r>
              <a:rPr lang="en-US" altLang="ru-RU" sz="2400" b="1" dirty="0">
                <a:solidFill>
                  <a:schemeClr val="tx1"/>
                </a:solidFill>
                <a:latin typeface="Arial" panose="020B0604020202020204" pitchFamily="34" charset="0"/>
                <a:cs typeface="Arial" panose="020B0604020202020204" pitchFamily="34" charset="0"/>
              </a:rPr>
              <a:t>Complaints: </a:t>
            </a:r>
            <a:r>
              <a:rPr lang="en-US" altLang="ru-RU" sz="2400" dirty="0">
                <a:solidFill>
                  <a:schemeClr val="tx1"/>
                </a:solidFill>
                <a:latin typeface="Arial" panose="020B0604020202020204" pitchFamily="34" charset="0"/>
                <a:cs typeface="Arial" panose="020B0604020202020204" pitchFamily="34" charset="0"/>
              </a:rPr>
              <a:t>photophobia, lacrimation, </a:t>
            </a:r>
            <a:r>
              <a:rPr lang="en-US" altLang="ru-RU" sz="2400" dirty="0" err="1">
                <a:solidFill>
                  <a:schemeClr val="tx1"/>
                </a:solidFill>
                <a:latin typeface="Arial" panose="020B0604020202020204" pitchFamily="34" charset="0"/>
                <a:cs typeface="Arial" panose="020B0604020202020204" pitchFamily="34" charset="0"/>
              </a:rPr>
              <a:t>blepharospasm</a:t>
            </a:r>
            <a:r>
              <a:rPr lang="en-US" altLang="ru-RU" sz="2400" dirty="0">
                <a:solidFill>
                  <a:schemeClr val="tx1"/>
                </a:solidFill>
                <a:latin typeface="Arial" panose="020B0604020202020204" pitchFamily="34" charset="0"/>
                <a:cs typeface="Arial" panose="020B0604020202020204" pitchFamily="34" charset="0"/>
              </a:rPr>
              <a:t> (child rubs eyes</a:t>
            </a:r>
            <a:r>
              <a:rPr lang="en-US" altLang="ru-RU" sz="2400" dirty="0" smtClean="0">
                <a:solidFill>
                  <a:schemeClr val="tx1"/>
                </a:solidFill>
                <a:latin typeface="Arial" panose="020B0604020202020204" pitchFamily="34" charset="0"/>
                <a:cs typeface="Arial" panose="020B0604020202020204" pitchFamily="34" charset="0"/>
              </a:rPr>
              <a:t>)</a:t>
            </a:r>
            <a:endParaRPr lang="ru-RU" altLang="ru-RU" sz="2400" dirty="0" smtClean="0">
              <a:solidFill>
                <a:schemeClr val="tx1"/>
              </a:solidFill>
              <a:latin typeface="Arial" panose="020B0604020202020204" pitchFamily="34" charset="0"/>
              <a:cs typeface="Arial" panose="020B0604020202020204" pitchFamily="34" charset="0"/>
            </a:endParaRPr>
          </a:p>
          <a:p>
            <a:pPr>
              <a:lnSpc>
                <a:spcPct val="114000"/>
              </a:lnSpc>
            </a:pPr>
            <a:endParaRPr lang="ru-RU" altLang="ru-RU" sz="800" dirty="0">
              <a:solidFill>
                <a:schemeClr val="tx1"/>
              </a:solidFill>
              <a:latin typeface="Arial" panose="020B0604020202020204" pitchFamily="34" charset="0"/>
              <a:cs typeface="Arial" panose="020B0604020202020204" pitchFamily="34" charset="0"/>
            </a:endParaRPr>
          </a:p>
          <a:p>
            <a:pPr>
              <a:lnSpc>
                <a:spcPct val="114000"/>
              </a:lnSpc>
            </a:pPr>
            <a:r>
              <a:rPr lang="en-US" altLang="ru-RU" sz="2400" b="1" dirty="0">
                <a:solidFill>
                  <a:schemeClr val="tx1"/>
                </a:solidFill>
                <a:latin typeface="Arial" panose="020B0604020202020204" pitchFamily="34" charset="0"/>
                <a:cs typeface="Arial" panose="020B0604020202020204" pitchFamily="34" charset="0"/>
              </a:rPr>
              <a:t>On examination: </a:t>
            </a:r>
            <a:endParaRPr lang="ru-RU" altLang="ru-RU" sz="2400" b="1" dirty="0" smtClean="0">
              <a:solidFill>
                <a:schemeClr val="tx1"/>
              </a:solidFill>
              <a:latin typeface="Arial" panose="020B0604020202020204" pitchFamily="34" charset="0"/>
              <a:cs typeface="Arial" panose="020B0604020202020204" pitchFamily="34" charset="0"/>
            </a:endParaRPr>
          </a:p>
          <a:p>
            <a:pPr>
              <a:lnSpc>
                <a:spcPct val="114000"/>
              </a:lnSpc>
            </a:pPr>
            <a:r>
              <a:rPr lang="en-US" altLang="ru-RU" sz="2400" dirty="0" smtClean="0">
                <a:solidFill>
                  <a:schemeClr val="tx1"/>
                </a:solidFill>
                <a:latin typeface="Arial" panose="020B0604020202020204" pitchFamily="34" charset="0"/>
                <a:cs typeface="Arial" panose="020B0604020202020204" pitchFamily="34" charset="0"/>
              </a:rPr>
              <a:t>large </a:t>
            </a:r>
            <a:r>
              <a:rPr lang="en-US" altLang="ru-RU" sz="2400" dirty="0">
                <a:solidFill>
                  <a:schemeClr val="tx1"/>
                </a:solidFill>
                <a:latin typeface="Arial" panose="020B0604020202020204" pitchFamily="34" charset="0"/>
                <a:cs typeface="Arial" panose="020B0604020202020204" pitchFamily="34" charset="0"/>
              </a:rPr>
              <a:t>cornea, </a:t>
            </a:r>
            <a:endParaRPr lang="ru-RU" altLang="ru-RU" sz="2400" dirty="0" smtClean="0">
              <a:solidFill>
                <a:schemeClr val="tx1"/>
              </a:solidFill>
              <a:latin typeface="Arial" panose="020B0604020202020204" pitchFamily="34" charset="0"/>
              <a:cs typeface="Arial" panose="020B0604020202020204" pitchFamily="34" charset="0"/>
            </a:endParaRPr>
          </a:p>
          <a:p>
            <a:pPr>
              <a:lnSpc>
                <a:spcPct val="114000"/>
              </a:lnSpc>
            </a:pPr>
            <a:r>
              <a:rPr lang="en-US" altLang="ru-RU" sz="2400" dirty="0" smtClean="0">
                <a:solidFill>
                  <a:schemeClr val="tx1"/>
                </a:solidFill>
                <a:latin typeface="Arial" panose="020B0604020202020204" pitchFamily="34" charset="0"/>
                <a:cs typeface="Arial" panose="020B0604020202020204" pitchFamily="34" charset="0"/>
              </a:rPr>
              <a:t>corneal </a:t>
            </a:r>
            <a:r>
              <a:rPr lang="en-US" altLang="ru-RU" sz="2400" dirty="0">
                <a:solidFill>
                  <a:schemeClr val="tx1"/>
                </a:solidFill>
                <a:latin typeface="Arial" panose="020B0604020202020204" pitchFamily="34" charset="0"/>
                <a:cs typeface="Arial" panose="020B0604020202020204" pitchFamily="34" charset="0"/>
              </a:rPr>
              <a:t>edema</a:t>
            </a:r>
            <a:endParaRPr lang="ru-RU" altLang="ru-RU" sz="2400" dirty="0">
              <a:solidFill>
                <a:schemeClr val="tx1"/>
              </a:solidFill>
              <a:latin typeface="Arial" panose="020B0604020202020204" pitchFamily="34" charset="0"/>
              <a:cs typeface="Arial" panose="020B0604020202020204" pitchFamily="34" charset="0"/>
            </a:endParaRPr>
          </a:p>
        </p:txBody>
      </p:sp>
      <p:pic>
        <p:nvPicPr>
          <p:cNvPr id="50180"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b="17767"/>
          <a:stretch>
            <a:fillRect/>
          </a:stretch>
        </p:blipFill>
        <p:spPr>
          <a:xfrm>
            <a:off x="5365564" y="3724936"/>
            <a:ext cx="3026520" cy="1700306"/>
          </a:xfrm>
        </p:spPr>
      </p:pic>
      <p:pic>
        <p:nvPicPr>
          <p:cNvPr id="50181" name="Picture 3"/>
          <p:cNvPicPr>
            <a:picLocks noChangeAspect="1" noChangeArrowheads="1"/>
          </p:cNvPicPr>
          <p:nvPr/>
        </p:nvPicPr>
        <p:blipFill>
          <a:blip r:embed="rId4">
            <a:extLst>
              <a:ext uri="{28A0092B-C50C-407E-A947-70E740481C1C}">
                <a14:useLocalDpi xmlns:a14="http://schemas.microsoft.com/office/drawing/2010/main" val="0"/>
              </a:ext>
            </a:extLst>
          </a:blip>
          <a:srcRect l="2023" t="1910" r="15213" b="2048"/>
          <a:stretch>
            <a:fillRect/>
          </a:stretch>
        </p:blipFill>
        <p:spPr bwMode="auto">
          <a:xfrm>
            <a:off x="5405718" y="1536700"/>
            <a:ext cx="2946213" cy="1895389"/>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2"/>
          <p:cNvSpPr txBox="1">
            <a:spLocks noChangeArrowheads="1"/>
          </p:cNvSpPr>
          <p:nvPr/>
        </p:nvSpPr>
        <p:spPr>
          <a:xfrm>
            <a:off x="451644" y="5695677"/>
            <a:ext cx="8386762" cy="1143000"/>
          </a:xfrm>
          <a:prstGeom prst="rect">
            <a:avLst/>
          </a:prstGeom>
        </p:spPr>
        <p:txBody>
          <a:bodyPr/>
          <a:lstStyle>
            <a:lvl1pPr algn="l" defTabSz="762000" rtl="0" eaLnBrk="0" fontAlgn="base" hangingPunct="0">
              <a:spcBef>
                <a:spcPct val="0"/>
              </a:spcBef>
              <a:spcAft>
                <a:spcPct val="0"/>
              </a:spcAft>
              <a:defRPr sz="4400" b="1" kern="1200">
                <a:solidFill>
                  <a:srgbClr val="FFCC66"/>
                </a:solidFill>
                <a:effectLst>
                  <a:outerShdw blurRad="38100" dist="38100" dir="2700000" algn="tl">
                    <a:srgbClr val="000000"/>
                  </a:outerShdw>
                </a:effectLst>
                <a:latin typeface="+mj-lt"/>
                <a:ea typeface="+mj-ea"/>
                <a:cs typeface="+mj-cs"/>
              </a:defRPr>
            </a:lvl1pPr>
            <a:lvl2pPr algn="l" defTabSz="762000" rtl="0" eaLnBrk="0" fontAlgn="base" hangingPunct="0">
              <a:spcBef>
                <a:spcPct val="0"/>
              </a:spcBef>
              <a:spcAft>
                <a:spcPct val="0"/>
              </a:spcAft>
              <a:defRPr sz="4400" b="1">
                <a:solidFill>
                  <a:srgbClr val="FFCC66"/>
                </a:solidFill>
                <a:effectLst>
                  <a:outerShdw blurRad="38100" dist="38100" dir="2700000" algn="tl">
                    <a:srgbClr val="000000"/>
                  </a:outerShdw>
                </a:effectLst>
                <a:latin typeface="Arial" panose="020B0604020202020204" pitchFamily="34" charset="0"/>
              </a:defRPr>
            </a:lvl2pPr>
            <a:lvl3pPr algn="l" defTabSz="762000" rtl="0" eaLnBrk="0" fontAlgn="base" hangingPunct="0">
              <a:spcBef>
                <a:spcPct val="0"/>
              </a:spcBef>
              <a:spcAft>
                <a:spcPct val="0"/>
              </a:spcAft>
              <a:defRPr sz="4400" b="1">
                <a:solidFill>
                  <a:srgbClr val="FFCC66"/>
                </a:solidFill>
                <a:effectLst>
                  <a:outerShdw blurRad="38100" dist="38100" dir="2700000" algn="tl">
                    <a:srgbClr val="000000"/>
                  </a:outerShdw>
                </a:effectLst>
                <a:latin typeface="Arial" panose="020B0604020202020204" pitchFamily="34" charset="0"/>
              </a:defRPr>
            </a:lvl3pPr>
            <a:lvl4pPr algn="l" defTabSz="762000" rtl="0" eaLnBrk="0" fontAlgn="base" hangingPunct="0">
              <a:spcBef>
                <a:spcPct val="0"/>
              </a:spcBef>
              <a:spcAft>
                <a:spcPct val="0"/>
              </a:spcAft>
              <a:defRPr sz="4400" b="1">
                <a:solidFill>
                  <a:srgbClr val="FFCC66"/>
                </a:solidFill>
                <a:effectLst>
                  <a:outerShdw blurRad="38100" dist="38100" dir="2700000" algn="tl">
                    <a:srgbClr val="000000"/>
                  </a:outerShdw>
                </a:effectLst>
                <a:latin typeface="Arial" panose="020B0604020202020204" pitchFamily="34" charset="0"/>
              </a:defRPr>
            </a:lvl4pPr>
            <a:lvl5pPr algn="l" defTabSz="762000" rtl="0" eaLnBrk="0" fontAlgn="base" hangingPunct="0">
              <a:spcBef>
                <a:spcPct val="0"/>
              </a:spcBef>
              <a:spcAft>
                <a:spcPct val="0"/>
              </a:spcAft>
              <a:defRPr sz="4400" b="1">
                <a:solidFill>
                  <a:srgbClr val="FFCC66"/>
                </a:solidFill>
                <a:effectLst>
                  <a:outerShdw blurRad="38100" dist="38100" dir="2700000" algn="tl">
                    <a:srgbClr val="000000"/>
                  </a:outerShdw>
                </a:effectLst>
                <a:latin typeface="Arial" panose="020B0604020202020204" pitchFamily="34" charset="0"/>
              </a:defRPr>
            </a:lvl5pPr>
            <a:lvl6pPr marL="457200" algn="l" defTabSz="762000" rtl="0" eaLnBrk="0" fontAlgn="base" hangingPunct="0">
              <a:spcBef>
                <a:spcPct val="0"/>
              </a:spcBef>
              <a:spcAft>
                <a:spcPct val="0"/>
              </a:spcAft>
              <a:defRPr sz="4400" b="1">
                <a:solidFill>
                  <a:srgbClr val="FFCC66"/>
                </a:solidFill>
                <a:effectLst>
                  <a:outerShdw blurRad="38100" dist="38100" dir="2700000" algn="tl">
                    <a:srgbClr val="000000"/>
                  </a:outerShdw>
                </a:effectLst>
                <a:latin typeface="Arial" panose="020B0604020202020204" pitchFamily="34" charset="0"/>
              </a:defRPr>
            </a:lvl6pPr>
            <a:lvl7pPr marL="914400" algn="l" defTabSz="762000" rtl="0" eaLnBrk="0" fontAlgn="base" hangingPunct="0">
              <a:spcBef>
                <a:spcPct val="0"/>
              </a:spcBef>
              <a:spcAft>
                <a:spcPct val="0"/>
              </a:spcAft>
              <a:defRPr sz="4400" b="1">
                <a:solidFill>
                  <a:srgbClr val="FFCC66"/>
                </a:solidFill>
                <a:effectLst>
                  <a:outerShdw blurRad="38100" dist="38100" dir="2700000" algn="tl">
                    <a:srgbClr val="000000"/>
                  </a:outerShdw>
                </a:effectLst>
                <a:latin typeface="Arial" panose="020B0604020202020204" pitchFamily="34" charset="0"/>
              </a:defRPr>
            </a:lvl7pPr>
            <a:lvl8pPr marL="1371600" algn="l" defTabSz="762000" rtl="0" eaLnBrk="0" fontAlgn="base" hangingPunct="0">
              <a:spcBef>
                <a:spcPct val="0"/>
              </a:spcBef>
              <a:spcAft>
                <a:spcPct val="0"/>
              </a:spcAft>
              <a:defRPr sz="4400" b="1">
                <a:solidFill>
                  <a:srgbClr val="FFCC66"/>
                </a:solidFill>
                <a:effectLst>
                  <a:outerShdw blurRad="38100" dist="38100" dir="2700000" algn="tl">
                    <a:srgbClr val="000000"/>
                  </a:outerShdw>
                </a:effectLst>
                <a:latin typeface="Arial" panose="020B0604020202020204" pitchFamily="34" charset="0"/>
              </a:defRPr>
            </a:lvl8pPr>
            <a:lvl9pPr marL="1828800" algn="l" defTabSz="762000" rtl="0" eaLnBrk="0" fontAlgn="base" hangingPunct="0">
              <a:spcBef>
                <a:spcPct val="0"/>
              </a:spcBef>
              <a:spcAft>
                <a:spcPct val="0"/>
              </a:spcAft>
              <a:defRPr sz="4400" b="1">
                <a:solidFill>
                  <a:srgbClr val="FFCC66"/>
                </a:solidFill>
                <a:effectLst>
                  <a:outerShdw blurRad="38100" dist="38100" dir="2700000" algn="tl">
                    <a:srgbClr val="000000"/>
                  </a:outerShdw>
                </a:effectLst>
                <a:latin typeface="Arial" panose="020B0604020202020204" pitchFamily="34" charset="0"/>
              </a:defRPr>
            </a:lvl9pPr>
          </a:lstStyle>
          <a:p>
            <a:pPr algn="ctr">
              <a:defRPr/>
            </a:pPr>
            <a:r>
              <a:rPr lang="en-US" altLang="ru-RU" sz="2800" dirty="0">
                <a:solidFill>
                  <a:srgbClr val="C00000"/>
                </a:solidFill>
                <a:effectLst/>
              </a:rPr>
              <a:t>Congenital glaucoma –primary surgical disease!</a:t>
            </a:r>
            <a:endParaRPr lang="ru-RU" altLang="ru-RU" sz="2800" dirty="0" smtClean="0">
              <a:solidFill>
                <a:srgbClr val="C00000"/>
              </a:solidFill>
              <a:effectLst/>
            </a:endParaRPr>
          </a:p>
        </p:txBody>
      </p:sp>
    </p:spTree>
    <p:extLst>
      <p:ext uri="{BB962C8B-B14F-4D97-AF65-F5344CB8AC3E}">
        <p14:creationId xmlns:p14="http://schemas.microsoft.com/office/powerpoint/2010/main" val="12696440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Заголовок 1"/>
          <p:cNvSpPr>
            <a:spLocks noGrp="1"/>
          </p:cNvSpPr>
          <p:nvPr>
            <p:ph type="title"/>
          </p:nvPr>
        </p:nvSpPr>
        <p:spPr>
          <a:xfrm>
            <a:off x="1248584" y="637432"/>
            <a:ext cx="6798734" cy="1303867"/>
          </a:xfrm>
        </p:spPr>
        <p:txBody>
          <a:bodyPr/>
          <a:lstStyle/>
          <a:p>
            <a:r>
              <a:rPr lang="en-US" altLang="ru-RU" b="1" dirty="0">
                <a:solidFill>
                  <a:schemeClr val="accent4">
                    <a:lumMod val="50000"/>
                  </a:schemeClr>
                </a:solidFill>
              </a:rPr>
              <a:t>Importance of the problem</a:t>
            </a:r>
            <a:endParaRPr lang="ru-RU" altLang="ru-RU" b="1" dirty="0" smtClean="0">
              <a:solidFill>
                <a:schemeClr val="accent4">
                  <a:lumMod val="50000"/>
                </a:schemeClr>
              </a:solidFill>
              <a:effectLst/>
            </a:endParaRPr>
          </a:p>
        </p:txBody>
      </p:sp>
      <p:sp>
        <p:nvSpPr>
          <p:cNvPr id="3" name="Объект 2"/>
          <p:cNvSpPr>
            <a:spLocks noGrp="1"/>
          </p:cNvSpPr>
          <p:nvPr>
            <p:ph idx="1"/>
          </p:nvPr>
        </p:nvSpPr>
        <p:spPr>
          <a:xfrm>
            <a:off x="721659" y="1828707"/>
            <a:ext cx="7633447" cy="4661740"/>
          </a:xfrm>
        </p:spPr>
        <p:txBody>
          <a:bodyPr>
            <a:normAutofit fontScale="92500" lnSpcReduction="10000"/>
          </a:bodyPr>
          <a:lstStyle/>
          <a:p>
            <a:pPr>
              <a:lnSpc>
                <a:spcPct val="134000"/>
              </a:lnSpc>
              <a:defRPr/>
            </a:pPr>
            <a:r>
              <a:rPr lang="en-US" sz="2800" dirty="0">
                <a:latin typeface="Arial" panose="020B0604020202020204" pitchFamily="34" charset="0"/>
                <a:cs typeface="Arial" panose="020B0604020202020204" pitchFamily="34" charset="0"/>
              </a:rPr>
              <a:t>Glaucoma ranks 1st among diseases among all blind </a:t>
            </a:r>
            <a:r>
              <a:rPr lang="en-US" sz="2800" dirty="0" smtClean="0">
                <a:latin typeface="Arial" panose="020B0604020202020204" pitchFamily="34" charset="0"/>
                <a:cs typeface="Arial" panose="020B0604020202020204" pitchFamily="34" charset="0"/>
              </a:rPr>
              <a:t>people</a:t>
            </a:r>
            <a:r>
              <a:rPr lang="ru-RU" sz="2800" dirty="0" smtClean="0">
                <a:latin typeface="Arial" panose="020B0604020202020204" pitchFamily="34" charset="0"/>
                <a:cs typeface="Arial" panose="020B0604020202020204" pitchFamily="34" charset="0"/>
              </a:rPr>
              <a:t> – </a:t>
            </a:r>
            <a:r>
              <a:rPr lang="ru-RU" sz="2800" b="1" dirty="0" smtClean="0">
                <a:solidFill>
                  <a:schemeClr val="accent4">
                    <a:lumMod val="50000"/>
                  </a:schemeClr>
                </a:solidFill>
                <a:latin typeface="Arial" panose="020B0604020202020204" pitchFamily="34" charset="0"/>
                <a:cs typeface="Arial" panose="020B0604020202020204" pitchFamily="34" charset="0"/>
              </a:rPr>
              <a:t>29 %</a:t>
            </a:r>
          </a:p>
          <a:p>
            <a:pPr>
              <a:lnSpc>
                <a:spcPct val="134000"/>
              </a:lnSpc>
              <a:defRPr/>
            </a:pPr>
            <a:endParaRPr lang="ru-RU" sz="1100" dirty="0" smtClean="0">
              <a:latin typeface="Arial" panose="020B0604020202020204" pitchFamily="34" charset="0"/>
              <a:cs typeface="Arial" panose="020B0604020202020204" pitchFamily="34" charset="0"/>
            </a:endParaRPr>
          </a:p>
          <a:p>
            <a:pPr>
              <a:lnSpc>
                <a:spcPct val="134000"/>
              </a:lnSpc>
              <a:defRPr/>
            </a:pPr>
            <a:r>
              <a:rPr lang="en-US" sz="2800" dirty="0">
                <a:latin typeface="Arial" panose="020B0604020202020204" pitchFamily="34" charset="0"/>
                <a:cs typeface="Arial" panose="020B0604020202020204" pitchFamily="34" charset="0"/>
              </a:rPr>
              <a:t>Bilateral blindness due to </a:t>
            </a:r>
            <a:r>
              <a:rPr lang="en-US" sz="2800" dirty="0" smtClean="0">
                <a:latin typeface="Arial" panose="020B0604020202020204" pitchFamily="34" charset="0"/>
                <a:cs typeface="Arial" panose="020B0604020202020204" pitchFamily="34" charset="0"/>
              </a:rPr>
              <a:t>glaucoma</a:t>
            </a:r>
            <a:r>
              <a:rPr lang="ru-RU" sz="2800" dirty="0" smtClean="0">
                <a:latin typeface="Arial" panose="020B0604020202020204" pitchFamily="34" charset="0"/>
                <a:cs typeface="Arial" panose="020B0604020202020204" pitchFamily="34" charset="0"/>
              </a:rPr>
              <a:t> – </a:t>
            </a:r>
            <a:r>
              <a:rPr lang="ru-RU" sz="2800" b="1" dirty="0">
                <a:solidFill>
                  <a:schemeClr val="accent4">
                    <a:lumMod val="50000"/>
                  </a:schemeClr>
                </a:solidFill>
                <a:latin typeface="Arial" panose="020B0604020202020204" pitchFamily="34" charset="0"/>
                <a:cs typeface="Arial" panose="020B0604020202020204" pitchFamily="34" charset="0"/>
              </a:rPr>
              <a:t>9,1</a:t>
            </a:r>
            <a:r>
              <a:rPr lang="ru-RU" sz="280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millions</a:t>
            </a:r>
            <a:r>
              <a:rPr lang="ru-RU" sz="2800" dirty="0" smtClean="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in </a:t>
            </a:r>
            <a:r>
              <a:rPr lang="en-US" sz="2800" dirty="0">
                <a:latin typeface="Arial" panose="020B0604020202020204" pitchFamily="34" charset="0"/>
                <a:cs typeface="Arial" panose="020B0604020202020204" pitchFamily="34" charset="0"/>
              </a:rPr>
              <a:t>the world</a:t>
            </a:r>
            <a:endParaRPr lang="ru-RU" sz="1000" dirty="0">
              <a:latin typeface="Arial" panose="020B0604020202020204" pitchFamily="34" charset="0"/>
              <a:cs typeface="Arial" panose="020B0604020202020204" pitchFamily="34" charset="0"/>
            </a:endParaRPr>
          </a:p>
          <a:p>
            <a:pPr>
              <a:lnSpc>
                <a:spcPct val="134000"/>
              </a:lnSpc>
              <a:defRPr/>
            </a:pPr>
            <a:r>
              <a:rPr lang="it-IT" sz="2800" b="1" dirty="0">
                <a:solidFill>
                  <a:schemeClr val="accent4">
                    <a:lumMod val="50000"/>
                  </a:schemeClr>
                </a:solidFill>
                <a:latin typeface="Arial" panose="020B0604020202020204" pitchFamily="34" charset="0"/>
                <a:cs typeface="Arial" panose="020B0604020202020204" pitchFamily="34" charset="0"/>
              </a:rPr>
              <a:t>160,000 </a:t>
            </a:r>
            <a:r>
              <a:rPr lang="it-IT" sz="2800" dirty="0">
                <a:latin typeface="Arial" panose="020B0604020202020204" pitchFamily="34" charset="0"/>
                <a:cs typeface="Arial" panose="020B0604020202020204" pitchFamily="34" charset="0"/>
              </a:rPr>
              <a:t>blind due to glaucoma in Europe</a:t>
            </a:r>
            <a:endParaRPr lang="ru-RU" sz="900" dirty="0" smtClean="0">
              <a:latin typeface="Arial" panose="020B0604020202020204" pitchFamily="34" charset="0"/>
              <a:cs typeface="Arial" panose="020B0604020202020204" pitchFamily="34" charset="0"/>
            </a:endParaRPr>
          </a:p>
          <a:p>
            <a:pPr>
              <a:lnSpc>
                <a:spcPct val="134000"/>
              </a:lnSpc>
              <a:defRPr/>
            </a:pPr>
            <a:r>
              <a:rPr lang="en-US" sz="2800" dirty="0">
                <a:latin typeface="Arial" panose="020B0604020202020204" pitchFamily="34" charset="0"/>
                <a:cs typeface="Arial" panose="020B0604020202020204" pitchFamily="34" charset="0"/>
              </a:rPr>
              <a:t>Glaucoma ranks 1st among visually impaired </a:t>
            </a:r>
            <a:r>
              <a:rPr lang="en-US" sz="2800" dirty="0" smtClean="0">
                <a:latin typeface="Arial" panose="020B0604020202020204" pitchFamily="34" charset="0"/>
                <a:cs typeface="Arial" panose="020B0604020202020204" pitchFamily="34" charset="0"/>
              </a:rPr>
              <a:t>people</a:t>
            </a:r>
            <a:r>
              <a:rPr lang="ru-RU" sz="2800" dirty="0" smtClean="0">
                <a:latin typeface="Arial" panose="020B0604020202020204" pitchFamily="34" charset="0"/>
                <a:cs typeface="Arial" panose="020B0604020202020204" pitchFamily="34" charset="0"/>
              </a:rPr>
              <a:t> – </a:t>
            </a:r>
            <a:r>
              <a:rPr lang="ru-RU" sz="2800" b="1" dirty="0" smtClean="0">
                <a:solidFill>
                  <a:schemeClr val="accent4">
                    <a:lumMod val="50000"/>
                  </a:schemeClr>
                </a:solidFill>
                <a:latin typeface="Arial" panose="020B0604020202020204" pitchFamily="34" charset="0"/>
                <a:cs typeface="Arial" panose="020B0604020202020204" pitchFamily="34" charset="0"/>
              </a:rPr>
              <a:t>35 %</a:t>
            </a:r>
          </a:p>
          <a:p>
            <a:pPr>
              <a:defRPr/>
            </a:pPr>
            <a:endParaRPr lang="ru-RU" sz="2800" dirty="0">
              <a:solidFill>
                <a:schemeClr val="tx1"/>
              </a:solidFill>
            </a:endParaRPr>
          </a:p>
          <a:p>
            <a:pPr marL="0" indent="0">
              <a:buFontTx/>
              <a:buNone/>
              <a:defRPr/>
            </a:pPr>
            <a:endParaRPr lang="ru-RU" dirty="0" smtClean="0"/>
          </a:p>
          <a:p>
            <a:pPr>
              <a:defRPr/>
            </a:pPr>
            <a:endParaRPr lang="ru-RU"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26" name="Picture 10" descr="http://meduniver.com/Medical/ophtalmologia/Img/537.jpg"/>
          <p:cNvPicPr>
            <a:picLocks noChangeAspect="1" noChangeArrowheads="1"/>
          </p:cNvPicPr>
          <p:nvPr/>
        </p:nvPicPr>
        <p:blipFill rotWithShape="1">
          <a:blip r:embed="rId3"/>
          <a:srcRect l="7032" r="15632" b="17621"/>
          <a:stretch/>
        </p:blipFill>
        <p:spPr bwMode="auto">
          <a:xfrm>
            <a:off x="3705225" y="1411830"/>
            <a:ext cx="2198688" cy="1686970"/>
          </a:xfrm>
          <a:prstGeom prst="rect">
            <a:avLst/>
          </a:prstGeom>
          <a:ln>
            <a:noFill/>
          </a:ln>
          <a:effectLst>
            <a:outerShdw blurRad="190500" algn="tl" rotWithShape="0">
              <a:srgbClr val="000000">
                <a:alpha val="70000"/>
              </a:srgbClr>
            </a:outerShdw>
          </a:effectLst>
          <a:extLst/>
        </p:spPr>
      </p:pic>
      <p:sp>
        <p:nvSpPr>
          <p:cNvPr id="48131" name="Заголовок 1"/>
          <p:cNvSpPr>
            <a:spLocks noGrp="1"/>
          </p:cNvSpPr>
          <p:nvPr>
            <p:ph type="title"/>
          </p:nvPr>
        </p:nvSpPr>
        <p:spPr>
          <a:xfrm>
            <a:off x="833483" y="365504"/>
            <a:ext cx="7772400" cy="1143000"/>
          </a:xfrm>
        </p:spPr>
        <p:txBody>
          <a:bodyPr/>
          <a:lstStyle/>
          <a:p>
            <a:r>
              <a:rPr lang="en-US" altLang="ru-RU" b="1" dirty="0">
                <a:solidFill>
                  <a:schemeClr val="accent4">
                    <a:lumMod val="50000"/>
                  </a:schemeClr>
                </a:solidFill>
              </a:rPr>
              <a:t>Secondary glaucoma</a:t>
            </a:r>
            <a:endParaRPr lang="ru-RU" altLang="ru-RU" b="1" dirty="0" smtClean="0">
              <a:solidFill>
                <a:schemeClr val="accent4">
                  <a:lumMod val="50000"/>
                </a:schemeClr>
              </a:solidFill>
            </a:endParaRPr>
          </a:p>
        </p:txBody>
      </p:sp>
      <p:pic>
        <p:nvPicPr>
          <p:cNvPr id="137218" name="Picture 2" descr="http://konspekta.net/studopediaorg/baza1/198726937999.files/image1270.jpg"/>
          <p:cNvPicPr>
            <a:picLocks noChangeAspect="1" noChangeArrowheads="1"/>
          </p:cNvPicPr>
          <p:nvPr/>
        </p:nvPicPr>
        <p:blipFill>
          <a:blip r:embed="rId4"/>
          <a:srcRect/>
          <a:stretch>
            <a:fillRect/>
          </a:stretch>
        </p:blipFill>
        <p:spPr bwMode="auto">
          <a:xfrm>
            <a:off x="788053" y="1380565"/>
            <a:ext cx="2475847" cy="1657910"/>
          </a:xfrm>
          <a:prstGeom prst="rect">
            <a:avLst/>
          </a:prstGeom>
          <a:ln>
            <a:noFill/>
          </a:ln>
          <a:effectLst>
            <a:outerShdw blurRad="190500" algn="tl" rotWithShape="0">
              <a:srgbClr val="000000">
                <a:alpha val="70000"/>
              </a:srgbClr>
            </a:outerShdw>
          </a:effectLst>
          <a:extLst/>
        </p:spPr>
      </p:pic>
      <p:sp>
        <p:nvSpPr>
          <p:cNvPr id="48133" name="TextBox 3"/>
          <p:cNvSpPr txBox="1">
            <a:spLocks noChangeArrowheads="1"/>
          </p:cNvSpPr>
          <p:nvPr/>
        </p:nvSpPr>
        <p:spPr bwMode="auto">
          <a:xfrm>
            <a:off x="3608527" y="3215906"/>
            <a:ext cx="24145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Times New Roman" panose="02020603050405020304" pitchFamily="18" charset="0"/>
              </a:defRPr>
            </a:lvl1pPr>
            <a:lvl2pPr marL="742950" indent="-285750">
              <a:defRPr>
                <a:solidFill>
                  <a:schemeClr val="bg1"/>
                </a:solidFill>
                <a:latin typeface="Times New Roman" panose="02020603050405020304" pitchFamily="18" charset="0"/>
              </a:defRPr>
            </a:lvl2pPr>
            <a:lvl3pPr marL="1143000" indent="-228600">
              <a:defRPr>
                <a:solidFill>
                  <a:schemeClr val="bg1"/>
                </a:solidFill>
                <a:latin typeface="Times New Roman" panose="02020603050405020304" pitchFamily="18" charset="0"/>
              </a:defRPr>
            </a:lvl3pPr>
            <a:lvl4pPr marL="1600200" indent="-228600">
              <a:defRPr>
                <a:solidFill>
                  <a:schemeClr val="bg1"/>
                </a:solidFill>
                <a:latin typeface="Times New Roman" panose="02020603050405020304" pitchFamily="18" charset="0"/>
              </a:defRPr>
            </a:lvl4pPr>
            <a:lvl5pPr marL="2057400" indent="-228600">
              <a:defRPr>
                <a:solidFill>
                  <a:schemeClr val="bg1"/>
                </a:solidFill>
                <a:latin typeface="Times New Roman" panose="02020603050405020304" pitchFamily="18" charset="0"/>
              </a:defRPr>
            </a:lvl5pPr>
            <a:lvl6pPr marL="2514600" indent="-228600" eaLnBrk="0" fontAlgn="base" hangingPunct="0">
              <a:spcBef>
                <a:spcPct val="0"/>
              </a:spcBef>
              <a:spcAft>
                <a:spcPct val="0"/>
              </a:spcAft>
              <a:defRPr>
                <a:solidFill>
                  <a:schemeClr val="bg1"/>
                </a:solidFill>
                <a:latin typeface="Times New Roman" panose="02020603050405020304" pitchFamily="18" charset="0"/>
              </a:defRPr>
            </a:lvl6pPr>
            <a:lvl7pPr marL="2971800" indent="-228600" eaLnBrk="0" fontAlgn="base" hangingPunct="0">
              <a:spcBef>
                <a:spcPct val="0"/>
              </a:spcBef>
              <a:spcAft>
                <a:spcPct val="0"/>
              </a:spcAft>
              <a:defRPr>
                <a:solidFill>
                  <a:schemeClr val="bg1"/>
                </a:solidFill>
                <a:latin typeface="Times New Roman" panose="02020603050405020304" pitchFamily="18" charset="0"/>
              </a:defRPr>
            </a:lvl7pPr>
            <a:lvl8pPr marL="3429000" indent="-228600" eaLnBrk="0" fontAlgn="base" hangingPunct="0">
              <a:spcBef>
                <a:spcPct val="0"/>
              </a:spcBef>
              <a:spcAft>
                <a:spcPct val="0"/>
              </a:spcAft>
              <a:defRPr>
                <a:solidFill>
                  <a:schemeClr val="bg1"/>
                </a:solidFill>
                <a:latin typeface="Times New Roman" panose="02020603050405020304" pitchFamily="18" charset="0"/>
              </a:defRPr>
            </a:lvl8pPr>
            <a:lvl9pPr marL="3886200" indent="-228600" eaLnBrk="0" fontAlgn="base" hangingPunct="0">
              <a:spcBef>
                <a:spcPct val="0"/>
              </a:spcBef>
              <a:spcAft>
                <a:spcPct val="0"/>
              </a:spcAft>
              <a:defRPr>
                <a:solidFill>
                  <a:schemeClr val="bg1"/>
                </a:solidFill>
                <a:latin typeface="Times New Roman" panose="02020603050405020304" pitchFamily="18" charset="0"/>
              </a:defRPr>
            </a:lvl9pPr>
          </a:lstStyle>
          <a:p>
            <a:pPr algn="ctr"/>
            <a:r>
              <a:rPr lang="en-US" altLang="ru-RU" b="1" dirty="0" err="1">
                <a:solidFill>
                  <a:schemeClr val="tx1"/>
                </a:solidFill>
              </a:rPr>
              <a:t>Phacotopic</a:t>
            </a:r>
            <a:r>
              <a:rPr lang="en-US" altLang="ru-RU" b="1" dirty="0">
                <a:solidFill>
                  <a:schemeClr val="tx1"/>
                </a:solidFill>
              </a:rPr>
              <a:t> glaucoma</a:t>
            </a:r>
            <a:endParaRPr lang="ru-RU" altLang="ru-RU" b="1" dirty="0">
              <a:solidFill>
                <a:schemeClr val="tx1"/>
              </a:solidFill>
            </a:endParaRPr>
          </a:p>
        </p:txBody>
      </p:sp>
      <p:pic>
        <p:nvPicPr>
          <p:cNvPr id="137220" name="Picture 4" descr="http://eyesfor.me/assets/content/images/id1084-1.jpg"/>
          <p:cNvPicPr>
            <a:picLocks noChangeAspect="1" noChangeArrowheads="1"/>
          </p:cNvPicPr>
          <p:nvPr/>
        </p:nvPicPr>
        <p:blipFill rotWithShape="1">
          <a:blip r:embed="rId5"/>
          <a:srcRect l="3701" t="5731" r="12638"/>
          <a:stretch/>
        </p:blipFill>
        <p:spPr bwMode="auto">
          <a:xfrm>
            <a:off x="6412939" y="3993504"/>
            <a:ext cx="1972889" cy="1672284"/>
          </a:xfrm>
          <a:prstGeom prst="rect">
            <a:avLst/>
          </a:prstGeom>
          <a:ln>
            <a:noFill/>
          </a:ln>
          <a:effectLst>
            <a:outerShdw blurRad="190500" algn="tl" rotWithShape="0">
              <a:srgbClr val="000000">
                <a:alpha val="70000"/>
              </a:srgbClr>
            </a:outerShdw>
          </a:effectLst>
          <a:extLst/>
        </p:spPr>
      </p:pic>
      <p:sp>
        <p:nvSpPr>
          <p:cNvPr id="48135" name="TextBox 6"/>
          <p:cNvSpPr txBox="1">
            <a:spLocks noChangeArrowheads="1"/>
          </p:cNvSpPr>
          <p:nvPr/>
        </p:nvSpPr>
        <p:spPr bwMode="auto">
          <a:xfrm>
            <a:off x="6192883" y="5665788"/>
            <a:ext cx="2413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Times New Roman" panose="02020603050405020304" pitchFamily="18" charset="0"/>
              </a:defRPr>
            </a:lvl1pPr>
            <a:lvl2pPr marL="742950" indent="-285750">
              <a:defRPr>
                <a:solidFill>
                  <a:schemeClr val="bg1"/>
                </a:solidFill>
                <a:latin typeface="Times New Roman" panose="02020603050405020304" pitchFamily="18" charset="0"/>
              </a:defRPr>
            </a:lvl2pPr>
            <a:lvl3pPr marL="1143000" indent="-228600">
              <a:defRPr>
                <a:solidFill>
                  <a:schemeClr val="bg1"/>
                </a:solidFill>
                <a:latin typeface="Times New Roman" panose="02020603050405020304" pitchFamily="18" charset="0"/>
              </a:defRPr>
            </a:lvl3pPr>
            <a:lvl4pPr marL="1600200" indent="-228600">
              <a:defRPr>
                <a:solidFill>
                  <a:schemeClr val="bg1"/>
                </a:solidFill>
                <a:latin typeface="Times New Roman" panose="02020603050405020304" pitchFamily="18" charset="0"/>
              </a:defRPr>
            </a:lvl4pPr>
            <a:lvl5pPr marL="2057400" indent="-228600">
              <a:defRPr>
                <a:solidFill>
                  <a:schemeClr val="bg1"/>
                </a:solidFill>
                <a:latin typeface="Times New Roman" panose="02020603050405020304" pitchFamily="18" charset="0"/>
              </a:defRPr>
            </a:lvl5pPr>
            <a:lvl6pPr marL="2514600" indent="-228600" eaLnBrk="0" fontAlgn="base" hangingPunct="0">
              <a:spcBef>
                <a:spcPct val="0"/>
              </a:spcBef>
              <a:spcAft>
                <a:spcPct val="0"/>
              </a:spcAft>
              <a:defRPr>
                <a:solidFill>
                  <a:schemeClr val="bg1"/>
                </a:solidFill>
                <a:latin typeface="Times New Roman" panose="02020603050405020304" pitchFamily="18" charset="0"/>
              </a:defRPr>
            </a:lvl6pPr>
            <a:lvl7pPr marL="2971800" indent="-228600" eaLnBrk="0" fontAlgn="base" hangingPunct="0">
              <a:spcBef>
                <a:spcPct val="0"/>
              </a:spcBef>
              <a:spcAft>
                <a:spcPct val="0"/>
              </a:spcAft>
              <a:defRPr>
                <a:solidFill>
                  <a:schemeClr val="bg1"/>
                </a:solidFill>
                <a:latin typeface="Times New Roman" panose="02020603050405020304" pitchFamily="18" charset="0"/>
              </a:defRPr>
            </a:lvl7pPr>
            <a:lvl8pPr marL="3429000" indent="-228600" eaLnBrk="0" fontAlgn="base" hangingPunct="0">
              <a:spcBef>
                <a:spcPct val="0"/>
              </a:spcBef>
              <a:spcAft>
                <a:spcPct val="0"/>
              </a:spcAft>
              <a:defRPr>
                <a:solidFill>
                  <a:schemeClr val="bg1"/>
                </a:solidFill>
                <a:latin typeface="Times New Roman" panose="02020603050405020304" pitchFamily="18" charset="0"/>
              </a:defRPr>
            </a:lvl8pPr>
            <a:lvl9pPr marL="3886200" indent="-228600" eaLnBrk="0" fontAlgn="base" hangingPunct="0">
              <a:spcBef>
                <a:spcPct val="0"/>
              </a:spcBef>
              <a:spcAft>
                <a:spcPct val="0"/>
              </a:spcAft>
              <a:defRPr>
                <a:solidFill>
                  <a:schemeClr val="bg1"/>
                </a:solidFill>
                <a:latin typeface="Times New Roman" panose="02020603050405020304" pitchFamily="18" charset="0"/>
              </a:defRPr>
            </a:lvl9pPr>
          </a:lstStyle>
          <a:p>
            <a:pPr algn="ctr"/>
            <a:r>
              <a:rPr lang="en-US" altLang="ru-RU" b="1" dirty="0" err="1">
                <a:solidFill>
                  <a:schemeClr val="tx1"/>
                </a:solidFill>
              </a:rPr>
              <a:t>Postuveal</a:t>
            </a:r>
            <a:r>
              <a:rPr lang="en-US" altLang="ru-RU" b="1" dirty="0">
                <a:solidFill>
                  <a:schemeClr val="tx1"/>
                </a:solidFill>
              </a:rPr>
              <a:t> glaucoma</a:t>
            </a:r>
            <a:endParaRPr lang="ru-RU" altLang="ru-RU" b="1" dirty="0">
              <a:solidFill>
                <a:schemeClr val="tx1"/>
              </a:solidFill>
            </a:endParaRPr>
          </a:p>
        </p:txBody>
      </p:sp>
      <p:pic>
        <p:nvPicPr>
          <p:cNvPr id="137222" name="Picture 6" descr="http://alllinz.ru/oftalmolog/282.png"/>
          <p:cNvPicPr>
            <a:picLocks noChangeAspect="1" noChangeArrowheads="1"/>
          </p:cNvPicPr>
          <p:nvPr/>
        </p:nvPicPr>
        <p:blipFill>
          <a:blip r:embed="rId6"/>
          <a:srcRect/>
          <a:stretch>
            <a:fillRect/>
          </a:stretch>
        </p:blipFill>
        <p:spPr bwMode="auto">
          <a:xfrm>
            <a:off x="788053" y="3988128"/>
            <a:ext cx="2492118" cy="1604122"/>
          </a:xfrm>
          <a:prstGeom prst="rect">
            <a:avLst/>
          </a:prstGeom>
          <a:ln>
            <a:noFill/>
          </a:ln>
          <a:effectLst>
            <a:outerShdw blurRad="190500" algn="tl" rotWithShape="0">
              <a:srgbClr val="000000">
                <a:alpha val="70000"/>
              </a:srgbClr>
            </a:outerShdw>
          </a:effectLst>
          <a:extLst/>
        </p:spPr>
      </p:pic>
      <p:sp>
        <p:nvSpPr>
          <p:cNvPr id="48137" name="TextBox 8"/>
          <p:cNvSpPr txBox="1">
            <a:spLocks noChangeArrowheads="1"/>
          </p:cNvSpPr>
          <p:nvPr/>
        </p:nvSpPr>
        <p:spPr bwMode="auto">
          <a:xfrm>
            <a:off x="788053" y="5658972"/>
            <a:ext cx="2413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Times New Roman" panose="02020603050405020304" pitchFamily="18" charset="0"/>
              </a:defRPr>
            </a:lvl1pPr>
            <a:lvl2pPr marL="742950" indent="-285750">
              <a:defRPr>
                <a:solidFill>
                  <a:schemeClr val="bg1"/>
                </a:solidFill>
                <a:latin typeface="Times New Roman" panose="02020603050405020304" pitchFamily="18" charset="0"/>
              </a:defRPr>
            </a:lvl2pPr>
            <a:lvl3pPr marL="1143000" indent="-228600">
              <a:defRPr>
                <a:solidFill>
                  <a:schemeClr val="bg1"/>
                </a:solidFill>
                <a:latin typeface="Times New Roman" panose="02020603050405020304" pitchFamily="18" charset="0"/>
              </a:defRPr>
            </a:lvl3pPr>
            <a:lvl4pPr marL="1600200" indent="-228600">
              <a:defRPr>
                <a:solidFill>
                  <a:schemeClr val="bg1"/>
                </a:solidFill>
                <a:latin typeface="Times New Roman" panose="02020603050405020304" pitchFamily="18" charset="0"/>
              </a:defRPr>
            </a:lvl4pPr>
            <a:lvl5pPr marL="2057400" indent="-228600">
              <a:defRPr>
                <a:solidFill>
                  <a:schemeClr val="bg1"/>
                </a:solidFill>
                <a:latin typeface="Times New Roman" panose="02020603050405020304" pitchFamily="18" charset="0"/>
              </a:defRPr>
            </a:lvl5pPr>
            <a:lvl6pPr marL="2514600" indent="-228600" eaLnBrk="0" fontAlgn="base" hangingPunct="0">
              <a:spcBef>
                <a:spcPct val="0"/>
              </a:spcBef>
              <a:spcAft>
                <a:spcPct val="0"/>
              </a:spcAft>
              <a:defRPr>
                <a:solidFill>
                  <a:schemeClr val="bg1"/>
                </a:solidFill>
                <a:latin typeface="Times New Roman" panose="02020603050405020304" pitchFamily="18" charset="0"/>
              </a:defRPr>
            </a:lvl6pPr>
            <a:lvl7pPr marL="2971800" indent="-228600" eaLnBrk="0" fontAlgn="base" hangingPunct="0">
              <a:spcBef>
                <a:spcPct val="0"/>
              </a:spcBef>
              <a:spcAft>
                <a:spcPct val="0"/>
              </a:spcAft>
              <a:defRPr>
                <a:solidFill>
                  <a:schemeClr val="bg1"/>
                </a:solidFill>
                <a:latin typeface="Times New Roman" panose="02020603050405020304" pitchFamily="18" charset="0"/>
              </a:defRPr>
            </a:lvl7pPr>
            <a:lvl8pPr marL="3429000" indent="-228600" eaLnBrk="0" fontAlgn="base" hangingPunct="0">
              <a:spcBef>
                <a:spcPct val="0"/>
              </a:spcBef>
              <a:spcAft>
                <a:spcPct val="0"/>
              </a:spcAft>
              <a:defRPr>
                <a:solidFill>
                  <a:schemeClr val="bg1"/>
                </a:solidFill>
                <a:latin typeface="Times New Roman" panose="02020603050405020304" pitchFamily="18" charset="0"/>
              </a:defRPr>
            </a:lvl8pPr>
            <a:lvl9pPr marL="3886200" indent="-228600" eaLnBrk="0" fontAlgn="base" hangingPunct="0">
              <a:spcBef>
                <a:spcPct val="0"/>
              </a:spcBef>
              <a:spcAft>
                <a:spcPct val="0"/>
              </a:spcAft>
              <a:defRPr>
                <a:solidFill>
                  <a:schemeClr val="bg1"/>
                </a:solidFill>
                <a:latin typeface="Times New Roman" panose="02020603050405020304" pitchFamily="18" charset="0"/>
              </a:defRPr>
            </a:lvl9pPr>
          </a:lstStyle>
          <a:p>
            <a:pPr algn="ctr"/>
            <a:r>
              <a:rPr lang="en-US" altLang="ru-RU" b="1" dirty="0" err="1">
                <a:solidFill>
                  <a:schemeClr val="tx1"/>
                </a:solidFill>
              </a:rPr>
              <a:t>Neovascular</a:t>
            </a:r>
            <a:r>
              <a:rPr lang="en-US" altLang="ru-RU" b="1" dirty="0">
                <a:solidFill>
                  <a:schemeClr val="tx1"/>
                </a:solidFill>
              </a:rPr>
              <a:t> glaucoma</a:t>
            </a:r>
            <a:endParaRPr lang="ru-RU" altLang="ru-RU" b="1" dirty="0">
              <a:solidFill>
                <a:schemeClr val="tx1"/>
              </a:solidFill>
            </a:endParaRPr>
          </a:p>
        </p:txBody>
      </p:sp>
      <p:sp>
        <p:nvSpPr>
          <p:cNvPr id="48138" name="TextBox 11"/>
          <p:cNvSpPr txBox="1">
            <a:spLocks noChangeArrowheads="1"/>
          </p:cNvSpPr>
          <p:nvPr/>
        </p:nvSpPr>
        <p:spPr bwMode="auto">
          <a:xfrm>
            <a:off x="766763" y="3162301"/>
            <a:ext cx="2413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Times New Roman" panose="02020603050405020304" pitchFamily="18" charset="0"/>
              </a:defRPr>
            </a:lvl1pPr>
            <a:lvl2pPr marL="742950" indent="-285750">
              <a:defRPr>
                <a:solidFill>
                  <a:schemeClr val="bg1"/>
                </a:solidFill>
                <a:latin typeface="Times New Roman" panose="02020603050405020304" pitchFamily="18" charset="0"/>
              </a:defRPr>
            </a:lvl2pPr>
            <a:lvl3pPr marL="1143000" indent="-228600">
              <a:defRPr>
                <a:solidFill>
                  <a:schemeClr val="bg1"/>
                </a:solidFill>
                <a:latin typeface="Times New Roman" panose="02020603050405020304" pitchFamily="18" charset="0"/>
              </a:defRPr>
            </a:lvl3pPr>
            <a:lvl4pPr marL="1600200" indent="-228600">
              <a:defRPr>
                <a:solidFill>
                  <a:schemeClr val="bg1"/>
                </a:solidFill>
                <a:latin typeface="Times New Roman" panose="02020603050405020304" pitchFamily="18" charset="0"/>
              </a:defRPr>
            </a:lvl4pPr>
            <a:lvl5pPr marL="2057400" indent="-228600">
              <a:defRPr>
                <a:solidFill>
                  <a:schemeClr val="bg1"/>
                </a:solidFill>
                <a:latin typeface="Times New Roman" panose="02020603050405020304" pitchFamily="18" charset="0"/>
              </a:defRPr>
            </a:lvl5pPr>
            <a:lvl6pPr marL="2514600" indent="-228600" eaLnBrk="0" fontAlgn="base" hangingPunct="0">
              <a:spcBef>
                <a:spcPct val="0"/>
              </a:spcBef>
              <a:spcAft>
                <a:spcPct val="0"/>
              </a:spcAft>
              <a:defRPr>
                <a:solidFill>
                  <a:schemeClr val="bg1"/>
                </a:solidFill>
                <a:latin typeface="Times New Roman" panose="02020603050405020304" pitchFamily="18" charset="0"/>
              </a:defRPr>
            </a:lvl6pPr>
            <a:lvl7pPr marL="2971800" indent="-228600" eaLnBrk="0" fontAlgn="base" hangingPunct="0">
              <a:spcBef>
                <a:spcPct val="0"/>
              </a:spcBef>
              <a:spcAft>
                <a:spcPct val="0"/>
              </a:spcAft>
              <a:defRPr>
                <a:solidFill>
                  <a:schemeClr val="bg1"/>
                </a:solidFill>
                <a:latin typeface="Times New Roman" panose="02020603050405020304" pitchFamily="18" charset="0"/>
              </a:defRPr>
            </a:lvl7pPr>
            <a:lvl8pPr marL="3429000" indent="-228600" eaLnBrk="0" fontAlgn="base" hangingPunct="0">
              <a:spcBef>
                <a:spcPct val="0"/>
              </a:spcBef>
              <a:spcAft>
                <a:spcPct val="0"/>
              </a:spcAft>
              <a:defRPr>
                <a:solidFill>
                  <a:schemeClr val="bg1"/>
                </a:solidFill>
                <a:latin typeface="Times New Roman" panose="02020603050405020304" pitchFamily="18" charset="0"/>
              </a:defRPr>
            </a:lvl8pPr>
            <a:lvl9pPr marL="3886200" indent="-228600" eaLnBrk="0" fontAlgn="base" hangingPunct="0">
              <a:spcBef>
                <a:spcPct val="0"/>
              </a:spcBef>
              <a:spcAft>
                <a:spcPct val="0"/>
              </a:spcAft>
              <a:defRPr>
                <a:solidFill>
                  <a:schemeClr val="bg1"/>
                </a:solidFill>
                <a:latin typeface="Times New Roman" panose="02020603050405020304" pitchFamily="18" charset="0"/>
              </a:defRPr>
            </a:lvl9pPr>
          </a:lstStyle>
          <a:p>
            <a:pPr algn="ctr"/>
            <a:r>
              <a:rPr lang="en-US" altLang="ru-RU" b="1" dirty="0" err="1">
                <a:solidFill>
                  <a:schemeClr val="tx1"/>
                </a:solidFill>
              </a:rPr>
              <a:t>Phacomorphic</a:t>
            </a:r>
            <a:r>
              <a:rPr lang="en-US" altLang="ru-RU" b="1" dirty="0">
                <a:solidFill>
                  <a:schemeClr val="tx1"/>
                </a:solidFill>
              </a:rPr>
              <a:t> glaucoma</a:t>
            </a:r>
            <a:endParaRPr lang="ru-RU" altLang="ru-RU" b="1" dirty="0">
              <a:solidFill>
                <a:schemeClr val="tx1"/>
              </a:solidFill>
            </a:endParaRPr>
          </a:p>
        </p:txBody>
      </p:sp>
      <p:pic>
        <p:nvPicPr>
          <p:cNvPr id="137228" name="Picture 12" descr="http://www.medicalj.ru/images/glaza/glaukoma03.jpg"/>
          <p:cNvPicPr>
            <a:picLocks noChangeAspect="1" noChangeArrowheads="1"/>
          </p:cNvPicPr>
          <p:nvPr/>
        </p:nvPicPr>
        <p:blipFill>
          <a:blip r:embed="rId7"/>
          <a:srcRect/>
          <a:stretch>
            <a:fillRect/>
          </a:stretch>
        </p:blipFill>
        <p:spPr bwMode="auto">
          <a:xfrm>
            <a:off x="6412939" y="1325431"/>
            <a:ext cx="1947116" cy="1719444"/>
          </a:xfrm>
          <a:prstGeom prst="rect">
            <a:avLst/>
          </a:prstGeom>
          <a:ln>
            <a:noFill/>
          </a:ln>
          <a:effectLst>
            <a:outerShdw blurRad="190500" algn="tl" rotWithShape="0">
              <a:srgbClr val="000000">
                <a:alpha val="70000"/>
              </a:srgbClr>
            </a:outerShdw>
          </a:effectLst>
          <a:extLst/>
        </p:spPr>
      </p:pic>
      <p:sp>
        <p:nvSpPr>
          <p:cNvPr id="48140" name="TextBox 13"/>
          <p:cNvSpPr txBox="1">
            <a:spLocks noChangeArrowheads="1"/>
          </p:cNvSpPr>
          <p:nvPr/>
        </p:nvSpPr>
        <p:spPr bwMode="auto">
          <a:xfrm>
            <a:off x="6192883" y="3098800"/>
            <a:ext cx="2413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Times New Roman" panose="02020603050405020304" pitchFamily="18" charset="0"/>
              </a:defRPr>
            </a:lvl1pPr>
            <a:lvl2pPr marL="742950" indent="-285750">
              <a:defRPr>
                <a:solidFill>
                  <a:schemeClr val="bg1"/>
                </a:solidFill>
                <a:latin typeface="Times New Roman" panose="02020603050405020304" pitchFamily="18" charset="0"/>
              </a:defRPr>
            </a:lvl2pPr>
            <a:lvl3pPr marL="1143000" indent="-228600">
              <a:defRPr>
                <a:solidFill>
                  <a:schemeClr val="bg1"/>
                </a:solidFill>
                <a:latin typeface="Times New Roman" panose="02020603050405020304" pitchFamily="18" charset="0"/>
              </a:defRPr>
            </a:lvl3pPr>
            <a:lvl4pPr marL="1600200" indent="-228600">
              <a:defRPr>
                <a:solidFill>
                  <a:schemeClr val="bg1"/>
                </a:solidFill>
                <a:latin typeface="Times New Roman" panose="02020603050405020304" pitchFamily="18" charset="0"/>
              </a:defRPr>
            </a:lvl4pPr>
            <a:lvl5pPr marL="2057400" indent="-228600">
              <a:defRPr>
                <a:solidFill>
                  <a:schemeClr val="bg1"/>
                </a:solidFill>
                <a:latin typeface="Times New Roman" panose="02020603050405020304" pitchFamily="18" charset="0"/>
              </a:defRPr>
            </a:lvl5pPr>
            <a:lvl6pPr marL="2514600" indent="-228600" eaLnBrk="0" fontAlgn="base" hangingPunct="0">
              <a:spcBef>
                <a:spcPct val="0"/>
              </a:spcBef>
              <a:spcAft>
                <a:spcPct val="0"/>
              </a:spcAft>
              <a:defRPr>
                <a:solidFill>
                  <a:schemeClr val="bg1"/>
                </a:solidFill>
                <a:latin typeface="Times New Roman" panose="02020603050405020304" pitchFamily="18" charset="0"/>
              </a:defRPr>
            </a:lvl6pPr>
            <a:lvl7pPr marL="2971800" indent="-228600" eaLnBrk="0" fontAlgn="base" hangingPunct="0">
              <a:spcBef>
                <a:spcPct val="0"/>
              </a:spcBef>
              <a:spcAft>
                <a:spcPct val="0"/>
              </a:spcAft>
              <a:defRPr>
                <a:solidFill>
                  <a:schemeClr val="bg1"/>
                </a:solidFill>
                <a:latin typeface="Times New Roman" panose="02020603050405020304" pitchFamily="18" charset="0"/>
              </a:defRPr>
            </a:lvl7pPr>
            <a:lvl8pPr marL="3429000" indent="-228600" eaLnBrk="0" fontAlgn="base" hangingPunct="0">
              <a:spcBef>
                <a:spcPct val="0"/>
              </a:spcBef>
              <a:spcAft>
                <a:spcPct val="0"/>
              </a:spcAft>
              <a:defRPr>
                <a:solidFill>
                  <a:schemeClr val="bg1"/>
                </a:solidFill>
                <a:latin typeface="Times New Roman" panose="02020603050405020304" pitchFamily="18" charset="0"/>
              </a:defRPr>
            </a:lvl8pPr>
            <a:lvl9pPr marL="3886200" indent="-228600" eaLnBrk="0" fontAlgn="base" hangingPunct="0">
              <a:spcBef>
                <a:spcPct val="0"/>
              </a:spcBef>
              <a:spcAft>
                <a:spcPct val="0"/>
              </a:spcAft>
              <a:defRPr>
                <a:solidFill>
                  <a:schemeClr val="bg1"/>
                </a:solidFill>
                <a:latin typeface="Times New Roman" panose="02020603050405020304" pitchFamily="18" charset="0"/>
              </a:defRPr>
            </a:lvl9pPr>
          </a:lstStyle>
          <a:p>
            <a:pPr algn="ctr"/>
            <a:r>
              <a:rPr lang="en-US" altLang="ru-RU" b="1" dirty="0" err="1">
                <a:solidFill>
                  <a:schemeClr val="tx1"/>
                </a:solidFill>
              </a:rPr>
              <a:t>Phacolytic</a:t>
            </a:r>
            <a:r>
              <a:rPr lang="en-US" altLang="ru-RU" b="1" dirty="0">
                <a:solidFill>
                  <a:schemeClr val="tx1"/>
                </a:solidFill>
              </a:rPr>
              <a:t> glaucoma</a:t>
            </a:r>
            <a:endParaRPr lang="ru-RU" altLang="ru-RU" b="1" dirty="0">
              <a:solidFill>
                <a:schemeClr val="tx1"/>
              </a:solidFill>
            </a:endParaRPr>
          </a:p>
        </p:txBody>
      </p:sp>
      <p:pic>
        <p:nvPicPr>
          <p:cNvPr id="48141"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34312" y="3932146"/>
            <a:ext cx="2288803" cy="1726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2" name="TextBox 8"/>
          <p:cNvSpPr txBox="1">
            <a:spLocks noChangeArrowheads="1"/>
          </p:cNvSpPr>
          <p:nvPr/>
        </p:nvSpPr>
        <p:spPr bwMode="auto">
          <a:xfrm>
            <a:off x="3705225" y="5639548"/>
            <a:ext cx="2413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Times New Roman" panose="02020603050405020304" pitchFamily="18" charset="0"/>
              </a:defRPr>
            </a:lvl1pPr>
            <a:lvl2pPr marL="742950" indent="-285750">
              <a:defRPr>
                <a:solidFill>
                  <a:schemeClr val="bg1"/>
                </a:solidFill>
                <a:latin typeface="Times New Roman" panose="02020603050405020304" pitchFamily="18" charset="0"/>
              </a:defRPr>
            </a:lvl2pPr>
            <a:lvl3pPr marL="1143000" indent="-228600">
              <a:defRPr>
                <a:solidFill>
                  <a:schemeClr val="bg1"/>
                </a:solidFill>
                <a:latin typeface="Times New Roman" panose="02020603050405020304" pitchFamily="18" charset="0"/>
              </a:defRPr>
            </a:lvl3pPr>
            <a:lvl4pPr marL="1600200" indent="-228600">
              <a:defRPr>
                <a:solidFill>
                  <a:schemeClr val="bg1"/>
                </a:solidFill>
                <a:latin typeface="Times New Roman" panose="02020603050405020304" pitchFamily="18" charset="0"/>
              </a:defRPr>
            </a:lvl4pPr>
            <a:lvl5pPr marL="2057400" indent="-228600">
              <a:defRPr>
                <a:solidFill>
                  <a:schemeClr val="bg1"/>
                </a:solidFill>
                <a:latin typeface="Times New Roman" panose="02020603050405020304" pitchFamily="18" charset="0"/>
              </a:defRPr>
            </a:lvl5pPr>
            <a:lvl6pPr marL="2514600" indent="-228600" eaLnBrk="0" fontAlgn="base" hangingPunct="0">
              <a:spcBef>
                <a:spcPct val="0"/>
              </a:spcBef>
              <a:spcAft>
                <a:spcPct val="0"/>
              </a:spcAft>
              <a:defRPr>
                <a:solidFill>
                  <a:schemeClr val="bg1"/>
                </a:solidFill>
                <a:latin typeface="Times New Roman" panose="02020603050405020304" pitchFamily="18" charset="0"/>
              </a:defRPr>
            </a:lvl6pPr>
            <a:lvl7pPr marL="2971800" indent="-228600" eaLnBrk="0" fontAlgn="base" hangingPunct="0">
              <a:spcBef>
                <a:spcPct val="0"/>
              </a:spcBef>
              <a:spcAft>
                <a:spcPct val="0"/>
              </a:spcAft>
              <a:defRPr>
                <a:solidFill>
                  <a:schemeClr val="bg1"/>
                </a:solidFill>
                <a:latin typeface="Times New Roman" panose="02020603050405020304" pitchFamily="18" charset="0"/>
              </a:defRPr>
            </a:lvl7pPr>
            <a:lvl8pPr marL="3429000" indent="-228600" eaLnBrk="0" fontAlgn="base" hangingPunct="0">
              <a:spcBef>
                <a:spcPct val="0"/>
              </a:spcBef>
              <a:spcAft>
                <a:spcPct val="0"/>
              </a:spcAft>
              <a:defRPr>
                <a:solidFill>
                  <a:schemeClr val="bg1"/>
                </a:solidFill>
                <a:latin typeface="Times New Roman" panose="02020603050405020304" pitchFamily="18" charset="0"/>
              </a:defRPr>
            </a:lvl8pPr>
            <a:lvl9pPr marL="3886200" indent="-228600" eaLnBrk="0" fontAlgn="base" hangingPunct="0">
              <a:spcBef>
                <a:spcPct val="0"/>
              </a:spcBef>
              <a:spcAft>
                <a:spcPct val="0"/>
              </a:spcAft>
              <a:defRPr>
                <a:solidFill>
                  <a:schemeClr val="bg1"/>
                </a:solidFill>
                <a:latin typeface="Times New Roman" panose="02020603050405020304" pitchFamily="18" charset="0"/>
              </a:defRPr>
            </a:lvl9pPr>
          </a:lstStyle>
          <a:p>
            <a:pPr algn="ctr"/>
            <a:r>
              <a:rPr lang="en-US" altLang="ru-RU" b="1" dirty="0">
                <a:solidFill>
                  <a:schemeClr val="tx1"/>
                </a:solidFill>
              </a:rPr>
              <a:t>Neoplastic glaucoma</a:t>
            </a:r>
            <a:endParaRPr lang="ru-RU" altLang="ru-RU" b="1" dirty="0">
              <a:solidFill>
                <a:schemeClr val="tx1"/>
              </a:solidFill>
            </a:endParaRPr>
          </a:p>
        </p:txBody>
      </p:sp>
    </p:spTree>
    <p:extLst>
      <p:ext uri="{BB962C8B-B14F-4D97-AF65-F5344CB8AC3E}">
        <p14:creationId xmlns:p14="http://schemas.microsoft.com/office/powerpoint/2010/main" val="189846487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3241149" y="683653"/>
            <a:ext cx="5575300" cy="1143000"/>
          </a:xfrm>
          <a:prstGeom prst="rect">
            <a:avLst/>
          </a:prstGeom>
        </p:spPr>
        <p:txBody>
          <a:bodyPr/>
          <a:lstStyle>
            <a:lvl1pPr algn="l" defTabSz="762000" rtl="0" eaLnBrk="0" fontAlgn="base" hangingPunct="0">
              <a:spcBef>
                <a:spcPct val="0"/>
              </a:spcBef>
              <a:spcAft>
                <a:spcPct val="0"/>
              </a:spcAft>
              <a:defRPr sz="4400" b="1" kern="1200">
                <a:solidFill>
                  <a:srgbClr val="FFCC66"/>
                </a:solidFill>
                <a:effectLst>
                  <a:outerShdw blurRad="38100" dist="38100" dir="2700000" algn="tl">
                    <a:srgbClr val="000000"/>
                  </a:outerShdw>
                </a:effectLst>
                <a:latin typeface="+mj-lt"/>
                <a:ea typeface="+mj-ea"/>
                <a:cs typeface="+mj-cs"/>
              </a:defRPr>
            </a:lvl1pPr>
            <a:lvl2pPr algn="l" defTabSz="762000" rtl="0" eaLnBrk="0" fontAlgn="base" hangingPunct="0">
              <a:spcBef>
                <a:spcPct val="0"/>
              </a:spcBef>
              <a:spcAft>
                <a:spcPct val="0"/>
              </a:spcAft>
              <a:defRPr sz="4400" b="1">
                <a:solidFill>
                  <a:srgbClr val="FFCC66"/>
                </a:solidFill>
                <a:effectLst>
                  <a:outerShdw blurRad="38100" dist="38100" dir="2700000" algn="tl">
                    <a:srgbClr val="000000"/>
                  </a:outerShdw>
                </a:effectLst>
                <a:latin typeface="Arial" panose="020B0604020202020204" pitchFamily="34" charset="0"/>
              </a:defRPr>
            </a:lvl2pPr>
            <a:lvl3pPr algn="l" defTabSz="762000" rtl="0" eaLnBrk="0" fontAlgn="base" hangingPunct="0">
              <a:spcBef>
                <a:spcPct val="0"/>
              </a:spcBef>
              <a:spcAft>
                <a:spcPct val="0"/>
              </a:spcAft>
              <a:defRPr sz="4400" b="1">
                <a:solidFill>
                  <a:srgbClr val="FFCC66"/>
                </a:solidFill>
                <a:effectLst>
                  <a:outerShdw blurRad="38100" dist="38100" dir="2700000" algn="tl">
                    <a:srgbClr val="000000"/>
                  </a:outerShdw>
                </a:effectLst>
                <a:latin typeface="Arial" panose="020B0604020202020204" pitchFamily="34" charset="0"/>
              </a:defRPr>
            </a:lvl3pPr>
            <a:lvl4pPr algn="l" defTabSz="762000" rtl="0" eaLnBrk="0" fontAlgn="base" hangingPunct="0">
              <a:spcBef>
                <a:spcPct val="0"/>
              </a:spcBef>
              <a:spcAft>
                <a:spcPct val="0"/>
              </a:spcAft>
              <a:defRPr sz="4400" b="1">
                <a:solidFill>
                  <a:srgbClr val="FFCC66"/>
                </a:solidFill>
                <a:effectLst>
                  <a:outerShdw blurRad="38100" dist="38100" dir="2700000" algn="tl">
                    <a:srgbClr val="000000"/>
                  </a:outerShdw>
                </a:effectLst>
                <a:latin typeface="Arial" panose="020B0604020202020204" pitchFamily="34" charset="0"/>
              </a:defRPr>
            </a:lvl4pPr>
            <a:lvl5pPr algn="l" defTabSz="762000" rtl="0" eaLnBrk="0" fontAlgn="base" hangingPunct="0">
              <a:spcBef>
                <a:spcPct val="0"/>
              </a:spcBef>
              <a:spcAft>
                <a:spcPct val="0"/>
              </a:spcAft>
              <a:defRPr sz="4400" b="1">
                <a:solidFill>
                  <a:srgbClr val="FFCC66"/>
                </a:solidFill>
                <a:effectLst>
                  <a:outerShdw blurRad="38100" dist="38100" dir="2700000" algn="tl">
                    <a:srgbClr val="000000"/>
                  </a:outerShdw>
                </a:effectLst>
                <a:latin typeface="Arial" panose="020B0604020202020204" pitchFamily="34" charset="0"/>
              </a:defRPr>
            </a:lvl5pPr>
            <a:lvl6pPr marL="457200" algn="l" defTabSz="762000" rtl="0" eaLnBrk="0" fontAlgn="base" hangingPunct="0">
              <a:spcBef>
                <a:spcPct val="0"/>
              </a:spcBef>
              <a:spcAft>
                <a:spcPct val="0"/>
              </a:spcAft>
              <a:defRPr sz="4400" b="1">
                <a:solidFill>
                  <a:srgbClr val="FFCC66"/>
                </a:solidFill>
                <a:effectLst>
                  <a:outerShdw blurRad="38100" dist="38100" dir="2700000" algn="tl">
                    <a:srgbClr val="000000"/>
                  </a:outerShdw>
                </a:effectLst>
                <a:latin typeface="Arial" panose="020B0604020202020204" pitchFamily="34" charset="0"/>
              </a:defRPr>
            </a:lvl6pPr>
            <a:lvl7pPr marL="914400" algn="l" defTabSz="762000" rtl="0" eaLnBrk="0" fontAlgn="base" hangingPunct="0">
              <a:spcBef>
                <a:spcPct val="0"/>
              </a:spcBef>
              <a:spcAft>
                <a:spcPct val="0"/>
              </a:spcAft>
              <a:defRPr sz="4400" b="1">
                <a:solidFill>
                  <a:srgbClr val="FFCC66"/>
                </a:solidFill>
                <a:effectLst>
                  <a:outerShdw blurRad="38100" dist="38100" dir="2700000" algn="tl">
                    <a:srgbClr val="000000"/>
                  </a:outerShdw>
                </a:effectLst>
                <a:latin typeface="Arial" panose="020B0604020202020204" pitchFamily="34" charset="0"/>
              </a:defRPr>
            </a:lvl7pPr>
            <a:lvl8pPr marL="1371600" algn="l" defTabSz="762000" rtl="0" eaLnBrk="0" fontAlgn="base" hangingPunct="0">
              <a:spcBef>
                <a:spcPct val="0"/>
              </a:spcBef>
              <a:spcAft>
                <a:spcPct val="0"/>
              </a:spcAft>
              <a:defRPr sz="4400" b="1">
                <a:solidFill>
                  <a:srgbClr val="FFCC66"/>
                </a:solidFill>
                <a:effectLst>
                  <a:outerShdw blurRad="38100" dist="38100" dir="2700000" algn="tl">
                    <a:srgbClr val="000000"/>
                  </a:outerShdw>
                </a:effectLst>
                <a:latin typeface="Arial" panose="020B0604020202020204" pitchFamily="34" charset="0"/>
              </a:defRPr>
            </a:lvl8pPr>
            <a:lvl9pPr marL="1828800" algn="l" defTabSz="762000" rtl="0" eaLnBrk="0" fontAlgn="base" hangingPunct="0">
              <a:spcBef>
                <a:spcPct val="0"/>
              </a:spcBef>
              <a:spcAft>
                <a:spcPct val="0"/>
              </a:spcAft>
              <a:defRPr sz="4400" b="1">
                <a:solidFill>
                  <a:srgbClr val="FFCC66"/>
                </a:solidFill>
                <a:effectLst>
                  <a:outerShdw blurRad="38100" dist="38100" dir="2700000" algn="tl">
                    <a:srgbClr val="000000"/>
                  </a:outerShdw>
                </a:effectLst>
                <a:latin typeface="Arial" panose="020B0604020202020204" pitchFamily="34" charset="0"/>
              </a:defRPr>
            </a:lvl9pPr>
          </a:lstStyle>
          <a:p>
            <a:pPr>
              <a:buFont typeface="Georgia" panose="02040502050405020303" pitchFamily="18" charset="0"/>
              <a:buNone/>
              <a:defRPr/>
            </a:pPr>
            <a:r>
              <a:rPr lang="en-US" sz="3400" dirty="0">
                <a:solidFill>
                  <a:schemeClr val="accent4">
                    <a:lumMod val="50000"/>
                  </a:schemeClr>
                </a:solidFill>
                <a:effectLst/>
              </a:rPr>
              <a:t>Standards for preventive examinations for glaucoma in Russia</a:t>
            </a:r>
            <a:endParaRPr lang="ru-RU" sz="3400" dirty="0">
              <a:solidFill>
                <a:schemeClr val="accent4">
                  <a:lumMod val="50000"/>
                </a:schemeClr>
              </a:solidFill>
              <a:effectLst/>
            </a:endParaRPr>
          </a:p>
        </p:txBody>
      </p:sp>
      <p:pic>
        <p:nvPicPr>
          <p:cNvPr id="5" name="Picture 5" descr="http://print33.pro/uploads/category/15full.jpg"/>
          <p:cNvPicPr>
            <a:picLocks noChangeAspect="1" noChangeArrowheads="1"/>
          </p:cNvPicPr>
          <p:nvPr/>
        </p:nvPicPr>
        <p:blipFill rotWithShape="1">
          <a:blip r:embed="rId3" cstate="print">
            <a:extLst/>
          </a:blip>
          <a:srcRect l="19384" t="2907" r="16647" b="12770"/>
          <a:stretch/>
        </p:blipFill>
        <p:spPr bwMode="auto">
          <a:xfrm>
            <a:off x="5845900" y="2293471"/>
            <a:ext cx="2201337" cy="193450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p:spPr>
      </p:pic>
      <p:sp>
        <p:nvSpPr>
          <p:cNvPr id="51204" name="Прямоугольник 5"/>
          <p:cNvSpPr>
            <a:spLocks noChangeArrowheads="1"/>
          </p:cNvSpPr>
          <p:nvPr/>
        </p:nvSpPr>
        <p:spPr bwMode="auto">
          <a:xfrm>
            <a:off x="960007" y="3250641"/>
            <a:ext cx="457200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Times New Roman" panose="02020603050405020304" pitchFamily="18" charset="0"/>
              </a:defRPr>
            </a:lvl1pPr>
            <a:lvl2pPr marL="742950" indent="-285750">
              <a:defRPr>
                <a:solidFill>
                  <a:schemeClr val="bg1"/>
                </a:solidFill>
                <a:latin typeface="Times New Roman" panose="02020603050405020304" pitchFamily="18" charset="0"/>
              </a:defRPr>
            </a:lvl2pPr>
            <a:lvl3pPr marL="1143000" indent="-228600">
              <a:defRPr>
                <a:solidFill>
                  <a:schemeClr val="bg1"/>
                </a:solidFill>
                <a:latin typeface="Times New Roman" panose="02020603050405020304" pitchFamily="18" charset="0"/>
              </a:defRPr>
            </a:lvl3pPr>
            <a:lvl4pPr marL="1600200" indent="-228600">
              <a:defRPr>
                <a:solidFill>
                  <a:schemeClr val="bg1"/>
                </a:solidFill>
                <a:latin typeface="Times New Roman" panose="02020603050405020304" pitchFamily="18" charset="0"/>
              </a:defRPr>
            </a:lvl4pPr>
            <a:lvl5pPr marL="2057400" indent="-228600">
              <a:defRPr>
                <a:solidFill>
                  <a:schemeClr val="bg1"/>
                </a:solidFill>
                <a:latin typeface="Times New Roman" panose="02020603050405020304" pitchFamily="18" charset="0"/>
              </a:defRPr>
            </a:lvl5pPr>
            <a:lvl6pPr marL="2514600" indent="-228600" eaLnBrk="0" fontAlgn="base" hangingPunct="0">
              <a:spcBef>
                <a:spcPct val="0"/>
              </a:spcBef>
              <a:spcAft>
                <a:spcPct val="0"/>
              </a:spcAft>
              <a:defRPr>
                <a:solidFill>
                  <a:schemeClr val="bg1"/>
                </a:solidFill>
                <a:latin typeface="Times New Roman" panose="02020603050405020304" pitchFamily="18" charset="0"/>
              </a:defRPr>
            </a:lvl6pPr>
            <a:lvl7pPr marL="2971800" indent="-228600" eaLnBrk="0" fontAlgn="base" hangingPunct="0">
              <a:spcBef>
                <a:spcPct val="0"/>
              </a:spcBef>
              <a:spcAft>
                <a:spcPct val="0"/>
              </a:spcAft>
              <a:defRPr>
                <a:solidFill>
                  <a:schemeClr val="bg1"/>
                </a:solidFill>
                <a:latin typeface="Times New Roman" panose="02020603050405020304" pitchFamily="18" charset="0"/>
              </a:defRPr>
            </a:lvl7pPr>
            <a:lvl8pPr marL="3429000" indent="-228600" eaLnBrk="0" fontAlgn="base" hangingPunct="0">
              <a:spcBef>
                <a:spcPct val="0"/>
              </a:spcBef>
              <a:spcAft>
                <a:spcPct val="0"/>
              </a:spcAft>
              <a:defRPr>
                <a:solidFill>
                  <a:schemeClr val="bg1"/>
                </a:solidFill>
                <a:latin typeface="Times New Roman" panose="02020603050405020304" pitchFamily="18" charset="0"/>
              </a:defRPr>
            </a:lvl8pPr>
            <a:lvl9pPr marL="3886200" indent="-228600" eaLnBrk="0" fontAlgn="base" hangingPunct="0">
              <a:spcBef>
                <a:spcPct val="0"/>
              </a:spcBef>
              <a:spcAft>
                <a:spcPct val="0"/>
              </a:spcAft>
              <a:defRPr>
                <a:solidFill>
                  <a:schemeClr val="bg1"/>
                </a:solidFill>
                <a:latin typeface="Times New Roman" panose="02020603050405020304" pitchFamily="18" charset="0"/>
              </a:defRPr>
            </a:lvl9pPr>
          </a:lstStyle>
          <a:p>
            <a:pPr algn="r"/>
            <a:r>
              <a:rPr lang="en-US" altLang="ru-RU" sz="2800" b="1" u="sng" dirty="0">
                <a:solidFill>
                  <a:schemeClr val="tx1"/>
                </a:solidFill>
              </a:rPr>
              <a:t>1 time every 3 years </a:t>
            </a:r>
            <a:r>
              <a:rPr lang="en-US" altLang="ru-RU" sz="2800" dirty="0" smtClean="0">
                <a:solidFill>
                  <a:schemeClr val="tx1"/>
                </a:solidFill>
              </a:rPr>
              <a:t>–</a:t>
            </a:r>
            <a:r>
              <a:rPr lang="ru-RU" altLang="ru-RU" sz="2800" dirty="0" smtClean="0">
                <a:solidFill>
                  <a:schemeClr val="tx1"/>
                </a:solidFill>
              </a:rPr>
              <a:t> </a:t>
            </a:r>
            <a:r>
              <a:rPr lang="en-US" altLang="ru-RU" sz="2800" dirty="0" smtClean="0">
                <a:solidFill>
                  <a:schemeClr val="tx1"/>
                </a:solidFill>
              </a:rPr>
              <a:t>all </a:t>
            </a:r>
            <a:r>
              <a:rPr lang="en-US" altLang="ru-RU" sz="2800" dirty="0">
                <a:solidFill>
                  <a:schemeClr val="tx1"/>
                </a:solidFill>
              </a:rPr>
              <a:t>people over 40 years </a:t>
            </a:r>
            <a:r>
              <a:rPr lang="en-US" altLang="ru-RU" sz="2800" dirty="0" smtClean="0">
                <a:solidFill>
                  <a:schemeClr val="tx1"/>
                </a:solidFill>
              </a:rPr>
              <a:t>old</a:t>
            </a:r>
            <a:r>
              <a:rPr lang="ru-RU" altLang="ru-RU" sz="2800" dirty="0" smtClean="0">
                <a:solidFill>
                  <a:schemeClr val="tx1"/>
                </a:solidFill>
              </a:rPr>
              <a:t> </a:t>
            </a:r>
          </a:p>
          <a:p>
            <a:pPr algn="r"/>
            <a:r>
              <a:rPr lang="en-US" altLang="ru-RU" sz="2800" dirty="0" smtClean="0">
                <a:solidFill>
                  <a:schemeClr val="tx1"/>
                </a:solidFill>
              </a:rPr>
              <a:t>(</a:t>
            </a:r>
            <a:r>
              <a:rPr lang="en-US" altLang="ru-RU" sz="2800" dirty="0">
                <a:solidFill>
                  <a:schemeClr val="tx1"/>
                </a:solidFill>
              </a:rPr>
              <a:t>no risk factors)</a:t>
            </a:r>
            <a:endParaRPr lang="ru-RU" altLang="ru-RU" sz="2800" dirty="0">
              <a:solidFill>
                <a:schemeClr val="tx1"/>
              </a:solidFill>
            </a:endParaRPr>
          </a:p>
        </p:txBody>
      </p:sp>
      <p:pic>
        <p:nvPicPr>
          <p:cNvPr id="7" name="Picture 7" descr="http://www.radionetplus.ru/uploads/posts/2014-10/1412360236_5ykpulamku7odhr.jpg"/>
          <p:cNvPicPr>
            <a:picLocks noChangeAspect="1" noChangeArrowheads="1"/>
          </p:cNvPicPr>
          <p:nvPr/>
        </p:nvPicPr>
        <p:blipFill>
          <a:blip r:embed="rId4" cstate="print">
            <a:extLst/>
          </a:blip>
          <a:srcRect/>
          <a:stretch>
            <a:fillRect/>
          </a:stretch>
        </p:blipFill>
        <p:spPr bwMode="auto">
          <a:xfrm>
            <a:off x="5569678" y="4386240"/>
            <a:ext cx="2383530" cy="168277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p:spPr>
      </p:pic>
      <p:sp>
        <p:nvSpPr>
          <p:cNvPr id="51206" name="Прямоугольник 7"/>
          <p:cNvSpPr>
            <a:spLocks noChangeArrowheads="1"/>
          </p:cNvSpPr>
          <p:nvPr/>
        </p:nvSpPr>
        <p:spPr bwMode="auto">
          <a:xfrm>
            <a:off x="683786" y="4684713"/>
            <a:ext cx="458185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bg1"/>
                </a:solidFill>
                <a:latin typeface="Times New Roman" panose="02020603050405020304" pitchFamily="18" charset="0"/>
              </a:defRPr>
            </a:lvl1pPr>
            <a:lvl2pPr marL="742950" indent="-285750">
              <a:defRPr>
                <a:solidFill>
                  <a:schemeClr val="bg1"/>
                </a:solidFill>
                <a:latin typeface="Times New Roman" panose="02020603050405020304" pitchFamily="18" charset="0"/>
              </a:defRPr>
            </a:lvl2pPr>
            <a:lvl3pPr marL="1143000" indent="-228600">
              <a:defRPr>
                <a:solidFill>
                  <a:schemeClr val="bg1"/>
                </a:solidFill>
                <a:latin typeface="Times New Roman" panose="02020603050405020304" pitchFamily="18" charset="0"/>
              </a:defRPr>
            </a:lvl3pPr>
            <a:lvl4pPr marL="1600200" indent="-228600">
              <a:defRPr>
                <a:solidFill>
                  <a:schemeClr val="bg1"/>
                </a:solidFill>
                <a:latin typeface="Times New Roman" panose="02020603050405020304" pitchFamily="18" charset="0"/>
              </a:defRPr>
            </a:lvl4pPr>
            <a:lvl5pPr marL="2057400" indent="-228600">
              <a:defRPr>
                <a:solidFill>
                  <a:schemeClr val="bg1"/>
                </a:solidFill>
                <a:latin typeface="Times New Roman" panose="02020603050405020304" pitchFamily="18" charset="0"/>
              </a:defRPr>
            </a:lvl5pPr>
            <a:lvl6pPr marL="2514600" indent="-228600" eaLnBrk="0" fontAlgn="base" hangingPunct="0">
              <a:spcBef>
                <a:spcPct val="0"/>
              </a:spcBef>
              <a:spcAft>
                <a:spcPct val="0"/>
              </a:spcAft>
              <a:defRPr>
                <a:solidFill>
                  <a:schemeClr val="bg1"/>
                </a:solidFill>
                <a:latin typeface="Times New Roman" panose="02020603050405020304" pitchFamily="18" charset="0"/>
              </a:defRPr>
            </a:lvl6pPr>
            <a:lvl7pPr marL="2971800" indent="-228600" eaLnBrk="0" fontAlgn="base" hangingPunct="0">
              <a:spcBef>
                <a:spcPct val="0"/>
              </a:spcBef>
              <a:spcAft>
                <a:spcPct val="0"/>
              </a:spcAft>
              <a:defRPr>
                <a:solidFill>
                  <a:schemeClr val="bg1"/>
                </a:solidFill>
                <a:latin typeface="Times New Roman" panose="02020603050405020304" pitchFamily="18" charset="0"/>
              </a:defRPr>
            </a:lvl7pPr>
            <a:lvl8pPr marL="3429000" indent="-228600" eaLnBrk="0" fontAlgn="base" hangingPunct="0">
              <a:spcBef>
                <a:spcPct val="0"/>
              </a:spcBef>
              <a:spcAft>
                <a:spcPct val="0"/>
              </a:spcAft>
              <a:defRPr>
                <a:solidFill>
                  <a:schemeClr val="bg1"/>
                </a:solidFill>
                <a:latin typeface="Times New Roman" panose="02020603050405020304" pitchFamily="18" charset="0"/>
              </a:defRPr>
            </a:lvl8pPr>
            <a:lvl9pPr marL="3886200" indent="-228600" eaLnBrk="0" fontAlgn="base" hangingPunct="0">
              <a:spcBef>
                <a:spcPct val="0"/>
              </a:spcBef>
              <a:spcAft>
                <a:spcPct val="0"/>
              </a:spcAft>
              <a:defRPr>
                <a:solidFill>
                  <a:schemeClr val="bg1"/>
                </a:solidFill>
                <a:latin typeface="Times New Roman" panose="02020603050405020304" pitchFamily="18" charset="0"/>
              </a:defRPr>
            </a:lvl9pPr>
          </a:lstStyle>
          <a:p>
            <a:pPr algn="r"/>
            <a:r>
              <a:rPr lang="en-US" altLang="ru-RU" sz="2800" b="1" u="sng" dirty="0">
                <a:solidFill>
                  <a:schemeClr val="tx1"/>
                </a:solidFill>
              </a:rPr>
              <a:t>1 time in 1 year </a:t>
            </a:r>
            <a:r>
              <a:rPr lang="en-US" altLang="ru-RU" sz="2800" dirty="0" smtClean="0">
                <a:solidFill>
                  <a:schemeClr val="tx1"/>
                </a:solidFill>
              </a:rPr>
              <a:t>-</a:t>
            </a:r>
            <a:r>
              <a:rPr lang="ru-RU" altLang="ru-RU" sz="2800" dirty="0" smtClean="0">
                <a:solidFill>
                  <a:schemeClr val="tx1"/>
                </a:solidFill>
              </a:rPr>
              <a:t> </a:t>
            </a:r>
            <a:r>
              <a:rPr lang="en-US" altLang="ru-RU" sz="2800" dirty="0" smtClean="0">
                <a:solidFill>
                  <a:schemeClr val="tx1"/>
                </a:solidFill>
              </a:rPr>
              <a:t>all </a:t>
            </a:r>
            <a:r>
              <a:rPr lang="en-US" altLang="ru-RU" sz="2800" dirty="0">
                <a:solidFill>
                  <a:schemeClr val="tx1"/>
                </a:solidFill>
              </a:rPr>
              <a:t>people over 35 years </a:t>
            </a:r>
            <a:r>
              <a:rPr lang="en-US" altLang="ru-RU" sz="2800" dirty="0" smtClean="0">
                <a:solidFill>
                  <a:schemeClr val="tx1"/>
                </a:solidFill>
              </a:rPr>
              <a:t>old</a:t>
            </a:r>
            <a:endParaRPr lang="ru-RU" altLang="ru-RU" sz="2800" dirty="0" smtClean="0">
              <a:solidFill>
                <a:schemeClr val="tx1"/>
              </a:solidFill>
            </a:endParaRPr>
          </a:p>
          <a:p>
            <a:pPr algn="r"/>
            <a:r>
              <a:rPr lang="en-US" altLang="ru-RU" sz="2800" dirty="0" smtClean="0">
                <a:solidFill>
                  <a:schemeClr val="tx1"/>
                </a:solidFill>
              </a:rPr>
              <a:t>(</a:t>
            </a:r>
            <a:r>
              <a:rPr lang="en-US" altLang="ru-RU" sz="2800" dirty="0">
                <a:solidFill>
                  <a:schemeClr val="tx1"/>
                </a:solidFill>
              </a:rPr>
              <a:t>with risk factors)</a:t>
            </a:r>
            <a:endParaRPr lang="ru-RU" altLang="ru-RU" sz="2800" dirty="0">
              <a:solidFill>
                <a:schemeClr val="tx1"/>
              </a:solidFill>
            </a:endParaRPr>
          </a:p>
        </p:txBody>
      </p:sp>
      <p:pic>
        <p:nvPicPr>
          <p:cNvPr id="51208" name="Picture 3" descr="C:\Documents and Settings\Polly\Мои документы\кафедра\картинки глаз\getImageCALB8B4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2336" y="1102659"/>
            <a:ext cx="1835152" cy="215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855618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3"/>
          <p:cNvSpPr>
            <a:spLocks noGrp="1" noChangeArrowheads="1"/>
          </p:cNvSpPr>
          <p:nvPr>
            <p:ph type="subTitle" idx="4294967295"/>
          </p:nvPr>
        </p:nvSpPr>
        <p:spPr>
          <a:xfrm>
            <a:off x="414711" y="598768"/>
            <a:ext cx="8316912" cy="5976938"/>
          </a:xfrm>
        </p:spPr>
        <p:txBody>
          <a:bodyPr/>
          <a:lstStyle/>
          <a:p>
            <a:pPr marL="0" indent="0" algn="ctr">
              <a:buFontTx/>
              <a:buNone/>
            </a:pPr>
            <a:r>
              <a:rPr lang="en-US" altLang="ru-RU" sz="3800" b="1" i="1" dirty="0"/>
              <a:t>Treatment for glaucoma allows you to preserve visual functions and prevent or significantly delay blindness, since it is impossible to completely cure glaucoma</a:t>
            </a:r>
            <a:r>
              <a:rPr lang="en-US" altLang="ru-RU" sz="3800" b="1" i="1" dirty="0" smtClean="0"/>
              <a:t>.</a:t>
            </a:r>
            <a:endParaRPr lang="ru-RU" altLang="ru-RU" sz="3800" b="1" i="1" dirty="0" smtClean="0"/>
          </a:p>
          <a:p>
            <a:pPr marL="0" indent="0" algn="ctr">
              <a:buFontTx/>
              <a:buNone/>
            </a:pPr>
            <a:endParaRPr lang="ru-RU" altLang="ru-RU" sz="3800" b="1" i="1" dirty="0"/>
          </a:p>
          <a:p>
            <a:pPr marL="0" indent="0" algn="ctr">
              <a:buFontTx/>
              <a:buNone/>
            </a:pPr>
            <a:r>
              <a:rPr lang="en-US" altLang="ru-RU" sz="3800" b="1" i="1" dirty="0" smtClean="0"/>
              <a:t>That </a:t>
            </a:r>
            <a:r>
              <a:rPr lang="en-US" altLang="ru-RU" sz="3800" b="1" i="1" dirty="0"/>
              <a:t>is why early diagnosis, timely and complete treatment are so important!!!</a:t>
            </a:r>
            <a:endParaRPr lang="ru-RU" altLang="ru-RU" sz="3800" b="1" i="1" dirty="0" smtClean="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3"/>
          <p:cNvSpPr>
            <a:spLocks noGrp="1" noChangeArrowheads="1"/>
          </p:cNvSpPr>
          <p:nvPr>
            <p:ph type="subTitle" idx="4294967295"/>
          </p:nvPr>
        </p:nvSpPr>
        <p:spPr>
          <a:xfrm>
            <a:off x="439131" y="768537"/>
            <a:ext cx="8158162" cy="965200"/>
          </a:xfrm>
        </p:spPr>
        <p:txBody>
          <a:bodyPr>
            <a:normAutofit/>
          </a:bodyPr>
          <a:lstStyle/>
          <a:p>
            <a:pPr marL="0" indent="0" algn="ctr">
              <a:buNone/>
            </a:pPr>
            <a:r>
              <a:rPr lang="en-US" altLang="ru-RU" sz="3600" b="1" dirty="0">
                <a:solidFill>
                  <a:srgbClr val="002060"/>
                </a:solidFill>
                <a:cs typeface="Arial" panose="020B0604020202020204" pitchFamily="34" charset="0"/>
              </a:rPr>
              <a:t>THANK YOU FOR ATTENTION</a:t>
            </a:r>
            <a:r>
              <a:rPr lang="en-US" altLang="ru-RU" sz="3600" b="1" dirty="0" smtClean="0">
                <a:solidFill>
                  <a:srgbClr val="002060"/>
                </a:solidFill>
                <a:cs typeface="Arial" panose="020B0604020202020204" pitchFamily="34" charset="0"/>
              </a:rPr>
              <a:t>!</a:t>
            </a:r>
            <a:endParaRPr lang="ru-RU" altLang="ru-RU" sz="3600" b="1" dirty="0">
              <a:solidFill>
                <a:srgbClr val="002060"/>
              </a:solidFill>
              <a:cs typeface="Arial" panose="020B0604020202020204" pitchFamily="34" charset="0"/>
            </a:endParaRPr>
          </a:p>
        </p:txBody>
      </p:sp>
      <p:pic>
        <p:nvPicPr>
          <p:cNvPr id="101381" name="Picture 5" descr="Самые красивые глаза... (Лена Юрьева) / Стихи.ру"/>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0287" y="1563312"/>
            <a:ext cx="5255850" cy="43623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Grp="1" noChangeArrowheads="1"/>
          </p:cNvSpPr>
          <p:nvPr>
            <p:ph type="subTitle" idx="4294967295"/>
          </p:nvPr>
        </p:nvSpPr>
        <p:spPr>
          <a:xfrm>
            <a:off x="468074" y="859772"/>
            <a:ext cx="8158163" cy="726980"/>
          </a:xfrm>
        </p:spPr>
        <p:txBody>
          <a:bodyPr>
            <a:normAutofit fontScale="85000" lnSpcReduction="10000"/>
          </a:bodyPr>
          <a:lstStyle/>
          <a:p>
            <a:pPr marL="0" indent="0" algn="ctr">
              <a:buNone/>
            </a:pPr>
            <a:r>
              <a:rPr lang="en-US" altLang="ru-RU" sz="4400" b="1" dirty="0">
                <a:solidFill>
                  <a:srgbClr val="002060"/>
                </a:solidFill>
                <a:cs typeface="Arial" panose="020B0604020202020204" pitchFamily="34" charset="0"/>
              </a:rPr>
              <a:t>THANK YOU FOR ATTENTION!</a:t>
            </a:r>
            <a:endParaRPr lang="ru-RU" altLang="ru-RU" sz="4400" b="1" dirty="0" smtClean="0">
              <a:solidFill>
                <a:srgbClr val="002060"/>
              </a:solidFill>
              <a:cs typeface="Arial" panose="020B0604020202020204" pitchFamily="34" charset="0"/>
            </a:endParaRPr>
          </a:p>
        </p:txBody>
      </p:sp>
      <p:pic>
        <p:nvPicPr>
          <p:cNvPr id="163845" name="Picture 5" descr="http://media2.fanparty.ru/fanclubs/beautiful-eyes/gallery/394569_beautiful_eyes.jpg"/>
          <p:cNvPicPr>
            <a:picLocks noChangeAspect="1" noChangeArrowheads="1"/>
          </p:cNvPicPr>
          <p:nvPr/>
        </p:nvPicPr>
        <p:blipFill>
          <a:blip r:embed="rId3" cstate="print">
            <a:extLst/>
          </a:blip>
          <a:srcRect/>
          <a:stretch>
            <a:fillRect/>
          </a:stretch>
        </p:blipFill>
        <p:spPr bwMode="auto">
          <a:xfrm>
            <a:off x="581025" y="1798653"/>
            <a:ext cx="7932262" cy="44618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7699850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ru-RU" sz="4800" b="1" dirty="0">
                <a:solidFill>
                  <a:schemeClr val="accent4">
                    <a:lumMod val="50000"/>
                  </a:schemeClr>
                </a:solidFill>
              </a:rPr>
              <a:t>GLAUCOMA</a:t>
            </a:r>
            <a:r>
              <a:rPr lang="ru-RU" altLang="ru-RU" sz="4800" b="1" dirty="0" smtClean="0">
                <a:solidFill>
                  <a:schemeClr val="accent4">
                    <a:lumMod val="50000"/>
                  </a:schemeClr>
                </a:solidFill>
                <a:effectLst/>
              </a:rPr>
              <a:t> -</a:t>
            </a:r>
          </a:p>
        </p:txBody>
      </p:sp>
      <p:sp>
        <p:nvSpPr>
          <p:cNvPr id="7171" name="Rectangle 3"/>
          <p:cNvSpPr>
            <a:spLocks noGrp="1" noChangeArrowheads="1"/>
          </p:cNvSpPr>
          <p:nvPr>
            <p:ph idx="1"/>
          </p:nvPr>
        </p:nvSpPr>
        <p:spPr>
          <a:xfrm>
            <a:off x="3478305" y="2635625"/>
            <a:ext cx="4715435" cy="2976282"/>
          </a:xfrm>
        </p:spPr>
        <p:txBody>
          <a:bodyPr>
            <a:normAutofit/>
          </a:bodyPr>
          <a:lstStyle/>
          <a:p>
            <a:pPr algn="just">
              <a:lnSpc>
                <a:spcPct val="120000"/>
              </a:lnSpc>
              <a:spcBef>
                <a:spcPct val="0"/>
              </a:spcBef>
              <a:buFont typeface="Wingdings" panose="05000000000000000000" pitchFamily="2" charset="2"/>
              <a:buNone/>
            </a:pPr>
            <a:r>
              <a:rPr lang="en-US" altLang="ru-RU" sz="2800" dirty="0">
                <a:latin typeface="Arial" panose="020B0604020202020204" pitchFamily="34" charset="0"/>
                <a:cs typeface="Arial" panose="020B0604020202020204" pitchFamily="34" charset="0"/>
              </a:rPr>
              <a:t>chronic progressive optic neuropathy, in which intraocular pressure (IOP) is the leading risk factor</a:t>
            </a:r>
            <a:endParaRPr lang="ru-RU" altLang="ru-RU" sz="2800" b="1" dirty="0" smtClean="0">
              <a:latin typeface="Showcard Gothic" pitchFamily="82" charset="0"/>
            </a:endParaRPr>
          </a:p>
        </p:txBody>
      </p:sp>
      <p:pic>
        <p:nvPicPr>
          <p:cNvPr id="7172" name="Picture 2" descr="Organum - Visus Клуб Знатоков Бета-версия. - 2010.03.03 - Глаукома: Terminology and Guidelines for Glaucoma 3rd Edi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0918" y="2635625"/>
            <a:ext cx="1889125" cy="2670925"/>
          </a:xfrm>
          <a:prstGeom prst="rect">
            <a:avLst/>
          </a:prstGeom>
          <a:noFill/>
          <a:ln w="9525">
            <a:solidFill>
              <a:srgbClr val="FFCC66"/>
            </a:solidFill>
            <a:miter lim="800000"/>
            <a:headEnd/>
            <a:tailEnd/>
          </a:ln>
          <a:extLst>
            <a:ext uri="{909E8E84-426E-40DD-AFC4-6F175D3DCCD1}">
              <a14:hiddenFill xmlns:a14="http://schemas.microsoft.com/office/drawing/2010/main">
                <a:solidFill>
                  <a:srgbClr val="FFFFFF"/>
                </a:solidFill>
              </a14:hiddenFill>
            </a:ext>
          </a:extLst>
        </p:spPr>
      </p:pic>
      <p:sp>
        <p:nvSpPr>
          <p:cNvPr id="7173" name="TextBox 4"/>
          <p:cNvSpPr txBox="1">
            <a:spLocks noChangeArrowheads="1"/>
          </p:cNvSpPr>
          <p:nvPr/>
        </p:nvSpPr>
        <p:spPr bwMode="auto">
          <a:xfrm>
            <a:off x="770778" y="5722971"/>
            <a:ext cx="28264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bg1"/>
                </a:solidFill>
                <a:latin typeface="Times New Roman" panose="02020603050405020304" pitchFamily="18" charset="0"/>
              </a:defRPr>
            </a:lvl1pPr>
            <a:lvl2pPr marL="742950" indent="-285750">
              <a:spcBef>
                <a:spcPct val="20000"/>
              </a:spcBef>
              <a:buChar char="–"/>
              <a:defRPr sz="2800">
                <a:solidFill>
                  <a:schemeClr val="bg1"/>
                </a:solidFill>
                <a:latin typeface="Times New Roman" panose="02020603050405020304" pitchFamily="18" charset="0"/>
              </a:defRPr>
            </a:lvl2pPr>
            <a:lvl3pPr marL="1143000" indent="-228600">
              <a:spcBef>
                <a:spcPct val="20000"/>
              </a:spcBef>
              <a:buChar char="•"/>
              <a:defRPr sz="2400">
                <a:solidFill>
                  <a:schemeClr val="bg1"/>
                </a:solidFill>
                <a:latin typeface="Times New Roman" panose="02020603050405020304" pitchFamily="18" charset="0"/>
              </a:defRPr>
            </a:lvl3pPr>
            <a:lvl4pPr marL="1600200" indent="-228600">
              <a:spcBef>
                <a:spcPct val="20000"/>
              </a:spcBef>
              <a:buChar char="–"/>
              <a:defRPr sz="2000">
                <a:solidFill>
                  <a:schemeClr val="bg1"/>
                </a:solidFill>
                <a:latin typeface="Times New Roman" panose="02020603050405020304" pitchFamily="18" charset="0"/>
              </a:defRPr>
            </a:lvl4pPr>
            <a:lvl5pPr marL="2057400" indent="-228600">
              <a:spcBef>
                <a:spcPct val="20000"/>
              </a:spcBef>
              <a:buChar char="•"/>
              <a:defRPr sz="2000">
                <a:solidFill>
                  <a:schemeClr val="bg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defRPr>
            </a:lvl9pPr>
          </a:lstStyle>
          <a:p>
            <a:pPr>
              <a:spcBef>
                <a:spcPct val="0"/>
              </a:spcBef>
              <a:buFontTx/>
              <a:buNone/>
            </a:pPr>
            <a:r>
              <a:rPr lang="en-US" altLang="ru-RU" sz="1800" dirty="0">
                <a:solidFill>
                  <a:schemeClr val="accent4">
                    <a:lumMod val="50000"/>
                  </a:schemeClr>
                </a:solidFill>
              </a:rPr>
              <a:t>European Glaucoma Society</a:t>
            </a:r>
            <a:endParaRPr lang="ru-RU" altLang="ru-RU" sz="1800" dirty="0">
              <a:solidFill>
                <a:schemeClr val="accent4">
                  <a:lumMod val="50000"/>
                </a:schemeClr>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30655" y="632076"/>
            <a:ext cx="6798734" cy="1303867"/>
          </a:xfrm>
        </p:spPr>
        <p:txBody>
          <a:bodyPr>
            <a:normAutofit/>
          </a:bodyPr>
          <a:lstStyle/>
          <a:p>
            <a:pPr>
              <a:defRPr/>
            </a:pPr>
            <a:r>
              <a:rPr lang="en-US" altLang="ru-RU" sz="3600" b="1" dirty="0">
                <a:solidFill>
                  <a:schemeClr val="accent4">
                    <a:lumMod val="50000"/>
                  </a:schemeClr>
                </a:solidFill>
              </a:rPr>
              <a:t>GLAUCOMA</a:t>
            </a:r>
            <a:r>
              <a:rPr lang="ru-RU" altLang="ru-RU" sz="3800" b="1" dirty="0" smtClean="0">
                <a:solidFill>
                  <a:schemeClr val="accent4">
                    <a:lumMod val="50000"/>
                  </a:schemeClr>
                </a:solidFill>
                <a:effectLst/>
              </a:rPr>
              <a:t> -</a:t>
            </a:r>
            <a:endParaRPr lang="ru-RU" sz="3800" b="1" dirty="0">
              <a:solidFill>
                <a:schemeClr val="accent4">
                  <a:lumMod val="50000"/>
                </a:schemeClr>
              </a:solidFill>
            </a:endParaRPr>
          </a:p>
        </p:txBody>
      </p:sp>
      <p:sp>
        <p:nvSpPr>
          <p:cNvPr id="4" name="Объект 4"/>
          <p:cNvSpPr>
            <a:spLocks noGrp="1"/>
          </p:cNvSpPr>
          <p:nvPr>
            <p:ph idx="1"/>
          </p:nvPr>
        </p:nvSpPr>
        <p:spPr>
          <a:xfrm>
            <a:off x="3984781" y="1935943"/>
            <a:ext cx="4451007" cy="4059238"/>
          </a:xfrm>
        </p:spPr>
        <p:txBody>
          <a:bodyPr>
            <a:noAutofit/>
          </a:bodyPr>
          <a:lstStyle/>
          <a:p>
            <a:pPr marL="0" indent="0">
              <a:lnSpc>
                <a:spcPct val="120000"/>
              </a:lnSpc>
              <a:buFontTx/>
              <a:buNone/>
              <a:defRPr/>
            </a:pPr>
            <a:r>
              <a:rPr lang="en-US" dirty="0">
                <a:latin typeface="Arial" panose="020B0604020202020204" pitchFamily="34" charset="0"/>
                <a:cs typeface="Arial" panose="020B0604020202020204" pitchFamily="34" charset="0"/>
              </a:rPr>
              <a:t>a disease whose main manifestations are increased IOP, decreased visual function, and the development of optic nerve atrophy with characteristic marginal excavation of the optic disc</a:t>
            </a:r>
            <a:r>
              <a:rPr lang="ru-RU" dirty="0" smtClean="0"/>
              <a:t>	</a:t>
            </a:r>
          </a:p>
          <a:p>
            <a:pPr marL="36900" indent="0" algn="ctr">
              <a:buFontTx/>
              <a:buNone/>
              <a:defRPr/>
            </a:pPr>
            <a:endParaRPr lang="ru-RU" dirty="0">
              <a:solidFill>
                <a:schemeClr val="accent4">
                  <a:lumMod val="50000"/>
                </a:schemeClr>
              </a:solidFill>
            </a:endParaRPr>
          </a:p>
          <a:p>
            <a:pPr marL="36900" indent="0" algn="ctr">
              <a:buFontTx/>
              <a:buNone/>
              <a:defRPr/>
            </a:pPr>
            <a:r>
              <a:rPr lang="ru-RU" sz="2400" dirty="0" smtClean="0">
                <a:solidFill>
                  <a:schemeClr val="accent4">
                    <a:lumMod val="50000"/>
                  </a:schemeClr>
                </a:solidFill>
              </a:rPr>
              <a:t>(</a:t>
            </a:r>
            <a:r>
              <a:rPr lang="en-US" dirty="0">
                <a:solidFill>
                  <a:schemeClr val="accent4">
                    <a:lumMod val="50000"/>
                  </a:schemeClr>
                </a:solidFill>
              </a:rPr>
              <a:t>Albrecht von </a:t>
            </a:r>
            <a:r>
              <a:rPr lang="en-US" dirty="0" err="1">
                <a:solidFill>
                  <a:schemeClr val="accent4">
                    <a:lumMod val="50000"/>
                  </a:schemeClr>
                </a:solidFill>
              </a:rPr>
              <a:t>Graefe</a:t>
            </a:r>
            <a:r>
              <a:rPr lang="en-US" dirty="0">
                <a:solidFill>
                  <a:schemeClr val="accent4">
                    <a:lumMod val="50000"/>
                  </a:schemeClr>
                </a:solidFill>
              </a:rPr>
              <a:t>, 1857</a:t>
            </a:r>
            <a:r>
              <a:rPr lang="ru-RU" sz="2400" dirty="0" smtClean="0">
                <a:solidFill>
                  <a:schemeClr val="accent4">
                    <a:lumMod val="50000"/>
                  </a:schemeClr>
                </a:solidFill>
              </a:rPr>
              <a:t>)</a:t>
            </a:r>
            <a:endParaRPr lang="ru-RU" sz="2400" dirty="0">
              <a:solidFill>
                <a:schemeClr val="accent4">
                  <a:lumMod val="50000"/>
                </a:schemeClr>
              </a:solidFill>
            </a:endParaRPr>
          </a:p>
        </p:txBody>
      </p:sp>
      <p:pic>
        <p:nvPicPr>
          <p:cNvPr id="8196" name="Picture 4" descr=" (473x699, 83K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777" y="1935943"/>
            <a:ext cx="2852738" cy="4214813"/>
          </a:xfrm>
          <a:prstGeom prst="rect">
            <a:avLst/>
          </a:prstGeom>
          <a:noFill/>
          <a:ln w="38100">
            <a:solidFill>
              <a:srgbClr val="FFCC6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1950" y="691220"/>
            <a:ext cx="6798734" cy="1303867"/>
          </a:xfrm>
        </p:spPr>
        <p:txBody>
          <a:bodyPr>
            <a:normAutofit fontScale="90000"/>
          </a:bodyPr>
          <a:lstStyle/>
          <a:p>
            <a:pPr>
              <a:defRPr/>
            </a:pPr>
            <a:r>
              <a:rPr lang="en-US" b="1" dirty="0">
                <a:solidFill>
                  <a:schemeClr val="accent4">
                    <a:lumMod val="50000"/>
                  </a:schemeClr>
                </a:solidFill>
              </a:rPr>
              <a:t>High IOP </a:t>
            </a:r>
            <a:r>
              <a:rPr lang="ru-RU" b="1" dirty="0" smtClean="0">
                <a:solidFill>
                  <a:schemeClr val="accent4">
                    <a:lumMod val="50000"/>
                  </a:schemeClr>
                </a:solidFill>
              </a:rPr>
              <a:t/>
            </a:r>
            <a:br>
              <a:rPr lang="ru-RU" b="1" dirty="0" smtClean="0">
                <a:solidFill>
                  <a:schemeClr val="accent4">
                    <a:lumMod val="50000"/>
                  </a:schemeClr>
                </a:solidFill>
              </a:rPr>
            </a:br>
            <a:r>
              <a:rPr lang="en-US" b="1" dirty="0" smtClean="0">
                <a:solidFill>
                  <a:schemeClr val="accent4">
                    <a:lumMod val="50000"/>
                  </a:schemeClr>
                </a:solidFill>
              </a:rPr>
              <a:t>is the </a:t>
            </a:r>
            <a:r>
              <a:rPr lang="en-US" b="1" dirty="0">
                <a:solidFill>
                  <a:schemeClr val="accent4">
                    <a:lumMod val="50000"/>
                  </a:schemeClr>
                </a:solidFill>
              </a:rPr>
              <a:t>main pathogenic factor</a:t>
            </a:r>
            <a:endParaRPr lang="ru-RU" b="1" dirty="0">
              <a:solidFill>
                <a:schemeClr val="accent4">
                  <a:lumMod val="50000"/>
                </a:schemeClr>
              </a:solidFill>
            </a:endParaRPr>
          </a:p>
        </p:txBody>
      </p:sp>
      <p:pic>
        <p:nvPicPr>
          <p:cNvPr id="13315" name="Picture 2" descr="http://img1.1tv.ru/imgsize480x360/PR20100321192717.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9472" y="2652620"/>
            <a:ext cx="4145056" cy="3108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a:xfrm>
            <a:off x="3827928" y="4037971"/>
            <a:ext cx="1532966" cy="338090"/>
          </a:xfrm>
          <a:prstGeom prst="rect">
            <a:avLst/>
          </a:prstGeom>
          <a:solidFill>
            <a:srgbClr val="984D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IOP</a:t>
            </a:r>
            <a:endParaRPr lang="ru-RU" b="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4733925" y="6005513"/>
            <a:ext cx="234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Char char="•"/>
              <a:defRPr sz="3200">
                <a:solidFill>
                  <a:schemeClr val="bg1"/>
                </a:solidFill>
                <a:latin typeface="Times New Roman" panose="02020603050405020304" pitchFamily="18" charset="0"/>
              </a:defRPr>
            </a:lvl1pPr>
            <a:lvl2pPr marL="742950" indent="-285750" defTabSz="762000">
              <a:spcBef>
                <a:spcPct val="20000"/>
              </a:spcBef>
              <a:buChar char="–"/>
              <a:defRPr sz="2800">
                <a:solidFill>
                  <a:schemeClr val="bg1"/>
                </a:solidFill>
                <a:latin typeface="Times New Roman" panose="02020603050405020304" pitchFamily="18" charset="0"/>
              </a:defRPr>
            </a:lvl2pPr>
            <a:lvl3pPr marL="1143000" indent="-228600" defTabSz="762000">
              <a:spcBef>
                <a:spcPct val="20000"/>
              </a:spcBef>
              <a:buChar char="•"/>
              <a:defRPr sz="2400">
                <a:solidFill>
                  <a:schemeClr val="bg1"/>
                </a:solidFill>
                <a:latin typeface="Times New Roman" panose="02020603050405020304" pitchFamily="18" charset="0"/>
              </a:defRPr>
            </a:lvl3pPr>
            <a:lvl4pPr marL="1600200" indent="-228600" defTabSz="762000">
              <a:spcBef>
                <a:spcPct val="20000"/>
              </a:spcBef>
              <a:buChar char="–"/>
              <a:defRPr sz="2000">
                <a:solidFill>
                  <a:schemeClr val="bg1"/>
                </a:solidFill>
                <a:latin typeface="Times New Roman" panose="02020603050405020304" pitchFamily="18" charset="0"/>
              </a:defRPr>
            </a:lvl4pPr>
            <a:lvl5pPr marL="2057400" indent="-228600" defTabSz="762000">
              <a:spcBef>
                <a:spcPct val="20000"/>
              </a:spcBef>
              <a:buChar char="•"/>
              <a:defRPr sz="2000">
                <a:solidFill>
                  <a:schemeClr val="bg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9pPr>
          </a:lstStyle>
          <a:p>
            <a:pPr>
              <a:spcBef>
                <a:spcPct val="0"/>
              </a:spcBef>
              <a:buFontTx/>
              <a:buNone/>
            </a:pPr>
            <a:r>
              <a:rPr lang="en-US" altLang="ru-RU" sz="1600"/>
              <a:t> </a:t>
            </a:r>
          </a:p>
        </p:txBody>
      </p:sp>
      <p:sp>
        <p:nvSpPr>
          <p:cNvPr id="20483" name="Rectangle 3"/>
          <p:cNvSpPr>
            <a:spLocks noChangeArrowheads="1"/>
          </p:cNvSpPr>
          <p:nvPr/>
        </p:nvSpPr>
        <p:spPr bwMode="auto">
          <a:xfrm>
            <a:off x="5280025" y="5494338"/>
            <a:ext cx="1098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Char char="•"/>
              <a:defRPr sz="3200">
                <a:solidFill>
                  <a:schemeClr val="bg1"/>
                </a:solidFill>
                <a:latin typeface="Times New Roman" panose="02020603050405020304" pitchFamily="18" charset="0"/>
              </a:defRPr>
            </a:lvl1pPr>
            <a:lvl2pPr marL="742950" indent="-285750" defTabSz="762000">
              <a:spcBef>
                <a:spcPct val="20000"/>
              </a:spcBef>
              <a:buChar char="–"/>
              <a:defRPr sz="2800">
                <a:solidFill>
                  <a:schemeClr val="bg1"/>
                </a:solidFill>
                <a:latin typeface="Times New Roman" panose="02020603050405020304" pitchFamily="18" charset="0"/>
              </a:defRPr>
            </a:lvl2pPr>
            <a:lvl3pPr marL="1143000" indent="-228600" defTabSz="762000">
              <a:spcBef>
                <a:spcPct val="20000"/>
              </a:spcBef>
              <a:buChar char="•"/>
              <a:defRPr sz="2400">
                <a:solidFill>
                  <a:schemeClr val="bg1"/>
                </a:solidFill>
                <a:latin typeface="Times New Roman" panose="02020603050405020304" pitchFamily="18" charset="0"/>
              </a:defRPr>
            </a:lvl3pPr>
            <a:lvl4pPr marL="1600200" indent="-228600" defTabSz="762000">
              <a:spcBef>
                <a:spcPct val="20000"/>
              </a:spcBef>
              <a:buChar char="–"/>
              <a:defRPr sz="2000">
                <a:solidFill>
                  <a:schemeClr val="bg1"/>
                </a:solidFill>
                <a:latin typeface="Times New Roman" panose="02020603050405020304" pitchFamily="18" charset="0"/>
              </a:defRPr>
            </a:lvl4pPr>
            <a:lvl5pPr marL="2057400" indent="-228600" defTabSz="762000">
              <a:spcBef>
                <a:spcPct val="20000"/>
              </a:spcBef>
              <a:buChar char="•"/>
              <a:defRPr sz="2000">
                <a:solidFill>
                  <a:schemeClr val="bg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9pPr>
          </a:lstStyle>
          <a:p>
            <a:pPr>
              <a:spcBef>
                <a:spcPct val="0"/>
              </a:spcBef>
              <a:buFontTx/>
              <a:buNone/>
            </a:pPr>
            <a:r>
              <a:rPr lang="ru-RU" altLang="ru-RU" sz="1600">
                <a:solidFill>
                  <a:srgbClr val="000080"/>
                </a:solidFill>
              </a:rPr>
              <a:t>Дилятатор</a:t>
            </a:r>
            <a:endParaRPr lang="en-US" altLang="ru-RU" sz="1600">
              <a:solidFill>
                <a:srgbClr val="000080"/>
              </a:solidFill>
            </a:endParaRPr>
          </a:p>
        </p:txBody>
      </p:sp>
      <p:sp>
        <p:nvSpPr>
          <p:cNvPr id="20485" name="Line 5"/>
          <p:cNvSpPr>
            <a:spLocks noChangeShapeType="1"/>
          </p:cNvSpPr>
          <p:nvPr/>
        </p:nvSpPr>
        <p:spPr bwMode="auto">
          <a:xfrm flipH="1" flipV="1">
            <a:off x="5030788" y="2613025"/>
            <a:ext cx="392112" cy="322263"/>
          </a:xfrm>
          <a:prstGeom prst="line">
            <a:avLst/>
          </a:prstGeom>
          <a:noFill/>
          <a:ln w="12700">
            <a:solidFill>
              <a:schemeClr val="tx1"/>
            </a:solidFill>
            <a:round/>
            <a:headEnd type="none" w="sm" len="sm"/>
            <a:tailEnd type="none" w="sm" len="sm"/>
          </a:ln>
          <a:effectLst>
            <a:outerShdw dist="17961" dir="2700000" algn="ctr" rotWithShape="0">
              <a:schemeClr val="bg1"/>
            </a:outerShdw>
          </a:effectLst>
          <a:extLst>
            <a:ext uri="{909E8E84-426E-40DD-AFC4-6F175D3DCCD1}">
              <a14:hiddenFill xmlns:a14="http://schemas.microsoft.com/office/drawing/2010/main">
                <a:noFill/>
              </a14:hiddenFill>
            </a:ext>
          </a:extLst>
        </p:spPr>
        <p:txBody>
          <a:bodyPr wrap="none" anchor="ctr"/>
          <a:lstStyle/>
          <a:p>
            <a:endParaRPr lang="ru-RU"/>
          </a:p>
        </p:txBody>
      </p:sp>
      <p:pic>
        <p:nvPicPr>
          <p:cNvPr id="20486" name="Picture 6" descr="Рис"/>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28370" y="557212"/>
            <a:ext cx="8086725" cy="5891213"/>
          </a:xfrm>
          <a:noFill/>
        </p:spPr>
      </p:pic>
      <p:sp>
        <p:nvSpPr>
          <p:cNvPr id="20487" name="Text Box 7"/>
          <p:cNvSpPr txBox="1">
            <a:spLocks noChangeArrowheads="1"/>
          </p:cNvSpPr>
          <p:nvPr/>
        </p:nvSpPr>
        <p:spPr bwMode="auto">
          <a:xfrm>
            <a:off x="5870575" y="4749231"/>
            <a:ext cx="2624138"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spAutoFit/>
          </a:bodyPr>
          <a:lstStyle>
            <a:lvl1pPr marL="1143000" indent="-228600" defTabSz="762000">
              <a:spcBef>
                <a:spcPct val="20000"/>
              </a:spcBef>
              <a:buChar char="•"/>
              <a:defRPr sz="3200">
                <a:solidFill>
                  <a:schemeClr val="bg1"/>
                </a:solidFill>
                <a:latin typeface="Times New Roman" panose="02020603050405020304" pitchFamily="18" charset="0"/>
              </a:defRPr>
            </a:lvl1pPr>
            <a:lvl2pPr marL="742950" indent="-285750" defTabSz="762000">
              <a:spcBef>
                <a:spcPct val="20000"/>
              </a:spcBef>
              <a:buChar char="–"/>
              <a:defRPr sz="2800">
                <a:solidFill>
                  <a:schemeClr val="bg1"/>
                </a:solidFill>
                <a:latin typeface="Times New Roman" panose="02020603050405020304" pitchFamily="18" charset="0"/>
              </a:defRPr>
            </a:lvl2pPr>
            <a:lvl3pPr marL="1143000" indent="-228600" defTabSz="762000">
              <a:spcBef>
                <a:spcPct val="20000"/>
              </a:spcBef>
              <a:buChar char="•"/>
              <a:defRPr sz="2400">
                <a:solidFill>
                  <a:schemeClr val="bg1"/>
                </a:solidFill>
                <a:latin typeface="Times New Roman" panose="02020603050405020304" pitchFamily="18" charset="0"/>
              </a:defRPr>
            </a:lvl3pPr>
            <a:lvl4pPr marL="1600200" indent="-228600" defTabSz="762000">
              <a:spcBef>
                <a:spcPct val="20000"/>
              </a:spcBef>
              <a:buChar char="–"/>
              <a:defRPr sz="2000">
                <a:solidFill>
                  <a:schemeClr val="bg1"/>
                </a:solidFill>
                <a:latin typeface="Times New Roman" panose="02020603050405020304" pitchFamily="18" charset="0"/>
              </a:defRPr>
            </a:lvl4pPr>
            <a:lvl5pPr marL="2057400" indent="-228600" defTabSz="762000">
              <a:spcBef>
                <a:spcPct val="20000"/>
              </a:spcBef>
              <a:buChar char="•"/>
              <a:defRPr sz="2000">
                <a:solidFill>
                  <a:schemeClr val="bg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9pPr>
          </a:lstStyle>
          <a:p>
            <a:pPr>
              <a:buFontTx/>
              <a:buNone/>
            </a:pPr>
            <a:r>
              <a:rPr lang="en-US" altLang="ru-RU" sz="2000" dirty="0" smtClean="0">
                <a:solidFill>
                  <a:schemeClr val="tx1"/>
                </a:solidFill>
              </a:rPr>
              <a:t>Lens</a:t>
            </a:r>
            <a:endParaRPr lang="ru-RU" altLang="ru-RU" sz="2000" dirty="0">
              <a:solidFill>
                <a:schemeClr val="tx1"/>
              </a:solidFill>
            </a:endParaRPr>
          </a:p>
        </p:txBody>
      </p:sp>
      <p:sp>
        <p:nvSpPr>
          <p:cNvPr id="20488" name="Text Box 8"/>
          <p:cNvSpPr txBox="1">
            <a:spLocks noChangeArrowheads="1"/>
          </p:cNvSpPr>
          <p:nvPr/>
        </p:nvSpPr>
        <p:spPr bwMode="auto">
          <a:xfrm>
            <a:off x="6918247" y="3589145"/>
            <a:ext cx="1649491"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1143000" indent="-228600" defTabSz="762000">
              <a:spcBef>
                <a:spcPct val="20000"/>
              </a:spcBef>
              <a:buChar char="•"/>
              <a:defRPr sz="3200">
                <a:solidFill>
                  <a:schemeClr val="bg1"/>
                </a:solidFill>
                <a:latin typeface="Times New Roman" panose="02020603050405020304" pitchFamily="18" charset="0"/>
              </a:defRPr>
            </a:lvl1pPr>
            <a:lvl2pPr marL="742950" indent="-285750" defTabSz="762000">
              <a:spcBef>
                <a:spcPct val="20000"/>
              </a:spcBef>
              <a:buChar char="–"/>
              <a:defRPr sz="2800">
                <a:solidFill>
                  <a:schemeClr val="bg1"/>
                </a:solidFill>
                <a:latin typeface="Times New Roman" panose="02020603050405020304" pitchFamily="18" charset="0"/>
              </a:defRPr>
            </a:lvl2pPr>
            <a:lvl3pPr marL="1143000" indent="-228600" defTabSz="762000">
              <a:spcBef>
                <a:spcPct val="20000"/>
              </a:spcBef>
              <a:buChar char="•"/>
              <a:defRPr sz="2400">
                <a:solidFill>
                  <a:schemeClr val="bg1"/>
                </a:solidFill>
                <a:latin typeface="Times New Roman" panose="02020603050405020304" pitchFamily="18" charset="0"/>
              </a:defRPr>
            </a:lvl3pPr>
            <a:lvl4pPr marL="1600200" indent="-228600" defTabSz="762000">
              <a:spcBef>
                <a:spcPct val="20000"/>
              </a:spcBef>
              <a:buChar char="–"/>
              <a:defRPr sz="2000">
                <a:solidFill>
                  <a:schemeClr val="bg1"/>
                </a:solidFill>
                <a:latin typeface="Times New Roman" panose="02020603050405020304" pitchFamily="18" charset="0"/>
              </a:defRPr>
            </a:lvl4pPr>
            <a:lvl5pPr marL="2057400" indent="-228600" defTabSz="762000">
              <a:spcBef>
                <a:spcPct val="20000"/>
              </a:spcBef>
              <a:buChar char="•"/>
              <a:defRPr sz="2000">
                <a:solidFill>
                  <a:schemeClr val="bg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9pPr>
          </a:lstStyle>
          <a:p>
            <a:pPr>
              <a:buFontTx/>
              <a:buNone/>
            </a:pPr>
            <a:r>
              <a:rPr lang="en-US" altLang="ru-RU" sz="2000" dirty="0">
                <a:solidFill>
                  <a:schemeClr val="tx1"/>
                </a:solidFill>
              </a:rPr>
              <a:t>Pupil</a:t>
            </a:r>
            <a:endParaRPr lang="ru-RU" altLang="ru-RU" sz="2000" dirty="0">
              <a:solidFill>
                <a:schemeClr val="tx1"/>
              </a:solidFill>
            </a:endParaRPr>
          </a:p>
        </p:txBody>
      </p:sp>
      <p:sp>
        <p:nvSpPr>
          <p:cNvPr id="20489" name="Text Box 9"/>
          <p:cNvSpPr txBox="1">
            <a:spLocks noChangeArrowheads="1"/>
          </p:cNvSpPr>
          <p:nvPr/>
        </p:nvSpPr>
        <p:spPr bwMode="auto">
          <a:xfrm>
            <a:off x="6849035" y="2661536"/>
            <a:ext cx="1524000"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spAutoFit/>
          </a:bodyPr>
          <a:lstStyle>
            <a:lvl1pPr marL="1143000" indent="-228600" defTabSz="762000">
              <a:spcBef>
                <a:spcPct val="20000"/>
              </a:spcBef>
              <a:buChar char="•"/>
              <a:defRPr sz="3200">
                <a:solidFill>
                  <a:schemeClr val="bg1"/>
                </a:solidFill>
                <a:latin typeface="Times New Roman" panose="02020603050405020304" pitchFamily="18" charset="0"/>
              </a:defRPr>
            </a:lvl1pPr>
            <a:lvl2pPr marL="742950" indent="-285750" defTabSz="762000">
              <a:spcBef>
                <a:spcPct val="20000"/>
              </a:spcBef>
              <a:buChar char="–"/>
              <a:defRPr sz="2800">
                <a:solidFill>
                  <a:schemeClr val="bg1"/>
                </a:solidFill>
                <a:latin typeface="Times New Roman" panose="02020603050405020304" pitchFamily="18" charset="0"/>
              </a:defRPr>
            </a:lvl2pPr>
            <a:lvl3pPr marL="1143000" indent="-228600" defTabSz="762000">
              <a:spcBef>
                <a:spcPct val="20000"/>
              </a:spcBef>
              <a:buChar char="•"/>
              <a:defRPr sz="2400">
                <a:solidFill>
                  <a:schemeClr val="bg1"/>
                </a:solidFill>
                <a:latin typeface="Times New Roman" panose="02020603050405020304" pitchFamily="18" charset="0"/>
              </a:defRPr>
            </a:lvl3pPr>
            <a:lvl4pPr marL="1600200" indent="-228600" defTabSz="762000">
              <a:spcBef>
                <a:spcPct val="20000"/>
              </a:spcBef>
              <a:buChar char="–"/>
              <a:defRPr sz="2000">
                <a:solidFill>
                  <a:schemeClr val="bg1"/>
                </a:solidFill>
                <a:latin typeface="Times New Roman" panose="02020603050405020304" pitchFamily="18" charset="0"/>
              </a:defRPr>
            </a:lvl4pPr>
            <a:lvl5pPr marL="2057400" indent="-228600" defTabSz="762000">
              <a:spcBef>
                <a:spcPct val="20000"/>
              </a:spcBef>
              <a:buChar char="•"/>
              <a:defRPr sz="2000">
                <a:solidFill>
                  <a:schemeClr val="bg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9pPr>
          </a:lstStyle>
          <a:p>
            <a:pPr>
              <a:buFontTx/>
              <a:buNone/>
            </a:pPr>
            <a:r>
              <a:rPr lang="en-US" altLang="ru-RU" sz="2000" dirty="0">
                <a:solidFill>
                  <a:schemeClr val="tx1"/>
                </a:solidFill>
              </a:rPr>
              <a:t>Iris</a:t>
            </a:r>
            <a:endParaRPr lang="ru-RU" altLang="ru-RU" sz="2000" dirty="0">
              <a:solidFill>
                <a:schemeClr val="tx1"/>
              </a:solidFill>
            </a:endParaRPr>
          </a:p>
        </p:txBody>
      </p:sp>
      <p:sp>
        <p:nvSpPr>
          <p:cNvPr id="20491" name="Text Box 11"/>
          <p:cNvSpPr txBox="1">
            <a:spLocks noChangeArrowheads="1"/>
          </p:cNvSpPr>
          <p:nvPr/>
        </p:nvSpPr>
        <p:spPr bwMode="auto">
          <a:xfrm>
            <a:off x="704430" y="5722236"/>
            <a:ext cx="1551082"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spAutoFit/>
          </a:bodyPr>
          <a:lstStyle>
            <a:lvl1pPr marL="1143000" indent="-228600" defTabSz="762000">
              <a:spcBef>
                <a:spcPct val="20000"/>
              </a:spcBef>
              <a:buChar char="•"/>
              <a:defRPr sz="3200">
                <a:solidFill>
                  <a:schemeClr val="bg1"/>
                </a:solidFill>
                <a:latin typeface="Times New Roman" panose="02020603050405020304" pitchFamily="18" charset="0"/>
              </a:defRPr>
            </a:lvl1pPr>
            <a:lvl2pPr marL="742950" indent="-285750" defTabSz="762000">
              <a:spcBef>
                <a:spcPct val="20000"/>
              </a:spcBef>
              <a:buChar char="–"/>
              <a:defRPr sz="2800">
                <a:solidFill>
                  <a:schemeClr val="bg1"/>
                </a:solidFill>
                <a:latin typeface="Times New Roman" panose="02020603050405020304" pitchFamily="18" charset="0"/>
              </a:defRPr>
            </a:lvl2pPr>
            <a:lvl3pPr marL="1143000" indent="-228600" defTabSz="762000">
              <a:spcBef>
                <a:spcPct val="20000"/>
              </a:spcBef>
              <a:buChar char="•"/>
              <a:defRPr sz="2400">
                <a:solidFill>
                  <a:schemeClr val="bg1"/>
                </a:solidFill>
                <a:latin typeface="Times New Roman" panose="02020603050405020304" pitchFamily="18" charset="0"/>
              </a:defRPr>
            </a:lvl3pPr>
            <a:lvl4pPr marL="1600200" indent="-228600" defTabSz="762000">
              <a:spcBef>
                <a:spcPct val="20000"/>
              </a:spcBef>
              <a:buChar char="–"/>
              <a:defRPr sz="2000">
                <a:solidFill>
                  <a:schemeClr val="bg1"/>
                </a:solidFill>
                <a:latin typeface="Times New Roman" panose="02020603050405020304" pitchFamily="18" charset="0"/>
              </a:defRPr>
            </a:lvl4pPr>
            <a:lvl5pPr marL="2057400" indent="-228600" defTabSz="762000">
              <a:spcBef>
                <a:spcPct val="20000"/>
              </a:spcBef>
              <a:buChar char="•"/>
              <a:defRPr sz="2000">
                <a:solidFill>
                  <a:schemeClr val="bg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9pPr>
          </a:lstStyle>
          <a:p>
            <a:pPr marL="0" indent="0">
              <a:buFontTx/>
              <a:buNone/>
            </a:pPr>
            <a:r>
              <a:rPr lang="en-US" altLang="ru-RU" sz="2000" dirty="0" err="1" smtClean="0">
                <a:solidFill>
                  <a:schemeClr val="tx1"/>
                </a:solidFill>
              </a:rPr>
              <a:t>Suprachoroid</a:t>
            </a:r>
            <a:endParaRPr lang="ru-RU" altLang="ru-RU" sz="2000" dirty="0">
              <a:solidFill>
                <a:schemeClr val="tx1"/>
              </a:solidFill>
            </a:endParaRPr>
          </a:p>
        </p:txBody>
      </p:sp>
      <p:sp>
        <p:nvSpPr>
          <p:cNvPr id="20492" name="Text Box 12"/>
          <p:cNvSpPr txBox="1">
            <a:spLocks noChangeArrowheads="1"/>
          </p:cNvSpPr>
          <p:nvPr/>
        </p:nvSpPr>
        <p:spPr bwMode="auto">
          <a:xfrm>
            <a:off x="-268288" y="2773363"/>
            <a:ext cx="18716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1143000" indent="-228600" defTabSz="762000">
              <a:spcBef>
                <a:spcPct val="20000"/>
              </a:spcBef>
              <a:buChar char="•"/>
              <a:defRPr sz="3200">
                <a:solidFill>
                  <a:schemeClr val="bg1"/>
                </a:solidFill>
                <a:latin typeface="Times New Roman" panose="02020603050405020304" pitchFamily="18" charset="0"/>
              </a:defRPr>
            </a:lvl1pPr>
            <a:lvl2pPr marL="742950" indent="-285750" defTabSz="762000">
              <a:spcBef>
                <a:spcPct val="20000"/>
              </a:spcBef>
              <a:buChar char="–"/>
              <a:defRPr sz="2800">
                <a:solidFill>
                  <a:schemeClr val="bg1"/>
                </a:solidFill>
                <a:latin typeface="Times New Roman" panose="02020603050405020304" pitchFamily="18" charset="0"/>
              </a:defRPr>
            </a:lvl2pPr>
            <a:lvl3pPr marL="1143000" indent="-228600" defTabSz="762000">
              <a:spcBef>
                <a:spcPct val="20000"/>
              </a:spcBef>
              <a:buChar char="•"/>
              <a:defRPr sz="2400">
                <a:solidFill>
                  <a:schemeClr val="bg1"/>
                </a:solidFill>
                <a:latin typeface="Times New Roman" panose="02020603050405020304" pitchFamily="18" charset="0"/>
              </a:defRPr>
            </a:lvl3pPr>
            <a:lvl4pPr marL="1600200" indent="-228600" defTabSz="762000">
              <a:spcBef>
                <a:spcPct val="20000"/>
              </a:spcBef>
              <a:buChar char="–"/>
              <a:defRPr sz="2000">
                <a:solidFill>
                  <a:schemeClr val="bg1"/>
                </a:solidFill>
                <a:latin typeface="Times New Roman" panose="02020603050405020304" pitchFamily="18" charset="0"/>
              </a:defRPr>
            </a:lvl4pPr>
            <a:lvl5pPr marL="2057400" indent="-228600" defTabSz="762000">
              <a:spcBef>
                <a:spcPct val="20000"/>
              </a:spcBef>
              <a:buChar char="•"/>
              <a:defRPr sz="2000">
                <a:solidFill>
                  <a:schemeClr val="bg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9pPr>
          </a:lstStyle>
          <a:p>
            <a:pPr>
              <a:buFontTx/>
              <a:buNone/>
            </a:pPr>
            <a:r>
              <a:rPr lang="ru-RU" altLang="ru-RU" sz="2000">
                <a:solidFill>
                  <a:schemeClr val="tx1"/>
                </a:solidFill>
              </a:rPr>
              <a:t>Склера</a:t>
            </a:r>
          </a:p>
        </p:txBody>
      </p:sp>
      <p:sp>
        <p:nvSpPr>
          <p:cNvPr id="20493" name="Text Box 13"/>
          <p:cNvSpPr txBox="1">
            <a:spLocks noChangeArrowheads="1"/>
          </p:cNvSpPr>
          <p:nvPr/>
        </p:nvSpPr>
        <p:spPr bwMode="auto">
          <a:xfrm>
            <a:off x="1744663" y="1812925"/>
            <a:ext cx="1849865"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1143000" indent="-228600" defTabSz="762000">
              <a:spcBef>
                <a:spcPct val="20000"/>
              </a:spcBef>
              <a:buChar char="•"/>
              <a:defRPr sz="3200">
                <a:solidFill>
                  <a:schemeClr val="bg1"/>
                </a:solidFill>
                <a:latin typeface="Times New Roman" panose="02020603050405020304" pitchFamily="18" charset="0"/>
              </a:defRPr>
            </a:lvl1pPr>
            <a:lvl2pPr marL="742950" indent="-285750" defTabSz="762000">
              <a:spcBef>
                <a:spcPct val="20000"/>
              </a:spcBef>
              <a:buChar char="–"/>
              <a:defRPr sz="2800">
                <a:solidFill>
                  <a:schemeClr val="bg1"/>
                </a:solidFill>
                <a:latin typeface="Times New Roman" panose="02020603050405020304" pitchFamily="18" charset="0"/>
              </a:defRPr>
            </a:lvl2pPr>
            <a:lvl3pPr marL="1143000" indent="-228600" defTabSz="762000">
              <a:spcBef>
                <a:spcPct val="20000"/>
              </a:spcBef>
              <a:buChar char="•"/>
              <a:defRPr sz="2400">
                <a:solidFill>
                  <a:schemeClr val="bg1"/>
                </a:solidFill>
                <a:latin typeface="Times New Roman" panose="02020603050405020304" pitchFamily="18" charset="0"/>
              </a:defRPr>
            </a:lvl3pPr>
            <a:lvl4pPr marL="1600200" indent="-228600" defTabSz="762000">
              <a:spcBef>
                <a:spcPct val="20000"/>
              </a:spcBef>
              <a:buChar char="–"/>
              <a:defRPr sz="2000">
                <a:solidFill>
                  <a:schemeClr val="bg1"/>
                </a:solidFill>
                <a:latin typeface="Times New Roman" panose="02020603050405020304" pitchFamily="18" charset="0"/>
              </a:defRPr>
            </a:lvl4pPr>
            <a:lvl5pPr marL="2057400" indent="-228600" defTabSz="762000">
              <a:spcBef>
                <a:spcPct val="20000"/>
              </a:spcBef>
              <a:buChar char="•"/>
              <a:defRPr sz="2000">
                <a:solidFill>
                  <a:schemeClr val="bg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9pPr>
          </a:lstStyle>
          <a:p>
            <a:pPr>
              <a:buFontTx/>
              <a:buNone/>
            </a:pPr>
            <a:r>
              <a:rPr lang="en-US" altLang="ru-RU" sz="2000" dirty="0" smtClean="0">
                <a:solidFill>
                  <a:schemeClr val="tx1"/>
                </a:solidFill>
              </a:rPr>
              <a:t>Cornea</a:t>
            </a:r>
            <a:endParaRPr lang="ru-RU" altLang="ru-RU" sz="2000" dirty="0">
              <a:solidFill>
                <a:schemeClr val="tx1"/>
              </a:solidFill>
            </a:endParaRPr>
          </a:p>
        </p:txBody>
      </p:sp>
      <p:sp>
        <p:nvSpPr>
          <p:cNvPr id="20494" name="Text Box 14"/>
          <p:cNvSpPr txBox="1">
            <a:spLocks noChangeArrowheads="1"/>
          </p:cNvSpPr>
          <p:nvPr/>
        </p:nvSpPr>
        <p:spPr bwMode="auto">
          <a:xfrm>
            <a:off x="-204788" y="1033463"/>
            <a:ext cx="1622688"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1143000" indent="-228600" defTabSz="762000">
              <a:spcBef>
                <a:spcPct val="20000"/>
              </a:spcBef>
              <a:buChar char="•"/>
              <a:defRPr sz="3200">
                <a:solidFill>
                  <a:schemeClr val="bg1"/>
                </a:solidFill>
                <a:latin typeface="Times New Roman" panose="02020603050405020304" pitchFamily="18" charset="0"/>
              </a:defRPr>
            </a:lvl1pPr>
            <a:lvl2pPr marL="742950" indent="-285750" defTabSz="762000">
              <a:spcBef>
                <a:spcPct val="20000"/>
              </a:spcBef>
              <a:buChar char="–"/>
              <a:defRPr sz="2800">
                <a:solidFill>
                  <a:schemeClr val="bg1"/>
                </a:solidFill>
                <a:latin typeface="Times New Roman" panose="02020603050405020304" pitchFamily="18" charset="0"/>
              </a:defRPr>
            </a:lvl2pPr>
            <a:lvl3pPr marL="1143000" indent="-228600" defTabSz="762000">
              <a:spcBef>
                <a:spcPct val="20000"/>
              </a:spcBef>
              <a:buChar char="•"/>
              <a:defRPr sz="2400">
                <a:solidFill>
                  <a:schemeClr val="bg1"/>
                </a:solidFill>
                <a:latin typeface="Times New Roman" panose="02020603050405020304" pitchFamily="18" charset="0"/>
              </a:defRPr>
            </a:lvl3pPr>
            <a:lvl4pPr marL="1600200" indent="-228600" defTabSz="762000">
              <a:spcBef>
                <a:spcPct val="20000"/>
              </a:spcBef>
              <a:buChar char="–"/>
              <a:defRPr sz="2000">
                <a:solidFill>
                  <a:schemeClr val="bg1"/>
                </a:solidFill>
                <a:latin typeface="Times New Roman" panose="02020603050405020304" pitchFamily="18" charset="0"/>
              </a:defRPr>
            </a:lvl4pPr>
            <a:lvl5pPr marL="2057400" indent="-228600" defTabSz="762000">
              <a:spcBef>
                <a:spcPct val="20000"/>
              </a:spcBef>
              <a:buChar char="•"/>
              <a:defRPr sz="2000">
                <a:solidFill>
                  <a:schemeClr val="bg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9pPr>
          </a:lstStyle>
          <a:p>
            <a:pPr>
              <a:buFontTx/>
              <a:buNone/>
            </a:pPr>
            <a:r>
              <a:rPr lang="en-US" altLang="ru-RU" sz="2000" dirty="0" smtClean="0">
                <a:solidFill>
                  <a:schemeClr val="tx1"/>
                </a:solidFill>
              </a:rPr>
              <a:t>Vena</a:t>
            </a:r>
            <a:endParaRPr lang="ru-RU" altLang="ru-RU" sz="2000" dirty="0">
              <a:solidFill>
                <a:schemeClr val="tx1"/>
              </a:solidFill>
            </a:endParaRPr>
          </a:p>
        </p:txBody>
      </p:sp>
      <p:sp>
        <p:nvSpPr>
          <p:cNvPr id="20495" name="Text Box 15"/>
          <p:cNvSpPr txBox="1">
            <a:spLocks noChangeArrowheads="1"/>
          </p:cNvSpPr>
          <p:nvPr/>
        </p:nvSpPr>
        <p:spPr bwMode="auto">
          <a:xfrm>
            <a:off x="1211263" y="606425"/>
            <a:ext cx="2317750" cy="70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marL="1143000" indent="-228600" defTabSz="762000">
              <a:spcBef>
                <a:spcPct val="20000"/>
              </a:spcBef>
              <a:buChar char="•"/>
              <a:defRPr sz="3200">
                <a:solidFill>
                  <a:schemeClr val="bg1"/>
                </a:solidFill>
                <a:latin typeface="Times New Roman" panose="02020603050405020304" pitchFamily="18" charset="0"/>
              </a:defRPr>
            </a:lvl1pPr>
            <a:lvl2pPr marL="742950" indent="-285750" defTabSz="762000">
              <a:spcBef>
                <a:spcPct val="20000"/>
              </a:spcBef>
              <a:buChar char="–"/>
              <a:defRPr sz="2800">
                <a:solidFill>
                  <a:schemeClr val="bg1"/>
                </a:solidFill>
                <a:latin typeface="Times New Roman" panose="02020603050405020304" pitchFamily="18" charset="0"/>
              </a:defRPr>
            </a:lvl2pPr>
            <a:lvl3pPr marL="1143000" indent="-228600" defTabSz="762000">
              <a:spcBef>
                <a:spcPct val="20000"/>
              </a:spcBef>
              <a:buChar char="•"/>
              <a:defRPr sz="2400">
                <a:solidFill>
                  <a:schemeClr val="bg1"/>
                </a:solidFill>
                <a:latin typeface="Times New Roman" panose="02020603050405020304" pitchFamily="18" charset="0"/>
              </a:defRPr>
            </a:lvl3pPr>
            <a:lvl4pPr marL="1600200" indent="-228600" defTabSz="762000">
              <a:spcBef>
                <a:spcPct val="20000"/>
              </a:spcBef>
              <a:buChar char="–"/>
              <a:defRPr sz="2000">
                <a:solidFill>
                  <a:schemeClr val="bg1"/>
                </a:solidFill>
                <a:latin typeface="Times New Roman" panose="02020603050405020304" pitchFamily="18" charset="0"/>
              </a:defRPr>
            </a:lvl4pPr>
            <a:lvl5pPr marL="2057400" indent="-228600" defTabSz="762000">
              <a:spcBef>
                <a:spcPct val="20000"/>
              </a:spcBef>
              <a:buChar char="•"/>
              <a:defRPr sz="2000">
                <a:solidFill>
                  <a:schemeClr val="bg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9pPr>
          </a:lstStyle>
          <a:p>
            <a:pPr>
              <a:buFontTx/>
              <a:buNone/>
            </a:pPr>
            <a:r>
              <a:rPr lang="en-US" altLang="ru-RU" sz="2000" dirty="0" err="1">
                <a:solidFill>
                  <a:schemeClr val="tx1"/>
                </a:solidFill>
              </a:rPr>
              <a:t>Schlemm's</a:t>
            </a:r>
            <a:r>
              <a:rPr lang="en-US" altLang="ru-RU" sz="2000" dirty="0">
                <a:solidFill>
                  <a:schemeClr val="tx1"/>
                </a:solidFill>
              </a:rPr>
              <a:t> canal</a:t>
            </a:r>
            <a:endParaRPr lang="ru-RU" altLang="ru-RU" sz="2000" dirty="0">
              <a:solidFill>
                <a:schemeClr val="tx1"/>
              </a:solidFill>
            </a:endParaRPr>
          </a:p>
        </p:txBody>
      </p:sp>
      <p:sp>
        <p:nvSpPr>
          <p:cNvPr id="20496" name="Text Box 16"/>
          <p:cNvSpPr txBox="1">
            <a:spLocks noChangeArrowheads="1"/>
          </p:cNvSpPr>
          <p:nvPr/>
        </p:nvSpPr>
        <p:spPr bwMode="auto">
          <a:xfrm>
            <a:off x="3603625" y="1051718"/>
            <a:ext cx="2124556"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1143000" indent="-228600" defTabSz="762000">
              <a:spcBef>
                <a:spcPct val="20000"/>
              </a:spcBef>
              <a:buChar char="•"/>
              <a:defRPr sz="3200">
                <a:solidFill>
                  <a:schemeClr val="bg1"/>
                </a:solidFill>
                <a:latin typeface="Times New Roman" panose="02020603050405020304" pitchFamily="18" charset="0"/>
              </a:defRPr>
            </a:lvl1pPr>
            <a:lvl2pPr marL="742950" indent="-285750" defTabSz="762000">
              <a:spcBef>
                <a:spcPct val="20000"/>
              </a:spcBef>
              <a:buChar char="–"/>
              <a:defRPr sz="2800">
                <a:solidFill>
                  <a:schemeClr val="bg1"/>
                </a:solidFill>
                <a:latin typeface="Times New Roman" panose="02020603050405020304" pitchFamily="18" charset="0"/>
              </a:defRPr>
            </a:lvl2pPr>
            <a:lvl3pPr marL="1143000" indent="-228600" defTabSz="762000">
              <a:spcBef>
                <a:spcPct val="20000"/>
              </a:spcBef>
              <a:buChar char="•"/>
              <a:defRPr sz="2400">
                <a:solidFill>
                  <a:schemeClr val="bg1"/>
                </a:solidFill>
                <a:latin typeface="Times New Roman" panose="02020603050405020304" pitchFamily="18" charset="0"/>
              </a:defRPr>
            </a:lvl3pPr>
            <a:lvl4pPr marL="1600200" indent="-228600" defTabSz="762000">
              <a:spcBef>
                <a:spcPct val="20000"/>
              </a:spcBef>
              <a:buChar char="–"/>
              <a:defRPr sz="2000">
                <a:solidFill>
                  <a:schemeClr val="bg1"/>
                </a:solidFill>
                <a:latin typeface="Times New Roman" panose="02020603050405020304" pitchFamily="18" charset="0"/>
              </a:defRPr>
            </a:lvl4pPr>
            <a:lvl5pPr marL="2057400" indent="-228600" defTabSz="762000">
              <a:spcBef>
                <a:spcPct val="20000"/>
              </a:spcBef>
              <a:buChar char="•"/>
              <a:defRPr sz="2000">
                <a:solidFill>
                  <a:schemeClr val="bg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9pPr>
          </a:lstStyle>
          <a:p>
            <a:pPr>
              <a:buFontTx/>
              <a:buNone/>
            </a:pPr>
            <a:r>
              <a:rPr lang="en-US" altLang="ru-RU" sz="2000" dirty="0">
                <a:solidFill>
                  <a:schemeClr val="tx1"/>
                </a:solidFill>
              </a:rPr>
              <a:t>Trabecula</a:t>
            </a:r>
            <a:endParaRPr lang="ru-RU" altLang="ru-RU" sz="2000" dirty="0">
              <a:solidFill>
                <a:schemeClr val="tx1"/>
              </a:solidFill>
            </a:endParaRPr>
          </a:p>
        </p:txBody>
      </p:sp>
      <p:sp>
        <p:nvSpPr>
          <p:cNvPr id="20498" name="TextBox 18"/>
          <p:cNvSpPr txBox="1">
            <a:spLocks noChangeArrowheads="1"/>
          </p:cNvSpPr>
          <p:nvPr/>
        </p:nvSpPr>
        <p:spPr bwMode="auto">
          <a:xfrm>
            <a:off x="103437" y="6441857"/>
            <a:ext cx="893712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bg1"/>
                </a:solidFill>
                <a:latin typeface="Times New Roman" panose="02020603050405020304" pitchFamily="18" charset="0"/>
              </a:defRPr>
            </a:lvl1pPr>
            <a:lvl2pPr marL="742950" indent="-285750">
              <a:spcBef>
                <a:spcPct val="20000"/>
              </a:spcBef>
              <a:buChar char="–"/>
              <a:defRPr sz="2800">
                <a:solidFill>
                  <a:schemeClr val="bg1"/>
                </a:solidFill>
                <a:latin typeface="Times New Roman" panose="02020603050405020304" pitchFamily="18" charset="0"/>
              </a:defRPr>
            </a:lvl2pPr>
            <a:lvl3pPr marL="1143000" indent="-228600">
              <a:spcBef>
                <a:spcPct val="20000"/>
              </a:spcBef>
              <a:buChar char="•"/>
              <a:defRPr sz="2400">
                <a:solidFill>
                  <a:schemeClr val="bg1"/>
                </a:solidFill>
                <a:latin typeface="Times New Roman" panose="02020603050405020304" pitchFamily="18" charset="0"/>
              </a:defRPr>
            </a:lvl3pPr>
            <a:lvl4pPr marL="1600200" indent="-228600">
              <a:spcBef>
                <a:spcPct val="20000"/>
              </a:spcBef>
              <a:buChar char="–"/>
              <a:defRPr sz="2000">
                <a:solidFill>
                  <a:schemeClr val="bg1"/>
                </a:solidFill>
                <a:latin typeface="Times New Roman" panose="02020603050405020304" pitchFamily="18" charset="0"/>
              </a:defRPr>
            </a:lvl4pPr>
            <a:lvl5pPr marL="2057400" indent="-228600">
              <a:spcBef>
                <a:spcPct val="20000"/>
              </a:spcBef>
              <a:buChar char="•"/>
              <a:defRPr sz="2000">
                <a:solidFill>
                  <a:schemeClr val="bg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defRPr>
            </a:lvl9pPr>
          </a:lstStyle>
          <a:p>
            <a:pPr>
              <a:spcBef>
                <a:spcPct val="0"/>
              </a:spcBef>
              <a:buFontTx/>
              <a:buNone/>
            </a:pPr>
            <a:r>
              <a:rPr lang="en-US" altLang="ru-RU" sz="2200" b="1" dirty="0">
                <a:solidFill>
                  <a:schemeClr val="accent4">
                    <a:lumMod val="50000"/>
                  </a:schemeClr>
                </a:solidFill>
                <a:latin typeface="+mj-lt"/>
                <a:cs typeface="Arial" panose="020B0604020202020204" pitchFamily="34" charset="0"/>
              </a:rPr>
              <a:t>Hydrodynamics of the eye - the main path of outflow of intraocular fluid</a:t>
            </a:r>
            <a:endParaRPr lang="ru-RU" altLang="ru-RU" sz="2200" b="1" dirty="0">
              <a:solidFill>
                <a:schemeClr val="accent4">
                  <a:lumMod val="50000"/>
                </a:schemeClr>
              </a:solidFill>
              <a:latin typeface="+mj-lt"/>
              <a:cs typeface="Arial" panose="020B0604020202020204" pitchFamily="34" charset="0"/>
            </a:endParaRPr>
          </a:p>
        </p:txBody>
      </p:sp>
      <p:sp>
        <p:nvSpPr>
          <p:cNvPr id="20497" name="Text Box 17"/>
          <p:cNvSpPr txBox="1">
            <a:spLocks noChangeArrowheads="1"/>
          </p:cNvSpPr>
          <p:nvPr/>
        </p:nvSpPr>
        <p:spPr bwMode="auto">
          <a:xfrm>
            <a:off x="2535822" y="5722236"/>
            <a:ext cx="3114635"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1143000" indent="-228600" defTabSz="762000">
              <a:spcBef>
                <a:spcPct val="20000"/>
              </a:spcBef>
              <a:buChar char="•"/>
              <a:defRPr sz="3200">
                <a:solidFill>
                  <a:schemeClr val="bg1"/>
                </a:solidFill>
                <a:latin typeface="Times New Roman" panose="02020603050405020304" pitchFamily="18" charset="0"/>
              </a:defRPr>
            </a:lvl1pPr>
            <a:lvl2pPr marL="742950" indent="-285750" defTabSz="762000">
              <a:spcBef>
                <a:spcPct val="20000"/>
              </a:spcBef>
              <a:buChar char="–"/>
              <a:defRPr sz="2800">
                <a:solidFill>
                  <a:schemeClr val="bg1"/>
                </a:solidFill>
                <a:latin typeface="Times New Roman" panose="02020603050405020304" pitchFamily="18" charset="0"/>
              </a:defRPr>
            </a:lvl2pPr>
            <a:lvl3pPr marL="1143000" indent="-228600" defTabSz="762000">
              <a:spcBef>
                <a:spcPct val="20000"/>
              </a:spcBef>
              <a:buChar char="•"/>
              <a:defRPr sz="2400">
                <a:solidFill>
                  <a:schemeClr val="bg1"/>
                </a:solidFill>
                <a:latin typeface="Times New Roman" panose="02020603050405020304" pitchFamily="18" charset="0"/>
              </a:defRPr>
            </a:lvl3pPr>
            <a:lvl4pPr marL="1600200" indent="-228600" defTabSz="762000">
              <a:spcBef>
                <a:spcPct val="20000"/>
              </a:spcBef>
              <a:buChar char="–"/>
              <a:defRPr sz="2000">
                <a:solidFill>
                  <a:schemeClr val="bg1"/>
                </a:solidFill>
                <a:latin typeface="Times New Roman" panose="02020603050405020304" pitchFamily="18" charset="0"/>
              </a:defRPr>
            </a:lvl4pPr>
            <a:lvl5pPr marL="2057400" indent="-228600" defTabSz="762000">
              <a:spcBef>
                <a:spcPct val="20000"/>
              </a:spcBef>
              <a:buChar char="•"/>
              <a:defRPr sz="2000">
                <a:solidFill>
                  <a:schemeClr val="bg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9pPr>
          </a:lstStyle>
          <a:p>
            <a:pPr marL="0" indent="0">
              <a:buFontTx/>
              <a:buNone/>
            </a:pPr>
            <a:r>
              <a:rPr lang="en-US" altLang="ru-RU" sz="2000" dirty="0" smtClean="0">
                <a:solidFill>
                  <a:schemeClr val="tx1"/>
                </a:solidFill>
              </a:rPr>
              <a:t>Posterior </a:t>
            </a:r>
            <a:r>
              <a:rPr lang="en-US" altLang="ru-RU" sz="2000" dirty="0">
                <a:solidFill>
                  <a:schemeClr val="tx1"/>
                </a:solidFill>
              </a:rPr>
              <a:t>chamber of the eye</a:t>
            </a:r>
            <a:endParaRPr lang="ru-RU" altLang="ru-RU" sz="2000" dirty="0">
              <a:solidFill>
                <a:schemeClr val="tx1"/>
              </a:solidFill>
            </a:endParaRPr>
          </a:p>
        </p:txBody>
      </p:sp>
      <p:sp>
        <p:nvSpPr>
          <p:cNvPr id="19" name="Text Box 17"/>
          <p:cNvSpPr txBox="1">
            <a:spLocks noChangeArrowheads="1"/>
          </p:cNvSpPr>
          <p:nvPr/>
        </p:nvSpPr>
        <p:spPr bwMode="auto">
          <a:xfrm>
            <a:off x="7450445" y="1718915"/>
            <a:ext cx="1117293" cy="70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1143000" indent="-228600" defTabSz="762000">
              <a:spcBef>
                <a:spcPct val="20000"/>
              </a:spcBef>
              <a:buChar char="•"/>
              <a:defRPr sz="3200">
                <a:solidFill>
                  <a:schemeClr val="bg1"/>
                </a:solidFill>
                <a:latin typeface="Times New Roman" panose="02020603050405020304" pitchFamily="18" charset="0"/>
              </a:defRPr>
            </a:lvl1pPr>
            <a:lvl2pPr marL="742950" indent="-285750" defTabSz="762000">
              <a:spcBef>
                <a:spcPct val="20000"/>
              </a:spcBef>
              <a:buChar char="–"/>
              <a:defRPr sz="2800">
                <a:solidFill>
                  <a:schemeClr val="bg1"/>
                </a:solidFill>
                <a:latin typeface="Times New Roman" panose="02020603050405020304" pitchFamily="18" charset="0"/>
              </a:defRPr>
            </a:lvl2pPr>
            <a:lvl3pPr marL="1143000" indent="-228600" defTabSz="762000">
              <a:spcBef>
                <a:spcPct val="20000"/>
              </a:spcBef>
              <a:buChar char="•"/>
              <a:defRPr sz="2400">
                <a:solidFill>
                  <a:schemeClr val="bg1"/>
                </a:solidFill>
                <a:latin typeface="Times New Roman" panose="02020603050405020304" pitchFamily="18" charset="0"/>
              </a:defRPr>
            </a:lvl3pPr>
            <a:lvl4pPr marL="1600200" indent="-228600" defTabSz="762000">
              <a:spcBef>
                <a:spcPct val="20000"/>
              </a:spcBef>
              <a:buChar char="–"/>
              <a:defRPr sz="2000">
                <a:solidFill>
                  <a:schemeClr val="bg1"/>
                </a:solidFill>
                <a:latin typeface="Times New Roman" panose="02020603050405020304" pitchFamily="18" charset="0"/>
              </a:defRPr>
            </a:lvl4pPr>
            <a:lvl5pPr marL="2057400" indent="-228600" defTabSz="762000">
              <a:spcBef>
                <a:spcPct val="20000"/>
              </a:spcBef>
              <a:buChar char="•"/>
              <a:defRPr sz="2000">
                <a:solidFill>
                  <a:schemeClr val="bg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9pPr>
          </a:lstStyle>
          <a:p>
            <a:pPr marL="0" indent="0" algn="ctr">
              <a:spcBef>
                <a:spcPts val="0"/>
              </a:spcBef>
              <a:buFontTx/>
              <a:buNone/>
            </a:pPr>
            <a:r>
              <a:rPr lang="en-US" altLang="ru-RU" sz="2000" dirty="0" smtClean="0">
                <a:solidFill>
                  <a:schemeClr val="tx1"/>
                </a:solidFill>
              </a:rPr>
              <a:t>Anterior </a:t>
            </a:r>
            <a:endParaRPr lang="ru-RU" altLang="ru-RU" sz="2000" dirty="0" smtClean="0">
              <a:solidFill>
                <a:schemeClr val="tx1"/>
              </a:solidFill>
            </a:endParaRPr>
          </a:p>
          <a:p>
            <a:pPr marL="0" indent="0" algn="ctr">
              <a:spcBef>
                <a:spcPts val="0"/>
              </a:spcBef>
              <a:buFontTx/>
              <a:buNone/>
            </a:pPr>
            <a:r>
              <a:rPr lang="en-US" altLang="ru-RU" sz="2000" dirty="0" smtClean="0">
                <a:solidFill>
                  <a:schemeClr val="tx1"/>
                </a:solidFill>
              </a:rPr>
              <a:t>chamber</a:t>
            </a:r>
            <a:endParaRPr lang="ru-RU" altLang="ru-RU" sz="2000" dirty="0">
              <a:solidFill>
                <a:schemeClr val="tx1"/>
              </a:solidFill>
            </a:endParaRPr>
          </a:p>
        </p:txBody>
      </p:sp>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c125d5b13f640ff72cebc347f7a45526b603d30"/>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Натуральные материалы">
  <a:themeElements>
    <a:clrScheme name="Натуральные материалы">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Натуральные материалы">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Натуральные материалы">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xmlns="" name="Organic" id="{28CDC826-8792-45C0-861B-85EB3ADEDA33}" vid="{7DAC20F1-423D-49E2-BD0B-50532748BAD0}"/>
    </a:ext>
  </a:ext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18089</TotalTime>
  <Words>2969</Words>
  <Application>Microsoft Office PowerPoint</Application>
  <PresentationFormat>Экран (4:3)</PresentationFormat>
  <Paragraphs>386</Paragraphs>
  <Slides>54</Slides>
  <Notes>32</Notes>
  <HiddenSlides>0</HiddenSlides>
  <MMClips>2</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54</vt:i4>
      </vt:variant>
    </vt:vector>
  </HeadingPairs>
  <TitlesOfParts>
    <vt:vector size="56" baseType="lpstr">
      <vt:lpstr>Натуральные материалы</vt:lpstr>
      <vt:lpstr>Image</vt:lpstr>
      <vt:lpstr>Department of Ophthalmology named after prof. M.A. Dmitriev</vt:lpstr>
      <vt:lpstr>Purpose of the lecture:</vt:lpstr>
      <vt:lpstr>Lecture outline:</vt:lpstr>
      <vt:lpstr>GLAUCOMA is the first cause  of blindness in the world!</vt:lpstr>
      <vt:lpstr>Importance of the problem</vt:lpstr>
      <vt:lpstr>GLAUCOMA -</vt:lpstr>
      <vt:lpstr>GLAUCOMA -</vt:lpstr>
      <vt:lpstr>High IOP  is the main pathogenic factor</vt:lpstr>
      <vt:lpstr>Презентация PowerPoint</vt:lpstr>
      <vt:lpstr>Презентация PowerPoint</vt:lpstr>
      <vt:lpstr>Презентация PowerPoint</vt:lpstr>
      <vt:lpstr>Development of glaucomatous optic neuropathy </vt:lpstr>
      <vt:lpstr>Glaucomatous optic neuropathy (GON)</vt:lpstr>
      <vt:lpstr>Презентация PowerPoint</vt:lpstr>
      <vt:lpstr>Changes in visual field in glaucoma</vt:lpstr>
      <vt:lpstr>Classification of glaucoma  (by origin)</vt:lpstr>
      <vt:lpstr>Презентация PowerPoint</vt:lpstr>
      <vt:lpstr>Презентация PowerPoint</vt:lpstr>
      <vt:lpstr>Stages of glaucoma</vt:lpstr>
      <vt:lpstr>Goldmann Applanation Tonometry</vt:lpstr>
      <vt:lpstr>Classification of primary glaucoma</vt:lpstr>
      <vt:lpstr>Primary open-angle glaucoma (POAG)  Risk factors </vt:lpstr>
      <vt:lpstr>Enlarged view of the trabecular meshwork  in normal (top) and glaucoma (bottom)</vt:lpstr>
      <vt:lpstr>Danger! primary open angle glaucoma</vt:lpstr>
      <vt:lpstr>Complaints of patients with glaucoma</vt:lpstr>
      <vt:lpstr>Презентация PowerPoint</vt:lpstr>
      <vt:lpstr>Презентация PowerPoint</vt:lpstr>
      <vt:lpstr>Ophthalmobiomicroscopy</vt:lpstr>
      <vt:lpstr>Ophthalmoscopy</vt:lpstr>
      <vt:lpstr>Heidelberg retinotomography (HRT)</vt:lpstr>
      <vt:lpstr>Tonometry</vt:lpstr>
      <vt:lpstr>Perimetry</vt:lpstr>
      <vt:lpstr>Презентация PowerPoint</vt:lpstr>
      <vt:lpstr>Презентация PowerPoint</vt:lpstr>
      <vt:lpstr>Antihypertensive drugs</vt:lpstr>
      <vt:lpstr>Лазерное лечение глаукомы</vt:lpstr>
      <vt:lpstr>Penetrating glaucoma surgery</vt:lpstr>
      <vt:lpstr>Classification of primary glaucoma</vt:lpstr>
      <vt:lpstr>Primary closed-angle glaucoma:  risk factors </vt:lpstr>
      <vt:lpstr>Acute attack  of angle-closure glaucoma</vt:lpstr>
      <vt:lpstr>Complaints</vt:lpstr>
      <vt:lpstr>External inspection</vt:lpstr>
      <vt:lpstr>Bifocal examination</vt:lpstr>
      <vt:lpstr>Acute attack  of angle-closure glaucoma </vt:lpstr>
      <vt:lpstr>Principles of treatment of an acute attack of angle-closure glaucoma</vt:lpstr>
      <vt:lpstr>Презентация PowerPoint</vt:lpstr>
      <vt:lpstr>Презентация PowerPoint</vt:lpstr>
      <vt:lpstr>Congenital glaucoma</vt:lpstr>
      <vt:lpstr>Appearance of a child with congenital glaucoma - buphthalmos or hydrophthalmos</vt:lpstr>
      <vt:lpstr>Secondary glaucoma</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Anatomía</dc:title>
  <dc:creator>DPTO.INFORMATICA</dc:creator>
  <cp:lastModifiedBy>tech</cp:lastModifiedBy>
  <cp:revision>1130</cp:revision>
  <cp:lastPrinted>2000-07-21T21:32:24Z</cp:lastPrinted>
  <dcterms:created xsi:type="dcterms:W3CDTF">1996-12-31T08:38:04Z</dcterms:created>
  <dcterms:modified xsi:type="dcterms:W3CDTF">2024-05-03T01:23:40Z</dcterms:modified>
</cp:coreProperties>
</file>