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714620"/>
            <a:ext cx="8318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Алгоритм обслуживания покупателя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высшего образования «Красноярский государственный медицинский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университет имени профессора В.Ф.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5572140"/>
            <a:ext cx="2640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Студент: Волкова А.М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6286520"/>
            <a:ext cx="2036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2020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85728"/>
            <a:ext cx="4527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Попрощаться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покупателем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santandercb.s3-eu-west-1.amazonaws.com/s3fs-public/pharma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71546"/>
            <a:ext cx="7696015" cy="5110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488" y="285749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rteam.com.ua/netcat_files/userfiles/onsite/MS9544_app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3225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Встреча покупателя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shpilki.net/wp-content/uploads/fmg5e499a9846b3a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medaboutme.ru/upload/iblock/fe2/kak_pravilno_kupit_v_apteke_lekarst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604345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Считывание с помощью сканера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штрих-кодов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 товаров отобранных покупателем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https://gera.com.ua/images/companies/1/news/arhiv/2014/1205/magellan800i.jpg?148828842137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roskod.ru/wp-content/uploads/2017/10/11-1024x68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http://www.independentpharmacist.co.uk/images/view/bf174acefd7fb898f13a8b85612366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18945" y="-57078984"/>
            <a:ext cx="7822457" cy="5214972"/>
          </a:xfrm>
          <a:prstGeom prst="rect">
            <a:avLst/>
          </a:prstGeom>
          <a:noFill/>
        </p:spPr>
      </p:pic>
      <p:sp>
        <p:nvSpPr>
          <p:cNvPr id="26632" name="AutoShape 8" descr="https://pp.userapi.com/c850332/v850332949/6f3f3/WCy2ABVpCD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 descr="http://cheapndaily.ru/wp-content/uploads/2017/09/2-Oringinal-Datalogic-%D0%93%D1%80%D0%B8%D1%84%D0%BE%D0%BD-GD4430-B-1D-2D-%D0%A1%D1%87%D0%B8%D1%82%D1%8B%D0%B2%D0%B0%D1%82%D0%B5%D0%BB%D1%8C-%D0%A8%D1%82%D1%80%D0%B8%D1%85-%D0%9A%D0%BE%D0%B4%D0%B0-%D1%81%D0%BA%D0%B0%D0%BD%D0%B5%D1%80-%D1%88%D1%82%D1%80%D0%B8%D1%85-%D0%BA%D0%BE%D0%B4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714488"/>
            <a:ext cx="4952992" cy="4952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Производить наличный расчёт с покупателями в следующем порядке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а) определить сумму покупки и назвать её покупателю и спросить у покупателя – есть ли дисконтная карта торгового предприятия, и если есть, то сделать скидку;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AutoShape 2" descr="https://activezone-pro.ru/images/stories/Portfolio/2017-10_Neboleyka/Neboleyka_Card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cdn.freelance.ru/img/portfolio/pics/00/2E/84/3048556.jpg?mt=e24b0fc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rost.kharkov.ua/wp-content/uploads/2017/04/apteka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071810"/>
            <a:ext cx="6362700" cy="348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Получить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покупателя деньги, пересчитать и проверить их подлинность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4" name="AutoShape 2" descr="https://static8.depositphotos.com/1010613/985/i/950/depositphotos_9859175-stock-photo-buying-medicine-at-pharmac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s://static8.depositphotos.com/1010613/985/i/950/depositphotos_9859175-stock-photo-buying-medicine-at-pharmac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comps.canstockphoto.com/buying-medicine-at-pharmacy-pictures_csp92011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https://rxlive.com/wp-content/uploads/2019/08/Midsection-of-pharmacist-receiving-money-from-woman-for-medicines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2" name="AutoShape 10" descr="https://thumbs.dreamstime.com/b/%D0%BF%D0%BE%D0%BA%D1%83%D0%BF%D0%B0%D1%8F-%D1%84%D0%B0%D1%80%D0%BC%D0%B0%D1%86%D0%B8%D1%8F-%D0%BC%D0%B8%D0%BA%D1%81%D1%82%D1%83%D1%80%D1%8B-249072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4" name="AutoShape 12" descr="https://moygorod-online.ru/netcat_files/171/205/RIAN_3267287.HR.ru_d_8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6" name="AutoShape 14" descr="https://finobzor.ru/uploads/posts/2018-01/1516788709_upload-sizov_8661-pic4_zoom-1500x1500-435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8" name="Picture 16" descr="http://www.kopeyka.info/userfiles/image/1000r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620000" cy="5067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ed.uz/upload/iblock/8c4/8c4a23acda19acf1879cd003782395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263268" cy="48322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8572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Чётко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назвать сумму полученных денег;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Положить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их отдельно на виду у покупателя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285728"/>
            <a:ext cx="2506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Напечатать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avatars.mds.yandex.net/get-zen_doc/1572663/pub_5c87f234c650eb00b32816de_5c87f2fdd2fa8100b4ef237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8058132" cy="537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7166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сумму причитающейся сдачи из денежного ящика и выдать её вместе с чеком (при этом купюры и монеты следует выдавать одновременно)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AutoShape 2" descr="https://qualifications.pearson.com/content/dam/demo/stuntcontent/images/qualifications/Apprenticeships/NewapprenticeshipsStandardsimages/Retail%20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s://im0-tub-ru.yandex.net/i?id=2c7a3456f267a406cd24e7c7fc087d28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7958073" cy="4421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расчета разложить полученные от покупателя деньги в денежный ящик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AutoShape 2" descr="https://easyseniorslife.com/wp-content/uploads/2018/11/retail-cashier-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772" name="AutoShape 4" descr="https://f7.pmo.ee/k5zUUidmcDlTANfDVPdYybidLWc=/1200x630/smart/nginx/o/2018/07/10/8526238t1hee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4" name="Picture 6" descr="https://avatars.mds.yandex.net/get-pdb/1946597/68e13306-d11f-4c00-82c5-f8fb5a62c6f9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86648" cy="4857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149</Words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марина</cp:lastModifiedBy>
  <cp:revision>26</cp:revision>
  <dcterms:modified xsi:type="dcterms:W3CDTF">2020-03-22T09:10:17Z</dcterms:modified>
</cp:coreProperties>
</file>