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3" r:id="rId18"/>
    <p:sldId id="272" r:id="rId19"/>
    <p:sldId id="275" r:id="rId20"/>
    <p:sldId id="276" r:id="rId21"/>
    <p:sldId id="277" r:id="rId22"/>
    <p:sldId id="278" r:id="rId23"/>
    <p:sldId id="280" r:id="rId24"/>
    <p:sldId id="282" r:id="rId25"/>
    <p:sldId id="283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авел\Desktop\фармкогнозия\оэф\Новая папка\K0TQ03WGI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47" y="1"/>
            <a:ext cx="91645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авел\Desktop\фармкогнозия\оэф\Новая папка\9xPs-qsWcN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40152" y="378904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Для интернет заказов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242088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Шкафы для хранения ЛС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авел\Desktop\фармкогнозия\оэф\Новая папка\g3d1Zy5_1s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75856" y="191683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Шкафы для хранения ЛС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авел\Desktop\фармкогнозия\оэф\Новая папка\iIB5ldxXPj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40"/>
            <a:ext cx="4139952" cy="6840760"/>
          </a:xfrm>
          <a:prstGeom prst="rect">
            <a:avLst/>
          </a:prstGeom>
          <a:noFill/>
        </p:spPr>
      </p:pic>
      <p:pic>
        <p:nvPicPr>
          <p:cNvPr id="13316" name="Picture 4" descr="C:\Users\Павел\Desktop\фармкогнозия\оэф\Новая папка\9GceL78Yvo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0"/>
            <a:ext cx="50760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19672" y="2132856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Место хранения для сильнодействующих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Павел\Desktop\фармкогнозия\оэф\Новая папка\aZ75JAxtu1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Павел\Desktop\фармкогнозия\оэф\Новая папка\fhP24FEFiJ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4088" cy="6858000"/>
          </a:xfrm>
          <a:prstGeom prst="rect">
            <a:avLst/>
          </a:prstGeom>
          <a:noFill/>
        </p:spPr>
      </p:pic>
      <p:pic>
        <p:nvPicPr>
          <p:cNvPr id="15363" name="Picture 3" descr="C:\Users\Павел\Desktop\фармкогнозия\оэф\Новая папка\jUHLmqz4D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0"/>
            <a:ext cx="3923928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3608" y="10527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Зона приемки товара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Павел\Desktop\фармкогнозия\оэф\Новая папка\tXAU3CWQDn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5736" y="2420888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Резиновые изделия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131840" y="2492896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Перевязочный материал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283968" y="256490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шприцы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7008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Бады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Павел\Desktop\фармкогнозия\оэф\Новая папка\6rxGbrBfDh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Павел\Desktop\фармкогнозия\оэф\Новая папка\bVwY5_nYNS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</p:spPr>
      </p:pic>
      <p:pic>
        <p:nvPicPr>
          <p:cNvPr id="18435" name="Picture 3" descr="C:\Users\Павел\Desktop\фармкогнозия\оэф\Новая папка\TeNJI7y2m2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696" y="0"/>
            <a:ext cx="4772304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47664" y="260648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Зоны хранения несоответствующего товара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авел\Desktop\фармкогнозия\оэф\Новая папка\xMRcfnocs6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268760"/>
            <a:ext cx="4978896" cy="51845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Павел\Desktop\фармкогнозия\оэф\Новая папка\4r15b-a0he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6858000"/>
          </a:xfrm>
          <a:prstGeom prst="rect">
            <a:avLst/>
          </a:prstGeom>
          <a:noFill/>
        </p:spPr>
      </p:pic>
      <p:pic>
        <p:nvPicPr>
          <p:cNvPr id="5" name="Picture 2" descr="C:\Users\Павел\Desktop\фармкогнозия\оэф\Новая папка\5uYf5JUctSM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0"/>
            <a:ext cx="50040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авел\Desktop\фармкогнозия\оэф\Новая папка\HPQc-FdZFF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7" name="Picture 3" descr="C:\Users\Павел\Desktop\фармкогнозия\оэф\Новая папка\mvTqWS74cJ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Павел\Desktop\фармкогнозия\оэф\Новая папка\fvUj0dtsA4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Павел\Desktop\фармкогнозия\оэф\Новая папка\2laTmN-r-x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63126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41399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220486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Санитарная одежда в смене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740352" y="2996952"/>
            <a:ext cx="1403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Чистая санитарная одежда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Павел\Desktop\фармкогнозия\оэф\Новая папка\fkFK93N_6L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pic>
        <p:nvPicPr>
          <p:cNvPr id="5" name="Picture 2" descr="C:\Users\Павел\Desktop\фармкогнозия\оэф\Новая папка\xjRCKyoaIX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71800" y="206084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верхней одежды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88224" y="2996952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Личные вещи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Павел\Desktop\фармкогнозия\оэф\Новая папка\LIrB4app9Q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3" descr="C:\Users\Павел\Desktop\фармкогнозия\оэф\Новая папка\oRtVQjHvg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Павел\Desktop\фармкогнозия\оэф\Новая папка\ulBeXGv29K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1926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Павел\Desktop\фармкогнозия\оэф\Новая папка\gi79kaxjwk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"/>
            <a:ext cx="5112568" cy="6839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Павел\Desktop\фармкогнозия\оэф\Новая папка\20QSK3bYQC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pic>
        <p:nvPicPr>
          <p:cNvPr id="31747" name="Picture 3" descr="C:\Users\Павел\Desktop\фармкогнозия\оэф\Новая папка\2GTS0cb6Rt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212" y="0"/>
            <a:ext cx="48067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Павел\Desktop\фармкогнозия\оэф\Новая папка\jeKK9CJU-5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-28628"/>
            <a:ext cx="4788024" cy="6914012"/>
          </a:xfrm>
          <a:prstGeom prst="rect">
            <a:avLst/>
          </a:prstGeom>
          <a:noFill/>
        </p:spPr>
      </p:pic>
      <p:pic>
        <p:nvPicPr>
          <p:cNvPr id="32771" name="Picture 3" descr="C:\Users\Павел\Desktop\фармкогнозия\оэф\Новая папка\TTSo3LP2t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4999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Павел\Desktop\фармкогнозия\Новая папка (3)\gD87vlJpL5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07904" y="270892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Т</a:t>
            </a:r>
            <a:r>
              <a:rPr lang="ru-RU" sz="2400" dirty="0" smtClean="0">
                <a:solidFill>
                  <a:schemeClr val="bg1"/>
                </a:solidFill>
              </a:rPr>
              <a:t>амбур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авел\Desktop\фармкогнозия\оэф\Новая папка\nt9nV3VY9C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594928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Торговый зал</a:t>
            </a:r>
            <a:endParaRPr lang="ru-RU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авел\Desktop\фармкогнозия\оэф\Новая папка\BqbTz5jn2V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61926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авел\Desktop\фармкогнозия\оэф\Новая папка\cNTHNMGFs2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авел\Desktop\фармкогнозия\оэф\Новая папка\Djck5ytJh7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Павел\Desktop\фармкогнозия\оэф\Новая папка\8Dx0Yuw6wC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</p:spPr>
      </p:pic>
      <p:pic>
        <p:nvPicPr>
          <p:cNvPr id="7171" name="Picture 3" descr="C:\Users\Павел\Desktop\фармкогнозия\оэф\Новая папка\lHHbU1NcBB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00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авел\Desktop\фармкогнозия\оэф\Новая папка\8OKpCtPK0a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00960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Office PowerPoint</Application>
  <PresentationFormat>Экран (4:3)</PresentationFormat>
  <Paragraphs>16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Павел</dc:creator>
  <cp:lastModifiedBy>Павел</cp:lastModifiedBy>
  <cp:revision>1</cp:revision>
  <dcterms:created xsi:type="dcterms:W3CDTF">2022-02-21T13:10:07Z</dcterms:created>
  <dcterms:modified xsi:type="dcterms:W3CDTF">2022-02-21T14:31:54Z</dcterms:modified>
</cp:coreProperties>
</file>