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1" r:id="rId4"/>
    <p:sldId id="262" r:id="rId5"/>
    <p:sldId id="263" r:id="rId6"/>
    <p:sldId id="264" r:id="rId7"/>
    <p:sldId id="274" r:id="rId8"/>
    <p:sldId id="293" r:id="rId9"/>
    <p:sldId id="294" r:id="rId10"/>
    <p:sldId id="288" r:id="rId11"/>
    <p:sldId id="276" r:id="rId12"/>
    <p:sldId id="280" r:id="rId13"/>
    <p:sldId id="257" r:id="rId14"/>
    <p:sldId id="259" r:id="rId15"/>
    <p:sldId id="281" r:id="rId16"/>
    <p:sldId id="282" r:id="rId17"/>
    <p:sldId id="289" r:id="rId18"/>
    <p:sldId id="290" r:id="rId19"/>
    <p:sldId id="291" r:id="rId20"/>
    <p:sldId id="283" r:id="rId21"/>
    <p:sldId id="284" r:id="rId22"/>
    <p:sldId id="285" r:id="rId23"/>
    <p:sldId id="286" r:id="rId24"/>
    <p:sldId id="295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9B63-F8AD-4EA4-88DA-CF6C1A8CEF12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433E7-5656-496E-BCC6-AD29CB8A4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1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13A8-2252-4194-9D87-1A561134E6D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FA58-C0C1-460D-943A-B284DAD53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ohrana_prirod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standartizatciy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bunker/" TargetMode="External"/><Relationship Id="rId2" Type="http://schemas.openxmlformats.org/officeDocument/2006/relationships/hyperlink" Target="https://pandia.ru/text/category/vrashatelmznie_dvizheniya__fizika_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Санитарная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охрана атмосферного воздуха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014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ПДК загрязнений в атмосферном воздухе</a:t>
            </a:r>
          </a:p>
          <a:p>
            <a:pPr>
              <a:buNone/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устанавливаются по двум показателям</a:t>
            </a:r>
            <a:r>
              <a:rPr lang="ru-RU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1. максимальным разовым (ПДК м. р.) 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2. среднесуточным – ПДК с. с. (24 ч). 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Наиболее важные </a:t>
            </a:r>
            <a:r>
              <a:rPr lang="ru-RU" sz="3300" u="sng" dirty="0">
                <a:latin typeface="Times New Roman" pitchFamily="18" charset="0"/>
                <a:cs typeface="Times New Roman" pitchFamily="18" charset="0"/>
              </a:rPr>
              <a:t>среднесуточные концентрации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превышение которых указывает на возможное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неблагоприятное токсическое действие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регламентируемых веществ. </a:t>
            </a:r>
          </a:p>
          <a:p>
            <a:pPr>
              <a:buNone/>
            </a:pPr>
            <a:r>
              <a:rPr lang="ru-RU" sz="3300" u="sng" dirty="0">
                <a:latin typeface="Times New Roman" pitchFamily="18" charset="0"/>
                <a:cs typeface="Times New Roman" pitchFamily="18" charset="0"/>
              </a:rPr>
              <a:t>Максимально разовые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концентрации устанавливаются для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веществ, обладающих преимущественно раздражающим</a:t>
            </a: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или рефлекторным действием.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95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 случаях когда в атмосферном воздухе присутствует несколько вредных веществ, способных оказывать суммарное действие, за счет их предельно допустимого присутствия в воздухе определяется по формуле: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С1/ПДК1 + С2/ПДК2 + …+ С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ПДК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,≤ 1 </a:t>
            </a:r>
            <a:endParaRPr lang="ru-RU" sz="8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где С1, С2, </a:t>
            </a:r>
            <a:r>
              <a:rPr lang="ru-RU" sz="8000" i="1" dirty="0" err="1">
                <a:latin typeface="Times New Roman" pitchFamily="18" charset="0"/>
                <a:cs typeface="Times New Roman" pitchFamily="18" charset="0"/>
              </a:rPr>
              <a:t>Сn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 – фактические концентрации веществ в воздухе рабочей зоны; </a:t>
            </a:r>
          </a:p>
          <a:p>
            <a:pPr marL="0" indent="0">
              <a:buNone/>
            </a:pP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ПДК1, ПДК2, ПДК n – ПДК тех же веществ в воздухе рабочей зоны. </a:t>
            </a:r>
          </a:p>
          <a:p>
            <a:pPr marL="0" indent="0" algn="ctr">
              <a:buNone/>
            </a:pPr>
            <a:endParaRPr lang="en-US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Согласно приведенной формуле, сумма отношений фактических концентраций веществ к их предельно допустимым концентрациям, установленным для их изолированного действия, </a:t>
            </a:r>
            <a:r>
              <a:rPr lang="ru-RU" sz="80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должна превышать 1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Эффектом </a:t>
            </a:r>
            <a:r>
              <a:rPr lang="ru-RU" sz="8000" u="sng" dirty="0">
                <a:latin typeface="Times New Roman" pitchFamily="18" charset="0"/>
                <a:cs typeface="Times New Roman" pitchFamily="18" charset="0"/>
              </a:rPr>
              <a:t>суммации обладают, например, следующие сочетания вредных веществ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: а) ацетон и фенол;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) ацетальдегид, винилацетат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в) валериановая, капроновая и масленая кислота;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) озон, двуокись азота и формальдегид;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) сернистый газ и фенол;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) сернистый газ и двуокись азота;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) сернистый газ и фтористый водород;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) сернистый газ и аэрозоль серной кислоты, и др.  </a:t>
            </a:r>
          </a:p>
          <a:p>
            <a:pPr marL="0" indent="0">
              <a:buNone/>
            </a:pPr>
            <a:endParaRPr lang="ru-RU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Мероприятия по санитарной охране атмосферного воздуха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аконодательные,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планировочные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санитарно-технические.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4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санитарной охране атмосферного воздуха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Законодательные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1949 году принят закон о том, что все строящиеся предприятия должны иметь очистительные сооружения.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1960 году принят закон об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 tooltip="Охрана природы"/>
              </a:rPr>
              <a:t>охране природы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1969 году – законодательство о здравоохранении СССР. В нем говорится об охране атмосферного воздуха.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1972 году постановление ЦК об усилении охраны атмосферного воздуха.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1979 году все ПДК вредных веществ воздуха были приведены в ГОСТ.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ГН 2.2.5.1313-03 Предельно-допустимые концентрации вредных веществ в воздухе рабочей зоны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Федерального закона от 01.01.01 г. «О санитарно-эпидемиологическом благополучии населения».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Планировочные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размещение населенного пункта и 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зонирование осуществляется с учетом «Розы ветров».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Существуют промышленная (для села – производственная) зона и жилая или селитебная,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садово- парковые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зоны с посадкой деревьев-санитаров, транспортные магистрали.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Планировочные мероприятия предусматривают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1.Запрещение строить: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загрязняющих воздух предприятия на селитебной территории,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в промышленной зоне,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с учетом господствующих ветров, а также вынос из жилой зоны предприятий с вредными примесями.</a:t>
            </a:r>
          </a:p>
          <a:p>
            <a:pPr marL="514350" indent="-514350"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обязательных разрывов между  предприятиями и жилой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застройкой  санитарно-защитных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зон определенной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ширины.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Массовое озеленение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4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санитарных-защитных  зон определяются в соответствии с санитарной классификацией различных  видов производств и объектов, загрязняющих своими выбросами атмосферный воздуха.</a:t>
            </a:r>
          </a:p>
          <a:p>
            <a:pPr marL="0" indent="0">
              <a:buNone/>
            </a:pP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Санитарным нормами проектирования промышленных предприятий установлено 5 классов СЗЗ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I класс - 1000 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II класс - 500 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III класс - 300 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IV класс - 100 м;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V класс - 50 м. </a:t>
            </a:r>
          </a:p>
          <a:p>
            <a:pPr marL="0" indent="0">
              <a:buNone/>
            </a:pP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Озеленение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СЗЗ: 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менее 60% площади СЗЗ для предприятий IV, V классов;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менее 50% - II и III класса;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менее 40% - I класса и зон большой протяженности.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687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Архитектурные приемы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Там где проходят крупные автомагистрали градостроители проводят многорядную планировку.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1ряд – коммунальные учреждения </a:t>
            </a:r>
          </a:p>
          <a:p>
            <a:pPr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( прачечные , склады.)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 ряд – малоэтажная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застройка 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ряд – многоэтажная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застройка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ряд – детские учреждения , больницы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4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6016" y="1124744"/>
            <a:ext cx="3970784" cy="5001419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Озеленение</a:t>
            </a:r>
            <a:r>
              <a:rPr lang="ru-RU" altLang="ru-RU" dirty="0"/>
              <a:t> </a:t>
            </a:r>
          </a:p>
          <a:p>
            <a:endParaRPr lang="ru-RU" altLang="ru-RU" dirty="0"/>
          </a:p>
          <a:p>
            <a:pPr algn="ctr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Садово-парковые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зоны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Посадка деревьев-санитаров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15820" t="19776" r="16210" b="17236"/>
          <a:stretch>
            <a:fillRect/>
          </a:stretch>
        </p:blipFill>
        <p:spPr bwMode="auto">
          <a:xfrm>
            <a:off x="285720" y="1124744"/>
            <a:ext cx="4214842" cy="54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013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rmAutofit fontScale="90000"/>
          </a:bodyPr>
          <a:lstStyle/>
          <a:p>
            <a:r>
              <a:rPr lang="ru-RU" b="0" dirty="0">
                <a:latin typeface="Times New Roman" pitchFamily="18" charset="0"/>
              </a:rPr>
              <a:t>Средняя масса пыли, собираемая листовой поверхностью одного взрослого дерева за летний период </a:t>
            </a:r>
            <a:br>
              <a:rPr lang="ru-RU" b="0" dirty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4810" y="273050"/>
            <a:ext cx="4471990" cy="5853113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latin typeface="Times New Roman" pitchFamily="18" charset="0"/>
              </a:rPr>
              <a:t>Деревья обладают избирательной способностью по отношению к вредным примесям в воздухе и различной устойчивостью к ним. Хорошими поглотителями свинца по обочинам дорог являются береза, липа, акация желтая. Дуб хорошо улавливает пыль; клен, осина и ольха – сернистый газ; вяз обыкновенный – сернистый газ и пыль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4627" t="41749" r="51492" b="28222"/>
          <a:stretch>
            <a:fillRect/>
          </a:stretch>
        </p:blipFill>
        <p:spPr bwMode="auto">
          <a:xfrm>
            <a:off x="428596" y="1357298"/>
            <a:ext cx="39273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8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9" y="3721100"/>
            <a:ext cx="3816350" cy="242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47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Гигиеническое нормирование вредных веществ в атмосферном воздухе.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о предельно-допустимых концентрациях вредных веществ в атмосферном воздухе, их обоснование.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Технологические </a:t>
            </a:r>
            <a:r>
              <a:rPr lang="ru-RU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изменение технологий производства для устранения или уменьшения воздействия неблагоприятных факторов.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  Все химическое сырье подлежит гигиенической </a:t>
            </a:r>
            <a:r>
              <a:rPr lang="ru-RU" sz="3400" dirty="0">
                <a:latin typeface="Times New Roman" pitchFamily="18" charset="0"/>
                <a:cs typeface="Times New Roman" pitchFamily="18" charset="0"/>
                <a:hlinkClick r:id="rId2" tooltip="Стандартизация"/>
              </a:rPr>
              <a:t>стандартизации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  Очистка сырья от вредных примесей.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3.  Замена сухих способов переработки пылящих материалов – мокрыми (горнодобывающая промышленность.)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4.  Замена пламенного нагрева электрическим.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5.  Герметизация производства.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6.  Замена прерывистых процессов непрерывными, что исключает внезапные выбросы.</a:t>
            </a:r>
          </a:p>
          <a:p>
            <a:pPr marL="0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7.  Безотходное производство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095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Санитарно-технические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устройство газо-пыле-золоуловителей.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Циклон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– железобетонное сооружение. В него поступает воздух и под влиянием лопастей приобретает </a:t>
            </a:r>
            <a:r>
              <a:rPr lang="ru-RU" sz="3000" dirty="0">
                <a:latin typeface="Times New Roman" pitchFamily="18" charset="0"/>
                <a:cs typeface="Times New Roman" pitchFamily="18" charset="0"/>
                <a:hlinkClick r:id="rId2" tooltip="Вращательные движения (физика)"/>
              </a:rPr>
              <a:t>вращательные движения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на пылинки действуют центробежные силы и они отбрасываются на стенки </a:t>
            </a:r>
            <a:r>
              <a:rPr lang="ru-RU" sz="3000" dirty="0">
                <a:latin typeface="Times New Roman" pitchFamily="18" charset="0"/>
                <a:cs typeface="Times New Roman" pitchFamily="18" charset="0"/>
                <a:hlinkClick r:id="rId3" tooltip="Бункер"/>
              </a:rPr>
              <a:t>бункера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Хорошо задерживаются крупные пылевые частицы. Эффект очистки – 60%.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Мультициклон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– состоит из нескольких циклонов с одним бункером. Эффективность – 80%. Задерживает крупнодисперсную пыль.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08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Фильтры.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Фильтрующий материал – обыкновенная ткань. Очень эффективны, но не для горячих выбросов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Электрофильтры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Создают поле высокого напряжения. Пылинки электризуются и прилипают на электроды. Стряхиваются в бункер.</a:t>
            </a:r>
          </a:p>
          <a:p>
            <a:pPr marL="0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Скруббер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мокрый циклон. Как циклон, но по стенкам сбегает вода и увлекает пыль за собой.</a:t>
            </a:r>
          </a:p>
          <a:p>
            <a:pPr marL="0" indent="0"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-Строительство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высоких труб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Для городов - не менее 320 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719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сжигания органических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примесей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метода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1.термического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каталитического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сжигания. </a:t>
            </a:r>
          </a:p>
          <a:p>
            <a:pPr marL="0" indent="0">
              <a:buNone/>
            </a:pP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Термическое сжигание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применяется при высокой концентрации примесей и значительном сжигании в газах кислорода при температуры 800-1100°С. </a:t>
            </a:r>
          </a:p>
          <a:p>
            <a:pPr marL="0" indent="0">
              <a:buNone/>
            </a:pP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Каталитическое сжигание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происходит при температуре 250-300°С.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Каталитическое сжигание высоко эффективно и 2-3 раза дешевле.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72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по санитарной охране атмосферного воздуха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 чистого автомобиля.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большое внимание уделяется разработке устройств снижения токсичности – нейтрализаторов, которыми оснащаются современные автомобили. Способ каталитического преобразования продуктов сгорания заключается в том, что отработанные газы очищаются, вступая в контакт с катализатором. Одновременно происходит дожигание продуктов неполного сгорания, содержащихся в выхлопе автомобилей.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неэтилированного бензина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газа в качестве топлива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лектромобиль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солнечная энергия, водородный автомобиль – это будущее автомобилестроения.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5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8640960" cy="6192688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0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5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7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7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4" y="116632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Гигиеническое нормирование вредных веществ в атмосферном возду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хе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Концентрация химических веществ в атмосферном воздухе должны быть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ниже порога острого и хронического действия на человека, животных и растительность;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ниже порога запаха раздражительности действия на слизистые оболочки глаз и дыхательных путей;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Значительно ниже принятых для воздуха производственных помещений;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Необходимо учитывать сведения о </a:t>
            </a:r>
            <a:r>
              <a:rPr lang="ru-RU" dirty="0" smtClean="0"/>
              <a:t>заболеваемости </a:t>
            </a:r>
            <a:r>
              <a:rPr lang="ru-RU" dirty="0"/>
              <a:t>и жалобы населения в зоне влияния выбросов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Не снижать прозрачность атмосферы, ультрафиолетовую радиацию и освещенность жилищ. </a:t>
            </a:r>
          </a:p>
        </p:txBody>
      </p:sp>
    </p:spTree>
    <p:extLst>
      <p:ext uri="{BB962C8B-B14F-4D97-AF65-F5344CB8AC3E}">
        <p14:creationId xmlns:p14="http://schemas.microsoft.com/office/powerpoint/2010/main" val="288203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Гигиеническое нормирование вредных веществ в атмосферном воздухе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u="sng" dirty="0">
                <a:latin typeface="Times New Roman" pitchFamily="18" charset="0"/>
                <a:cs typeface="Times New Roman" pitchFamily="18" charset="0"/>
              </a:rPr>
              <a:t>В гигиеническом аспекте различают</a:t>
            </a:r>
            <a:r>
              <a:rPr lang="ru-RU" altLang="ru-RU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1) атмосферный воздух (природные характеристики),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2) воздух жилых и общественных зданий,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3) воздух промышленных предприятий. </a:t>
            </a:r>
          </a:p>
          <a:p>
            <a:pPr algn="ctr">
              <a:lnSpc>
                <a:spcPct val="80000"/>
              </a:lnSpc>
              <a:buNone/>
            </a:pPr>
            <a:endParaRPr lang="en-US" altLang="ru-RU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На этом основано гигиеническое нормирование параметров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воздушной среды,</a:t>
            </a:r>
            <a:endParaRPr lang="en-US" alt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altLang="ru-RU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которое заключается в разработке 2-х нормативов параметров воздушной среды: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ПДК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 ПДУ для жилых микрорайонов;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2. ПДК и ПДУ для промышленных предприятий.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Причем, для жилых (селитебных) зон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установлены более жесткие гигиенические требования</a:t>
            </a:r>
            <a:endParaRPr lang="ru-RU" alt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31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Гигиеническое нормирование вредных веществ в атмосферном воздухе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altLang="ru-RU" sz="9600" dirty="0">
                <a:latin typeface="+mj-lt"/>
              </a:rPr>
              <a:t>Гигиенические нормативы (ПДК, ПДУ) -</a:t>
            </a:r>
          </a:p>
          <a:p>
            <a:pPr marL="0" indent="0">
              <a:buNone/>
            </a:pPr>
            <a:r>
              <a:rPr lang="ru-RU" altLang="ru-RU" sz="9600" dirty="0">
                <a:latin typeface="+mj-lt"/>
              </a:rPr>
              <a:t>концентрации и уровни вредных факторов окружающей среды, не оказывающие по данным современных научных исследований вредного воздействия на жизнь и здоровье настоящего и  будущих поколений </a:t>
            </a:r>
          </a:p>
          <a:p>
            <a:r>
              <a:rPr lang="ru-RU" altLang="ru-RU" sz="9600" dirty="0">
                <a:latin typeface="+mj-lt"/>
              </a:rPr>
              <a:t>ПДК и ПДУ имеют законную силу, их устанавливают на основании комплексных исследований, постоянно контролируют надзорными органами, периодически пересматривают и </a:t>
            </a:r>
            <a:r>
              <a:rPr lang="ru-RU" altLang="ru-RU" sz="9600" dirty="0" smtClean="0">
                <a:latin typeface="+mj-lt"/>
              </a:rPr>
              <a:t>уточняют.</a:t>
            </a:r>
          </a:p>
          <a:p>
            <a:r>
              <a:rPr lang="ru-RU" sz="9600" dirty="0">
                <a:latin typeface="+mj-lt"/>
                <a:cs typeface="Times New Roman" pitchFamily="18" charset="0"/>
              </a:rPr>
              <a:t>ПДК служит масштабом, по которому судят, на сколько существующее загрязнения превышают допустимый предел.</a:t>
            </a:r>
          </a:p>
          <a:p>
            <a:r>
              <a:rPr lang="ru-RU" sz="9600" dirty="0">
                <a:latin typeface="+mj-lt"/>
                <a:cs typeface="Times New Roman" pitchFamily="18" charset="0"/>
              </a:rPr>
              <a:t>Они дают возможность обосновать необходимость тех или иных  мероприятий  по охране атмосферного воздуха и проверить их эффективность.</a:t>
            </a:r>
          </a:p>
          <a:p>
            <a:endParaRPr lang="ru-RU" sz="9600" dirty="0"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192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1279</Words>
  <Application>Microsoft Office PowerPoint</Application>
  <PresentationFormat>Экран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Санитарная охрана атмосферного воздуха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Гигиеническое нормирование вредных веществ в атмосферном воздухе.  </vt:lpstr>
      <vt:lpstr>Гигиеническое нормирование вредных веществ в атмосферном воздухе.</vt:lpstr>
      <vt:lpstr>Гигиеническое нормирование вредных веществ в атмосферном воздухе</vt:lpstr>
      <vt:lpstr>Презентация PowerPoint</vt:lpstr>
      <vt:lpstr>Презентация PowerPoint</vt:lpstr>
      <vt:lpstr>3. 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Средняя масса пыли, собираемая листовой поверхностью одного взрослого дерева за летний период  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Мероприятия по санитарной охране атмосферного воздуха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Санитарная охрана атмосферного воздуха</dc:title>
  <dc:creator>oorjak</dc:creator>
  <cp:lastModifiedBy>Читальный зал</cp:lastModifiedBy>
  <cp:revision>51</cp:revision>
  <dcterms:created xsi:type="dcterms:W3CDTF">2019-01-25T06:22:51Z</dcterms:created>
  <dcterms:modified xsi:type="dcterms:W3CDTF">2021-04-03T07:31:08Z</dcterms:modified>
</cp:coreProperties>
</file>