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7" r:id="rId10"/>
    <p:sldId id="260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9CA65-9E4D-4561-B0FF-E4A84AD96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636CC5-0E4E-45EF-BF8E-A13651FE0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A1E744-D6DF-403E-A8CC-F129ABEF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B73BF-A433-4F9D-B492-4C6AD2E5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965E01-1B83-4935-979C-A7700905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5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EA35B-DA56-4B4D-A656-F52C7848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B1EFE9-C5CA-4CC5-8C14-360AA3EFF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E98048-C9BD-42B8-AA43-9727C7AD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F875BF-4107-4996-91BA-9B65E3546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0FBD9B-6513-421E-B8AB-4B80A48BF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6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56B444-3035-47C9-A8A6-AD99713ED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0AB472-FC95-4249-A0E8-8F8E14BFE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C4AC1F-AAFE-4F83-9656-3DFB6226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AFE66E-96D6-4C6A-A3AE-993E9E3F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45C264-C3CA-4CA0-BE1F-4F52A1A62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7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D37FC6-D12A-4EE7-8F12-DE13F99B9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601D5C-6BA0-4246-B8BA-39E04E8B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31DD5B-1B00-4FB3-85AB-E1A24D8F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03F97C-6F7B-4AF8-BCB8-5A1D194B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32CDD0-9FF4-4E89-923B-ADD3618A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2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52085-D346-4613-8F3B-2BB608431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D472A1-AFD3-4A60-86E3-D45D7AE19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78D8D0-68D4-47CD-AC87-D259C265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DC5AA9-A069-42CC-970F-C6F83569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AD8E19-AB2B-42C8-ADAF-85B302DF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6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70C1D6-DC7A-4B0D-9A3C-2FA52246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D7B7D-D56F-487B-BE61-06591673F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74B6EA-996C-49B4-BF2F-3DD1BEF24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53F9D0-9A20-4B37-AA11-E12E4B9F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B060C9-DF44-4BA2-A1E2-DA0E262C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F894FF-368C-4973-B7E0-7E25D3F1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6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C5519-42B1-47B8-A66E-46AAC3A16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99C1DC-4AD4-4C57-8455-EF3D8361A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2F6E23-7089-4708-B46A-6F5795ACB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07FBB2-2710-4BB3-86BF-72EA6C5AC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AAB7BF-03A3-46C8-96ED-5554FA2B6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4786FF-B104-49A2-9FE2-BF874C39E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F47D2CA-EBE5-457D-9C68-38073F36D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16D1C88-872D-4F5D-B58D-017A37DB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59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A7996-7824-46D7-9475-293B060EC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65EE4C-BCD5-414B-BF01-6ACC3248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8595F5-3E1F-4305-B00B-E6EAEED6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C4DBA1-BA5E-48D3-AB44-5EF161AC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39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009328-3505-4528-98D8-ECA2592E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8E9AD61-27D8-4430-8F40-8A133787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213447-A464-4310-8DCF-F0D02862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2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D0689-1C66-4FCF-954B-1915B83E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2C3292-5B93-4102-B4E5-7C702EBBE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916445-E315-4EE0-AFA0-708F9D6BD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2DB38A-2012-478A-9EE7-477FC199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C28EB8-2ED4-4833-BAC9-EEEA90B8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3B980B-F1D1-4F1E-9C30-96251694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8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1E0C2-4E4F-45FF-82DC-6BF5760E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2A7495-9EEC-45BB-B407-278F9684F9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D1951F-C412-4A0C-898F-F98F3C44C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0D5465-EA9C-413F-AB3A-C12161E1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F2019C-FDFA-4CB3-B911-82591519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0C7725-E0DE-424B-A43C-A3F82E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7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0F449-EBE4-43EA-B516-0A5089232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96533-582A-4CE0-A72C-0EBEFFBAA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C635AF-B47B-4FE3-AB4A-C23A225D1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1582-46D2-4C54-BB2C-D4CF2BFE82B7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9A5B1F-9EE9-472B-9F91-9B70743B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70B173-D7A7-4226-9FF9-F8038EDC2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FBDEF-E599-4616-B26D-0501FC76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64CEE-96A8-44ED-8012-72BA8FCAD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	покупателя	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2121E8-3B14-42B3-9D17-DD570CBC1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173" y="6053450"/>
            <a:ext cx="9144000" cy="39199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2021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1B03B8-37C5-45CF-8D42-952DA2792F1A}"/>
              </a:ext>
            </a:extLst>
          </p:cNvPr>
          <p:cNvSpPr txBox="1"/>
          <p:nvPr/>
        </p:nvSpPr>
        <p:spPr>
          <a:xfrm>
            <a:off x="808383" y="291624"/>
            <a:ext cx="107342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FCD37-7A78-4EA5-81AE-47A79BC358B9}"/>
              </a:ext>
            </a:extLst>
          </p:cNvPr>
          <p:cNvSpPr txBox="1"/>
          <p:nvPr/>
        </p:nvSpPr>
        <p:spPr>
          <a:xfrm>
            <a:off x="5561787" y="466283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Дзюма Е. 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 преподаватель: Казакова Е. 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70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CCD98-3817-4582-884C-B45C1AEE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продажи в аптеке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693D21-6195-4227-8D5E-F12B257C8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146781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покупатель заплатил за лекарство или другие товары, необходимо обязательно поблагодарить его за покупку. «Спасибо за покупку. Не болейте!». В таком случае покупатель сохранит положительные впечатления и позитивные эмоции от совершения покупки и общения с фармацевтом.</a:t>
            </a:r>
          </a:p>
        </p:txBody>
      </p:sp>
    </p:spTree>
    <p:extLst>
      <p:ext uri="{BB962C8B-B14F-4D97-AF65-F5344CB8AC3E}">
        <p14:creationId xmlns:p14="http://schemas.microsoft.com/office/powerpoint/2010/main" val="340171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9704E-B77D-436D-A4EE-41EA23161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E2556F-343C-467D-9B36-9E124894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9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6B95F-EC35-445A-BBD1-7B10D5FA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216" y="5905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Последовательность этапов продажи:</a:t>
            </a: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5CC8A7-4388-482B-A61E-ECF84D8DF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25333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этап продажи - Установление личного контакта.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этап продажи - Выявление потребностей покупателя с помощью вопро­сов.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этап продажи - Презентация товара.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этап продажи - Преодоление возражений.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этап продажи - Завершение продажи.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96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Установление личного </a:t>
            </a:r>
            <a:r>
              <a:rPr lang="ru-RU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контакта</a:t>
            </a: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924" y="1506448"/>
            <a:ext cx="10515600" cy="4351338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работники первого стола допускают ошибку, считая, что продажа начинается с того момента, когда покупатель спрашивает у него лекарство. Продажа начинается гораздо раньше, с самой первой минуты, когда человек зашел в аптеку. В этот момент он "покупает" аптеку, атмосферу в ней, товар, других посетителей и, конечно, прежде всего, фармацевта, от которого он ждет помощи, рекомендаций, совета и участия.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78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 установления личного контакта:</a:t>
            </a: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29" y="1221775"/>
            <a:ext cx="6392173" cy="511863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Зрительный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Взгляд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фармацевта открытый, доброжелательный, внимательный, но не бегающий и не оценивающий покупателя. Психологи рекомендуют смотреть либо в глаза человеку, либо на его переносицу. 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Недопустим холодный, острый взгляд, под которым покупа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тель будет чувствовать себя, как под дулом пистолета или как на  приеме у следователя. 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Улыбка и выражение лица.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секунды встречи должны оставить у посетителя аптеки ощущение комфорта и доброжелательности. Улыбка универсальное средство для установления контакта с людьми, которое служит безмолвным приглашением для общения.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1028" name="Picture 4" descr="Аптекарь - Статьи - «Северные Нивы», газета Кошкинского района Самарской 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590" y="1690687"/>
            <a:ext cx="5316053" cy="40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1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464" y="531662"/>
            <a:ext cx="10515600" cy="57914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Приветствие</a:t>
            </a:r>
            <a:endParaRPr lang="ru-RU" sz="2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Первые слова фармацевта чрезвычайно важны в установлении контакта, поскольку от них во многом зависит дальнейший разговор. Приветствие должно быть кратким, метким, понятным и простым. Главная его цель - быстро </a:t>
            </a:r>
            <a:r>
              <a:rPr lang="ru-RU" sz="2200" spc="1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начать </a:t>
            </a:r>
            <a:r>
              <a:rPr lang="ru-RU" sz="22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разговор с посетителем, завладеть его вниманием 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произвести благоприятное впечатление. "Добрый день (утро, </a:t>
            </a:r>
            <a:r>
              <a:rPr lang="ru-RU" sz="2200" spc="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вечер).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Чем я могу вам помочь?". "Здравствуйте. Чем я могу быть вам полезна?"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Интонация</a:t>
            </a:r>
            <a:endParaRPr lang="ru-RU" sz="2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/>
              <a:t>   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Интонация - это психологическая окраска речи, которая отражает ее внутренний смысл. Одно и то же предложение можно произнести по-разному, интонационно передать тот или иной смысл и в зависимости от этого расположить к себе или настроить против себя покупателя. Правильно выбранная интонация усиливает ваше воздействие на него и создает не­обходимый психологический настрой.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4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750" y="212485"/>
            <a:ext cx="10836216" cy="5998533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 речи</a:t>
            </a:r>
            <a:endParaRPr lang="ru-RU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Желательно подстраиваться под темп речи собеседника и стараться говорить с той же скоростью и громкостью. Это умение поможет установить доверительный контакт с покупателем. Если покупатель говорит медленно и солидно, замедлите темп своей речи, если же он, наоборот, говорит в быстром и энергичном темпе, убыстрите свою речь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Комплимент</a:t>
            </a:r>
            <a:endParaRPr lang="ru-RU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Комплимент является одним из возможных способов установления доверительных отношений, т. к. он удовлетворяет потребность покупателя в положительных эмоциях и поддерживает в нем чувство собственной значимости и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важности. Комплимент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искренним, кратким и строиться на фактической основе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 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жесты</a:t>
            </a:r>
            <a:endParaRPr lang="ru-RU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открытой. Она свидетельствует об открытости и желании общения. Проявляется в нескрещенных и незамкнутых позициях рук и ног. 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воспринимается сотрудник аптеки с прямой осанкой, плавными, сдержанными и четкими движениями. Сигналом для начала контакта также служат разворот корпуса в сторону покупателя, утверждающие кивки головой в такт речи покупателя, небольшой наклон головы в сторону (поза внимания) принятие открытой и заинтересованной позы.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74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EEF9BE-D7BD-4411-82E8-44B8DA77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18" y="288373"/>
            <a:ext cx="6317973" cy="60461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что-то крутить в руках;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щелкать ручкой;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постукивание пальцами или ручкой по прилавку;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собирать пылинки у себя на одежде;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поправлять прическу.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эти движения будут отвлекать, и мешать, покупателю настроиться на общение.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532" y="1532976"/>
            <a:ext cx="5019050" cy="335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4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0D974-DA51-4421-BAC9-7F05D82B8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1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потребности покупателя и презентация товара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1E355C-CFD8-459B-8827-47D38CB11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14" y="152370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Работнику первого стола необходимо всегда помнить о том, что покупатели покупают не свойства того или иного лекарственного препарата, а прямую выгоду, которую они лично получат в результате его применения. Фармацевту необходимо уметь переводить свойства препарата в его преимущества и представлять их как выгоду. </a:t>
            </a:r>
          </a:p>
        </p:txBody>
      </p:sp>
      <p:pic>
        <p:nvPicPr>
          <p:cNvPr id="4" name="Рисунок 3" descr="C:\Users\Admin\AppData\Local\Microsoft\Windows\Temporary Internet Files\Content.Word\IMG_20210412_151139.jpg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80" y="3062378"/>
            <a:ext cx="4957164" cy="3473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437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и свойства ключевого сообщения:</a:t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430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лаконичность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обязательный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акцент на преимуществе товара и выгоде для покупателя;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уверенность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изложения;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ясность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простота;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сопровождается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демонстрацией товара;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отношение к продукту не подчеркивается;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 использовать слова, вызывающие негативные эмоции.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462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786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Обслуживание покупателя </vt:lpstr>
      <vt:lpstr>Последовательность этапов продажи:  </vt:lpstr>
      <vt:lpstr>Установление личного контакта </vt:lpstr>
      <vt:lpstr>Способы установления личного контакта: </vt:lpstr>
      <vt:lpstr>Презентация PowerPoint</vt:lpstr>
      <vt:lpstr>Презентация PowerPoint</vt:lpstr>
      <vt:lpstr>Презентация PowerPoint</vt:lpstr>
      <vt:lpstr>Выявление потребности покупателя и презентация товара</vt:lpstr>
      <vt:lpstr>Правила и свойства ключевого сообщения: </vt:lpstr>
      <vt:lpstr>Завершение продажи в аптеке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Оформить презентацию по алгоритму обслуживания покупателя (в реальном</dc:title>
  <dc:creator>Nikita Baydukov</dc:creator>
  <cp:lastModifiedBy>Admin</cp:lastModifiedBy>
  <cp:revision>14</cp:revision>
  <dcterms:created xsi:type="dcterms:W3CDTF">2021-04-10T12:09:46Z</dcterms:created>
  <dcterms:modified xsi:type="dcterms:W3CDTF">2021-04-13T20:14:20Z</dcterms:modified>
</cp:coreProperties>
</file>